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3" r:id="rId3"/>
    <p:sldId id="256" r:id="rId5"/>
    <p:sldId id="257" r:id="rId6"/>
    <p:sldId id="327" r:id="rId7"/>
    <p:sldId id="258" r:id="rId8"/>
    <p:sldId id="345" r:id="rId9"/>
    <p:sldId id="381" r:id="rId10"/>
    <p:sldId id="382" r:id="rId11"/>
    <p:sldId id="383" r:id="rId12"/>
    <p:sldId id="384" r:id="rId13"/>
    <p:sldId id="354" r:id="rId14"/>
    <p:sldId id="262" r:id="rId15"/>
    <p:sldId id="366" r:id="rId16"/>
    <p:sldId id="379" r:id="rId17"/>
    <p:sldId id="371" r:id="rId18"/>
    <p:sldId id="374" r:id="rId19"/>
    <p:sldId id="376" r:id="rId20"/>
    <p:sldId id="377" r:id="rId21"/>
    <p:sldId id="375" r:id="rId22"/>
    <p:sldId id="380" r:id="rId23"/>
    <p:sldId id="266" r:id="rId24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32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88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295BC-6438-45DB-ACD3-A1CE44F7E6B4}" type="datetimeFigureOut">
              <a:rPr lang="en-US" smtClean="0"/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39D77-7193-4EA9-B925-7C7259648C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77F12C-42DE-4C1B-85AC-5D7B5894778D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7E42EA-2456-4400-8E1C-1365D186AB12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9E784-D0D7-4852-88F5-449E4BDBD15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18.xml"/><Relationship Id="rId22" Type="http://schemas.openxmlformats.org/officeDocument/2006/relationships/tags" Target="../tags/tag17.xml"/><Relationship Id="rId21" Type="http://schemas.openxmlformats.org/officeDocument/2006/relationships/tags" Target="../tags/tag16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image" Target="../media/image9.png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image" Target="../media/image8.png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tags" Target="../tags/tag19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image" Target="../media/image8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51.xml"/><Relationship Id="rId25" Type="http://schemas.openxmlformats.org/officeDocument/2006/relationships/tags" Target="../tags/tag50.xml"/><Relationship Id="rId24" Type="http://schemas.openxmlformats.org/officeDocument/2006/relationships/tags" Target="../tags/tag49.xml"/><Relationship Id="rId23" Type="http://schemas.openxmlformats.org/officeDocument/2006/relationships/tags" Target="../tags/tag48.xml"/><Relationship Id="rId22" Type="http://schemas.openxmlformats.org/officeDocument/2006/relationships/image" Target="../media/image12.png"/><Relationship Id="rId21" Type="http://schemas.openxmlformats.org/officeDocument/2006/relationships/tags" Target="../tags/tag47.xml"/><Relationship Id="rId20" Type="http://schemas.openxmlformats.org/officeDocument/2006/relationships/tags" Target="../tags/tag46.xml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image" Target="../media/image11.png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72.xml"/><Relationship Id="rId22" Type="http://schemas.openxmlformats.org/officeDocument/2006/relationships/tags" Target="../tags/tag71.xml"/><Relationship Id="rId21" Type="http://schemas.openxmlformats.org/officeDocument/2006/relationships/tags" Target="../tags/tag70.xml"/><Relationship Id="rId20" Type="http://schemas.openxmlformats.org/officeDocument/2006/relationships/tags" Target="../tags/tag69.xml"/><Relationship Id="rId2" Type="http://schemas.openxmlformats.org/officeDocument/2006/relationships/image" Target="../media/image5.jpeg"/><Relationship Id="rId19" Type="http://schemas.openxmlformats.org/officeDocument/2006/relationships/tags" Target="../tags/tag68.xml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0.png"/><Relationship Id="rId12" Type="http://schemas.openxmlformats.org/officeDocument/2006/relationships/image" Target="../media/image19.png"/><Relationship Id="rId11" Type="http://schemas.openxmlformats.org/officeDocument/2006/relationships/image" Target="../media/image18.png"/><Relationship Id="rId10" Type="http://schemas.openxmlformats.org/officeDocument/2006/relationships/tags" Target="../tags/tag81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13.xml"/><Relationship Id="rId21" Type="http://schemas.openxmlformats.org/officeDocument/2006/relationships/tags" Target="../tags/tag112.xml"/><Relationship Id="rId20" Type="http://schemas.openxmlformats.org/officeDocument/2006/relationships/tags" Target="../tags/tag111.xml"/><Relationship Id="rId2" Type="http://schemas.openxmlformats.org/officeDocument/2006/relationships/tags" Target="../tags/tag93.xml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138.xml"/><Relationship Id="rId25" Type="http://schemas.openxmlformats.org/officeDocument/2006/relationships/tags" Target="../tags/tag137.xml"/><Relationship Id="rId24" Type="http://schemas.openxmlformats.org/officeDocument/2006/relationships/tags" Target="../tags/tag136.xml"/><Relationship Id="rId23" Type="http://schemas.openxmlformats.org/officeDocument/2006/relationships/tags" Target="../tags/tag135.xml"/><Relationship Id="rId22" Type="http://schemas.openxmlformats.org/officeDocument/2006/relationships/tags" Target="../tags/tag134.xml"/><Relationship Id="rId21" Type="http://schemas.openxmlformats.org/officeDocument/2006/relationships/tags" Target="../tags/tag133.xml"/><Relationship Id="rId20" Type="http://schemas.openxmlformats.org/officeDocument/2006/relationships/tags" Target="../tags/tag132.xml"/><Relationship Id="rId2" Type="http://schemas.openxmlformats.org/officeDocument/2006/relationships/tags" Target="../tags/tag114.xml"/><Relationship Id="rId19" Type="http://schemas.openxmlformats.org/officeDocument/2006/relationships/tags" Target="../tags/tag131.xml"/><Relationship Id="rId18" Type="http://schemas.openxmlformats.org/officeDocument/2006/relationships/tags" Target="../tags/tag130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image" Target="../media/image24.svg"/><Relationship Id="rId7" Type="http://schemas.openxmlformats.org/officeDocument/2006/relationships/image" Target="../media/image23.png"/><Relationship Id="rId6" Type="http://schemas.openxmlformats.org/officeDocument/2006/relationships/tags" Target="../tags/tag143.xml"/><Relationship Id="rId58" Type="http://schemas.openxmlformats.org/officeDocument/2006/relationships/slideLayout" Target="../slideLayouts/slideLayout7.xml"/><Relationship Id="rId57" Type="http://schemas.openxmlformats.org/officeDocument/2006/relationships/image" Target="../media/image37.png"/><Relationship Id="rId56" Type="http://schemas.openxmlformats.org/officeDocument/2006/relationships/image" Target="../media/image5.jpeg"/><Relationship Id="rId55" Type="http://schemas.openxmlformats.org/officeDocument/2006/relationships/tags" Target="../tags/tag178.xml"/><Relationship Id="rId54" Type="http://schemas.openxmlformats.org/officeDocument/2006/relationships/tags" Target="../tags/tag177.xml"/><Relationship Id="rId53" Type="http://schemas.openxmlformats.org/officeDocument/2006/relationships/tags" Target="../tags/tag176.xml"/><Relationship Id="rId52" Type="http://schemas.openxmlformats.org/officeDocument/2006/relationships/tags" Target="../tags/tag175.xml"/><Relationship Id="rId51" Type="http://schemas.openxmlformats.org/officeDocument/2006/relationships/image" Target="../media/image36.svg"/><Relationship Id="rId50" Type="http://schemas.openxmlformats.org/officeDocument/2006/relationships/image" Target="../media/image35.png"/><Relationship Id="rId5" Type="http://schemas.openxmlformats.org/officeDocument/2006/relationships/tags" Target="../tags/tag142.xml"/><Relationship Id="rId49" Type="http://schemas.openxmlformats.org/officeDocument/2006/relationships/tags" Target="../tags/tag174.xml"/><Relationship Id="rId48" Type="http://schemas.openxmlformats.org/officeDocument/2006/relationships/image" Target="../media/image34.svg"/><Relationship Id="rId47" Type="http://schemas.openxmlformats.org/officeDocument/2006/relationships/image" Target="../media/image33.png"/><Relationship Id="rId46" Type="http://schemas.openxmlformats.org/officeDocument/2006/relationships/tags" Target="../tags/tag173.xml"/><Relationship Id="rId45" Type="http://schemas.openxmlformats.org/officeDocument/2006/relationships/tags" Target="../tags/tag172.xml"/><Relationship Id="rId44" Type="http://schemas.openxmlformats.org/officeDocument/2006/relationships/tags" Target="../tags/tag171.xml"/><Relationship Id="rId43" Type="http://schemas.openxmlformats.org/officeDocument/2006/relationships/tags" Target="../tags/tag170.xml"/><Relationship Id="rId42" Type="http://schemas.openxmlformats.org/officeDocument/2006/relationships/tags" Target="../tags/tag169.xml"/><Relationship Id="rId41" Type="http://schemas.openxmlformats.org/officeDocument/2006/relationships/tags" Target="../tags/tag168.xml"/><Relationship Id="rId40" Type="http://schemas.openxmlformats.org/officeDocument/2006/relationships/tags" Target="../tags/tag167.xml"/><Relationship Id="rId4" Type="http://schemas.openxmlformats.org/officeDocument/2006/relationships/tags" Target="../tags/tag141.xml"/><Relationship Id="rId39" Type="http://schemas.openxmlformats.org/officeDocument/2006/relationships/tags" Target="../tags/tag166.xml"/><Relationship Id="rId38" Type="http://schemas.openxmlformats.org/officeDocument/2006/relationships/tags" Target="../tags/tag165.xml"/><Relationship Id="rId37" Type="http://schemas.openxmlformats.org/officeDocument/2006/relationships/tags" Target="../tags/tag164.xml"/><Relationship Id="rId36" Type="http://schemas.openxmlformats.org/officeDocument/2006/relationships/tags" Target="../tags/tag163.xml"/><Relationship Id="rId35" Type="http://schemas.openxmlformats.org/officeDocument/2006/relationships/tags" Target="../tags/tag162.xml"/><Relationship Id="rId34" Type="http://schemas.openxmlformats.org/officeDocument/2006/relationships/tags" Target="../tags/tag161.xml"/><Relationship Id="rId33" Type="http://schemas.openxmlformats.org/officeDocument/2006/relationships/tags" Target="../tags/tag160.xml"/><Relationship Id="rId32" Type="http://schemas.openxmlformats.org/officeDocument/2006/relationships/tags" Target="../tags/tag159.xml"/><Relationship Id="rId31" Type="http://schemas.openxmlformats.org/officeDocument/2006/relationships/tags" Target="../tags/tag158.xml"/><Relationship Id="rId30" Type="http://schemas.openxmlformats.org/officeDocument/2006/relationships/tags" Target="../tags/tag157.xml"/><Relationship Id="rId3" Type="http://schemas.openxmlformats.org/officeDocument/2006/relationships/tags" Target="../tags/tag140.xml"/><Relationship Id="rId29" Type="http://schemas.openxmlformats.org/officeDocument/2006/relationships/tags" Target="../tags/tag156.xml"/><Relationship Id="rId28" Type="http://schemas.openxmlformats.org/officeDocument/2006/relationships/tags" Target="../tags/tag155.xml"/><Relationship Id="rId27" Type="http://schemas.openxmlformats.org/officeDocument/2006/relationships/tags" Target="../tags/tag154.xml"/><Relationship Id="rId26" Type="http://schemas.openxmlformats.org/officeDocument/2006/relationships/image" Target="../media/image32.svg"/><Relationship Id="rId25" Type="http://schemas.openxmlformats.org/officeDocument/2006/relationships/image" Target="../media/image31.png"/><Relationship Id="rId24" Type="http://schemas.openxmlformats.org/officeDocument/2006/relationships/tags" Target="../tags/tag153.xml"/><Relationship Id="rId23" Type="http://schemas.openxmlformats.org/officeDocument/2006/relationships/image" Target="../media/image30.svg"/><Relationship Id="rId22" Type="http://schemas.openxmlformats.org/officeDocument/2006/relationships/image" Target="../media/image29.png"/><Relationship Id="rId21" Type="http://schemas.openxmlformats.org/officeDocument/2006/relationships/tags" Target="../tags/tag152.xml"/><Relationship Id="rId20" Type="http://schemas.openxmlformats.org/officeDocument/2006/relationships/image" Target="../media/image28.svg"/><Relationship Id="rId2" Type="http://schemas.openxmlformats.org/officeDocument/2006/relationships/tags" Target="../tags/tag139.xml"/><Relationship Id="rId19" Type="http://schemas.openxmlformats.org/officeDocument/2006/relationships/image" Target="../media/image27.png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openxmlformats.org/officeDocument/2006/relationships/tags" Target="../tags/tag149.xml"/><Relationship Id="rId15" Type="http://schemas.openxmlformats.org/officeDocument/2006/relationships/image" Target="../media/image26.svg"/><Relationship Id="rId14" Type="http://schemas.openxmlformats.org/officeDocument/2006/relationships/image" Target="../media/image25.png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42.png"/><Relationship Id="rId12" Type="http://schemas.openxmlformats.org/officeDocument/2006/relationships/image" Target="../media/image41.png"/><Relationship Id="rId11" Type="http://schemas.openxmlformats.org/officeDocument/2006/relationships/image" Target="../media/image40.png"/><Relationship Id="rId10" Type="http://schemas.openxmlformats.org/officeDocument/2006/relationships/tags" Target="../tags/tag187.xml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ova\Desktop\новый стиль\угол сети1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9724024" y="3568"/>
            <a:ext cx="2467976" cy="47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orozova\Desktop\новый стиль\угол сети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34216"/>
            <a:ext cx="2627354" cy="522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24000" y="2923646"/>
            <a:ext cx="9144000" cy="292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solidFill>
                  <a:srgbClr val="173277"/>
                </a:solidFill>
                <a:latin typeface="Geometria" pitchFamily="34" charset="-52"/>
              </a:rPr>
              <a:t>Программа «Акселератор КИУ - 2025»</a:t>
            </a:r>
            <a:br>
              <a:rPr lang="ru-RU" altLang="ru-RU" sz="4000" dirty="0">
                <a:solidFill>
                  <a:srgbClr val="173277"/>
                </a:solidFill>
                <a:latin typeface="Geometria" pitchFamily="34" charset="-52"/>
              </a:rPr>
            </a:br>
            <a:endParaRPr lang="ru-RU" altLang="ru-RU" sz="40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КАЗАНСКИЙ ИННОВАЦИОННЫЙ 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173277"/>
                </a:solidFill>
                <a:latin typeface="Geometria" pitchFamily="34" charset="-52"/>
              </a:rPr>
              <a:t>УНИВЕРСИТЕТ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  <a:p>
            <a:pPr algn="ctr" eaLnBrk="1" hangingPunct="1"/>
            <a:r>
              <a:rPr lang="ru-RU" altLang="ru-RU" sz="2400" dirty="0">
                <a:solidFill>
                  <a:srgbClr val="173277"/>
                </a:solidFill>
                <a:latin typeface="Geometria" pitchFamily="34" charset="-52"/>
              </a:rPr>
              <a:t>имени В.Г. ТИМИРЯСОВА</a:t>
            </a:r>
            <a:endParaRPr lang="ru-RU" altLang="ru-RU" sz="2400" b="1" dirty="0">
              <a:solidFill>
                <a:srgbClr val="173277"/>
              </a:solidFill>
              <a:latin typeface="Geometria" pitchFamily="34" charset="-52"/>
            </a:endParaRPr>
          </a:p>
        </p:txBody>
      </p:sp>
      <p:pic>
        <p:nvPicPr>
          <p:cNvPr id="1026" name="Picture 2" descr="C:\Users\gabidullin\Downloads\logo_KI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405" y="1430655"/>
            <a:ext cx="1680210" cy="130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7569B1-29FD-458F-B1EA-3DB67FF8FB12}" type="slidenum">
              <a:rPr lang="ru-RU" smtClean="0"/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708" y="1430443"/>
            <a:ext cx="2738747" cy="11425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5000"/>
              <a:t>Хранители нашей истории</a:t>
            </a:r>
            <a:endParaRPr lang="en-US" sz="5000"/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0080" y="3928091"/>
            <a:ext cx="4243589" cy="2265476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ru-RU" altLang="en-US" sz="2200" dirty="0">
                <a:latin typeface="Times New Roman" panose="02020603050405020304" charset="0"/>
                <a:cs typeface="Times New Roman" panose="02020603050405020304" charset="0"/>
              </a:rPr>
              <a:t>Команда проекта</a:t>
            </a:r>
            <a:r>
              <a:rPr lang="en-US" sz="2200" dirty="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sz="2200" dirty="0" err="1">
                <a:latin typeface="Times New Roman" panose="02020603050405020304" charset="0"/>
                <a:cs typeface="Times New Roman" panose="02020603050405020304" charset="0"/>
              </a:rPr>
              <a:t>Афанасьева</a:t>
            </a:r>
            <a:r>
              <a:rPr lang="en-US" sz="22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200" dirty="0" err="1">
                <a:latin typeface="Times New Roman" panose="02020603050405020304" charset="0"/>
                <a:cs typeface="Times New Roman" panose="02020603050405020304" charset="0"/>
              </a:rPr>
              <a:t>Ольга</a:t>
            </a:r>
            <a:r>
              <a:rPr lang="en-US" sz="22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sz="2200" dirty="0">
                <a:latin typeface="Times New Roman" panose="02020603050405020304" charset="0"/>
                <a:cs typeface="Times New Roman" panose="02020603050405020304" charset="0"/>
              </a:rPr>
              <a:t>Зайнеева Гульшат</a:t>
            </a:r>
            <a:endParaRPr lang="en-US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en-US" sz="2200" dirty="0">
                <a:latin typeface="Times New Roman" panose="02020603050405020304" charset="0"/>
                <a:cs typeface="Times New Roman" panose="02020603050405020304" charset="0"/>
              </a:rPr>
              <a:t>Долодаренко Андрей</a:t>
            </a:r>
            <a:endParaRPr lang="en-US" sz="2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Рисунок 4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067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57" t="2415" r="7883" b="3596"/>
          <a:stretch>
            <a:fillRect/>
          </a:stretch>
        </p:blipFill>
        <p:spPr>
          <a:xfrm>
            <a:off x="265848" y="1196140"/>
            <a:ext cx="3936891" cy="4076001"/>
          </a:xfrm>
          <a:prstGeom prst="roundRect">
            <a:avLst>
              <a:gd name="adj" fmla="val 8594"/>
            </a:avLst>
          </a:prstGeom>
          <a:noFill/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</p:pic>
      <p:sp useBgFill="1">
        <p:nvSpPr>
          <p:cNvPr id="10" name="Slide Background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直接连接符 2"/>
          <p:cNvCxnSpPr/>
          <p:nvPr>
            <p:custDataLst>
              <p:tags r:id="rId5"/>
            </p:custDataLst>
          </p:nvPr>
        </p:nvCxnSpPr>
        <p:spPr>
          <a:xfrm>
            <a:off x="12925118" y="5190462"/>
            <a:ext cx="27005" cy="0"/>
          </a:xfrm>
          <a:prstGeom prst="line">
            <a:avLst/>
          </a:prstGeom>
          <a:ln w="6350">
            <a:solidFill>
              <a:schemeClr val="lt1">
                <a:lumMod val="10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4"/>
          <p:cNvCxnSpPr/>
          <p:nvPr>
            <p:custDataLst>
              <p:tags r:id="rId6"/>
            </p:custDataLst>
          </p:nvPr>
        </p:nvCxnSpPr>
        <p:spPr>
          <a:xfrm>
            <a:off x="13334442" y="5172488"/>
            <a:ext cx="27005" cy="0"/>
          </a:xfrm>
          <a:prstGeom prst="line">
            <a:avLst/>
          </a:prstGeom>
          <a:ln w="6350">
            <a:solidFill>
              <a:schemeClr val="lt1">
                <a:lumMod val="10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6"/>
          <p:cNvCxnSpPr/>
          <p:nvPr>
            <p:custDataLst>
              <p:tags r:id="rId7"/>
            </p:custDataLst>
          </p:nvPr>
        </p:nvCxnSpPr>
        <p:spPr>
          <a:xfrm>
            <a:off x="13745590" y="5190462"/>
            <a:ext cx="27005" cy="0"/>
          </a:xfrm>
          <a:prstGeom prst="line">
            <a:avLst/>
          </a:prstGeom>
          <a:ln w="6350">
            <a:solidFill>
              <a:schemeClr val="lt1">
                <a:lumMod val="10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Rectangle 41757_#color-886&amp;3357"/>
          <p:cNvSpPr/>
          <p:nvPr>
            <p:custDataLst>
              <p:tags r:id="rId8"/>
            </p:custDataLst>
          </p:nvPr>
        </p:nvSpPr>
        <p:spPr>
          <a:xfrm>
            <a:off x="921765" y="2626546"/>
            <a:ext cx="3316196" cy="3787175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>
            <a:solidFill>
              <a:schemeClr val="accent1">
                <a:lumMod val="40000"/>
                <a:lumOff val="60000"/>
                <a:alpha val="20000"/>
              </a:schemeClr>
            </a:solidFill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>
            <a:noAutofit/>
          </a:bodyPr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1"/>
          <p:cNvSpPr/>
          <p:nvPr>
            <p:custDataLst>
              <p:tags r:id="rId9"/>
            </p:custDataLst>
          </p:nvPr>
        </p:nvSpPr>
        <p:spPr>
          <a:xfrm>
            <a:off x="1728507" y="2625930"/>
            <a:ext cx="2604494" cy="6020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US" sz="30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矩形 2"/>
          <p:cNvSpPr/>
          <p:nvPr>
            <p:custDataLst>
              <p:tags r:id="rId10"/>
            </p:custDataLst>
          </p:nvPr>
        </p:nvSpPr>
        <p:spPr>
          <a:xfrm>
            <a:off x="1022183" y="3759392"/>
            <a:ext cx="3221376" cy="9812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ym typeface="+mn-ea"/>
              </a:rPr>
              <a:t> </a:t>
            </a:r>
            <a:r>
              <a:rPr lang="ru-RU" sz="1600" dirty="0">
                <a:sym typeface="+mn-ea"/>
              </a:rPr>
              <a:t>Н</a:t>
            </a:r>
            <a:r>
              <a:rPr lang="ru-RU" sz="1600" dirty="0" smtClean="0">
                <a:sym typeface="+mn-ea"/>
              </a:rPr>
              <a:t>есоответствие </a:t>
            </a:r>
            <a:r>
              <a:rPr lang="ru-RU" sz="1600" dirty="0">
                <a:sym typeface="+mn-ea"/>
              </a:rPr>
              <a:t>формата подачи исторического материала (лекции, учебники) когнитивным паттернам современного </a:t>
            </a:r>
            <a:r>
              <a:rPr lang="ru-RU" sz="1600" dirty="0" smtClean="0">
                <a:sym typeface="+mn-ea"/>
              </a:rPr>
              <a:t>школьника: Пример, </a:t>
            </a:r>
            <a:r>
              <a:rPr lang="ru-RU" sz="1600" dirty="0">
                <a:sym typeface="+mn-ea"/>
              </a:rPr>
              <a:t>Клиповое мышление </a:t>
            </a:r>
            <a:r>
              <a:rPr lang="ru-RU" sz="1600" dirty="0" err="1">
                <a:sym typeface="+mn-ea"/>
              </a:rPr>
              <a:t>vs</a:t>
            </a:r>
            <a:r>
              <a:rPr lang="ru-RU" sz="1600" dirty="0">
                <a:sym typeface="+mn-ea"/>
              </a:rPr>
              <a:t> </a:t>
            </a:r>
            <a:r>
              <a:rPr lang="ru-RU" sz="1600" dirty="0" err="1">
                <a:sym typeface="+mn-ea"/>
              </a:rPr>
              <a:t>тексто-центричная</a:t>
            </a:r>
            <a:r>
              <a:rPr lang="ru-RU" sz="1600" dirty="0">
                <a:sym typeface="+mn-ea"/>
              </a:rPr>
              <a:t> </a:t>
            </a:r>
            <a:r>
              <a:rPr lang="ru-RU" sz="1600" dirty="0" smtClean="0">
                <a:sym typeface="+mn-ea"/>
              </a:rPr>
              <a:t>подача.</a:t>
            </a:r>
            <a:endParaRPr lang="en-US" sz="1600" dirty="0">
              <a:solidFill>
                <a:srgbClr val="404040"/>
              </a:solidFill>
              <a:latin typeface="+mn-lt"/>
            </a:endParaRPr>
          </a:p>
        </p:txBody>
      </p:sp>
      <p:sp>
        <p:nvSpPr>
          <p:cNvPr id="20" name="矩形 3"/>
          <p:cNvSpPr/>
          <p:nvPr>
            <p:custDataLst>
              <p:tags r:id="rId11"/>
            </p:custDataLst>
          </p:nvPr>
        </p:nvSpPr>
        <p:spPr>
          <a:xfrm>
            <a:off x="1728507" y="3261285"/>
            <a:ext cx="2604494" cy="4106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900" b="1" dirty="0" smtClean="0">
                <a:sym typeface="+mn-ea"/>
              </a:rPr>
              <a:t>Кризис</a:t>
            </a:r>
            <a:r>
              <a:rPr lang="en-US" sz="1900" b="1" dirty="0" smtClean="0">
                <a:sym typeface="+mn-ea"/>
              </a:rPr>
              <a:t> </a:t>
            </a:r>
            <a:r>
              <a:rPr lang="en-US" sz="1900" b="1" dirty="0" err="1">
                <a:sym typeface="+mn-ea"/>
              </a:rPr>
              <a:t>вовлеченность</a:t>
            </a:r>
            <a:r>
              <a:rPr lang="en-US" sz="1900" dirty="0">
                <a:sym typeface="+mn-ea"/>
              </a:rPr>
              <a:t>:</a:t>
            </a:r>
            <a:endParaRPr lang="en-US" sz="500" b="1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t="2729" r="3147" b="2608"/>
          <a:stretch>
            <a:fillRect/>
          </a:stretch>
        </p:blipFill>
        <p:spPr>
          <a:xfrm>
            <a:off x="4391419" y="1119411"/>
            <a:ext cx="3742885" cy="3898214"/>
          </a:xfrm>
          <a:prstGeom prst="roundRect">
            <a:avLst>
              <a:gd name="adj" fmla="val 8594"/>
            </a:avLst>
          </a:prstGeom>
          <a:noFill/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</p:pic>
      <p:sp>
        <p:nvSpPr>
          <p:cNvPr id="21" name="Rectangle 41757_#color-886&amp;3357"/>
          <p:cNvSpPr/>
          <p:nvPr>
            <p:custDataLst>
              <p:tags r:id="rId14"/>
            </p:custDataLst>
          </p:nvPr>
        </p:nvSpPr>
        <p:spPr>
          <a:xfrm>
            <a:off x="4808220" y="2595880"/>
            <a:ext cx="3676015" cy="3786505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>
            <a:solidFill>
              <a:schemeClr val="accent1">
                <a:lumMod val="40000"/>
                <a:lumOff val="60000"/>
                <a:alpha val="20000"/>
              </a:schemeClr>
            </a:solidFill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>
            <a:noAutofit/>
          </a:bodyPr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矩形 4"/>
          <p:cNvSpPr/>
          <p:nvPr>
            <p:custDataLst>
              <p:tags r:id="rId15"/>
            </p:custDataLst>
          </p:nvPr>
        </p:nvSpPr>
        <p:spPr>
          <a:xfrm>
            <a:off x="5853575" y="2572282"/>
            <a:ext cx="2604494" cy="6020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US" sz="30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矩形 5"/>
          <p:cNvSpPr/>
          <p:nvPr>
            <p:custDataLst>
              <p:tags r:id="rId16"/>
            </p:custDataLst>
          </p:nvPr>
        </p:nvSpPr>
        <p:spPr>
          <a:xfrm>
            <a:off x="5180232" y="3797100"/>
            <a:ext cx="3115951" cy="9812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Современные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учебники</a:t>
            </a:r>
            <a:r>
              <a:rPr lang="en-US" sz="1500" dirty="0">
                <a:sym typeface="+mn-ea"/>
              </a:rPr>
              <a:t> и </a:t>
            </a:r>
            <a:r>
              <a:rPr lang="en-US" sz="1500" dirty="0" err="1">
                <a:sym typeface="+mn-ea"/>
              </a:rPr>
              <a:t>ресурсы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часто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не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предлагают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достаточно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наглядного</a:t>
            </a:r>
            <a:r>
              <a:rPr lang="en-US" sz="1500" dirty="0">
                <a:sym typeface="+mn-ea"/>
              </a:rPr>
              <a:t> и </a:t>
            </a:r>
            <a:r>
              <a:rPr lang="en-US" sz="1500" dirty="0" err="1">
                <a:sym typeface="+mn-ea"/>
              </a:rPr>
              <a:t>интерактивного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контента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для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глубокого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понимания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исторических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событий</a:t>
            </a:r>
            <a:r>
              <a:rPr lang="en-US" sz="1500" dirty="0">
                <a:sym typeface="+mn-ea"/>
              </a:rPr>
              <a:t>.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700" dirty="0">
              <a:solidFill>
                <a:srgbClr val="404040"/>
              </a:solidFill>
              <a:latin typeface="+mn-lt"/>
            </a:endParaRPr>
          </a:p>
        </p:txBody>
      </p:sp>
      <p:sp>
        <p:nvSpPr>
          <p:cNvPr id="24" name="矩形 6"/>
          <p:cNvSpPr/>
          <p:nvPr>
            <p:custDataLst>
              <p:tags r:id="rId17"/>
            </p:custDataLst>
          </p:nvPr>
        </p:nvSpPr>
        <p:spPr>
          <a:xfrm>
            <a:off x="4916170" y="3327400"/>
            <a:ext cx="3388360" cy="41021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ym typeface="+mn-ea"/>
              </a:rPr>
              <a:t>Фрагментации знания</a:t>
            </a:r>
            <a:endParaRPr lang="en-US" sz="2000" b="1" dirty="0" err="1">
              <a:sym typeface="+mn-ea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8"/>
            </p:custDataLst>
          </p:nvPr>
        </p:nvPicPr>
        <p:blipFill rotWithShape="1">
          <a:blip r:embed="rId19"/>
          <a:srcRect l="14857" t="2817" r="3182" b="27835"/>
          <a:stretch>
            <a:fillRect/>
          </a:stretch>
        </p:blipFill>
        <p:spPr>
          <a:xfrm>
            <a:off x="8458063" y="1119411"/>
            <a:ext cx="3600655" cy="3745380"/>
          </a:xfrm>
          <a:prstGeom prst="roundRect">
            <a:avLst>
              <a:gd name="adj" fmla="val 8594"/>
            </a:avLst>
          </a:prstGeom>
          <a:noFill/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</p:pic>
      <p:sp>
        <p:nvSpPr>
          <p:cNvPr id="26" name="Rectangle 41757_#color-886&amp;3357"/>
          <p:cNvSpPr/>
          <p:nvPr>
            <p:custDataLst>
              <p:tags r:id="rId20"/>
            </p:custDataLst>
          </p:nvPr>
        </p:nvSpPr>
        <p:spPr>
          <a:xfrm>
            <a:off x="8895715" y="2625725"/>
            <a:ext cx="3397250" cy="3787775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>
            <a:solidFill>
              <a:schemeClr val="accent1">
                <a:lumMod val="40000"/>
                <a:lumOff val="60000"/>
                <a:alpha val="20000"/>
              </a:schemeClr>
            </a:solidFill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>
            <a:noAutofit/>
          </a:bodyPr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 7"/>
          <p:cNvSpPr/>
          <p:nvPr>
            <p:custDataLst>
              <p:tags r:id="rId21"/>
            </p:custDataLst>
          </p:nvPr>
        </p:nvSpPr>
        <p:spPr>
          <a:xfrm>
            <a:off x="9990413" y="2625930"/>
            <a:ext cx="2604494" cy="60205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US" sz="30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矩形 9"/>
          <p:cNvSpPr/>
          <p:nvPr>
            <p:custDataLst>
              <p:tags r:id="rId22"/>
            </p:custDataLst>
          </p:nvPr>
        </p:nvSpPr>
        <p:spPr>
          <a:xfrm>
            <a:off x="9302706" y="3759392"/>
            <a:ext cx="2648927" cy="9812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sym typeface="+mn-ea"/>
              </a:rPr>
              <a:t>абстрактность </a:t>
            </a:r>
            <a:r>
              <a:rPr lang="ru-RU" sz="1500" dirty="0">
                <a:sym typeface="+mn-ea"/>
              </a:rPr>
              <a:t>исторических персонажей и событий, отсутствие: Эмоционального сопереживания Понимания мотивов и сложности выбора исторических </a:t>
            </a:r>
            <a:r>
              <a:rPr lang="ru-RU" sz="1500" dirty="0" smtClean="0">
                <a:sym typeface="+mn-ea"/>
              </a:rPr>
              <a:t>деятелей</a:t>
            </a:r>
            <a:endParaRPr lang="en-US" sz="800" dirty="0">
              <a:solidFill>
                <a:srgbClr val="404040"/>
              </a:solidFill>
              <a:latin typeface="+mn-lt"/>
            </a:endParaRPr>
          </a:p>
        </p:txBody>
      </p:sp>
      <p:sp>
        <p:nvSpPr>
          <p:cNvPr id="30" name="矩形 10"/>
          <p:cNvSpPr/>
          <p:nvPr>
            <p:custDataLst>
              <p:tags r:id="rId23"/>
            </p:custDataLst>
          </p:nvPr>
        </p:nvSpPr>
        <p:spPr>
          <a:xfrm>
            <a:off x="9043573" y="3174335"/>
            <a:ext cx="3202038" cy="41047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ym typeface="+mn-ea"/>
              </a:rPr>
              <a:t>Истории без "человеческого </a:t>
            </a:r>
            <a:r>
              <a:rPr lang="ru-RU" sz="2000" b="1" dirty="0" smtClean="0">
                <a:sym typeface="+mn-ea"/>
              </a:rPr>
              <a:t>лица</a:t>
            </a:r>
            <a:r>
              <a:rPr lang="en-US" sz="2000" b="1" dirty="0" smtClean="0">
                <a:sym typeface="+mn-ea"/>
              </a:rPr>
              <a:t>:</a:t>
            </a:r>
            <a:endParaRPr lang="en-US" sz="1100" b="1" dirty="0">
              <a:latin typeface="+mj-lt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47345" y="101600"/>
            <a:ext cx="59582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Проблемы которые решает наш проект.</a:t>
            </a:r>
            <a:endParaRPr lang="ru-RU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57" t="2415" r="7883" b="3596"/>
          <a:stretch>
            <a:fillRect/>
          </a:stretch>
        </p:blipFill>
        <p:spPr>
          <a:xfrm>
            <a:off x="429815" y="171450"/>
            <a:ext cx="4274677" cy="4424838"/>
          </a:xfrm>
          <a:prstGeom prst="roundRect">
            <a:avLst>
              <a:gd name="adj" fmla="val 8594"/>
            </a:avLst>
          </a:prstGeom>
          <a:noFill/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</p:pic>
      <p:sp>
        <p:nvSpPr>
          <p:cNvPr id="12" name="Rectangle 41757_#color-886&amp;3357"/>
          <p:cNvSpPr/>
          <p:nvPr>
            <p:custDataLst>
              <p:tags r:id="rId5"/>
            </p:custDataLst>
          </p:nvPr>
        </p:nvSpPr>
        <p:spPr>
          <a:xfrm>
            <a:off x="1148715" y="2069465"/>
            <a:ext cx="3909695" cy="3828415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>
            <a:solidFill>
              <a:schemeClr val="accent1">
                <a:lumMod val="40000"/>
                <a:lumOff val="60000"/>
                <a:alpha val="20000"/>
              </a:schemeClr>
            </a:solidFill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>
            <a:noAutofit/>
          </a:bodyPr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1418447" y="2011839"/>
            <a:ext cx="3320553" cy="76757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</a:t>
            </a:r>
            <a:r>
              <a:rPr lang="ru-RU" alt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ru-RU" altLang="en-US" sz="30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1285875" y="3344545"/>
            <a:ext cx="3622675" cy="1251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 err="1">
                <a:sym typeface="+mn-ea"/>
              </a:rPr>
              <a:t>На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текущий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момент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существует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недостаточное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количество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качественных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образовательных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игр</a:t>
            </a:r>
            <a:r>
              <a:rPr lang="en-US" sz="1500" dirty="0">
                <a:sym typeface="+mn-ea"/>
              </a:rPr>
              <a:t>, </a:t>
            </a:r>
            <a:r>
              <a:rPr lang="en-US" sz="1500" dirty="0" err="1">
                <a:sym typeface="+mn-ea"/>
              </a:rPr>
              <a:t>которые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могли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бы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сочетать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развлечение</a:t>
            </a:r>
            <a:r>
              <a:rPr lang="en-US" sz="1500" dirty="0">
                <a:sym typeface="+mn-ea"/>
              </a:rPr>
              <a:t> с </a:t>
            </a:r>
            <a:r>
              <a:rPr lang="en-US" sz="1500" dirty="0" err="1">
                <a:sym typeface="+mn-ea"/>
              </a:rPr>
              <a:t>обучением</a:t>
            </a:r>
            <a:r>
              <a:rPr lang="en-US" sz="1500" dirty="0">
                <a:sym typeface="+mn-ea"/>
              </a:rPr>
              <a:t>, </a:t>
            </a:r>
            <a:r>
              <a:rPr lang="en-US" sz="1500" dirty="0" err="1">
                <a:sym typeface="+mn-ea"/>
              </a:rPr>
              <a:t>делая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процесс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познания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истории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более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увлекательным</a:t>
            </a:r>
            <a:r>
              <a:rPr lang="en-US" sz="1500" dirty="0">
                <a:sym typeface="+mn-ea"/>
              </a:rPr>
              <a:t>.</a:t>
            </a:r>
            <a:endParaRPr lang="en-US" sz="1500" dirty="0"/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404040"/>
              </a:solidFill>
              <a:latin typeface="+mn-lt"/>
            </a:endParaRPr>
          </a:p>
        </p:txBody>
      </p:sp>
      <p:sp>
        <p:nvSpPr>
          <p:cNvPr id="6" name="矩形 3"/>
          <p:cNvSpPr/>
          <p:nvPr>
            <p:custDataLst>
              <p:tags r:id="rId8"/>
            </p:custDataLst>
          </p:nvPr>
        </p:nvSpPr>
        <p:spPr>
          <a:xfrm>
            <a:off x="1674352" y="2672648"/>
            <a:ext cx="3320553" cy="5235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900" b="1" dirty="0" err="1">
                <a:sym typeface="+mn-ea"/>
              </a:rPr>
              <a:t>Отсутствие</a:t>
            </a:r>
            <a:r>
              <a:rPr lang="en-US" sz="1900" b="1" dirty="0">
                <a:sym typeface="+mn-ea"/>
              </a:rPr>
              <a:t> </a:t>
            </a:r>
            <a:r>
              <a:rPr lang="en-US" sz="1900" b="1" dirty="0" err="1">
                <a:sym typeface="+mn-ea"/>
              </a:rPr>
              <a:t>образовательных</a:t>
            </a:r>
            <a:r>
              <a:rPr lang="en-US" sz="1900" b="1" dirty="0">
                <a:sym typeface="+mn-ea"/>
              </a:rPr>
              <a:t> </a:t>
            </a:r>
            <a:r>
              <a:rPr lang="en-US" sz="1900" b="1" dirty="0" err="1">
                <a:sym typeface="+mn-ea"/>
              </a:rPr>
              <a:t>игр</a:t>
            </a:r>
            <a:r>
              <a:rPr lang="en-US" sz="1900" b="1" dirty="0">
                <a:sym typeface="+mn-ea"/>
              </a:rPr>
              <a:t>:</a:t>
            </a:r>
            <a:endParaRPr lang="en-US" sz="1500" b="1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t="2729" r="3147" b="2608"/>
          <a:stretch>
            <a:fillRect/>
          </a:stretch>
        </p:blipFill>
        <p:spPr>
          <a:xfrm>
            <a:off x="5722362" y="171450"/>
            <a:ext cx="4276169" cy="4454006"/>
          </a:xfrm>
          <a:prstGeom prst="roundRect">
            <a:avLst>
              <a:gd name="adj" fmla="val 8594"/>
            </a:avLst>
          </a:prstGeom>
          <a:noFill/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</p:pic>
      <p:sp>
        <p:nvSpPr>
          <p:cNvPr id="14" name="Rectangle 41757_#color-886&amp;3357"/>
          <p:cNvSpPr/>
          <p:nvPr>
            <p:custDataLst>
              <p:tags r:id="rId11"/>
            </p:custDataLst>
          </p:nvPr>
        </p:nvSpPr>
        <p:spPr>
          <a:xfrm>
            <a:off x="6392545" y="2069465"/>
            <a:ext cx="4201160" cy="367792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>
            <a:solidFill>
              <a:schemeClr val="accent1">
                <a:lumMod val="40000"/>
                <a:lumOff val="60000"/>
                <a:alpha val="20000"/>
              </a:schemeClr>
            </a:solidFill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>
            <a:noAutofit/>
          </a:bodyPr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矩形 4"/>
          <p:cNvSpPr/>
          <p:nvPr>
            <p:custDataLst>
              <p:tags r:id="rId12"/>
            </p:custDataLst>
          </p:nvPr>
        </p:nvSpPr>
        <p:spPr>
          <a:xfrm>
            <a:off x="6698306" y="1999774"/>
            <a:ext cx="3320553" cy="76757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</a:t>
            </a:r>
            <a:r>
              <a:rPr lang="ru-RU" alt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5</a:t>
            </a:r>
            <a:endParaRPr lang="ru-RU" altLang="en-US" sz="30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5"/>
          <p:cNvSpPr/>
          <p:nvPr>
            <p:custDataLst>
              <p:tags r:id="rId13"/>
            </p:custDataLst>
          </p:nvPr>
        </p:nvSpPr>
        <p:spPr>
          <a:xfrm>
            <a:off x="6518910" y="3830320"/>
            <a:ext cx="4074795" cy="1251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 err="1">
                <a:sym typeface="+mn-ea"/>
              </a:rPr>
              <a:t>Учебные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заведения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ищут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новые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способы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интеграции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технологий</a:t>
            </a:r>
            <a:r>
              <a:rPr lang="en-US" sz="1500" dirty="0">
                <a:sym typeface="+mn-ea"/>
              </a:rPr>
              <a:t> в </a:t>
            </a:r>
            <a:r>
              <a:rPr lang="en-US" sz="1500" dirty="0" err="1">
                <a:sym typeface="+mn-ea"/>
              </a:rPr>
              <a:t>учебный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процесс</a:t>
            </a:r>
            <a:r>
              <a:rPr lang="en-US" sz="1500" dirty="0">
                <a:sym typeface="+mn-ea"/>
              </a:rPr>
              <a:t>, </a:t>
            </a:r>
            <a:r>
              <a:rPr lang="en-US" sz="1500" dirty="0" err="1">
                <a:sym typeface="+mn-ea"/>
              </a:rPr>
              <a:t>чтобы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повысить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интерактивность</a:t>
            </a:r>
            <a:r>
              <a:rPr lang="en-US" sz="1500" dirty="0">
                <a:sym typeface="+mn-ea"/>
              </a:rPr>
              <a:t> и </a:t>
            </a:r>
            <a:r>
              <a:rPr lang="en-US" sz="1500" dirty="0" err="1">
                <a:sym typeface="+mn-ea"/>
              </a:rPr>
              <a:t>перейти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на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новые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подходы</a:t>
            </a:r>
            <a:r>
              <a:rPr lang="en-US" sz="1500" dirty="0">
                <a:sym typeface="+mn-ea"/>
              </a:rPr>
              <a:t> </a:t>
            </a:r>
            <a:r>
              <a:rPr lang="en-US" sz="1500" dirty="0" err="1">
                <a:sym typeface="+mn-ea"/>
              </a:rPr>
              <a:t>обучения</a:t>
            </a:r>
            <a:r>
              <a:rPr lang="en-US" sz="1500" dirty="0">
                <a:sym typeface="+mn-ea"/>
              </a:rPr>
              <a:t>.</a:t>
            </a:r>
            <a:endParaRPr lang="en-US" altLang="en-US" sz="1500" dirty="0"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404040"/>
              </a:solidFill>
              <a:latin typeface="+mn-lt"/>
              <a:sym typeface="+mn-ea"/>
            </a:endParaRPr>
          </a:p>
        </p:txBody>
      </p:sp>
      <p:sp>
        <p:nvSpPr>
          <p:cNvPr id="9" name="矩形 6"/>
          <p:cNvSpPr/>
          <p:nvPr>
            <p:custDataLst>
              <p:tags r:id="rId14"/>
            </p:custDataLst>
          </p:nvPr>
        </p:nvSpPr>
        <p:spPr>
          <a:xfrm>
            <a:off x="6698615" y="3002915"/>
            <a:ext cx="4029075" cy="523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ym typeface="+mn-ea"/>
              </a:rPr>
              <a:t>Необходимость</a:t>
            </a:r>
            <a:r>
              <a:rPr lang="en-US" b="1" dirty="0">
                <a:sym typeface="+mn-ea"/>
              </a:rPr>
              <a:t> в </a:t>
            </a:r>
            <a:r>
              <a:rPr lang="en-US" b="1" dirty="0" err="1">
                <a:sym typeface="+mn-ea"/>
              </a:rPr>
              <a:t>адаптации</a:t>
            </a:r>
            <a:r>
              <a:rPr lang="en-US" b="1" dirty="0">
                <a:sym typeface="+mn-ea"/>
              </a:rPr>
              <a:t> к </a:t>
            </a:r>
            <a:r>
              <a:rPr lang="en-US" b="1" dirty="0" err="1">
                <a:sym typeface="+mn-ea"/>
              </a:rPr>
              <a:t>современным</a:t>
            </a:r>
            <a:r>
              <a:rPr lang="en-US" b="1" dirty="0">
                <a:sym typeface="+mn-ea"/>
              </a:rPr>
              <a:t> </a:t>
            </a:r>
            <a:r>
              <a:rPr lang="en-US" b="1" dirty="0" err="1">
                <a:sym typeface="+mn-ea"/>
              </a:rPr>
              <a:t>образовательным</a:t>
            </a:r>
            <a:r>
              <a:rPr lang="en-US" b="1" dirty="0">
                <a:sym typeface="+mn-ea"/>
              </a:rPr>
              <a:t> </a:t>
            </a:r>
            <a:r>
              <a:rPr lang="en-US" b="1" dirty="0" err="1">
                <a:sym typeface="+mn-ea"/>
              </a:rPr>
              <a:t>требованиям</a:t>
            </a:r>
            <a:r>
              <a:rPr lang="en-US" dirty="0">
                <a:sym typeface="+mn-ea"/>
              </a:rPr>
              <a:t>:</a:t>
            </a:r>
            <a:endParaRPr lang="en-US" b="1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8145" y="7620"/>
            <a:ext cx="2906395" cy="2552065"/>
          </a:xfrm>
          <a:prstGeom prst="rect">
            <a:avLst/>
          </a:prstGeom>
        </p:spPr>
      </p:pic>
      <p:sp>
        <p:nvSpPr>
          <p:cNvPr id="11" name="任意多边形: 形状 3"/>
          <p:cNvSpPr/>
          <p:nvPr>
            <p:custDataLst>
              <p:tags r:id="rId2"/>
            </p:custDataLst>
          </p:nvPr>
        </p:nvSpPr>
        <p:spPr>
          <a:xfrm rot="1800000">
            <a:off x="2921824" y="3466779"/>
            <a:ext cx="543981" cy="471017"/>
          </a:xfrm>
          <a:custGeom>
            <a:avLst/>
            <a:gdLst/>
            <a:ahLst/>
            <a:cxnLst/>
            <a:rect l="0" t="0" r="0" b="0"/>
            <a:pathLst>
              <a:path w="127001" h="109987">
                <a:moveTo>
                  <a:pt x="31750" y="109986"/>
                </a:moveTo>
                <a:lnTo>
                  <a:pt x="95250" y="109986"/>
                </a:lnTo>
                <a:lnTo>
                  <a:pt x="127000" y="54993"/>
                </a:lnTo>
                <a:lnTo>
                  <a:pt x="95250" y="0"/>
                </a:lnTo>
                <a:lnTo>
                  <a:pt x="31750" y="0"/>
                </a:lnTo>
                <a:lnTo>
                  <a:pt x="0" y="5499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6200000" scaled="0"/>
          </a:gradFill>
          <a:ln>
            <a:noFill/>
          </a:ln>
          <a:effectLst>
            <a:outerShdw blurRad="101600" dir="5400000" sx="90000" sy="-190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3" name="任意多边形 14"/>
          <p:cNvSpPr/>
          <p:nvPr>
            <p:custDataLst>
              <p:tags r:id="rId3"/>
            </p:custDataLst>
          </p:nvPr>
        </p:nvSpPr>
        <p:spPr>
          <a:xfrm rot="2700000">
            <a:off x="5356120" y="2993595"/>
            <a:ext cx="1460730" cy="1458563"/>
          </a:xfrm>
          <a:custGeom>
            <a:avLst/>
            <a:gdLst>
              <a:gd name="connsiteX0" fmla="*/ 731 w 2016"/>
              <a:gd name="connsiteY0" fmla="*/ 742 h 2010"/>
              <a:gd name="connsiteX1" fmla="*/ 2016 w 2016"/>
              <a:gd name="connsiteY1" fmla="*/ 0 h 2010"/>
              <a:gd name="connsiteX2" fmla="*/ 2016 w 2016"/>
              <a:gd name="connsiteY2" fmla="*/ 2010 h 2010"/>
              <a:gd name="connsiteX3" fmla="*/ 0 w 2016"/>
              <a:gd name="connsiteY3" fmla="*/ 2010 h 2010"/>
              <a:gd name="connsiteX4" fmla="*/ 731 w 2016"/>
              <a:gd name="connsiteY4" fmla="*/ 742 h 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" h="2010">
                <a:moveTo>
                  <a:pt x="731" y="742"/>
                </a:moveTo>
                <a:lnTo>
                  <a:pt x="2016" y="0"/>
                </a:lnTo>
                <a:lnTo>
                  <a:pt x="2016" y="2010"/>
                </a:lnTo>
                <a:lnTo>
                  <a:pt x="0" y="2010"/>
                </a:lnTo>
                <a:lnTo>
                  <a:pt x="731" y="742"/>
                </a:lnTo>
                <a:close/>
              </a:path>
            </a:pathLst>
          </a:custGeom>
          <a:gradFill>
            <a:gsLst>
              <a:gs pos="41000">
                <a:schemeClr val="accent1">
                  <a:lumMod val="81000"/>
                  <a:lumOff val="19000"/>
                </a:schemeClr>
              </a:gs>
              <a:gs pos="100000">
                <a:schemeClr val="accent1">
                  <a:alpha val="100000"/>
                  <a:lumMod val="58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4"/>
            </p:custDataLst>
          </p:nvPr>
        </p:nvSpPr>
        <p:spPr>
          <a:xfrm flipH="1" flipV="1">
            <a:off x="5054871" y="3721071"/>
            <a:ext cx="1037393" cy="1829164"/>
          </a:xfrm>
          <a:custGeom>
            <a:avLst/>
            <a:gdLst>
              <a:gd name="connsiteX0" fmla="*/ 0 w 1436"/>
              <a:gd name="connsiteY0" fmla="*/ 2024 h 2532"/>
              <a:gd name="connsiteX1" fmla="*/ 2 w 1436"/>
              <a:gd name="connsiteY1" fmla="*/ 0 h 2532"/>
              <a:gd name="connsiteX2" fmla="*/ 1436 w 1436"/>
              <a:gd name="connsiteY2" fmla="*/ 2532 h 2532"/>
              <a:gd name="connsiteX3" fmla="*/ 0 w 1436"/>
              <a:gd name="connsiteY3" fmla="*/ 2024 h 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6" h="2532">
                <a:moveTo>
                  <a:pt x="0" y="2024"/>
                </a:moveTo>
                <a:lnTo>
                  <a:pt x="2" y="0"/>
                </a:lnTo>
                <a:lnTo>
                  <a:pt x="1436" y="2532"/>
                </a:lnTo>
                <a:lnTo>
                  <a:pt x="0" y="2024"/>
                </a:lnTo>
                <a:close/>
              </a:path>
            </a:pathLst>
          </a:custGeom>
          <a:gradFill>
            <a:gsLst>
              <a:gs pos="2000">
                <a:schemeClr val="accent1">
                  <a:lumMod val="80000"/>
                </a:schemeClr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5"/>
            </p:custDataLst>
          </p:nvPr>
        </p:nvSpPr>
        <p:spPr>
          <a:xfrm flipV="1">
            <a:off x="6089374" y="3726128"/>
            <a:ext cx="1030169" cy="1824107"/>
          </a:xfrm>
          <a:custGeom>
            <a:avLst/>
            <a:gdLst>
              <a:gd name="connsiteX0" fmla="*/ 0 w 1426"/>
              <a:gd name="connsiteY0" fmla="*/ 2016 h 2525"/>
              <a:gd name="connsiteX1" fmla="*/ 0 w 1426"/>
              <a:gd name="connsiteY1" fmla="*/ 0 h 2525"/>
              <a:gd name="connsiteX2" fmla="*/ 1426 w 1426"/>
              <a:gd name="connsiteY2" fmla="*/ 2525 h 2525"/>
              <a:gd name="connsiteX3" fmla="*/ 0 w 1426"/>
              <a:gd name="connsiteY3" fmla="*/ 2016 h 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6" h="2525">
                <a:moveTo>
                  <a:pt x="0" y="2016"/>
                </a:moveTo>
                <a:lnTo>
                  <a:pt x="0" y="0"/>
                </a:lnTo>
                <a:lnTo>
                  <a:pt x="1426" y="2525"/>
                </a:lnTo>
                <a:lnTo>
                  <a:pt x="0" y="2016"/>
                </a:lnTo>
                <a:close/>
              </a:path>
            </a:pathLst>
          </a:custGeom>
          <a:gradFill>
            <a:gsLst>
              <a:gs pos="2000">
                <a:schemeClr val="accent1">
                  <a:lumMod val="80000"/>
                </a:schemeClr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lin ang="15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5" name="椭圆 15"/>
          <p:cNvSpPr/>
          <p:nvPr>
            <p:custDataLst>
              <p:tags r:id="rId6"/>
            </p:custDataLst>
          </p:nvPr>
        </p:nvSpPr>
        <p:spPr>
          <a:xfrm>
            <a:off x="3782060" y="3084830"/>
            <a:ext cx="4698365" cy="1275715"/>
          </a:xfrm>
          <a:prstGeom prst="ellipse">
            <a:avLst/>
          </a:prstGeom>
          <a:gradFill>
            <a:gsLst>
              <a:gs pos="100000">
                <a:schemeClr val="accent1">
                  <a:lumMod val="20000"/>
                  <a:lumOff val="80000"/>
                </a:schemeClr>
              </a:gs>
              <a:gs pos="42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">
            <a:gradFill>
              <a:gsLst>
                <a:gs pos="65000">
                  <a:schemeClr val="accent1">
                    <a:lumMod val="50000"/>
                    <a:lumOff val="50000"/>
                  </a:schemeClr>
                </a:gs>
                <a:gs pos="39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80000"/>
                  </a:schemeClr>
                </a:gs>
              </a:gsLst>
              <a:lin ang="1548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 flipH="1">
            <a:off x="5054871" y="1601495"/>
            <a:ext cx="1035948" cy="2210601"/>
          </a:xfrm>
          <a:custGeom>
            <a:avLst/>
            <a:gdLst>
              <a:gd name="connsiteX0" fmla="*/ 0 w 1434"/>
              <a:gd name="connsiteY0" fmla="*/ 3060 h 3060"/>
              <a:gd name="connsiteX1" fmla="*/ 0 w 1434"/>
              <a:gd name="connsiteY1" fmla="*/ 0 h 3060"/>
              <a:gd name="connsiteX2" fmla="*/ 1434 w 1434"/>
              <a:gd name="connsiteY2" fmla="*/ 2554 h 3060"/>
              <a:gd name="connsiteX3" fmla="*/ 0 w 1434"/>
              <a:gd name="connsiteY3" fmla="*/ 3060 h 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4" h="3060">
                <a:moveTo>
                  <a:pt x="0" y="3060"/>
                </a:moveTo>
                <a:lnTo>
                  <a:pt x="0" y="0"/>
                </a:lnTo>
                <a:lnTo>
                  <a:pt x="1434" y="2554"/>
                </a:lnTo>
                <a:lnTo>
                  <a:pt x="0" y="3060"/>
                </a:lnTo>
                <a:close/>
              </a:path>
            </a:pathLst>
          </a:custGeom>
          <a:gradFill>
            <a:gsLst>
              <a:gs pos="2000">
                <a:schemeClr val="accent1">
                  <a:lumMod val="80000"/>
                </a:schemeClr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089374" y="1601495"/>
            <a:ext cx="1035948" cy="2210601"/>
          </a:xfrm>
          <a:custGeom>
            <a:avLst/>
            <a:gdLst>
              <a:gd name="connsiteX0" fmla="*/ 0 w 1434"/>
              <a:gd name="connsiteY0" fmla="*/ 3060 h 3060"/>
              <a:gd name="connsiteX1" fmla="*/ 0 w 1434"/>
              <a:gd name="connsiteY1" fmla="*/ 0 h 3060"/>
              <a:gd name="connsiteX2" fmla="*/ 1434 w 1434"/>
              <a:gd name="connsiteY2" fmla="*/ 2554 h 3060"/>
              <a:gd name="connsiteX3" fmla="*/ 0 w 1434"/>
              <a:gd name="connsiteY3" fmla="*/ 3060 h 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4" h="3060">
                <a:moveTo>
                  <a:pt x="0" y="3060"/>
                </a:moveTo>
                <a:lnTo>
                  <a:pt x="0" y="0"/>
                </a:lnTo>
                <a:lnTo>
                  <a:pt x="1434" y="2554"/>
                </a:lnTo>
                <a:lnTo>
                  <a:pt x="0" y="3060"/>
                </a:lnTo>
                <a:close/>
              </a:path>
            </a:pathLst>
          </a:custGeom>
          <a:gradFill>
            <a:gsLst>
              <a:gs pos="2000">
                <a:schemeClr val="accent1">
                  <a:lumMod val="80000"/>
                </a:schemeClr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lin ang="15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28" name="椭圆 27"/>
          <p:cNvSpPr/>
          <p:nvPr>
            <p:custDataLst>
              <p:tags r:id="rId9"/>
            </p:custDataLst>
          </p:nvPr>
        </p:nvSpPr>
        <p:spPr>
          <a:xfrm>
            <a:off x="5048369" y="5527117"/>
            <a:ext cx="2077676" cy="326533"/>
          </a:xfrm>
          <a:prstGeom prst="ellipse">
            <a:avLst/>
          </a:prstGeom>
          <a:gradFill>
            <a:gsLst>
              <a:gs pos="0">
                <a:schemeClr val="accent1">
                  <a:lumMod val="100000"/>
                  <a:alpha val="19000"/>
                </a:schemeClr>
              </a:gs>
              <a:gs pos="100000">
                <a:srgbClr val="F2F2F2">
                  <a:alpha val="0"/>
                </a:srgbClr>
              </a:gs>
              <a:gs pos="47000">
                <a:schemeClr val="accent1">
                  <a:lumMod val="100000"/>
                  <a:alpha val="2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矩形 1"/>
          <p:cNvSpPr/>
          <p:nvPr>
            <p:custDataLst>
              <p:tags r:id="rId10"/>
            </p:custDataLst>
          </p:nvPr>
        </p:nvSpPr>
        <p:spPr>
          <a:xfrm>
            <a:off x="5123815" y="2673350"/>
            <a:ext cx="1927860" cy="990600"/>
          </a:xfrm>
          <a:prstGeom prst="rect">
            <a:avLst/>
          </a:prstGeom>
          <a:noFill/>
          <a:ln>
            <a:noFill/>
          </a:ln>
        </p:spPr>
        <p:txBody>
          <a:bodyPr wrap="square" lIns="90170" rIns="90170" rtlCol="0" anchor="b" anchorCtr="0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1"/>
                </a:solidFill>
                <a:sym typeface="+mn-ea"/>
              </a:rPr>
              <a:t>Целевая аудитория</a:t>
            </a:r>
            <a:r>
              <a:rPr lang="ru-RU" b="1" dirty="0">
                <a:solidFill>
                  <a:schemeClr val="bg1"/>
                </a:solidFill>
                <a:sym typeface="+mn-ea"/>
              </a:rPr>
              <a:t>: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chemeClr val="bg1"/>
              </a:solidFill>
              <a:latin typeface="+mj-lt"/>
              <a:sym typeface="+mn-ea"/>
            </a:endParaRPr>
          </a:p>
        </p:txBody>
      </p:sp>
      <p:sp>
        <p:nvSpPr>
          <p:cNvPr id="30" name="椭圆 29"/>
          <p:cNvSpPr/>
          <p:nvPr>
            <p:custDataLst>
              <p:tags r:id="rId11"/>
            </p:custDataLst>
          </p:nvPr>
        </p:nvSpPr>
        <p:spPr>
          <a:xfrm>
            <a:off x="8491416" y="3602594"/>
            <a:ext cx="193608" cy="193608"/>
          </a:xfrm>
          <a:prstGeom prst="ellipse">
            <a:avLst/>
          </a:prstGeom>
          <a:noFill/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37" name="椭圆 36"/>
          <p:cNvSpPr/>
          <p:nvPr>
            <p:custDataLst>
              <p:tags r:id="rId12"/>
            </p:custDataLst>
          </p:nvPr>
        </p:nvSpPr>
        <p:spPr>
          <a:xfrm>
            <a:off x="8544875" y="3656053"/>
            <a:ext cx="85968" cy="859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48" name="任意多边形: 形状 3"/>
          <p:cNvSpPr/>
          <p:nvPr>
            <p:custDataLst>
              <p:tags r:id="rId13"/>
            </p:custDataLst>
          </p:nvPr>
        </p:nvSpPr>
        <p:spPr>
          <a:xfrm rot="1800000">
            <a:off x="8863462" y="3467502"/>
            <a:ext cx="543981" cy="471017"/>
          </a:xfrm>
          <a:custGeom>
            <a:avLst/>
            <a:gdLst/>
            <a:ahLst/>
            <a:cxnLst/>
            <a:rect l="0" t="0" r="0" b="0"/>
            <a:pathLst>
              <a:path w="127001" h="109987">
                <a:moveTo>
                  <a:pt x="31750" y="109986"/>
                </a:moveTo>
                <a:lnTo>
                  <a:pt x="95250" y="109986"/>
                </a:lnTo>
                <a:lnTo>
                  <a:pt x="127000" y="54993"/>
                </a:lnTo>
                <a:lnTo>
                  <a:pt x="95250" y="0"/>
                </a:lnTo>
                <a:lnTo>
                  <a:pt x="31750" y="0"/>
                </a:lnTo>
                <a:lnTo>
                  <a:pt x="0" y="5499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6200000" scaled="0"/>
          </a:gradFill>
          <a:ln>
            <a:noFill/>
          </a:ln>
          <a:effectLst>
            <a:outerShdw blurRad="101600" dir="5400000" sx="90000" sy="-190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pic>
        <p:nvPicPr>
          <p:cNvPr id="54" name="图片 53" descr="343439383331313b343532303032383bbfcdbba7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066140" y="3602424"/>
            <a:ext cx="245736" cy="245736"/>
          </a:xfrm>
          <a:prstGeom prst="rect">
            <a:avLst/>
          </a:prstGeom>
          <a:noFill/>
        </p:spPr>
      </p:pic>
      <p:sp>
        <p:nvSpPr>
          <p:cNvPr id="7" name="矩形 2"/>
          <p:cNvSpPr/>
          <p:nvPr>
            <p:custDataLst>
              <p:tags r:id="rId16"/>
            </p:custDataLst>
          </p:nvPr>
        </p:nvSpPr>
        <p:spPr>
          <a:xfrm>
            <a:off x="8950461" y="2868553"/>
            <a:ext cx="2475728" cy="7953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ym typeface="+mn-ea"/>
              </a:rPr>
              <a:t>Юридические</a:t>
            </a:r>
            <a:r>
              <a:rPr lang="en-US" sz="2000" b="1" dirty="0">
                <a:sym typeface="+mn-ea"/>
              </a:rPr>
              <a:t> </a:t>
            </a:r>
            <a:r>
              <a:rPr lang="en-US" sz="2000" b="1" dirty="0" err="1">
                <a:sym typeface="+mn-ea"/>
              </a:rPr>
              <a:t>лица</a:t>
            </a:r>
            <a:r>
              <a:rPr lang="en-US" sz="2000" b="1" dirty="0">
                <a:sym typeface="+mn-ea"/>
              </a:rPr>
              <a:t>:</a:t>
            </a:r>
            <a:r>
              <a:rPr lang="en-US" sz="2000" dirty="0">
                <a:sym typeface="+mn-ea"/>
              </a:rPr>
              <a:t> </a:t>
            </a:r>
            <a:endParaRPr lang="ru-RU" sz="2000" dirty="0"/>
          </a:p>
          <a:p>
            <a:pPr algn="l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sp>
        <p:nvSpPr>
          <p:cNvPr id="9" name="矩形 3"/>
          <p:cNvSpPr/>
          <p:nvPr>
            <p:custDataLst>
              <p:tags r:id="rId17"/>
            </p:custDataLst>
          </p:nvPr>
        </p:nvSpPr>
        <p:spPr>
          <a:xfrm>
            <a:off x="9106671" y="4042910"/>
            <a:ext cx="2475728" cy="6602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700" i="1" dirty="0" err="1">
                <a:sym typeface="+mn-ea"/>
              </a:rPr>
              <a:t>Категория</a:t>
            </a:r>
            <a:r>
              <a:rPr lang="en-US" sz="1700" i="1" dirty="0">
                <a:sym typeface="+mn-ea"/>
              </a:rPr>
              <a:t> </a:t>
            </a:r>
            <a:r>
              <a:rPr lang="en-US" sz="1700" i="1" dirty="0" err="1">
                <a:sym typeface="+mn-ea"/>
              </a:rPr>
              <a:t>бизнеса</a:t>
            </a:r>
            <a:r>
              <a:rPr lang="en-US" sz="1700" dirty="0">
                <a:sym typeface="+mn-ea"/>
              </a:rPr>
              <a:t>: </a:t>
            </a:r>
            <a:r>
              <a:rPr lang="en-US" sz="1700" dirty="0" err="1">
                <a:sym typeface="+mn-ea"/>
              </a:rPr>
              <a:t>Образовательные</a:t>
            </a:r>
            <a:r>
              <a:rPr lang="en-US" sz="1700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учреждения</a:t>
            </a:r>
            <a:r>
              <a:rPr lang="en-US" dirty="0">
                <a:sym typeface="+mn-ea"/>
              </a:rPr>
              <a:t> </a:t>
            </a:r>
            <a:r>
              <a:rPr lang="en-US" sz="1700" dirty="0">
                <a:sym typeface="+mn-ea"/>
              </a:rPr>
              <a:t>(</a:t>
            </a:r>
            <a:r>
              <a:rPr lang="en-US" sz="1700" dirty="0" err="1">
                <a:sym typeface="+mn-ea"/>
              </a:rPr>
              <a:t>школы</a:t>
            </a:r>
            <a:r>
              <a:rPr lang="en-US" sz="1700" dirty="0">
                <a:sym typeface="+mn-ea"/>
              </a:rPr>
              <a:t>, </a:t>
            </a:r>
            <a:r>
              <a:rPr lang="en-US" sz="1700" dirty="0" err="1">
                <a:sym typeface="+mn-ea"/>
              </a:rPr>
              <a:t>колледжи</a:t>
            </a:r>
            <a:r>
              <a:rPr lang="en-US" sz="1700" dirty="0">
                <a:sym typeface="+mn-ea"/>
              </a:rPr>
              <a:t>, </a:t>
            </a:r>
            <a:r>
              <a:rPr lang="en-US" sz="1700" dirty="0" err="1">
                <a:sym typeface="+mn-ea"/>
              </a:rPr>
              <a:t>университеты</a:t>
            </a:r>
            <a:r>
              <a:rPr lang="en-US" sz="1700" dirty="0">
                <a:sym typeface="+mn-ea"/>
              </a:rPr>
              <a:t>). </a:t>
            </a:r>
            <a:endParaRPr lang="ru-RU" sz="1700" dirty="0"/>
          </a:p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43" name="椭圆 42"/>
          <p:cNvSpPr/>
          <p:nvPr>
            <p:custDataLst>
              <p:tags r:id="rId18"/>
            </p:custDataLst>
          </p:nvPr>
        </p:nvSpPr>
        <p:spPr>
          <a:xfrm>
            <a:off x="3490112" y="3602594"/>
            <a:ext cx="193608" cy="193608"/>
          </a:xfrm>
          <a:prstGeom prst="ellipse">
            <a:avLst/>
          </a:prstGeom>
          <a:noFill/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47" name="椭圆 46"/>
          <p:cNvSpPr/>
          <p:nvPr>
            <p:custDataLst>
              <p:tags r:id="rId19"/>
            </p:custDataLst>
          </p:nvPr>
        </p:nvSpPr>
        <p:spPr>
          <a:xfrm>
            <a:off x="3543571" y="3656053"/>
            <a:ext cx="85968" cy="859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12" name="矩形 4"/>
          <p:cNvSpPr/>
          <p:nvPr>
            <p:custDataLst>
              <p:tags r:id="rId20"/>
            </p:custDataLst>
          </p:nvPr>
        </p:nvSpPr>
        <p:spPr>
          <a:xfrm>
            <a:off x="590550" y="2806387"/>
            <a:ext cx="2475728" cy="795383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ym typeface="+mn-ea"/>
              </a:rPr>
              <a:t>Физические</a:t>
            </a:r>
            <a:r>
              <a:rPr lang="en-US" sz="2000" b="1" dirty="0">
                <a:sym typeface="+mn-ea"/>
              </a:rPr>
              <a:t> </a:t>
            </a:r>
            <a:r>
              <a:rPr lang="en-US" sz="2000" b="1" dirty="0" err="1">
                <a:sym typeface="+mn-ea"/>
              </a:rPr>
              <a:t>лица</a:t>
            </a:r>
            <a:r>
              <a:rPr lang="en-US" sz="2000" b="1" dirty="0">
                <a:sym typeface="+mn-ea"/>
              </a:rPr>
              <a:t>: </a:t>
            </a:r>
            <a:endParaRPr lang="ru-RU" sz="2000" b="1" dirty="0"/>
          </a:p>
          <a:p>
            <a:pPr algn="r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chemeClr val="accent1"/>
              </a:solidFill>
              <a:latin typeface="+mj-lt"/>
              <a:sym typeface="+mn-ea"/>
            </a:endParaRPr>
          </a:p>
        </p:txBody>
      </p:sp>
      <p:pic>
        <p:nvPicPr>
          <p:cNvPr id="61" name="图片 60" descr="343435383036303b343532343134393bcdb7c4d4b7e7b1a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3547288" y="1794096"/>
            <a:ext cx="245736" cy="245736"/>
          </a:xfrm>
          <a:prstGeom prst="rect">
            <a:avLst/>
          </a:prstGeom>
        </p:spPr>
      </p:pic>
      <p:sp>
        <p:nvSpPr>
          <p:cNvPr id="19" name="Текстовое поле 18"/>
          <p:cNvSpPr txBox="1"/>
          <p:nvPr/>
        </p:nvSpPr>
        <p:spPr>
          <a:xfrm>
            <a:off x="-102870" y="3539490"/>
            <a:ext cx="2991485" cy="3246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dirty="0" err="1">
                <a:sym typeface="+mn-ea"/>
              </a:rPr>
              <a:t>1)</a:t>
            </a:r>
            <a:r>
              <a:rPr lang="en-US" dirty="0" err="1">
                <a:sym typeface="+mn-ea"/>
              </a:rPr>
              <a:t>учащиеся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школ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до</a:t>
            </a:r>
            <a:r>
              <a:rPr lang="en-US" dirty="0">
                <a:sym typeface="+mn-ea"/>
              </a:rPr>
              <a:t> 18</a:t>
            </a:r>
            <a:r>
              <a:rPr lang="ru-RU" alt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лет</a:t>
            </a:r>
            <a:r>
              <a:rPr lang="ru-RU" altLang="en-US" dirty="0" err="1">
                <a:sym typeface="+mn-ea"/>
              </a:rPr>
              <a:t> и студенты 1-2 курса</a:t>
            </a:r>
            <a:endParaRPr lang="en-US" dirty="0" err="1">
              <a:sym typeface="+mn-ea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dirty="0" err="1">
                <a:sym typeface="+mn-ea"/>
              </a:rPr>
              <a:t>2)</a:t>
            </a:r>
            <a:r>
              <a:rPr lang="en-US" dirty="0" err="1">
                <a:sym typeface="+mn-ea"/>
              </a:rPr>
              <a:t>родители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учащихся</a:t>
            </a:r>
            <a:r>
              <a:rPr lang="en-US" dirty="0">
                <a:sym typeface="+mn-ea"/>
              </a:rPr>
              <a:t> (25-50 </a:t>
            </a:r>
            <a:r>
              <a:rPr lang="en-US" dirty="0" err="1">
                <a:sym typeface="+mn-ea"/>
              </a:rPr>
              <a:t>лет</a:t>
            </a:r>
            <a:r>
              <a:rPr lang="en-US" dirty="0">
                <a:sym typeface="+mn-ea"/>
              </a:rPr>
              <a:t>)</a:t>
            </a:r>
            <a:endParaRPr lang="en-US" dirty="0">
              <a:sym typeface="+mn-ea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ym typeface="+mn-ea"/>
              </a:rPr>
              <a:t>учителя</a:t>
            </a:r>
            <a:r>
              <a:rPr lang="en-US" dirty="0">
                <a:sym typeface="+mn-ea"/>
              </a:rPr>
              <a:t>, </a:t>
            </a:r>
            <a:r>
              <a:rPr lang="en-US" dirty="0" err="1">
                <a:sym typeface="+mn-ea"/>
              </a:rPr>
              <a:t>педагоги</a:t>
            </a:r>
            <a:r>
              <a:rPr lang="en-US" dirty="0">
                <a:sym typeface="+mn-ea"/>
              </a:rPr>
              <a:t>, </a:t>
            </a:r>
            <a:r>
              <a:rPr lang="en-US" dirty="0" err="1">
                <a:sym typeface="+mn-ea"/>
              </a:rPr>
              <a:t>работающие</a:t>
            </a:r>
            <a:r>
              <a:rPr lang="en-US" dirty="0">
                <a:sym typeface="+mn-ea"/>
              </a:rPr>
              <a:t> в </a:t>
            </a:r>
            <a:r>
              <a:rPr lang="en-US" dirty="0" err="1">
                <a:sym typeface="+mn-ea"/>
              </a:rPr>
              <a:t>общеобразовательных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учреждениях</a:t>
            </a:r>
            <a:endParaRPr lang="en-US" dirty="0" err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endParaRPr lang="ru-RU" altLang="en-US" dirty="0"/>
          </a:p>
        </p:txBody>
      </p:sp>
      <p:sp>
        <p:nvSpPr>
          <p:cNvPr id="22" name="Горизонтальная прокрутка 21"/>
          <p:cNvSpPr/>
          <p:nvPr/>
        </p:nvSpPr>
        <p:spPr>
          <a:xfrm>
            <a:off x="8950325" y="3601720"/>
            <a:ext cx="368935" cy="209550"/>
          </a:xfrm>
          <a:prstGeom prst="horizontalScroll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3" name="圆角矩形 1"/>
          <p:cNvSpPr/>
          <p:nvPr>
            <p:custDataLst>
              <p:tags r:id="rId23"/>
            </p:custDataLst>
          </p:nvPr>
        </p:nvSpPr>
        <p:spPr>
          <a:xfrm>
            <a:off x="367618" y="623888"/>
            <a:ext cx="624250" cy="624250"/>
          </a:xfrm>
          <a:prstGeom prst="roundRect">
            <a:avLst>
              <a:gd name="adj" fmla="val 103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24" name="矩形 2"/>
          <p:cNvSpPr/>
          <p:nvPr>
            <p:custDataLst>
              <p:tags r:id="rId24"/>
            </p:custDataLst>
          </p:nvPr>
        </p:nvSpPr>
        <p:spPr>
          <a:xfrm>
            <a:off x="1026388" y="624393"/>
            <a:ext cx="8062451" cy="4752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900" i="1" dirty="0" err="1">
                <a:sym typeface="+mn-ea"/>
              </a:rPr>
              <a:t>Секторы</a:t>
            </a:r>
            <a:r>
              <a:rPr lang="en-US" sz="1900" i="1" dirty="0">
                <a:sym typeface="+mn-ea"/>
              </a:rPr>
              <a:t> </a:t>
            </a:r>
            <a:r>
              <a:rPr lang="en-US" sz="1900" i="1" dirty="0" err="1">
                <a:sym typeface="+mn-ea"/>
              </a:rPr>
              <a:t>рынка</a:t>
            </a:r>
            <a:r>
              <a:rPr lang="en-US" sz="1900" i="1" dirty="0">
                <a:sym typeface="+mn-ea"/>
              </a:rPr>
              <a:t>:</a:t>
            </a:r>
            <a:endParaRPr lang="en-US" sz="900" b="1" i="1" dirty="0">
              <a:solidFill>
                <a:schemeClr val="tx1"/>
              </a:solidFill>
              <a:latin typeface="+mj-lt"/>
              <a:sym typeface="+mn-ea"/>
            </a:endParaRPr>
          </a:p>
        </p:txBody>
      </p:sp>
      <p:sp>
        <p:nvSpPr>
          <p:cNvPr id="25" name="矩形 7"/>
          <p:cNvSpPr/>
          <p:nvPr>
            <p:custDataLst>
              <p:tags r:id="rId25"/>
            </p:custDataLst>
          </p:nvPr>
        </p:nvSpPr>
        <p:spPr>
          <a:xfrm>
            <a:off x="1036908" y="861288"/>
            <a:ext cx="8864900" cy="117865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700" dirty="0" smtClean="0">
                <a:sym typeface="+mn-ea"/>
              </a:rPr>
              <a:t>B2C </a:t>
            </a:r>
            <a:r>
              <a:rPr lang="en-US" sz="1700" dirty="0">
                <a:sym typeface="+mn-ea"/>
              </a:rPr>
              <a:t>(</a:t>
            </a:r>
            <a:r>
              <a:rPr lang="en-US" sz="1700" dirty="0" err="1">
                <a:sym typeface="+mn-ea"/>
              </a:rPr>
              <a:t>прямые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продажи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пользователям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через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мобильные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платформы</a:t>
            </a:r>
            <a:r>
              <a:rPr lang="en-US" sz="1700" dirty="0">
                <a:sym typeface="+mn-ea"/>
              </a:rPr>
              <a:t> и ПК</a:t>
            </a:r>
            <a:r>
              <a:rPr lang="en-US" sz="1700" dirty="0" smtClean="0">
                <a:sym typeface="+mn-ea"/>
              </a:rPr>
              <a:t>).</a:t>
            </a:r>
            <a:r>
              <a:rPr lang="ru-RU" sz="1700" dirty="0" smtClean="0">
                <a:sym typeface="+mn-ea"/>
              </a:rPr>
              <a:t> </a:t>
            </a:r>
            <a:endParaRPr lang="ru-RU" sz="1700" dirty="0" smtClean="0"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ym typeface="+mn-ea"/>
              </a:rPr>
              <a:t>В будущем</a:t>
            </a:r>
            <a:r>
              <a:rPr lang="en-US" sz="1700" dirty="0" smtClean="0">
                <a:sym typeface="+mn-ea"/>
              </a:rPr>
              <a:t> </a:t>
            </a:r>
            <a:r>
              <a:rPr lang="en-US" sz="1700" dirty="0">
                <a:sym typeface="+mn-ea"/>
              </a:rPr>
              <a:t>B2B (</a:t>
            </a:r>
            <a:r>
              <a:rPr lang="en-US" sz="1700" dirty="0" err="1">
                <a:sym typeface="+mn-ea"/>
              </a:rPr>
              <a:t>предоставление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продукта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учебным</a:t>
            </a:r>
            <a:r>
              <a:rPr lang="en-US" sz="1700" dirty="0">
                <a:sym typeface="+mn-ea"/>
              </a:rPr>
              <a:t> </a:t>
            </a:r>
            <a:r>
              <a:rPr lang="en-US" sz="1700" dirty="0" err="1">
                <a:sym typeface="+mn-ea"/>
              </a:rPr>
              <a:t>заведениям</a:t>
            </a:r>
            <a:r>
              <a:rPr lang="en-US" sz="1700" dirty="0">
                <a:sym typeface="+mn-ea"/>
              </a:rPr>
              <a:t>) </a:t>
            </a:r>
            <a:endParaRPr lang="en-US" altLang="en-US" sz="1700" dirty="0"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26" name="图片 4" descr="343439383331313b343532303033313bd3a6d3c3c9ccb3c7"/>
          <p:cNvSpPr/>
          <p:nvPr>
            <p:custDataLst>
              <p:tags r:id="rId26"/>
            </p:custDataLst>
          </p:nvPr>
        </p:nvSpPr>
        <p:spPr>
          <a:xfrm>
            <a:off x="517848" y="769638"/>
            <a:ext cx="308380" cy="332750"/>
          </a:xfrm>
          <a:custGeom>
            <a:avLst/>
            <a:gdLst>
              <a:gd name="connsiteX0" fmla="*/ 289397 w 356039"/>
              <a:gd name="connsiteY0" fmla="*/ 384289 h 384175"/>
              <a:gd name="connsiteX1" fmla="*/ 66872 w 356039"/>
              <a:gd name="connsiteY1" fmla="*/ 384289 h 384175"/>
              <a:gd name="connsiteX2" fmla="*/ 115 w 356039"/>
              <a:gd name="connsiteY2" fmla="*/ 320259 h 384175"/>
              <a:gd name="connsiteX3" fmla="*/ 115 w 356039"/>
              <a:gd name="connsiteY3" fmla="*/ 64143 h 384175"/>
              <a:gd name="connsiteX4" fmla="*/ 66872 w 356039"/>
              <a:gd name="connsiteY4" fmla="*/ 114 h 384175"/>
              <a:gd name="connsiteX5" fmla="*/ 289397 w 356039"/>
              <a:gd name="connsiteY5" fmla="*/ 114 h 384175"/>
              <a:gd name="connsiteX6" fmla="*/ 356154 w 356039"/>
              <a:gd name="connsiteY6" fmla="*/ 64143 h 384175"/>
              <a:gd name="connsiteX7" fmla="*/ 356154 w 356039"/>
              <a:gd name="connsiteY7" fmla="*/ 320259 h 384175"/>
              <a:gd name="connsiteX8" fmla="*/ 289397 w 356039"/>
              <a:gd name="connsiteY8" fmla="*/ 384289 h 384175"/>
              <a:gd name="connsiteX9" fmla="*/ 178134 w 356039"/>
              <a:gd name="connsiteY9" fmla="*/ 176957 h 384175"/>
              <a:gd name="connsiteX10" fmla="*/ 267144 w 356039"/>
              <a:gd name="connsiteY10" fmla="*/ 88535 h 384175"/>
              <a:gd name="connsiteX11" fmla="*/ 244892 w 356039"/>
              <a:gd name="connsiteY11" fmla="*/ 66430 h 384175"/>
              <a:gd name="connsiteX12" fmla="*/ 222640 w 356039"/>
              <a:gd name="connsiteY12" fmla="*/ 88535 h 384175"/>
              <a:gd name="connsiteX13" fmla="*/ 178134 w 356039"/>
              <a:gd name="connsiteY13" fmla="*/ 132746 h 384175"/>
              <a:gd name="connsiteX14" fmla="*/ 133630 w 356039"/>
              <a:gd name="connsiteY14" fmla="*/ 88535 h 384175"/>
              <a:gd name="connsiteX15" fmla="*/ 111377 w 356039"/>
              <a:gd name="connsiteY15" fmla="*/ 66430 h 384175"/>
              <a:gd name="connsiteX16" fmla="*/ 89125 w 356039"/>
              <a:gd name="connsiteY16" fmla="*/ 88535 h 384175"/>
              <a:gd name="connsiteX17" fmla="*/ 178134 w 356039"/>
              <a:gd name="connsiteY17" fmla="*/ 176957 h 384175"/>
              <a:gd name="connsiteX18" fmla="*/ 222640 w 356039"/>
              <a:gd name="connsiteY18" fmla="*/ 309589 h 384175"/>
              <a:gd name="connsiteX19" fmla="*/ 244892 w 356039"/>
              <a:gd name="connsiteY19" fmla="*/ 287483 h 384175"/>
              <a:gd name="connsiteX20" fmla="*/ 222640 w 356039"/>
              <a:gd name="connsiteY20" fmla="*/ 265377 h 384175"/>
              <a:gd name="connsiteX21" fmla="*/ 133630 w 356039"/>
              <a:gd name="connsiteY21" fmla="*/ 265377 h 384175"/>
              <a:gd name="connsiteX22" fmla="*/ 111377 w 356039"/>
              <a:gd name="connsiteY22" fmla="*/ 287483 h 384175"/>
              <a:gd name="connsiteX23" fmla="*/ 133630 w 356039"/>
              <a:gd name="connsiteY23" fmla="*/ 309589 h 384175"/>
              <a:gd name="connsiteX24" fmla="*/ 222640 w 356039"/>
              <a:gd name="connsiteY24" fmla="*/ 309589 h 3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6039" h="384175">
                <a:moveTo>
                  <a:pt x="289397" y="384289"/>
                </a:moveTo>
                <a:lnTo>
                  <a:pt x="66872" y="384289"/>
                </a:lnTo>
                <a:cubicBezTo>
                  <a:pt x="29043" y="384289"/>
                  <a:pt x="115" y="356543"/>
                  <a:pt x="115" y="320259"/>
                </a:cubicBezTo>
                <a:lnTo>
                  <a:pt x="115" y="64143"/>
                </a:lnTo>
                <a:cubicBezTo>
                  <a:pt x="115" y="27860"/>
                  <a:pt x="29043" y="114"/>
                  <a:pt x="66872" y="114"/>
                </a:cubicBezTo>
                <a:lnTo>
                  <a:pt x="289397" y="114"/>
                </a:lnTo>
                <a:cubicBezTo>
                  <a:pt x="327226" y="114"/>
                  <a:pt x="356154" y="27860"/>
                  <a:pt x="356154" y="64143"/>
                </a:cubicBezTo>
                <a:lnTo>
                  <a:pt x="356154" y="320259"/>
                </a:lnTo>
                <a:cubicBezTo>
                  <a:pt x="356154" y="356543"/>
                  <a:pt x="327226" y="384289"/>
                  <a:pt x="289397" y="384289"/>
                </a:cubicBezTo>
                <a:moveTo>
                  <a:pt x="178134" y="176957"/>
                </a:moveTo>
                <a:cubicBezTo>
                  <a:pt x="227089" y="176957"/>
                  <a:pt x="267144" y="137167"/>
                  <a:pt x="267144" y="88535"/>
                </a:cubicBezTo>
                <a:cubicBezTo>
                  <a:pt x="267144" y="75272"/>
                  <a:pt x="258243" y="66430"/>
                  <a:pt x="244892" y="66430"/>
                </a:cubicBezTo>
                <a:cubicBezTo>
                  <a:pt x="231540" y="66430"/>
                  <a:pt x="222640" y="75272"/>
                  <a:pt x="222640" y="88535"/>
                </a:cubicBezTo>
                <a:cubicBezTo>
                  <a:pt x="222640" y="112851"/>
                  <a:pt x="202612" y="132746"/>
                  <a:pt x="178134" y="132746"/>
                </a:cubicBezTo>
                <a:cubicBezTo>
                  <a:pt x="153657" y="132746"/>
                  <a:pt x="133630" y="112851"/>
                  <a:pt x="133630" y="88535"/>
                </a:cubicBezTo>
                <a:cubicBezTo>
                  <a:pt x="133630" y="75272"/>
                  <a:pt x="124729" y="66430"/>
                  <a:pt x="111377" y="66430"/>
                </a:cubicBezTo>
                <a:cubicBezTo>
                  <a:pt x="98026" y="66430"/>
                  <a:pt x="89125" y="75272"/>
                  <a:pt x="89125" y="88535"/>
                </a:cubicBezTo>
                <a:cubicBezTo>
                  <a:pt x="89125" y="137167"/>
                  <a:pt x="129179" y="176957"/>
                  <a:pt x="178134" y="176957"/>
                </a:cubicBezTo>
                <a:moveTo>
                  <a:pt x="222640" y="309589"/>
                </a:moveTo>
                <a:cubicBezTo>
                  <a:pt x="235991" y="309589"/>
                  <a:pt x="244892" y="300746"/>
                  <a:pt x="244892" y="287483"/>
                </a:cubicBezTo>
                <a:cubicBezTo>
                  <a:pt x="244892" y="274220"/>
                  <a:pt x="235991" y="265377"/>
                  <a:pt x="222640" y="265377"/>
                </a:cubicBezTo>
                <a:lnTo>
                  <a:pt x="133630" y="265377"/>
                </a:lnTo>
                <a:cubicBezTo>
                  <a:pt x="120278" y="265377"/>
                  <a:pt x="111377" y="274220"/>
                  <a:pt x="111377" y="287483"/>
                </a:cubicBezTo>
                <a:cubicBezTo>
                  <a:pt x="111377" y="300746"/>
                  <a:pt x="120278" y="309589"/>
                  <a:pt x="133630" y="309589"/>
                </a:cubicBezTo>
                <a:lnTo>
                  <a:pt x="222640" y="309589"/>
                </a:lnTo>
              </a:path>
            </a:pathLst>
          </a:custGeom>
          <a:solidFill>
            <a:srgbClr val="FFFFFF"/>
          </a:solidFill>
          <a:ln w="136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998595" y="163830"/>
            <a:ext cx="4951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Целевая аудитория</a:t>
            </a:r>
            <a:endParaRPr lang="ru-RU" altLang="en-US" sz="24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5605" y="-63500"/>
            <a:ext cx="2906395" cy="2249170"/>
          </a:xfrm>
          <a:prstGeom prst="rect">
            <a:avLst/>
          </a:prstGeom>
        </p:spPr>
      </p:pic>
      <p:sp>
        <p:nvSpPr>
          <p:cNvPr id="26" name="Скругленный прямоугольник 25"/>
          <p:cNvSpPr/>
          <p:nvPr/>
        </p:nvSpPr>
        <p:spPr>
          <a:xfrm>
            <a:off x="7872095" y="1708785"/>
            <a:ext cx="4185920" cy="266446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24" name="Рисунок 1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11"/>
          <a:stretch>
            <a:fillRect/>
          </a:stretch>
        </p:blipFill>
        <p:spPr>
          <a:xfrm>
            <a:off x="-2" y="-2"/>
            <a:ext cx="5486401" cy="6858002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1774190" y="3298190"/>
            <a:ext cx="3872230" cy="29394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486400" y="496570"/>
            <a:ext cx="4284980" cy="6159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sz="2800" b="1" dirty="0">
                <a:sym typeface="+mn-ea"/>
              </a:rPr>
              <a:t>Решения в рамках проекта: </a:t>
            </a:r>
            <a:endParaRPr lang="ru-RU" altLang="en-US" sz="2800" b="1" dirty="0">
              <a:sym typeface="+mn-ea"/>
            </a:endParaRPr>
          </a:p>
        </p:txBody>
      </p:sp>
      <p:sp>
        <p:nvSpPr>
          <p:cNvPr id="5" name="矩形 1"/>
          <p:cNvSpPr/>
          <p:nvPr>
            <p:custDataLst>
              <p:tags r:id="rId3"/>
            </p:custDataLst>
          </p:nvPr>
        </p:nvSpPr>
        <p:spPr>
          <a:xfrm>
            <a:off x="8202198" y="1421663"/>
            <a:ext cx="2639684" cy="6600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600" i="1" u="sng" dirty="0">
                <a:sym typeface="+mn-ea"/>
              </a:rPr>
              <a:t>Интерактивные механики: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矩形 2"/>
          <p:cNvSpPr/>
          <p:nvPr>
            <p:custDataLst>
              <p:tags r:id="rId4"/>
            </p:custDataLst>
          </p:nvPr>
        </p:nvSpPr>
        <p:spPr>
          <a:xfrm>
            <a:off x="8102600" y="2134870"/>
            <a:ext cx="4090035" cy="14700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ym typeface="+mn-ea"/>
              </a:rPr>
              <a:t>Вариативные диалоги и выборы пути, задачи</a:t>
            </a:r>
            <a:r>
              <a:rPr lang="ru-RU" sz="1600" dirty="0" smtClean="0">
                <a:sym typeface="+mn-ea"/>
              </a:rPr>
              <a:t> </a:t>
            </a:r>
            <a:r>
              <a:rPr lang="ru-RU" sz="1600" dirty="0">
                <a:sym typeface="+mn-ea"/>
              </a:rPr>
              <a:t>и головоломки в игре, т</a:t>
            </a:r>
            <a:r>
              <a:rPr lang="en-US" altLang="en-US" sz="1600" dirty="0">
                <a:sym typeface="+mn-ea"/>
              </a:rPr>
              <a:t>ехнология</a:t>
            </a:r>
            <a:r>
              <a:rPr lang="en-US" altLang="ru-RU" sz="1600" dirty="0">
                <a:sym typeface="+mn-ea"/>
              </a:rPr>
              <a:t> "</a:t>
            </a:r>
            <a:r>
              <a:rPr lang="en-US" altLang="en-US" sz="1600" dirty="0">
                <a:sym typeface="+mn-ea"/>
              </a:rPr>
              <a:t>цифровых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исторических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персонажей</a:t>
            </a:r>
            <a:r>
              <a:rPr lang="en-US" altLang="ru-RU" sz="1600" dirty="0">
                <a:sym typeface="+mn-ea"/>
              </a:rPr>
              <a:t>" </a:t>
            </a:r>
            <a:r>
              <a:rPr lang="en-US" altLang="en-US" sz="1600" dirty="0">
                <a:sym typeface="+mn-ea"/>
              </a:rPr>
              <a:t>с</a:t>
            </a:r>
            <a:r>
              <a:rPr lang="en-US" altLang="ru-RU" sz="1600" dirty="0">
                <a:sym typeface="+mn-ea"/>
              </a:rPr>
              <a:t> </a:t>
            </a:r>
            <a:r>
              <a:rPr lang="en-US" altLang="en-US" sz="1600" dirty="0">
                <a:sym typeface="+mn-ea"/>
              </a:rPr>
              <a:t>ИИ</a:t>
            </a:r>
            <a:r>
              <a:rPr lang="en-US" altLang="ru-RU" sz="1600" dirty="0">
                <a:sym typeface="+mn-ea"/>
              </a:rPr>
              <a:t>-</a:t>
            </a:r>
            <a:r>
              <a:rPr lang="en-US" altLang="en-US" sz="1600" dirty="0">
                <a:sym typeface="+mn-ea"/>
              </a:rPr>
              <a:t>диалогами</a:t>
            </a:r>
            <a:r>
              <a:rPr lang="ru-RU" sz="1600" dirty="0">
                <a:sym typeface="+mn-ea"/>
              </a:rPr>
              <a:t> помогут развить критическое мышление и создать интересный способ взаимодействия с материалом. </a:t>
            </a:r>
            <a:endParaRPr lang="en-US" sz="1600" dirty="0"/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椭圆 40"/>
          <p:cNvSpPr/>
          <p:nvPr>
            <p:custDataLst>
              <p:tags r:id="rId5"/>
            </p:custDataLst>
          </p:nvPr>
        </p:nvSpPr>
        <p:spPr>
          <a:xfrm flipV="1">
            <a:off x="7925435" y="2081530"/>
            <a:ext cx="209550" cy="17018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>
          <a:xfrm>
            <a:off x="7996555" y="2128520"/>
            <a:ext cx="76200" cy="76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直接连接符 42"/>
          <p:cNvCxnSpPr/>
          <p:nvPr>
            <p:custDataLst>
              <p:tags r:id="rId7"/>
            </p:custDataLst>
          </p:nvPr>
        </p:nvCxnSpPr>
        <p:spPr>
          <a:xfrm>
            <a:off x="7925681" y="2481868"/>
            <a:ext cx="127000" cy="6350"/>
          </a:xfrm>
          <a:prstGeom prst="line">
            <a:avLst/>
          </a:prstGeom>
          <a:ln>
            <a:solidFill>
              <a:schemeClr val="accent1">
                <a:alpha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5"/>
          <p:cNvSpPr/>
          <p:nvPr>
            <p:custDataLst>
              <p:tags r:id="rId8"/>
            </p:custDataLst>
          </p:nvPr>
        </p:nvSpPr>
        <p:spPr>
          <a:xfrm>
            <a:off x="8503285" y="4627880"/>
            <a:ext cx="2418080" cy="5219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600" i="1" u="sng" dirty="0">
                <a:sym typeface="+mn-ea"/>
              </a:rPr>
              <a:t>Рекламные кампании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矩形 6"/>
          <p:cNvSpPr/>
          <p:nvPr>
            <p:custDataLst>
              <p:tags r:id="rId9"/>
            </p:custDataLst>
          </p:nvPr>
        </p:nvSpPr>
        <p:spPr>
          <a:xfrm>
            <a:off x="7759933" y="5224803"/>
            <a:ext cx="3949029" cy="9897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ym typeface="+mn-ea"/>
              </a:rPr>
              <a:t>Эти мероприятия помогут привлечь внимание к проекту среди учащихся и образовательных учреждений</a:t>
            </a:r>
            <a:endParaRPr lang="en-US" sz="1500" dirty="0"/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椭圆 43"/>
          <p:cNvSpPr/>
          <p:nvPr>
            <p:custDataLst>
              <p:tags r:id="rId10"/>
            </p:custDataLst>
          </p:nvPr>
        </p:nvSpPr>
        <p:spPr>
          <a:xfrm>
            <a:off x="7859395" y="4980940"/>
            <a:ext cx="217805" cy="184785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椭圆 44"/>
          <p:cNvSpPr/>
          <p:nvPr>
            <p:custDataLst>
              <p:tags r:id="rId11"/>
            </p:custDataLst>
          </p:nvPr>
        </p:nvSpPr>
        <p:spPr>
          <a:xfrm>
            <a:off x="7937113" y="5028946"/>
            <a:ext cx="71877" cy="7187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直接连接符 45"/>
          <p:cNvCxnSpPr/>
          <p:nvPr>
            <p:custDataLst>
              <p:tags r:id="rId12"/>
            </p:custDataLst>
          </p:nvPr>
        </p:nvCxnSpPr>
        <p:spPr>
          <a:xfrm>
            <a:off x="8146335" y="5101147"/>
            <a:ext cx="288290" cy="2540"/>
          </a:xfrm>
          <a:prstGeom prst="line">
            <a:avLst/>
          </a:prstGeom>
          <a:ln>
            <a:solidFill>
              <a:schemeClr val="accent1">
                <a:alpha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: 形状 13"/>
          <p:cNvSpPr/>
          <p:nvPr>
            <p:custDataLst>
              <p:tags r:id="rId13"/>
            </p:custDataLst>
          </p:nvPr>
        </p:nvSpPr>
        <p:spPr>
          <a:xfrm rot="2347026">
            <a:off x="5422245" y="3103858"/>
            <a:ext cx="1623391" cy="1751446"/>
          </a:xfrm>
          <a:custGeom>
            <a:avLst/>
            <a:gdLst>
              <a:gd name="connsiteX0" fmla="*/ 43734 w 2144482"/>
              <a:gd name="connsiteY0" fmla="*/ 0 h 2313582"/>
              <a:gd name="connsiteX1" fmla="*/ 43838 w 2144482"/>
              <a:gd name="connsiteY1" fmla="*/ 10506 h 2313582"/>
              <a:gd name="connsiteX2" fmla="*/ 1292287 w 2144482"/>
              <a:gd name="connsiteY2" fmla="*/ 1532073 h 2313582"/>
              <a:gd name="connsiteX3" fmla="*/ 2100811 w 2144482"/>
              <a:gd name="connsiteY3" fmla="*/ 1514989 h 2313582"/>
              <a:gd name="connsiteX4" fmla="*/ 2144482 w 2144482"/>
              <a:gd name="connsiteY4" fmla="*/ 1500251 h 2313582"/>
              <a:gd name="connsiteX5" fmla="*/ 2141060 w 2144482"/>
              <a:gd name="connsiteY5" fmla="*/ 1509033 h 2313582"/>
              <a:gd name="connsiteX6" fmla="*/ 1170480 w 2144482"/>
              <a:gd name="connsiteY6" fmla="*/ 2313582 h 2313582"/>
              <a:gd name="connsiteX7" fmla="*/ 0 w 2144482"/>
              <a:gd name="connsiteY7" fmla="*/ 488754 h 2313582"/>
              <a:gd name="connsiteX8" fmla="*/ 23780 w 2144482"/>
              <a:gd name="connsiteY8" fmla="*/ 120987 h 2313582"/>
              <a:gd name="connsiteX9" fmla="*/ 43734 w 2144482"/>
              <a:gd name="connsiteY9" fmla="*/ 0 h 231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4482" h="2313582">
                <a:moveTo>
                  <a:pt x="43734" y="0"/>
                </a:moveTo>
                <a:lnTo>
                  <a:pt x="43838" y="10506"/>
                </a:lnTo>
                <a:cubicBezTo>
                  <a:pt x="85861" y="729340"/>
                  <a:pt x="575833" y="1360985"/>
                  <a:pt x="1292287" y="1532073"/>
                </a:cubicBezTo>
                <a:cubicBezTo>
                  <a:pt x="1567847" y="1597876"/>
                  <a:pt x="1844302" y="1587763"/>
                  <a:pt x="2100811" y="1514989"/>
                </a:cubicBezTo>
                <a:lnTo>
                  <a:pt x="2144482" y="1500251"/>
                </a:lnTo>
                <a:lnTo>
                  <a:pt x="2141060" y="1509033"/>
                </a:lnTo>
                <a:cubicBezTo>
                  <a:pt x="1930717" y="1994440"/>
                  <a:pt x="1574504" y="2313582"/>
                  <a:pt x="1170480" y="2313582"/>
                </a:cubicBezTo>
                <a:cubicBezTo>
                  <a:pt x="524042" y="2313582"/>
                  <a:pt x="0" y="1496579"/>
                  <a:pt x="0" y="488754"/>
                </a:cubicBezTo>
                <a:cubicBezTo>
                  <a:pt x="0" y="362776"/>
                  <a:pt x="8188" y="239780"/>
                  <a:pt x="23780" y="120987"/>
                </a:cubicBezTo>
                <a:lnTo>
                  <a:pt x="43734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769730">
            <a:off x="6348581" y="3403730"/>
            <a:ext cx="1623391" cy="1751446"/>
          </a:xfrm>
          <a:custGeom>
            <a:avLst/>
            <a:gdLst>
              <a:gd name="connsiteX0" fmla="*/ 43734 w 2144482"/>
              <a:gd name="connsiteY0" fmla="*/ 0 h 2313582"/>
              <a:gd name="connsiteX1" fmla="*/ 43838 w 2144482"/>
              <a:gd name="connsiteY1" fmla="*/ 10506 h 2313582"/>
              <a:gd name="connsiteX2" fmla="*/ 1292287 w 2144482"/>
              <a:gd name="connsiteY2" fmla="*/ 1532073 h 2313582"/>
              <a:gd name="connsiteX3" fmla="*/ 2100811 w 2144482"/>
              <a:gd name="connsiteY3" fmla="*/ 1514989 h 2313582"/>
              <a:gd name="connsiteX4" fmla="*/ 2144482 w 2144482"/>
              <a:gd name="connsiteY4" fmla="*/ 1500251 h 2313582"/>
              <a:gd name="connsiteX5" fmla="*/ 2141060 w 2144482"/>
              <a:gd name="connsiteY5" fmla="*/ 1509033 h 2313582"/>
              <a:gd name="connsiteX6" fmla="*/ 1170480 w 2144482"/>
              <a:gd name="connsiteY6" fmla="*/ 2313582 h 2313582"/>
              <a:gd name="connsiteX7" fmla="*/ 0 w 2144482"/>
              <a:gd name="connsiteY7" fmla="*/ 488754 h 2313582"/>
              <a:gd name="connsiteX8" fmla="*/ 23780 w 2144482"/>
              <a:gd name="connsiteY8" fmla="*/ 120987 h 2313582"/>
              <a:gd name="connsiteX9" fmla="*/ 43734 w 2144482"/>
              <a:gd name="connsiteY9" fmla="*/ 0 h 231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4482" h="2313582">
                <a:moveTo>
                  <a:pt x="43734" y="0"/>
                </a:moveTo>
                <a:lnTo>
                  <a:pt x="43838" y="10506"/>
                </a:lnTo>
                <a:cubicBezTo>
                  <a:pt x="85861" y="729340"/>
                  <a:pt x="575833" y="1360985"/>
                  <a:pt x="1292287" y="1532073"/>
                </a:cubicBezTo>
                <a:cubicBezTo>
                  <a:pt x="1567847" y="1597876"/>
                  <a:pt x="1844302" y="1587763"/>
                  <a:pt x="2100811" y="1514989"/>
                </a:cubicBezTo>
                <a:lnTo>
                  <a:pt x="2144482" y="1500251"/>
                </a:lnTo>
                <a:lnTo>
                  <a:pt x="2141060" y="1509033"/>
                </a:lnTo>
                <a:cubicBezTo>
                  <a:pt x="1930717" y="1994440"/>
                  <a:pt x="1574504" y="2313582"/>
                  <a:pt x="1170480" y="2313582"/>
                </a:cubicBezTo>
                <a:cubicBezTo>
                  <a:pt x="524042" y="2313582"/>
                  <a:pt x="0" y="1496579"/>
                  <a:pt x="0" y="488754"/>
                </a:cubicBezTo>
                <a:cubicBezTo>
                  <a:pt x="0" y="362776"/>
                  <a:pt x="8188" y="239780"/>
                  <a:pt x="23780" y="120987"/>
                </a:cubicBezTo>
                <a:lnTo>
                  <a:pt x="43734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17" name="任意多边形: 形状 16"/>
          <p:cNvSpPr/>
          <p:nvPr>
            <p:custDataLst>
              <p:tags r:id="rId15"/>
            </p:custDataLst>
          </p:nvPr>
        </p:nvSpPr>
        <p:spPr>
          <a:xfrm rot="9560794">
            <a:off x="6128241" y="2416434"/>
            <a:ext cx="1623391" cy="1751446"/>
          </a:xfrm>
          <a:custGeom>
            <a:avLst/>
            <a:gdLst>
              <a:gd name="connsiteX0" fmla="*/ 43734 w 2144482"/>
              <a:gd name="connsiteY0" fmla="*/ 0 h 2313582"/>
              <a:gd name="connsiteX1" fmla="*/ 43838 w 2144482"/>
              <a:gd name="connsiteY1" fmla="*/ 10506 h 2313582"/>
              <a:gd name="connsiteX2" fmla="*/ 1292287 w 2144482"/>
              <a:gd name="connsiteY2" fmla="*/ 1532073 h 2313582"/>
              <a:gd name="connsiteX3" fmla="*/ 2100811 w 2144482"/>
              <a:gd name="connsiteY3" fmla="*/ 1514989 h 2313582"/>
              <a:gd name="connsiteX4" fmla="*/ 2144482 w 2144482"/>
              <a:gd name="connsiteY4" fmla="*/ 1500251 h 2313582"/>
              <a:gd name="connsiteX5" fmla="*/ 2141060 w 2144482"/>
              <a:gd name="connsiteY5" fmla="*/ 1509033 h 2313582"/>
              <a:gd name="connsiteX6" fmla="*/ 1170480 w 2144482"/>
              <a:gd name="connsiteY6" fmla="*/ 2313582 h 2313582"/>
              <a:gd name="connsiteX7" fmla="*/ 0 w 2144482"/>
              <a:gd name="connsiteY7" fmla="*/ 488754 h 2313582"/>
              <a:gd name="connsiteX8" fmla="*/ 23780 w 2144482"/>
              <a:gd name="connsiteY8" fmla="*/ 120987 h 2313582"/>
              <a:gd name="connsiteX9" fmla="*/ 43734 w 2144482"/>
              <a:gd name="connsiteY9" fmla="*/ 0 h 231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4482" h="2313582">
                <a:moveTo>
                  <a:pt x="43734" y="0"/>
                </a:moveTo>
                <a:lnTo>
                  <a:pt x="43838" y="10506"/>
                </a:lnTo>
                <a:cubicBezTo>
                  <a:pt x="85861" y="729340"/>
                  <a:pt x="575833" y="1360985"/>
                  <a:pt x="1292287" y="1532073"/>
                </a:cubicBezTo>
                <a:cubicBezTo>
                  <a:pt x="1567847" y="1597876"/>
                  <a:pt x="1844302" y="1587763"/>
                  <a:pt x="2100811" y="1514989"/>
                </a:cubicBezTo>
                <a:lnTo>
                  <a:pt x="2144482" y="1500251"/>
                </a:lnTo>
                <a:lnTo>
                  <a:pt x="2141060" y="1509033"/>
                </a:lnTo>
                <a:cubicBezTo>
                  <a:pt x="1930717" y="1994440"/>
                  <a:pt x="1574504" y="2313582"/>
                  <a:pt x="1170480" y="2313582"/>
                </a:cubicBezTo>
                <a:cubicBezTo>
                  <a:pt x="524042" y="2313582"/>
                  <a:pt x="0" y="1496579"/>
                  <a:pt x="0" y="488754"/>
                </a:cubicBezTo>
                <a:cubicBezTo>
                  <a:pt x="0" y="362776"/>
                  <a:pt x="8188" y="239780"/>
                  <a:pt x="23780" y="120987"/>
                </a:cubicBezTo>
                <a:lnTo>
                  <a:pt x="43734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9" name="矩形 7"/>
          <p:cNvSpPr/>
          <p:nvPr>
            <p:custDataLst>
              <p:tags r:id="rId16"/>
            </p:custDataLst>
          </p:nvPr>
        </p:nvSpPr>
        <p:spPr>
          <a:xfrm>
            <a:off x="2088152" y="3172542"/>
            <a:ext cx="2639684" cy="6600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ru-RU" sz="1600" i="1" u="sng" dirty="0">
                <a:sym typeface="+mn-ea"/>
              </a:rPr>
              <a:t>Создание игрового контента: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矩形 8"/>
          <p:cNvSpPr/>
          <p:nvPr>
            <p:custDataLst>
              <p:tags r:id="rId17"/>
            </p:custDataLst>
          </p:nvPr>
        </p:nvSpPr>
        <p:spPr>
          <a:xfrm>
            <a:off x="1774190" y="3838806"/>
            <a:ext cx="3549097" cy="9900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ym typeface="+mn-ea"/>
              </a:rPr>
              <a:t>Разработка исторических </a:t>
            </a:r>
            <a:r>
              <a:rPr lang="ru-RU" sz="1600" dirty="0" err="1" smtClean="0">
                <a:sym typeface="+mn-ea"/>
              </a:rPr>
              <a:t>квест</a:t>
            </a:r>
            <a:r>
              <a:rPr lang="ru-RU" sz="1600" dirty="0" smtClean="0">
                <a:sym typeface="+mn-ea"/>
              </a:rPr>
              <a:t>-новелл, </a:t>
            </a:r>
            <a:r>
              <a:rPr lang="ru-RU" sz="1600" dirty="0">
                <a:sym typeface="+mn-ea"/>
              </a:rPr>
              <a:t>которые будут основаны на реальных событиях, что способствует вовлечению учащихся в изучение истории. Соответствие образовательным стандартам: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0" name="椭圆 49"/>
          <p:cNvSpPr/>
          <p:nvPr>
            <p:custDataLst>
              <p:tags r:id="rId18"/>
            </p:custDataLst>
          </p:nvPr>
        </p:nvSpPr>
        <p:spPr>
          <a:xfrm>
            <a:off x="4940873" y="3612004"/>
            <a:ext cx="200814" cy="20081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椭圆 15"/>
          <p:cNvSpPr/>
          <p:nvPr>
            <p:custDataLst>
              <p:tags r:id="rId19"/>
            </p:custDataLst>
          </p:nvPr>
        </p:nvSpPr>
        <p:spPr>
          <a:xfrm>
            <a:off x="5006647" y="3677778"/>
            <a:ext cx="69266" cy="692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直接连接符 51"/>
          <p:cNvCxnSpPr/>
          <p:nvPr>
            <p:custDataLst>
              <p:tags r:id="rId20"/>
            </p:custDataLst>
          </p:nvPr>
        </p:nvCxnSpPr>
        <p:spPr>
          <a:xfrm>
            <a:off x="4738313" y="3712702"/>
            <a:ext cx="202560" cy="0"/>
          </a:xfrm>
          <a:prstGeom prst="line">
            <a:avLst/>
          </a:prstGeom>
          <a:ln>
            <a:solidFill>
              <a:schemeClr val="accent1">
                <a:alpha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图片 4" descr="343439383331313b343532303034303bcffacadbb9dcc0ed"/>
          <p:cNvSpPr/>
          <p:nvPr>
            <p:custDataLst>
              <p:tags r:id="rId21"/>
            </p:custDataLst>
          </p:nvPr>
        </p:nvSpPr>
        <p:spPr>
          <a:xfrm>
            <a:off x="6795135" y="2788285"/>
            <a:ext cx="130810" cy="121920"/>
          </a:xfrm>
          <a:custGeom>
            <a:avLst/>
            <a:gdLst>
              <a:gd name="connsiteX0" fmla="*/ 27498 w 246379"/>
              <a:gd name="connsiteY0" fmla="*/ 115 h 246379"/>
              <a:gd name="connsiteX1" fmla="*/ 219112 w 246379"/>
              <a:gd name="connsiteY1" fmla="*/ 115 h 246379"/>
              <a:gd name="connsiteX2" fmla="*/ 246495 w 246379"/>
              <a:gd name="connsiteY2" fmla="*/ 27498 h 246379"/>
              <a:gd name="connsiteX3" fmla="*/ 246495 w 246379"/>
              <a:gd name="connsiteY3" fmla="*/ 164362 h 246379"/>
              <a:gd name="connsiteX4" fmla="*/ 219112 w 246379"/>
              <a:gd name="connsiteY4" fmla="*/ 191746 h 246379"/>
              <a:gd name="connsiteX5" fmla="*/ 27498 w 246379"/>
              <a:gd name="connsiteY5" fmla="*/ 191746 h 246379"/>
              <a:gd name="connsiteX6" fmla="*/ 115 w 246379"/>
              <a:gd name="connsiteY6" fmla="*/ 164362 h 246379"/>
              <a:gd name="connsiteX7" fmla="*/ 115 w 246379"/>
              <a:gd name="connsiteY7" fmla="*/ 27498 h 246379"/>
              <a:gd name="connsiteX8" fmla="*/ 27498 w 246379"/>
              <a:gd name="connsiteY8" fmla="*/ 115 h 246379"/>
              <a:gd name="connsiteX9" fmla="*/ 13807 w 246379"/>
              <a:gd name="connsiteY9" fmla="*/ 219112 h 246379"/>
              <a:gd name="connsiteX10" fmla="*/ 232803 w 246379"/>
              <a:gd name="connsiteY10" fmla="*/ 219112 h 246379"/>
              <a:gd name="connsiteX11" fmla="*/ 246495 w 246379"/>
              <a:gd name="connsiteY11" fmla="*/ 232803 h 246379"/>
              <a:gd name="connsiteX12" fmla="*/ 232803 w 246379"/>
              <a:gd name="connsiteY12" fmla="*/ 246495 h 246379"/>
              <a:gd name="connsiteX13" fmla="*/ 13807 w 246379"/>
              <a:gd name="connsiteY13" fmla="*/ 246495 h 246379"/>
              <a:gd name="connsiteX14" fmla="*/ 115 w 246379"/>
              <a:gd name="connsiteY14" fmla="*/ 232803 h 246379"/>
              <a:gd name="connsiteX15" fmla="*/ 13807 w 246379"/>
              <a:gd name="connsiteY15" fmla="*/ 219112 h 246379"/>
              <a:gd name="connsiteX16" fmla="*/ 123305 w 246379"/>
              <a:gd name="connsiteY16" fmla="*/ 95922 h 246379"/>
              <a:gd name="connsiteX17" fmla="*/ 109613 w 246379"/>
              <a:gd name="connsiteY17" fmla="*/ 109613 h 246379"/>
              <a:gd name="connsiteX18" fmla="*/ 109613 w 246379"/>
              <a:gd name="connsiteY18" fmla="*/ 123305 h 246379"/>
              <a:gd name="connsiteX19" fmla="*/ 123305 w 246379"/>
              <a:gd name="connsiteY19" fmla="*/ 136997 h 246379"/>
              <a:gd name="connsiteX20" fmla="*/ 136997 w 246379"/>
              <a:gd name="connsiteY20" fmla="*/ 123305 h 246379"/>
              <a:gd name="connsiteX21" fmla="*/ 136997 w 246379"/>
              <a:gd name="connsiteY21" fmla="*/ 109613 h 246379"/>
              <a:gd name="connsiteX22" fmla="*/ 123305 w 246379"/>
              <a:gd name="connsiteY22" fmla="*/ 95922 h 246379"/>
              <a:gd name="connsiteX23" fmla="*/ 178054 w 246379"/>
              <a:gd name="connsiteY23" fmla="*/ 82248 h 246379"/>
              <a:gd name="connsiteX24" fmla="*/ 164362 w 246379"/>
              <a:gd name="connsiteY24" fmla="*/ 95922 h 246379"/>
              <a:gd name="connsiteX25" fmla="*/ 164362 w 246379"/>
              <a:gd name="connsiteY25" fmla="*/ 123305 h 246379"/>
              <a:gd name="connsiteX26" fmla="*/ 178054 w 246379"/>
              <a:gd name="connsiteY26" fmla="*/ 136995 h 246379"/>
              <a:gd name="connsiteX27" fmla="*/ 191746 w 246379"/>
              <a:gd name="connsiteY27" fmla="*/ 123305 h 246379"/>
              <a:gd name="connsiteX28" fmla="*/ 191746 w 246379"/>
              <a:gd name="connsiteY28" fmla="*/ 95922 h 246379"/>
              <a:gd name="connsiteX29" fmla="*/ 178054 w 246379"/>
              <a:gd name="connsiteY29" fmla="*/ 82248 h 246379"/>
              <a:gd name="connsiteX30" fmla="*/ 68573 w 246379"/>
              <a:gd name="connsiteY30" fmla="*/ 54846 h 246379"/>
              <a:gd name="connsiteX31" fmla="*/ 68538 w 246379"/>
              <a:gd name="connsiteY31" fmla="*/ 54864 h 246379"/>
              <a:gd name="connsiteX32" fmla="*/ 54846 w 246379"/>
              <a:gd name="connsiteY32" fmla="*/ 68556 h 246379"/>
              <a:gd name="connsiteX33" fmla="*/ 54846 w 246379"/>
              <a:gd name="connsiteY33" fmla="*/ 123305 h 246379"/>
              <a:gd name="connsiteX34" fmla="*/ 68556 w 246379"/>
              <a:gd name="connsiteY34" fmla="*/ 137014 h 246379"/>
              <a:gd name="connsiteX35" fmla="*/ 82265 w 246379"/>
              <a:gd name="connsiteY35" fmla="*/ 123305 h 246379"/>
              <a:gd name="connsiteX36" fmla="*/ 82265 w 246379"/>
              <a:gd name="connsiteY36" fmla="*/ 68538 h 246379"/>
              <a:gd name="connsiteX37" fmla="*/ 68573 w 246379"/>
              <a:gd name="connsiteY37" fmla="*/ 54846 h 24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6379" h="246379">
                <a:moveTo>
                  <a:pt x="27498" y="115"/>
                </a:moveTo>
                <a:lnTo>
                  <a:pt x="219112" y="115"/>
                </a:lnTo>
                <a:cubicBezTo>
                  <a:pt x="234246" y="115"/>
                  <a:pt x="246495" y="12364"/>
                  <a:pt x="246495" y="27498"/>
                </a:cubicBezTo>
                <a:lnTo>
                  <a:pt x="246495" y="164362"/>
                </a:lnTo>
                <a:cubicBezTo>
                  <a:pt x="246495" y="179498"/>
                  <a:pt x="234246" y="191746"/>
                  <a:pt x="219112" y="191746"/>
                </a:cubicBezTo>
                <a:lnTo>
                  <a:pt x="27498" y="191746"/>
                </a:lnTo>
                <a:cubicBezTo>
                  <a:pt x="12364" y="191746"/>
                  <a:pt x="115" y="179480"/>
                  <a:pt x="115" y="164362"/>
                </a:cubicBezTo>
                <a:lnTo>
                  <a:pt x="115" y="27498"/>
                </a:lnTo>
                <a:cubicBezTo>
                  <a:pt x="115" y="12364"/>
                  <a:pt x="12364" y="115"/>
                  <a:pt x="27498" y="115"/>
                </a:cubicBezTo>
                <a:moveTo>
                  <a:pt x="13807" y="219112"/>
                </a:moveTo>
                <a:lnTo>
                  <a:pt x="232803" y="219112"/>
                </a:lnTo>
                <a:cubicBezTo>
                  <a:pt x="240365" y="219112"/>
                  <a:pt x="246495" y="225242"/>
                  <a:pt x="246495" y="232803"/>
                </a:cubicBezTo>
                <a:cubicBezTo>
                  <a:pt x="246495" y="240365"/>
                  <a:pt x="240365" y="246495"/>
                  <a:pt x="232803" y="246495"/>
                </a:cubicBezTo>
                <a:lnTo>
                  <a:pt x="13807" y="246495"/>
                </a:lnTo>
                <a:cubicBezTo>
                  <a:pt x="6245" y="246495"/>
                  <a:pt x="115" y="240365"/>
                  <a:pt x="115" y="232803"/>
                </a:cubicBezTo>
                <a:cubicBezTo>
                  <a:pt x="115" y="225242"/>
                  <a:pt x="6245" y="219112"/>
                  <a:pt x="13807" y="219112"/>
                </a:cubicBezTo>
                <a:moveTo>
                  <a:pt x="123305" y="95922"/>
                </a:moveTo>
                <a:cubicBezTo>
                  <a:pt x="115737" y="95922"/>
                  <a:pt x="109613" y="102046"/>
                  <a:pt x="109613" y="109613"/>
                </a:cubicBezTo>
                <a:lnTo>
                  <a:pt x="109613" y="123305"/>
                </a:lnTo>
                <a:cubicBezTo>
                  <a:pt x="109613" y="130867"/>
                  <a:pt x="115743" y="136997"/>
                  <a:pt x="123305" y="136997"/>
                </a:cubicBezTo>
                <a:cubicBezTo>
                  <a:pt x="130867" y="136997"/>
                  <a:pt x="136997" y="130867"/>
                  <a:pt x="136997" y="123305"/>
                </a:cubicBezTo>
                <a:lnTo>
                  <a:pt x="136997" y="109613"/>
                </a:lnTo>
                <a:cubicBezTo>
                  <a:pt x="136997" y="102063"/>
                  <a:pt x="130873" y="95922"/>
                  <a:pt x="123305" y="95922"/>
                </a:cubicBezTo>
                <a:moveTo>
                  <a:pt x="178054" y="82248"/>
                </a:moveTo>
                <a:cubicBezTo>
                  <a:pt x="170505" y="82248"/>
                  <a:pt x="164362" y="88354"/>
                  <a:pt x="164362" y="95922"/>
                </a:cubicBezTo>
                <a:lnTo>
                  <a:pt x="164362" y="123305"/>
                </a:lnTo>
                <a:cubicBezTo>
                  <a:pt x="164363" y="130866"/>
                  <a:pt x="170493" y="136995"/>
                  <a:pt x="178054" y="136995"/>
                </a:cubicBezTo>
                <a:cubicBezTo>
                  <a:pt x="185615" y="136995"/>
                  <a:pt x="191745" y="130866"/>
                  <a:pt x="191746" y="123305"/>
                </a:cubicBezTo>
                <a:lnTo>
                  <a:pt x="191746" y="95922"/>
                </a:lnTo>
                <a:cubicBezTo>
                  <a:pt x="191746" y="88372"/>
                  <a:pt x="185621" y="82248"/>
                  <a:pt x="178054" y="82248"/>
                </a:cubicBezTo>
                <a:moveTo>
                  <a:pt x="68573" y="54846"/>
                </a:moveTo>
                <a:lnTo>
                  <a:pt x="68538" y="54864"/>
                </a:lnTo>
                <a:cubicBezTo>
                  <a:pt x="60971" y="54864"/>
                  <a:pt x="54846" y="60988"/>
                  <a:pt x="54846" y="68556"/>
                </a:cubicBezTo>
                <a:lnTo>
                  <a:pt x="54846" y="123305"/>
                </a:lnTo>
                <a:cubicBezTo>
                  <a:pt x="54846" y="130876"/>
                  <a:pt x="60984" y="137014"/>
                  <a:pt x="68556" y="137014"/>
                </a:cubicBezTo>
                <a:cubicBezTo>
                  <a:pt x="76127" y="137014"/>
                  <a:pt x="82265" y="130876"/>
                  <a:pt x="82265" y="123305"/>
                </a:cubicBezTo>
                <a:lnTo>
                  <a:pt x="82265" y="68538"/>
                </a:lnTo>
                <a:cubicBezTo>
                  <a:pt x="82265" y="60971"/>
                  <a:pt x="76141" y="54846"/>
                  <a:pt x="68573" y="54846"/>
                </a:cubicBezTo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60000"/>
                </a:srgbClr>
              </a:gs>
            </a:gsLst>
            <a:lin ang="5400000" scaled="1"/>
          </a:gradFill>
          <a:ln w="91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图形 50" descr="343439383331313b343532303033313bd3a6d3c3c9ccb3c7"/>
          <p:cNvSpPr/>
          <p:nvPr>
            <p:custDataLst>
              <p:tags r:id="rId22"/>
            </p:custDataLst>
          </p:nvPr>
        </p:nvSpPr>
        <p:spPr>
          <a:xfrm>
            <a:off x="5752860" y="4191745"/>
            <a:ext cx="208223" cy="225843"/>
          </a:xfrm>
          <a:custGeom>
            <a:avLst/>
            <a:gdLst>
              <a:gd name="connsiteX0" fmla="*/ 184682 w 227158"/>
              <a:gd name="connsiteY0" fmla="*/ 246494 h 246380"/>
              <a:gd name="connsiteX1" fmla="*/ 42707 w 227158"/>
              <a:gd name="connsiteY1" fmla="*/ 246494 h 246380"/>
              <a:gd name="connsiteX2" fmla="*/ 115 w 227158"/>
              <a:gd name="connsiteY2" fmla="*/ 205430 h 246380"/>
              <a:gd name="connsiteX3" fmla="*/ 115 w 227158"/>
              <a:gd name="connsiteY3" fmla="*/ 41177 h 246380"/>
              <a:gd name="connsiteX4" fmla="*/ 42707 w 227158"/>
              <a:gd name="connsiteY4" fmla="*/ 114 h 246380"/>
              <a:gd name="connsiteX5" fmla="*/ 184682 w 227158"/>
              <a:gd name="connsiteY5" fmla="*/ 114 h 246380"/>
              <a:gd name="connsiteX6" fmla="*/ 227274 w 227158"/>
              <a:gd name="connsiteY6" fmla="*/ 41177 h 246380"/>
              <a:gd name="connsiteX7" fmla="*/ 227274 w 227158"/>
              <a:gd name="connsiteY7" fmla="*/ 205430 h 246380"/>
              <a:gd name="connsiteX8" fmla="*/ 184682 w 227158"/>
              <a:gd name="connsiteY8" fmla="*/ 246494 h 246380"/>
              <a:gd name="connsiteX9" fmla="*/ 113694 w 227158"/>
              <a:gd name="connsiteY9" fmla="*/ 113527 h 246380"/>
              <a:gd name="connsiteX10" fmla="*/ 170484 w 227158"/>
              <a:gd name="connsiteY10" fmla="*/ 56820 h 246380"/>
              <a:gd name="connsiteX11" fmla="*/ 156287 w 227158"/>
              <a:gd name="connsiteY11" fmla="*/ 42644 h 246380"/>
              <a:gd name="connsiteX12" fmla="*/ 142089 w 227158"/>
              <a:gd name="connsiteY12" fmla="*/ 56820 h 246380"/>
              <a:gd name="connsiteX13" fmla="*/ 113694 w 227158"/>
              <a:gd name="connsiteY13" fmla="*/ 85174 h 246380"/>
              <a:gd name="connsiteX14" fmla="*/ 85300 w 227158"/>
              <a:gd name="connsiteY14" fmla="*/ 56820 h 246380"/>
              <a:gd name="connsiteX15" fmla="*/ 71102 w 227158"/>
              <a:gd name="connsiteY15" fmla="*/ 42644 h 246380"/>
              <a:gd name="connsiteX16" fmla="*/ 56905 w 227158"/>
              <a:gd name="connsiteY16" fmla="*/ 56820 h 246380"/>
              <a:gd name="connsiteX17" fmla="*/ 113694 w 227158"/>
              <a:gd name="connsiteY17" fmla="*/ 113527 h 246380"/>
              <a:gd name="connsiteX18" fmla="*/ 142089 w 227158"/>
              <a:gd name="connsiteY18" fmla="*/ 198587 h 246380"/>
              <a:gd name="connsiteX19" fmla="*/ 156287 w 227158"/>
              <a:gd name="connsiteY19" fmla="*/ 184410 h 246380"/>
              <a:gd name="connsiteX20" fmla="*/ 142089 w 227158"/>
              <a:gd name="connsiteY20" fmla="*/ 170233 h 246380"/>
              <a:gd name="connsiteX21" fmla="*/ 85300 w 227158"/>
              <a:gd name="connsiteY21" fmla="*/ 170233 h 246380"/>
              <a:gd name="connsiteX22" fmla="*/ 71102 w 227158"/>
              <a:gd name="connsiteY22" fmla="*/ 184410 h 246380"/>
              <a:gd name="connsiteX23" fmla="*/ 85300 w 227158"/>
              <a:gd name="connsiteY23" fmla="*/ 198587 h 246380"/>
              <a:gd name="connsiteX24" fmla="*/ 142089 w 227158"/>
              <a:gd name="connsiteY24" fmla="*/ 198587 h 24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7158" h="246380">
                <a:moveTo>
                  <a:pt x="184682" y="246494"/>
                </a:moveTo>
                <a:lnTo>
                  <a:pt x="42707" y="246494"/>
                </a:lnTo>
                <a:cubicBezTo>
                  <a:pt x="18572" y="246494"/>
                  <a:pt x="115" y="228700"/>
                  <a:pt x="115" y="205430"/>
                </a:cubicBezTo>
                <a:lnTo>
                  <a:pt x="115" y="41177"/>
                </a:lnTo>
                <a:cubicBezTo>
                  <a:pt x="115" y="17908"/>
                  <a:pt x="18572" y="114"/>
                  <a:pt x="42707" y="114"/>
                </a:cubicBezTo>
                <a:lnTo>
                  <a:pt x="184682" y="114"/>
                </a:lnTo>
                <a:cubicBezTo>
                  <a:pt x="208817" y="114"/>
                  <a:pt x="227274" y="17908"/>
                  <a:pt x="227274" y="41177"/>
                </a:cubicBezTo>
                <a:lnTo>
                  <a:pt x="227274" y="205430"/>
                </a:lnTo>
                <a:cubicBezTo>
                  <a:pt x="227274" y="228700"/>
                  <a:pt x="208817" y="246494"/>
                  <a:pt x="184682" y="246494"/>
                </a:cubicBezTo>
                <a:moveTo>
                  <a:pt x="113694" y="113527"/>
                </a:moveTo>
                <a:cubicBezTo>
                  <a:pt x="144928" y="113527"/>
                  <a:pt x="170484" y="88009"/>
                  <a:pt x="170484" y="56820"/>
                </a:cubicBezTo>
                <a:cubicBezTo>
                  <a:pt x="170484" y="48315"/>
                  <a:pt x="164805" y="42644"/>
                  <a:pt x="156287" y="42644"/>
                </a:cubicBezTo>
                <a:cubicBezTo>
                  <a:pt x="147768" y="42644"/>
                  <a:pt x="142089" y="48315"/>
                  <a:pt x="142089" y="56820"/>
                </a:cubicBezTo>
                <a:cubicBezTo>
                  <a:pt x="142089" y="72415"/>
                  <a:pt x="129311" y="85174"/>
                  <a:pt x="113694" y="85174"/>
                </a:cubicBezTo>
                <a:cubicBezTo>
                  <a:pt x="98077" y="85174"/>
                  <a:pt x="85300" y="72415"/>
                  <a:pt x="85300" y="56820"/>
                </a:cubicBezTo>
                <a:cubicBezTo>
                  <a:pt x="85300" y="48315"/>
                  <a:pt x="79620" y="42644"/>
                  <a:pt x="71102" y="42644"/>
                </a:cubicBezTo>
                <a:cubicBezTo>
                  <a:pt x="62584" y="42644"/>
                  <a:pt x="56905" y="48315"/>
                  <a:pt x="56905" y="56820"/>
                </a:cubicBezTo>
                <a:cubicBezTo>
                  <a:pt x="56905" y="88009"/>
                  <a:pt x="82460" y="113527"/>
                  <a:pt x="113694" y="113527"/>
                </a:cubicBezTo>
                <a:moveTo>
                  <a:pt x="142089" y="198587"/>
                </a:moveTo>
                <a:cubicBezTo>
                  <a:pt x="150608" y="198587"/>
                  <a:pt x="156287" y="192916"/>
                  <a:pt x="156287" y="184410"/>
                </a:cubicBezTo>
                <a:cubicBezTo>
                  <a:pt x="156287" y="175904"/>
                  <a:pt x="150608" y="170233"/>
                  <a:pt x="142089" y="170233"/>
                </a:cubicBezTo>
                <a:lnTo>
                  <a:pt x="85300" y="170233"/>
                </a:lnTo>
                <a:cubicBezTo>
                  <a:pt x="76781" y="170233"/>
                  <a:pt x="71102" y="175904"/>
                  <a:pt x="71102" y="184410"/>
                </a:cubicBezTo>
                <a:cubicBezTo>
                  <a:pt x="71102" y="192916"/>
                  <a:pt x="76781" y="198587"/>
                  <a:pt x="85300" y="198587"/>
                </a:cubicBezTo>
                <a:lnTo>
                  <a:pt x="142089" y="198587"/>
                </a:lnTo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60000"/>
                </a:srgbClr>
              </a:gs>
            </a:gsLst>
            <a:lin ang="5400000" scaled="1"/>
          </a:gradFill>
          <a:ln w="85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任意多边形: 形状 19"/>
          <p:cNvSpPr/>
          <p:nvPr>
            <p:custDataLst>
              <p:tags r:id="rId23"/>
            </p:custDataLst>
          </p:nvPr>
        </p:nvSpPr>
        <p:spPr>
          <a:xfrm>
            <a:off x="7545051" y="4193491"/>
            <a:ext cx="225897" cy="225472"/>
          </a:xfrm>
          <a:custGeom>
            <a:avLst/>
            <a:gdLst>
              <a:gd name="connsiteX0" fmla="*/ 142244 w 246439"/>
              <a:gd name="connsiteY0" fmla="*/ 139545 h 245975"/>
              <a:gd name="connsiteX1" fmla="*/ 215232 w 246439"/>
              <a:gd name="connsiteY1" fmla="*/ 139545 h 245975"/>
              <a:gd name="connsiteX2" fmla="*/ 232357 w 246439"/>
              <a:gd name="connsiteY2" fmla="*/ 156541 h 245975"/>
              <a:gd name="connsiteX3" fmla="*/ 232357 w 246439"/>
              <a:gd name="connsiteY3" fmla="*/ 228979 h 245975"/>
              <a:gd name="connsiteX4" fmla="*/ 215232 w 246439"/>
              <a:gd name="connsiteY4" fmla="*/ 245975 h 245975"/>
              <a:gd name="connsiteX5" fmla="*/ 142244 w 246439"/>
              <a:gd name="connsiteY5" fmla="*/ 245975 h 245975"/>
              <a:gd name="connsiteX6" fmla="*/ 125118 w 246439"/>
              <a:gd name="connsiteY6" fmla="*/ 228979 h 245975"/>
              <a:gd name="connsiteX7" fmla="*/ 125118 w 246439"/>
              <a:gd name="connsiteY7" fmla="*/ 156541 h 245975"/>
              <a:gd name="connsiteX8" fmla="*/ 142244 w 246439"/>
              <a:gd name="connsiteY8" fmla="*/ 139545 h 245975"/>
              <a:gd name="connsiteX9" fmla="*/ 17125 w 246439"/>
              <a:gd name="connsiteY9" fmla="*/ 139545 h 245975"/>
              <a:gd name="connsiteX10" fmla="*/ 90113 w 246439"/>
              <a:gd name="connsiteY10" fmla="*/ 139545 h 245975"/>
              <a:gd name="connsiteX11" fmla="*/ 107239 w 246439"/>
              <a:gd name="connsiteY11" fmla="*/ 156541 h 245975"/>
              <a:gd name="connsiteX12" fmla="*/ 107239 w 246439"/>
              <a:gd name="connsiteY12" fmla="*/ 228979 h 245975"/>
              <a:gd name="connsiteX13" fmla="*/ 90113 w 246439"/>
              <a:gd name="connsiteY13" fmla="*/ 245975 h 245975"/>
              <a:gd name="connsiteX14" fmla="*/ 17125 w 246439"/>
              <a:gd name="connsiteY14" fmla="*/ 245975 h 245975"/>
              <a:gd name="connsiteX15" fmla="*/ 0 w 246439"/>
              <a:gd name="connsiteY15" fmla="*/ 228979 h 245975"/>
              <a:gd name="connsiteX16" fmla="*/ 0 w 246439"/>
              <a:gd name="connsiteY16" fmla="*/ 156541 h 245975"/>
              <a:gd name="connsiteX17" fmla="*/ 17125 w 246439"/>
              <a:gd name="connsiteY17" fmla="*/ 139545 h 245975"/>
              <a:gd name="connsiteX18" fmla="*/ 180870 w 246439"/>
              <a:gd name="connsiteY18" fmla="*/ 41025 h 245975"/>
              <a:gd name="connsiteX19" fmla="*/ 156654 w 246439"/>
              <a:gd name="connsiteY19" fmla="*/ 65057 h 245975"/>
              <a:gd name="connsiteX20" fmla="*/ 180870 w 246439"/>
              <a:gd name="connsiteY20" fmla="*/ 89090 h 245975"/>
              <a:gd name="connsiteX21" fmla="*/ 205085 w 246439"/>
              <a:gd name="connsiteY21" fmla="*/ 65057 h 245975"/>
              <a:gd name="connsiteX22" fmla="*/ 17125 w 246439"/>
              <a:gd name="connsiteY22" fmla="*/ 15370 h 245975"/>
              <a:gd name="connsiteX23" fmla="*/ 90113 w 246439"/>
              <a:gd name="connsiteY23" fmla="*/ 15370 h 245975"/>
              <a:gd name="connsiteX24" fmla="*/ 107239 w 246439"/>
              <a:gd name="connsiteY24" fmla="*/ 32366 h 245975"/>
              <a:gd name="connsiteX25" fmla="*/ 107239 w 246439"/>
              <a:gd name="connsiteY25" fmla="*/ 104805 h 245975"/>
              <a:gd name="connsiteX26" fmla="*/ 90113 w 246439"/>
              <a:gd name="connsiteY26" fmla="*/ 121801 h 245975"/>
              <a:gd name="connsiteX27" fmla="*/ 17125 w 246439"/>
              <a:gd name="connsiteY27" fmla="*/ 121801 h 245975"/>
              <a:gd name="connsiteX28" fmla="*/ 0 w 246439"/>
              <a:gd name="connsiteY28" fmla="*/ 104805 h 245975"/>
              <a:gd name="connsiteX29" fmla="*/ 0 w 246439"/>
              <a:gd name="connsiteY29" fmla="*/ 32366 h 245975"/>
              <a:gd name="connsiteX30" fmla="*/ 17125 w 246439"/>
              <a:gd name="connsiteY30" fmla="*/ 15370 h 245975"/>
              <a:gd name="connsiteX31" fmla="*/ 180853 w 246439"/>
              <a:gd name="connsiteY31" fmla="*/ 0 h 245975"/>
              <a:gd name="connsiteX32" fmla="*/ 192960 w 246439"/>
              <a:gd name="connsiteY32" fmla="*/ 4976 h 245975"/>
              <a:gd name="connsiteX33" fmla="*/ 192977 w 246439"/>
              <a:gd name="connsiteY33" fmla="*/ 4976 h 245975"/>
              <a:gd name="connsiteX34" fmla="*/ 241426 w 246439"/>
              <a:gd name="connsiteY34" fmla="*/ 53041 h 245975"/>
              <a:gd name="connsiteX35" fmla="*/ 241426 w 246439"/>
              <a:gd name="connsiteY35" fmla="*/ 77074 h 245975"/>
              <a:gd name="connsiteX36" fmla="*/ 192977 w 246439"/>
              <a:gd name="connsiteY36" fmla="*/ 125156 h 245975"/>
              <a:gd name="connsiteX37" fmla="*/ 168762 w 246439"/>
              <a:gd name="connsiteY37" fmla="*/ 125156 h 245975"/>
              <a:gd name="connsiteX38" fmla="*/ 120331 w 246439"/>
              <a:gd name="connsiteY38" fmla="*/ 77074 h 245975"/>
              <a:gd name="connsiteX39" fmla="*/ 120331 w 246439"/>
              <a:gd name="connsiteY39" fmla="*/ 53041 h 245975"/>
              <a:gd name="connsiteX40" fmla="*/ 168745 w 246439"/>
              <a:gd name="connsiteY40" fmla="*/ 4976 h 245975"/>
              <a:gd name="connsiteX41" fmla="*/ 180853 w 246439"/>
              <a:gd name="connsiteY41" fmla="*/ 0 h 245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46439" h="245975">
                <a:moveTo>
                  <a:pt x="142244" y="139545"/>
                </a:moveTo>
                <a:lnTo>
                  <a:pt x="215232" y="139545"/>
                </a:lnTo>
                <a:cubicBezTo>
                  <a:pt x="224690" y="139545"/>
                  <a:pt x="232357" y="147154"/>
                  <a:pt x="232357" y="156541"/>
                </a:cubicBezTo>
                <a:lnTo>
                  <a:pt x="232357" y="228979"/>
                </a:lnTo>
                <a:cubicBezTo>
                  <a:pt x="232357" y="238366"/>
                  <a:pt x="224690" y="245975"/>
                  <a:pt x="215232" y="245975"/>
                </a:cubicBezTo>
                <a:lnTo>
                  <a:pt x="142244" y="245975"/>
                </a:lnTo>
                <a:cubicBezTo>
                  <a:pt x="132785" y="245975"/>
                  <a:pt x="125118" y="238366"/>
                  <a:pt x="125118" y="228979"/>
                </a:cubicBezTo>
                <a:lnTo>
                  <a:pt x="125118" y="156541"/>
                </a:lnTo>
                <a:cubicBezTo>
                  <a:pt x="125118" y="147154"/>
                  <a:pt x="132785" y="139545"/>
                  <a:pt x="142244" y="139545"/>
                </a:cubicBezTo>
                <a:close/>
                <a:moveTo>
                  <a:pt x="17125" y="139545"/>
                </a:moveTo>
                <a:lnTo>
                  <a:pt x="90113" y="139545"/>
                </a:lnTo>
                <a:cubicBezTo>
                  <a:pt x="99572" y="139545"/>
                  <a:pt x="107239" y="147154"/>
                  <a:pt x="107239" y="156541"/>
                </a:cubicBezTo>
                <a:lnTo>
                  <a:pt x="107239" y="228979"/>
                </a:lnTo>
                <a:cubicBezTo>
                  <a:pt x="107239" y="238366"/>
                  <a:pt x="99572" y="245975"/>
                  <a:pt x="90113" y="245975"/>
                </a:cubicBezTo>
                <a:lnTo>
                  <a:pt x="17125" y="245975"/>
                </a:lnTo>
                <a:cubicBezTo>
                  <a:pt x="7667" y="245975"/>
                  <a:pt x="0" y="238366"/>
                  <a:pt x="0" y="228979"/>
                </a:cubicBezTo>
                <a:lnTo>
                  <a:pt x="0" y="156541"/>
                </a:lnTo>
                <a:cubicBezTo>
                  <a:pt x="0" y="147154"/>
                  <a:pt x="7667" y="139545"/>
                  <a:pt x="17125" y="139545"/>
                </a:cubicBezTo>
                <a:close/>
                <a:moveTo>
                  <a:pt x="180870" y="41025"/>
                </a:moveTo>
                <a:lnTo>
                  <a:pt x="156654" y="65057"/>
                </a:lnTo>
                <a:lnTo>
                  <a:pt x="180870" y="89090"/>
                </a:lnTo>
                <a:lnTo>
                  <a:pt x="205085" y="65057"/>
                </a:lnTo>
                <a:close/>
                <a:moveTo>
                  <a:pt x="17125" y="15370"/>
                </a:moveTo>
                <a:lnTo>
                  <a:pt x="90113" y="15370"/>
                </a:lnTo>
                <a:cubicBezTo>
                  <a:pt x="99572" y="15370"/>
                  <a:pt x="107239" y="22980"/>
                  <a:pt x="107239" y="32366"/>
                </a:cubicBezTo>
                <a:lnTo>
                  <a:pt x="107239" y="104805"/>
                </a:lnTo>
                <a:cubicBezTo>
                  <a:pt x="107239" y="114191"/>
                  <a:pt x="99572" y="121801"/>
                  <a:pt x="90113" y="121801"/>
                </a:cubicBezTo>
                <a:lnTo>
                  <a:pt x="17125" y="121801"/>
                </a:lnTo>
                <a:cubicBezTo>
                  <a:pt x="7667" y="121801"/>
                  <a:pt x="0" y="114191"/>
                  <a:pt x="0" y="104805"/>
                </a:cubicBezTo>
                <a:lnTo>
                  <a:pt x="0" y="32366"/>
                </a:lnTo>
                <a:cubicBezTo>
                  <a:pt x="0" y="22980"/>
                  <a:pt x="7667" y="15370"/>
                  <a:pt x="17125" y="15370"/>
                </a:cubicBezTo>
                <a:close/>
                <a:moveTo>
                  <a:pt x="180853" y="0"/>
                </a:moveTo>
                <a:cubicBezTo>
                  <a:pt x="185235" y="0"/>
                  <a:pt x="189617" y="1659"/>
                  <a:pt x="192960" y="4976"/>
                </a:cubicBezTo>
                <a:lnTo>
                  <a:pt x="192977" y="4976"/>
                </a:lnTo>
                <a:lnTo>
                  <a:pt x="241426" y="53041"/>
                </a:lnTo>
                <a:cubicBezTo>
                  <a:pt x="248110" y="59678"/>
                  <a:pt x="248110" y="70437"/>
                  <a:pt x="241426" y="77074"/>
                </a:cubicBezTo>
                <a:lnTo>
                  <a:pt x="192977" y="125156"/>
                </a:lnTo>
                <a:cubicBezTo>
                  <a:pt x="186290" y="131792"/>
                  <a:pt x="175449" y="131792"/>
                  <a:pt x="168762" y="125156"/>
                </a:cubicBezTo>
                <a:lnTo>
                  <a:pt x="120331" y="77074"/>
                </a:lnTo>
                <a:cubicBezTo>
                  <a:pt x="113646" y="70437"/>
                  <a:pt x="113646" y="59678"/>
                  <a:pt x="120331" y="53041"/>
                </a:cubicBezTo>
                <a:lnTo>
                  <a:pt x="168745" y="4976"/>
                </a:lnTo>
                <a:cubicBezTo>
                  <a:pt x="172089" y="1659"/>
                  <a:pt x="176471" y="0"/>
                  <a:pt x="180853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60000"/>
                </a:srgbClr>
              </a:gs>
            </a:gsLst>
            <a:lin ang="5400000" scaled="1"/>
          </a:gradFill>
          <a:ln w="85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626985" y="4829175"/>
            <a:ext cx="4111625" cy="151066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Прямоугольник 2"/>
          <p:cNvSpPr/>
          <p:nvPr/>
        </p:nvSpPr>
        <p:spPr>
          <a:xfrm>
            <a:off x="0" y="0"/>
            <a:ext cx="12187555" cy="686816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6400" y="561600"/>
            <a:ext cx="10196740" cy="571680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рямоугольник 3"/>
          <p:cNvSpPr/>
          <p:nvPr/>
        </p:nvSpPr>
        <p:spPr>
          <a:xfrm>
            <a:off x="0" y="0"/>
            <a:ext cx="12187555" cy="686816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6400" y="561600"/>
            <a:ext cx="10163540" cy="57168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рямоугольник 3"/>
          <p:cNvSpPr/>
          <p:nvPr/>
        </p:nvSpPr>
        <p:spPr>
          <a:xfrm>
            <a:off x="0" y="0"/>
            <a:ext cx="12187555" cy="686816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2" name="Изображение 1"/>
          <p:cNvPicPr preferRelativeResize="0"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1755" y="561600"/>
            <a:ext cx="10164310" cy="57168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Прямоугольник 5"/>
          <p:cNvSpPr/>
          <p:nvPr/>
        </p:nvSpPr>
        <p:spPr>
          <a:xfrm>
            <a:off x="0" y="0"/>
            <a:ext cx="12187555" cy="686816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0605" y="560070"/>
            <a:ext cx="10130790" cy="571627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7100" y="0"/>
            <a:ext cx="2374900" cy="208470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4184810" y="1618925"/>
            <a:ext cx="3676715" cy="497521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solidFill>
                <a:schemeClr val="bg1"/>
              </a:solidFill>
              <a:latin typeface="+mn-lt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8097146" y="1905683"/>
            <a:ext cx="3447568" cy="4688459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solidFill>
                <a:schemeClr val="bg1"/>
              </a:solidFill>
              <a:latin typeface="+mn-lt"/>
              <a:sym typeface="Arial" panose="020B0604020202020204" pitchFamily="34" charset="0"/>
            </a:endParaRPr>
          </a:p>
        </p:txBody>
      </p:sp>
      <p:sp>
        <p:nvSpPr>
          <p:cNvPr id="3" name="矩形 1"/>
          <p:cNvSpPr/>
          <p:nvPr>
            <p:custDataLst>
              <p:tags r:id="rId4"/>
            </p:custDataLst>
          </p:nvPr>
        </p:nvSpPr>
        <p:spPr>
          <a:xfrm>
            <a:off x="448053" y="4723486"/>
            <a:ext cx="2731503" cy="5468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1.</a:t>
            </a:r>
            <a:endParaRPr lang="ru-RU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矩形 2"/>
          <p:cNvSpPr/>
          <p:nvPr>
            <p:custDataLst>
              <p:tags r:id="rId5"/>
            </p:custDataLst>
          </p:nvPr>
        </p:nvSpPr>
        <p:spPr>
          <a:xfrm>
            <a:off x="963800" y="5072319"/>
            <a:ext cx="2732291" cy="13159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00" b="1" dirty="0" err="1">
                <a:sym typeface="+mn-ea"/>
              </a:rPr>
              <a:t>Викинг</a:t>
            </a:r>
            <a:r>
              <a:rPr lang="en-US" sz="1900" b="1" dirty="0">
                <a:sym typeface="+mn-ea"/>
              </a:rPr>
              <a:t>: </a:t>
            </a:r>
            <a:r>
              <a:rPr lang="en-US" sz="1900" b="1" dirty="0" err="1">
                <a:sym typeface="+mn-ea"/>
              </a:rPr>
              <a:t>Завоевание</a:t>
            </a:r>
            <a:r>
              <a:rPr lang="en-US" sz="1900" b="1" dirty="0">
                <a:sym typeface="+mn-ea"/>
              </a:rPr>
              <a:t> </a:t>
            </a:r>
            <a:r>
              <a:rPr lang="en-US" sz="1900" dirty="0">
                <a:sym typeface="+mn-ea"/>
              </a:rPr>
              <a:t>(Vikings: War of Clans)</a:t>
            </a: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10" name="矩形 8"/>
          <p:cNvSpPr/>
          <p:nvPr>
            <p:custDataLst>
              <p:tags r:id="rId6"/>
            </p:custDataLst>
          </p:nvPr>
        </p:nvSpPr>
        <p:spPr>
          <a:xfrm>
            <a:off x="4597314" y="4106533"/>
            <a:ext cx="2975779" cy="5468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>
                <a:solidFill>
                  <a:srgbClr val="FFFFFF"/>
                </a:solidFill>
                <a:latin typeface="+mj-lt"/>
              </a:rPr>
              <a:t>2. </a:t>
            </a:r>
            <a:r>
              <a:rPr lang="en-US" sz="2000" b="1" dirty="0">
                <a:solidFill>
                  <a:schemeClr val="bg1"/>
                </a:solidFill>
              </a:rPr>
              <a:t>Ken Follett's The Pillars of the Earth</a:t>
            </a:r>
            <a:endParaRPr lang="ru-RU" alt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矩形 9"/>
          <p:cNvSpPr/>
          <p:nvPr>
            <p:custDataLst>
              <p:tags r:id="rId7"/>
            </p:custDataLst>
          </p:nvPr>
        </p:nvSpPr>
        <p:spPr>
          <a:xfrm>
            <a:off x="4397692" y="4653280"/>
            <a:ext cx="3396615" cy="1451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altLang="en-US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приключенческая визуальная новелла</a:t>
            </a:r>
            <a:r>
              <a:rPr lang="ru-RU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которая переносит игрока в Англию XII века, погружая в историю борьбы, интриг и веры на фоне строительства одного из величайших готических соборов.</a:t>
            </a:r>
            <a:endParaRPr lang="en-US" altLang="en-US" b="1" dirty="0" err="1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3037205" y="29908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200" b="1" i="1" dirty="0" err="1">
                <a:sym typeface="+mn-ea"/>
              </a:rPr>
              <a:t>Конкурент</a:t>
            </a:r>
            <a:r>
              <a:rPr lang="ru-RU" sz="3200" b="1" i="1" dirty="0">
                <a:sym typeface="+mn-ea"/>
              </a:rPr>
              <a:t>ы</a:t>
            </a:r>
            <a:endParaRPr lang="ru-RU" altLang="en-US" sz="3200" b="1" i="1" dirty="0"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290830" y="1424940"/>
            <a:ext cx="3749675" cy="5186045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457200" indent="-457200" algn="just">
              <a:buAutoNum type="arabicPeriod"/>
            </a:pPr>
            <a:endParaRPr lang="en-US" dirty="0">
              <a:solidFill>
                <a:schemeClr val="tx1"/>
              </a:solidFill>
              <a:latin typeface="+mn-lt"/>
              <a:sym typeface="+mn-ea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114665" y="3896995"/>
            <a:ext cx="3536315" cy="2672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8345170" y="4674870"/>
            <a:ext cx="3166745" cy="5467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многие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игры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предоставляют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игрокам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возможность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исследовать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исторические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эпохи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и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знакомиться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с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известными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личностями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endParaRPr 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b="1" dirty="0" err="1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矩形 10"/>
          <p:cNvSpPr/>
          <p:nvPr>
            <p:custDataLst>
              <p:tags r:id="rId10"/>
            </p:custDataLst>
          </p:nvPr>
        </p:nvSpPr>
        <p:spPr>
          <a:xfrm>
            <a:off x="8169910" y="4266565"/>
            <a:ext cx="3373120" cy="546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3.</a:t>
            </a:r>
            <a:r>
              <a:rPr lang="en-US" sz="2000" b="1" dirty="0">
                <a:sym typeface="+mn-ea"/>
              </a:rPr>
              <a:t>Assassin's Creed</a:t>
            </a:r>
            <a:r>
              <a:rPr lang="en-US" sz="2400" b="1" dirty="0">
                <a:sym typeface="+mn-ea"/>
              </a:rPr>
              <a:t> </a:t>
            </a:r>
            <a:r>
              <a:rPr lang="en-US" sz="2000" b="1" dirty="0" err="1">
                <a:sym typeface="+mn-ea"/>
              </a:rPr>
              <a:t>серии</a:t>
            </a:r>
            <a:endParaRPr lang="en-US" sz="2400" b="1" dirty="0" err="1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altLang="en-US" sz="2400" b="1" dirty="0" err="1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3715" y="1408430"/>
            <a:ext cx="3512185" cy="242252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84015" y="1383030"/>
            <a:ext cx="3699510" cy="260604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185420" y="3989070"/>
            <a:ext cx="3823970" cy="2580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1" name="Текстовое поле 20"/>
          <p:cNvSpPr txBox="1"/>
          <p:nvPr/>
        </p:nvSpPr>
        <p:spPr>
          <a:xfrm>
            <a:off x="589280" y="4813300"/>
            <a:ext cx="3240405" cy="2112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>
              <a:buNone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стратегическая игра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 ,      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основанная на исторической тематике викингов, где игроки могут изучать исторические события и принимать участие в боях. 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700" y="1408430"/>
            <a:ext cx="3773805" cy="256413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3" name="Текстовое поле 22"/>
          <p:cNvSpPr txBox="1"/>
          <p:nvPr/>
        </p:nvSpPr>
        <p:spPr>
          <a:xfrm>
            <a:off x="538480" y="4133850"/>
            <a:ext cx="3373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000" b="1" dirty="0" err="1">
                <a:sym typeface="+mn-ea"/>
              </a:rPr>
              <a:t>1. </a:t>
            </a:r>
            <a:r>
              <a:rPr lang="en-US" sz="2000" b="1" dirty="0" err="1">
                <a:sym typeface="+mn-ea"/>
              </a:rPr>
              <a:t>Викинг</a:t>
            </a:r>
            <a:r>
              <a:rPr lang="en-US" sz="2000" b="1" dirty="0">
                <a:sym typeface="+mn-ea"/>
              </a:rPr>
              <a:t>: </a:t>
            </a:r>
            <a:r>
              <a:rPr lang="en-US" sz="2000" b="1" dirty="0" err="1">
                <a:sym typeface="+mn-ea"/>
              </a:rPr>
              <a:t>Завоевание</a:t>
            </a:r>
            <a:r>
              <a:rPr lang="en-US" sz="2000" b="1" dirty="0">
                <a:sym typeface="+mn-ea"/>
              </a:rPr>
              <a:t> </a:t>
            </a:r>
            <a:r>
              <a:rPr lang="en-US" sz="2000" dirty="0">
                <a:sym typeface="+mn-ea"/>
              </a:rPr>
              <a:t>(Vikings: War of Clans)</a:t>
            </a:r>
            <a:endParaRPr lang="ru-RU" altLang="en-US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4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6091555" y="48260"/>
            <a:ext cx="6100445" cy="685800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6090920" y="48260"/>
            <a:ext cx="5334635" cy="274066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noAutofit/>
          </a:bodyPr>
          <a:lstStyle/>
          <a:p>
            <a:pPr algn="just"/>
            <a:r>
              <a:rPr lang="ru-RU" sz="1600" b="1" dirty="0"/>
              <a:t>Ситуация на рынке </a:t>
            </a:r>
            <a:r>
              <a:rPr lang="ru-RU" sz="1600" dirty="0"/>
              <a:t>видеоигр демонстрирует устойчивый спрос на исторические проекты. </a:t>
            </a:r>
            <a:r>
              <a:rPr lang="ru-RU" sz="1600" dirty="0" smtClean="0"/>
              <a:t>Сочетание в игре два жанра </a:t>
            </a:r>
            <a:r>
              <a:rPr lang="ru-RU" sz="1600" dirty="0" err="1" smtClean="0"/>
              <a:t>квесты</a:t>
            </a:r>
            <a:r>
              <a:rPr lang="ru-RU" sz="1600" dirty="0" smtClean="0"/>
              <a:t>-новелла делает </a:t>
            </a:r>
            <a:r>
              <a:rPr lang="ru-RU" sz="1600" dirty="0"/>
              <a:t>игру мобильной и легко адаптированной на рынке. Проект имеет потенциал стать лидером в нише образовательных и приключенческих игр.</a:t>
            </a:r>
            <a:endParaRPr lang="ru-RU" sz="1600" dirty="0"/>
          </a:p>
        </p:txBody>
      </p: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 flipH="1">
            <a:off x="1373861" y="5075874"/>
            <a:ext cx="412028" cy="2052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 flipH="1">
            <a:off x="1373861" y="2539453"/>
            <a:ext cx="208823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35" idx="0"/>
          </p:cNvCxnSpPr>
          <p:nvPr>
            <p:custDataLst>
              <p:tags r:id="rId4"/>
            </p:custDataLst>
          </p:nvPr>
        </p:nvCxnSpPr>
        <p:spPr>
          <a:xfrm flipH="1" flipV="1">
            <a:off x="1474743" y="3673888"/>
            <a:ext cx="1243330" cy="6985"/>
          </a:xfrm>
          <a:prstGeom prst="line">
            <a:avLst/>
          </a:prstGeom>
          <a:ln>
            <a:tail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3"/>
          <p:cNvSpPr/>
          <p:nvPr>
            <p:custDataLst>
              <p:tags r:id="rId5"/>
            </p:custDataLst>
          </p:nvPr>
        </p:nvSpPr>
        <p:spPr>
          <a:xfrm>
            <a:off x="-1041400" y="2013585"/>
            <a:ext cx="2262505" cy="50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учащихся</a:t>
            </a:r>
            <a:endParaRPr lang="ru-RU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85 6701</a:t>
            </a:r>
            <a:endParaRPr lang="ru-RU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73660" y="4704080"/>
            <a:ext cx="1986915" cy="7886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учащихся-12 578 878</a:t>
            </a:r>
            <a:r>
              <a:rPr lang="ru-RU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endParaRPr lang="ru-RU" alt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частных школ- 969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任意多边形 31"/>
          <p:cNvSpPr/>
          <p:nvPr>
            <p:custDataLst>
              <p:tags r:id="rId7"/>
            </p:custDataLst>
          </p:nvPr>
        </p:nvSpPr>
        <p:spPr>
          <a:xfrm>
            <a:off x="1778951" y="734455"/>
            <a:ext cx="5861919" cy="5758878"/>
          </a:xfrm>
          <a:custGeom>
            <a:avLst/>
            <a:gdLst>
              <a:gd name="connsiteX0" fmla="*/ 0 w 5215"/>
              <a:gd name="connsiteY0" fmla="*/ 3903 h 5166"/>
              <a:gd name="connsiteX1" fmla="*/ 2612 w 5215"/>
              <a:gd name="connsiteY1" fmla="*/ 0 h 5166"/>
              <a:gd name="connsiteX2" fmla="*/ 5215 w 5215"/>
              <a:gd name="connsiteY2" fmla="*/ 3914 h 5166"/>
              <a:gd name="connsiteX3" fmla="*/ 2609 w 5215"/>
              <a:gd name="connsiteY3" fmla="*/ 5166 h 5166"/>
              <a:gd name="connsiteX4" fmla="*/ 0 w 5215"/>
              <a:gd name="connsiteY4" fmla="*/ 3903 h 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5" h="5166">
                <a:moveTo>
                  <a:pt x="0" y="3903"/>
                </a:moveTo>
                <a:lnTo>
                  <a:pt x="2612" y="0"/>
                </a:lnTo>
                <a:lnTo>
                  <a:pt x="5215" y="3914"/>
                </a:lnTo>
                <a:lnTo>
                  <a:pt x="2609" y="5166"/>
                </a:lnTo>
                <a:lnTo>
                  <a:pt x="0" y="3903"/>
                </a:lnTo>
                <a:close/>
              </a:path>
            </a:pathLst>
          </a:cu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34" name="任意多边形 33"/>
          <p:cNvSpPr/>
          <p:nvPr>
            <p:custDataLst>
              <p:tags r:id="rId8"/>
            </p:custDataLst>
          </p:nvPr>
        </p:nvSpPr>
        <p:spPr>
          <a:xfrm>
            <a:off x="1799596" y="3728427"/>
            <a:ext cx="5828373" cy="2739438"/>
          </a:xfrm>
          <a:custGeom>
            <a:avLst/>
            <a:gdLst>
              <a:gd name="connsiteX0" fmla="*/ 0 w 5191"/>
              <a:gd name="connsiteY0" fmla="*/ 1188 h 2440"/>
              <a:gd name="connsiteX1" fmla="*/ 2600 w 5191"/>
              <a:gd name="connsiteY1" fmla="*/ 0 h 2440"/>
              <a:gd name="connsiteX2" fmla="*/ 5191 w 5191"/>
              <a:gd name="connsiteY2" fmla="*/ 1200 h 2440"/>
              <a:gd name="connsiteX3" fmla="*/ 2604 w 5191"/>
              <a:gd name="connsiteY3" fmla="*/ 2440 h 2440"/>
              <a:gd name="connsiteX4" fmla="*/ 0 w 5191"/>
              <a:gd name="connsiteY4" fmla="*/ 1188 h 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1" h="2440">
                <a:moveTo>
                  <a:pt x="0" y="1188"/>
                </a:moveTo>
                <a:lnTo>
                  <a:pt x="2600" y="0"/>
                </a:lnTo>
                <a:lnTo>
                  <a:pt x="5191" y="1200"/>
                </a:lnTo>
                <a:lnTo>
                  <a:pt x="2604" y="2440"/>
                </a:lnTo>
                <a:lnTo>
                  <a:pt x="0" y="1188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66000">
                <a:schemeClr val="accent1">
                  <a:alpha val="80000"/>
                </a:schemeClr>
              </a:gs>
              <a:gs pos="100000">
                <a:schemeClr val="accent1">
                  <a:alpha val="85000"/>
                </a:schemeClr>
              </a:gs>
            </a:gsLst>
            <a:lin ang="16200000"/>
          </a:gradFill>
          <a:ln>
            <a:gradFill>
              <a:gsLst>
                <a:gs pos="37000">
                  <a:schemeClr val="accent1">
                    <a:lumMod val="5000"/>
                    <a:lumOff val="95000"/>
                    <a:alpha val="70000"/>
                  </a:schemeClr>
                </a:gs>
                <a:gs pos="0">
                  <a:schemeClr val="accent1">
                    <a:lumMod val="45000"/>
                    <a:lumOff val="55000"/>
                    <a:alpha val="70000"/>
                  </a:schemeClr>
                </a:gs>
                <a:gs pos="100000">
                  <a:schemeClr val="bg1">
                    <a:alpha val="70000"/>
                  </a:schemeClr>
                </a:gs>
                <a:gs pos="71000">
                  <a:schemeClr val="accent1">
                    <a:lumMod val="30000"/>
                    <a:lumOff val="70000"/>
                    <a:alpha val="70000"/>
                  </a:schemeClr>
                </a:gs>
              </a:gsLst>
              <a:lin ang="366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sym typeface="+mn-ea"/>
              </a:rPr>
              <a:t>TAM</a:t>
            </a:r>
            <a:endParaRPr lang="en-US" b="1" dirty="0">
              <a:solidFill>
                <a:srgbClr val="FFFFFF"/>
              </a:solidFill>
              <a:latin typeface="+mn-ea"/>
              <a:sym typeface="+mn-ea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ru-RU" b="1" dirty="0" smtClean="0">
                <a:solidFill>
                  <a:srgbClr val="FFFFFF"/>
                </a:solidFill>
                <a:latin typeface="+mn-ea"/>
                <a:sym typeface="+mn-ea"/>
              </a:rPr>
              <a:t>8 273 736 749 </a:t>
            </a:r>
            <a:r>
              <a:rPr lang="en-US" altLang="en-US" b="1" dirty="0" smtClean="0">
                <a:solidFill>
                  <a:srgbClr val="FFFFFF"/>
                </a:solidFill>
                <a:latin typeface="+mn-ea"/>
                <a:sym typeface="+mn-ea"/>
              </a:rPr>
              <a:t>руб</a:t>
            </a:r>
            <a:r>
              <a:rPr lang="en-US" b="1" dirty="0" smtClean="0">
                <a:solidFill>
                  <a:srgbClr val="FFFFFF"/>
                </a:solidFill>
                <a:latin typeface="+mn-ea"/>
                <a:sym typeface="+mn-ea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+mn-ea"/>
                <a:sym typeface="+mn-ea"/>
              </a:rPr>
              <a:t>руб</a:t>
            </a:r>
            <a:r>
              <a:rPr lang="en-US" b="1" dirty="0">
                <a:solidFill>
                  <a:srgbClr val="FFFFFF"/>
                </a:solidFill>
                <a:latin typeface="+mn-ea"/>
                <a:sym typeface="+mn-ea"/>
              </a:rPr>
              <a:t>.</a:t>
            </a:r>
            <a:endParaRPr lang="en-US" b="1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5" name="任意多边形 34"/>
          <p:cNvSpPr/>
          <p:nvPr>
            <p:custDataLst>
              <p:tags r:id="rId9"/>
            </p:custDataLst>
          </p:nvPr>
        </p:nvSpPr>
        <p:spPr>
          <a:xfrm>
            <a:off x="2717882" y="2788726"/>
            <a:ext cx="3991802" cy="1818583"/>
          </a:xfrm>
          <a:custGeom>
            <a:avLst/>
            <a:gdLst>
              <a:gd name="connsiteX0" fmla="*/ 0 w 3555"/>
              <a:gd name="connsiteY0" fmla="*/ 795 h 1620"/>
              <a:gd name="connsiteX1" fmla="*/ 1771 w 3555"/>
              <a:gd name="connsiteY1" fmla="*/ 0 h 1620"/>
              <a:gd name="connsiteX2" fmla="*/ 3555 w 3555"/>
              <a:gd name="connsiteY2" fmla="*/ 810 h 1620"/>
              <a:gd name="connsiteX3" fmla="*/ 1782 w 3555"/>
              <a:gd name="connsiteY3" fmla="*/ 1620 h 1620"/>
              <a:gd name="connsiteX4" fmla="*/ 0 w 3555"/>
              <a:gd name="connsiteY4" fmla="*/ 795 h 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5" h="1620">
                <a:moveTo>
                  <a:pt x="0" y="795"/>
                </a:moveTo>
                <a:lnTo>
                  <a:pt x="1771" y="0"/>
                </a:lnTo>
                <a:lnTo>
                  <a:pt x="3555" y="810"/>
                </a:lnTo>
                <a:lnTo>
                  <a:pt x="1782" y="1620"/>
                </a:lnTo>
                <a:lnTo>
                  <a:pt x="0" y="795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66000">
                <a:schemeClr val="accent1">
                  <a:alpha val="7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16200000"/>
          </a:gradFill>
          <a:ln>
            <a:gradFill>
              <a:gsLst>
                <a:gs pos="37000">
                  <a:schemeClr val="accent1">
                    <a:lumMod val="5000"/>
                    <a:lumOff val="95000"/>
                    <a:alpha val="70000"/>
                  </a:schemeClr>
                </a:gs>
                <a:gs pos="0">
                  <a:schemeClr val="accent1">
                    <a:lumMod val="45000"/>
                    <a:lumOff val="55000"/>
                    <a:alpha val="70000"/>
                  </a:schemeClr>
                </a:gs>
                <a:gs pos="100000">
                  <a:schemeClr val="bg1">
                    <a:alpha val="70000"/>
                  </a:schemeClr>
                </a:gs>
                <a:gs pos="71000">
                  <a:schemeClr val="accent1">
                    <a:lumMod val="30000"/>
                    <a:lumOff val="70000"/>
                    <a:alpha val="70000"/>
                  </a:schemeClr>
                </a:gs>
              </a:gsLst>
              <a:lin ang="162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sym typeface="+mn-ea"/>
              </a:rPr>
              <a:t>SAM</a:t>
            </a:r>
            <a:endParaRPr lang="en-US" b="1" dirty="0">
              <a:solidFill>
                <a:srgbClr val="FFFFFF"/>
              </a:solidFill>
              <a:latin typeface="+mn-ea"/>
              <a:sym typeface="+mn-ea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ru-RU" b="1" dirty="0" smtClean="0">
                <a:solidFill>
                  <a:srgbClr val="FFFFFF"/>
                </a:solidFill>
                <a:latin typeface="+mn-ea"/>
                <a:sym typeface="+mn-ea"/>
              </a:rPr>
              <a:t>222 745 166 </a:t>
            </a:r>
            <a:r>
              <a:rPr lang="en-US" altLang="en-US" b="1" dirty="0" smtClean="0">
                <a:solidFill>
                  <a:srgbClr val="FFFFFF"/>
                </a:solidFill>
                <a:latin typeface="+mn-ea"/>
                <a:sym typeface="+mn-ea"/>
              </a:rPr>
              <a:t>руб</a:t>
            </a:r>
            <a:r>
              <a:rPr lang="en-US" b="1" dirty="0" smtClean="0">
                <a:solidFill>
                  <a:srgbClr val="FFFFFF"/>
                </a:solidFill>
                <a:latin typeface="+mn-ea"/>
                <a:sym typeface="+mn-ea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+mn-ea"/>
                <a:sym typeface="+mn-ea"/>
              </a:rPr>
              <a:t>руб</a:t>
            </a:r>
            <a:r>
              <a:rPr lang="en-US" b="1" dirty="0">
                <a:solidFill>
                  <a:srgbClr val="FFFFFF"/>
                </a:solidFill>
                <a:latin typeface="+mn-ea"/>
                <a:sym typeface="+mn-ea"/>
              </a:rPr>
              <a:t>.</a:t>
            </a:r>
            <a:endParaRPr lang="en-US" b="1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36" name="任意多边形 35"/>
          <p:cNvSpPr/>
          <p:nvPr>
            <p:custDataLst>
              <p:tags r:id="rId10"/>
            </p:custDataLst>
          </p:nvPr>
        </p:nvSpPr>
        <p:spPr>
          <a:xfrm>
            <a:off x="3492257" y="2013494"/>
            <a:ext cx="2442195" cy="1128155"/>
          </a:xfrm>
          <a:custGeom>
            <a:avLst/>
            <a:gdLst>
              <a:gd name="connsiteX0" fmla="*/ 0 w 2175"/>
              <a:gd name="connsiteY0" fmla="*/ 476 h 1005"/>
              <a:gd name="connsiteX1" fmla="*/ 1080 w 2175"/>
              <a:gd name="connsiteY1" fmla="*/ 0 h 1005"/>
              <a:gd name="connsiteX2" fmla="*/ 2175 w 2175"/>
              <a:gd name="connsiteY2" fmla="*/ 498 h 1005"/>
              <a:gd name="connsiteX3" fmla="*/ 1073 w 2175"/>
              <a:gd name="connsiteY3" fmla="*/ 1005 h 1005"/>
              <a:gd name="connsiteX4" fmla="*/ 0 w 2175"/>
              <a:gd name="connsiteY4" fmla="*/ 476 h 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" h="1005">
                <a:moveTo>
                  <a:pt x="0" y="476"/>
                </a:moveTo>
                <a:lnTo>
                  <a:pt x="1080" y="0"/>
                </a:lnTo>
                <a:lnTo>
                  <a:pt x="2175" y="498"/>
                </a:lnTo>
                <a:lnTo>
                  <a:pt x="1073" y="1005"/>
                </a:lnTo>
                <a:lnTo>
                  <a:pt x="0" y="47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66000">
                <a:schemeClr val="accent1">
                  <a:alpha val="35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/>
          </a:gradFill>
          <a:ln>
            <a:gradFill>
              <a:gsLst>
                <a:gs pos="37000">
                  <a:schemeClr val="accent1">
                    <a:lumMod val="5000"/>
                    <a:lumOff val="95000"/>
                    <a:alpha val="70000"/>
                  </a:schemeClr>
                </a:gs>
                <a:gs pos="0">
                  <a:schemeClr val="accent1">
                    <a:lumMod val="45000"/>
                    <a:lumOff val="55000"/>
                    <a:alpha val="70000"/>
                  </a:schemeClr>
                </a:gs>
                <a:gs pos="100000">
                  <a:schemeClr val="bg1">
                    <a:alpha val="70000"/>
                  </a:schemeClr>
                </a:gs>
                <a:gs pos="71000">
                  <a:schemeClr val="accent1">
                    <a:lumMod val="30000"/>
                    <a:lumOff val="70000"/>
                    <a:alpha val="70000"/>
                  </a:schemeClr>
                </a:gs>
              </a:gsLst>
              <a:lin ang="162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latin typeface="+mn-lt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140335" y="3302000"/>
            <a:ext cx="2789555" cy="5435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учащихся- 342 681</a:t>
            </a:r>
            <a:r>
              <a:rPr lang="ru-RU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,               частных школ- 27</a:t>
            </a:r>
            <a:endParaRPr lang="ru-RU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37" name="任意多边形 36"/>
          <p:cNvSpPr/>
          <p:nvPr>
            <p:custDataLst>
              <p:tags r:id="rId12"/>
            </p:custDataLst>
          </p:nvPr>
        </p:nvSpPr>
        <p:spPr>
          <a:xfrm>
            <a:off x="3462131" y="668314"/>
            <a:ext cx="2454187" cy="2398508"/>
          </a:xfrm>
          <a:custGeom>
            <a:avLst/>
            <a:gdLst>
              <a:gd name="connsiteX0" fmla="*/ 0 w 2186"/>
              <a:gd name="connsiteY0" fmla="*/ 1621 h 2136"/>
              <a:gd name="connsiteX1" fmla="*/ 1095 w 2186"/>
              <a:gd name="connsiteY1" fmla="*/ 0 h 2136"/>
              <a:gd name="connsiteX2" fmla="*/ 2186 w 2186"/>
              <a:gd name="connsiteY2" fmla="*/ 1632 h 2136"/>
              <a:gd name="connsiteX3" fmla="*/ 1098 w 2186"/>
              <a:gd name="connsiteY3" fmla="*/ 2136 h 2136"/>
              <a:gd name="connsiteX4" fmla="*/ 0 w 2186"/>
              <a:gd name="connsiteY4" fmla="*/ 1621 h 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6" h="2136">
                <a:moveTo>
                  <a:pt x="0" y="1621"/>
                </a:moveTo>
                <a:lnTo>
                  <a:pt x="1095" y="0"/>
                </a:lnTo>
                <a:lnTo>
                  <a:pt x="2186" y="1632"/>
                </a:lnTo>
                <a:lnTo>
                  <a:pt x="1098" y="2136"/>
                </a:lnTo>
                <a:lnTo>
                  <a:pt x="0" y="1621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66000">
                <a:schemeClr val="accent1"/>
              </a:gs>
              <a:gs pos="100000">
                <a:schemeClr val="accent1"/>
              </a:gs>
            </a:gsLst>
            <a:lin ang="16200000"/>
          </a:gradFill>
          <a:ln>
            <a:gradFill>
              <a:gsLst>
                <a:gs pos="40000">
                  <a:srgbClr val="FFFFFF"/>
                </a:gs>
                <a:gs pos="0">
                  <a:schemeClr val="accent1">
                    <a:lumMod val="45000"/>
                    <a:lumOff val="55000"/>
                    <a:alpha val="70000"/>
                  </a:schemeClr>
                </a:gs>
                <a:gs pos="100000">
                  <a:srgbClr val="FFFFFF"/>
                </a:gs>
                <a:gs pos="71000">
                  <a:schemeClr val="accent1">
                    <a:lumMod val="30000"/>
                    <a:lumOff val="70000"/>
                    <a:alpha val="70000"/>
                  </a:schemeClr>
                </a:gs>
              </a:gsLst>
              <a:lin ang="162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sym typeface="+mn-ea"/>
              </a:rPr>
              <a:t>SOM</a:t>
            </a:r>
            <a:endParaRPr lang="en-US" b="1" dirty="0">
              <a:solidFill>
                <a:srgbClr val="FFFFFF"/>
              </a:solidFill>
              <a:latin typeface="+mn-ea"/>
              <a:sym typeface="+mn-ea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ru-RU" b="1" dirty="0" smtClean="0">
                <a:solidFill>
                  <a:srgbClr val="FFFFFF"/>
                </a:solidFill>
                <a:latin typeface="+mn-ea"/>
                <a:sym typeface="+mn-ea"/>
              </a:rPr>
              <a:t>55 699 043</a:t>
            </a:r>
            <a:r>
              <a:rPr lang="en-US" b="1" dirty="0" smtClean="0">
                <a:solidFill>
                  <a:srgbClr val="FFFFFF"/>
                </a:solidFill>
                <a:latin typeface="+mn-ea"/>
                <a:sym typeface="+mn-ea"/>
              </a:rPr>
              <a:t> </a:t>
            </a:r>
            <a:r>
              <a:rPr lang="ru-RU" altLang="en-US" b="1" dirty="0">
                <a:solidFill>
                  <a:srgbClr val="FFFFFF"/>
                </a:solidFill>
                <a:latin typeface="+mn-ea"/>
                <a:sym typeface="+mn-ea"/>
              </a:rPr>
              <a:t>р</a:t>
            </a:r>
            <a:endParaRPr lang="ru-RU" altLang="en-US" b="1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584960" y="212725"/>
            <a:ext cx="3098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800"/>
              <a:t>Рынок.</a:t>
            </a:r>
            <a:endParaRPr lang="ru-RU" alt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5605" y="-63500"/>
            <a:ext cx="2906395" cy="2552065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7208898" y="4577168"/>
            <a:ext cx="2535119" cy="1523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небольшая стоимость атрибутики, подсказок и др.</a:t>
            </a:r>
            <a:endParaRPr lang="ru-RU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1732830" y="4702898"/>
            <a:ext cx="2535119" cy="1523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1000 показов платформа платит 45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рублей в бесплатном пробном этапе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416571" y="4702898"/>
            <a:ext cx="2535119" cy="1523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Одноразовая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покупка игры 650 рублей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>
            <a:off x="7320194" y="1929575"/>
            <a:ext cx="2134407" cy="2134407"/>
          </a:xfrm>
          <a:prstGeom prst="ellipse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" name="椭圆 1"/>
          <p:cNvSpPr/>
          <p:nvPr>
            <p:custDataLst>
              <p:tags r:id="rId6"/>
            </p:custDataLst>
          </p:nvPr>
        </p:nvSpPr>
        <p:spPr>
          <a:xfrm>
            <a:off x="7429765" y="2039886"/>
            <a:ext cx="1914526" cy="191452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152400">
              <a:schemeClr val="accent3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36525" tIns="288290" rIns="136525" bIns="0" numCol="1" spcCol="0" rtlCol="0" fromWordArt="0" anchor="t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 sz="1600" b="1">
              <a:solidFill>
                <a:srgbClr val="FFFFFF"/>
              </a:solidFill>
              <a:latin typeface="+mj-lt"/>
              <a:sym typeface="+mn-lt"/>
            </a:endParaRPr>
          </a:p>
        </p:txBody>
      </p:sp>
      <p:sp>
        <p:nvSpPr>
          <p:cNvPr id="3" name="椭圆 2"/>
          <p:cNvSpPr/>
          <p:nvPr>
            <p:custDataLst>
              <p:tags r:id="rId7"/>
            </p:custDataLst>
          </p:nvPr>
        </p:nvSpPr>
        <p:spPr>
          <a:xfrm>
            <a:off x="7529711" y="2139092"/>
            <a:ext cx="1715373" cy="1715373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3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 sz="1600" b="1">
              <a:latin typeface="Arial" panose="020B0604020202020204" pitchFamily="34" charset="0"/>
              <a:sym typeface="+mn-lt"/>
            </a:endParaRPr>
          </a:p>
        </p:txBody>
      </p:sp>
      <p:sp>
        <p:nvSpPr>
          <p:cNvPr id="13" name="弧形 12"/>
          <p:cNvSpPr/>
          <p:nvPr>
            <p:custDataLst>
              <p:tags r:id="rId8"/>
            </p:custDataLst>
          </p:nvPr>
        </p:nvSpPr>
        <p:spPr>
          <a:xfrm flipV="1">
            <a:off x="7029980" y="1643063"/>
            <a:ext cx="2714095" cy="2714095"/>
          </a:xfrm>
          <a:prstGeom prst="arc">
            <a:avLst>
              <a:gd name="adj1" fmla="val 1352946"/>
              <a:gd name="adj2" fmla="val 10848491"/>
            </a:avLst>
          </a:prstGeom>
          <a:ln w="44450" cap="rnd">
            <a:solidFill>
              <a:schemeClr val="accent3">
                <a:alpha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7" name="椭圆 6"/>
          <p:cNvSpPr/>
          <p:nvPr>
            <p:custDataLst>
              <p:tags r:id="rId9"/>
            </p:custDataLst>
          </p:nvPr>
        </p:nvSpPr>
        <p:spPr>
          <a:xfrm>
            <a:off x="1952712" y="1929575"/>
            <a:ext cx="2134407" cy="2134407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椭圆 17"/>
          <p:cNvSpPr/>
          <p:nvPr>
            <p:custDataLst>
              <p:tags r:id="rId10"/>
            </p:custDataLst>
          </p:nvPr>
        </p:nvSpPr>
        <p:spPr>
          <a:xfrm>
            <a:off x="2062282" y="2039886"/>
            <a:ext cx="1914526" cy="19145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152400">
              <a:schemeClr val="accent1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36525" tIns="288290" rIns="136525" bIns="0" numCol="1" spcCol="0" rtlCol="0" fromWordArt="0" anchor="t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 sz="1600" b="1">
              <a:solidFill>
                <a:srgbClr val="FFFFFF"/>
              </a:solidFill>
              <a:latin typeface="+mj-lt"/>
              <a:sym typeface="+mn-lt"/>
            </a:endParaRPr>
          </a:p>
        </p:txBody>
      </p:sp>
      <p:sp>
        <p:nvSpPr>
          <p:cNvPr id="8" name="椭圆 7"/>
          <p:cNvSpPr/>
          <p:nvPr>
            <p:custDataLst>
              <p:tags r:id="rId11"/>
            </p:custDataLst>
          </p:nvPr>
        </p:nvSpPr>
        <p:spPr>
          <a:xfrm>
            <a:off x="2162229" y="2139092"/>
            <a:ext cx="1715373" cy="1715373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 sz="1600" b="1">
              <a:latin typeface="Arial" panose="020B0604020202020204" pitchFamily="34" charset="0"/>
              <a:sym typeface="+mn-lt"/>
            </a:endParaRPr>
          </a:p>
        </p:txBody>
      </p:sp>
      <p:sp>
        <p:nvSpPr>
          <p:cNvPr id="15" name="弧形 14"/>
          <p:cNvSpPr/>
          <p:nvPr>
            <p:custDataLst>
              <p:tags r:id="rId12"/>
            </p:custDataLst>
          </p:nvPr>
        </p:nvSpPr>
        <p:spPr>
          <a:xfrm flipV="1">
            <a:off x="1662497" y="1643063"/>
            <a:ext cx="2714095" cy="2714095"/>
          </a:xfrm>
          <a:prstGeom prst="arc">
            <a:avLst>
              <a:gd name="adj1" fmla="val 1352946"/>
              <a:gd name="adj2" fmla="val 10848491"/>
            </a:avLst>
          </a:prstGeom>
          <a:ln w="44450" cap="rnd">
            <a:solidFill>
              <a:schemeClr val="accent1">
                <a:alpha val="50000"/>
              </a:schemeClr>
            </a:solidFill>
            <a:head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1" name="椭圆 20"/>
          <p:cNvSpPr/>
          <p:nvPr>
            <p:custDataLst>
              <p:tags r:id="rId13"/>
            </p:custDataLst>
          </p:nvPr>
        </p:nvSpPr>
        <p:spPr>
          <a:xfrm>
            <a:off x="4636453" y="1929575"/>
            <a:ext cx="2134407" cy="2134407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5" name="椭圆 24"/>
          <p:cNvSpPr/>
          <p:nvPr>
            <p:custDataLst>
              <p:tags r:id="rId14"/>
            </p:custDataLst>
          </p:nvPr>
        </p:nvSpPr>
        <p:spPr>
          <a:xfrm>
            <a:off x="4746024" y="2039886"/>
            <a:ext cx="1914526" cy="19145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152400">
              <a:schemeClr val="accent2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36525" tIns="288290" rIns="136525" bIns="0" numCol="1" spcCol="0" rtlCol="0" fromWordArt="0" anchor="t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 sz="1600" b="1">
              <a:solidFill>
                <a:srgbClr val="FFFFFF"/>
              </a:solidFill>
              <a:latin typeface="+mj-lt"/>
              <a:sym typeface="+mn-lt"/>
            </a:endParaRPr>
          </a:p>
        </p:txBody>
      </p:sp>
      <p:sp>
        <p:nvSpPr>
          <p:cNvPr id="26" name="椭圆 25"/>
          <p:cNvSpPr/>
          <p:nvPr>
            <p:custDataLst>
              <p:tags r:id="rId15"/>
            </p:custDataLst>
          </p:nvPr>
        </p:nvSpPr>
        <p:spPr>
          <a:xfrm>
            <a:off x="4845970" y="2139092"/>
            <a:ext cx="1715373" cy="1715373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2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 sz="1600" b="1">
              <a:latin typeface="Arial" panose="020B0604020202020204" pitchFamily="34" charset="0"/>
              <a:sym typeface="+mn-lt"/>
            </a:endParaRPr>
          </a:p>
        </p:txBody>
      </p:sp>
      <p:sp>
        <p:nvSpPr>
          <p:cNvPr id="29" name="弧形 28"/>
          <p:cNvSpPr/>
          <p:nvPr>
            <p:custDataLst>
              <p:tags r:id="rId16"/>
            </p:custDataLst>
          </p:nvPr>
        </p:nvSpPr>
        <p:spPr>
          <a:xfrm flipV="1">
            <a:off x="4346239" y="1643063"/>
            <a:ext cx="2714095" cy="2714095"/>
          </a:xfrm>
          <a:prstGeom prst="arc">
            <a:avLst>
              <a:gd name="adj1" fmla="val 10822527"/>
              <a:gd name="adj2" fmla="val 20157622"/>
            </a:avLst>
          </a:prstGeom>
          <a:ln w="44450" cap="rnd">
            <a:solidFill>
              <a:schemeClr val="accent2">
                <a:alpha val="50000"/>
              </a:schemeClr>
            </a:solidFill>
            <a:headEnd type="non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6" name="矩形 15"/>
          <p:cNvSpPr/>
          <p:nvPr>
            <p:custDataLst>
              <p:tags r:id="rId17"/>
            </p:custDataLst>
          </p:nvPr>
        </p:nvSpPr>
        <p:spPr>
          <a:xfrm>
            <a:off x="2217014" y="2919413"/>
            <a:ext cx="1605062" cy="601158"/>
          </a:xfrm>
          <a:prstGeom prst="rect">
            <a:avLst/>
          </a:prstGeom>
          <a:noFill/>
        </p:spPr>
        <p:txBody>
          <a:bodyPr wrap="square" lIns="36195" tIns="36195" rIns="36195" bIns="36195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chemeClr val="bg1"/>
                </a:solidFill>
                <a:sym typeface="+mn-ea"/>
              </a:rPr>
              <a:t>CPM реклама</a:t>
            </a:r>
            <a:endParaRPr lang="ru-RU" altLang="en-US" sz="1100" b="1" dirty="0">
              <a:solidFill>
                <a:schemeClr val="bg1"/>
              </a:solidFill>
              <a:latin typeface="+mj-lt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4900755" y="2919413"/>
            <a:ext cx="1605062" cy="601158"/>
          </a:xfrm>
          <a:prstGeom prst="rect">
            <a:avLst/>
          </a:prstGeom>
          <a:noFill/>
        </p:spPr>
        <p:txBody>
          <a:bodyPr wrap="square" lIns="36195" tIns="36195" rIns="36195" bIns="36195" rtlCol="0" anchor="t" anchorCtr="0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en-US" sz="1600" b="1" dirty="0" smtClean="0">
                <a:solidFill>
                  <a:srgbClr val="FFFFFF"/>
                </a:solidFill>
                <a:latin typeface="+mj-lt"/>
              </a:rPr>
              <a:t>Прямая продажа игры</a:t>
            </a:r>
            <a:endParaRPr lang="ru-RU" altLang="en-US" sz="1600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2" name="矩形 21"/>
          <p:cNvSpPr/>
          <p:nvPr>
            <p:custDataLst>
              <p:tags r:id="rId19"/>
            </p:custDataLst>
          </p:nvPr>
        </p:nvSpPr>
        <p:spPr>
          <a:xfrm>
            <a:off x="7584497" y="2919413"/>
            <a:ext cx="1605062" cy="601158"/>
          </a:xfrm>
          <a:prstGeom prst="rect">
            <a:avLst/>
          </a:prstGeom>
          <a:noFill/>
        </p:spPr>
        <p:txBody>
          <a:bodyPr wrap="square" lIns="36195" tIns="36195" rIns="36195" bIns="36195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en-US" sz="1600" b="1">
                <a:solidFill>
                  <a:srgbClr val="FFFFFF"/>
                </a:solidFill>
                <a:latin typeface="+mj-lt"/>
              </a:rPr>
              <a:t>виртуальный магазин</a:t>
            </a:r>
            <a:endParaRPr lang="ru-RU" altLang="en-US" sz="1600" b="1">
              <a:solidFill>
                <a:srgbClr val="FFFFFF"/>
              </a:solidFill>
              <a:latin typeface="+mj-lt"/>
            </a:endParaRPr>
          </a:p>
        </p:txBody>
      </p:sp>
      <p:sp>
        <p:nvSpPr>
          <p:cNvPr id="5" name="任意多边形: 形状 4"/>
          <p:cNvSpPr/>
          <p:nvPr>
            <p:custDataLst>
              <p:tags r:id="rId20"/>
            </p:custDataLst>
          </p:nvPr>
        </p:nvSpPr>
        <p:spPr>
          <a:xfrm>
            <a:off x="2860372" y="2507042"/>
            <a:ext cx="317673" cy="342779"/>
          </a:xfrm>
          <a:custGeom>
            <a:avLst/>
            <a:gdLst>
              <a:gd name="connsiteX0" fmla="*/ 221499 w 272472"/>
              <a:gd name="connsiteY0" fmla="*/ 294119 h 294005"/>
              <a:gd name="connsiteX1" fmla="*/ 51204 w 272472"/>
              <a:gd name="connsiteY1" fmla="*/ 294119 h 294005"/>
              <a:gd name="connsiteX2" fmla="*/ 115 w 272472"/>
              <a:gd name="connsiteY2" fmla="*/ 245118 h 294005"/>
              <a:gd name="connsiteX3" fmla="*/ 115 w 272472"/>
              <a:gd name="connsiteY3" fmla="*/ 49115 h 294005"/>
              <a:gd name="connsiteX4" fmla="*/ 51204 w 272472"/>
              <a:gd name="connsiteY4" fmla="*/ 114 h 294005"/>
              <a:gd name="connsiteX5" fmla="*/ 221499 w 272472"/>
              <a:gd name="connsiteY5" fmla="*/ 114 h 294005"/>
              <a:gd name="connsiteX6" fmla="*/ 272588 w 272472"/>
              <a:gd name="connsiteY6" fmla="*/ 49115 h 294005"/>
              <a:gd name="connsiteX7" fmla="*/ 272588 w 272472"/>
              <a:gd name="connsiteY7" fmla="*/ 245118 h 294005"/>
              <a:gd name="connsiteX8" fmla="*/ 221499 w 272472"/>
              <a:gd name="connsiteY8" fmla="*/ 294119 h 294005"/>
              <a:gd name="connsiteX9" fmla="*/ 136351 w 272472"/>
              <a:gd name="connsiteY9" fmla="*/ 135450 h 294005"/>
              <a:gd name="connsiteX10" fmla="*/ 204469 w 272472"/>
              <a:gd name="connsiteY10" fmla="*/ 67782 h 294005"/>
              <a:gd name="connsiteX11" fmla="*/ 187440 w 272472"/>
              <a:gd name="connsiteY11" fmla="*/ 50865 h 294005"/>
              <a:gd name="connsiteX12" fmla="*/ 170411 w 272472"/>
              <a:gd name="connsiteY12" fmla="*/ 67782 h 294005"/>
              <a:gd name="connsiteX13" fmla="*/ 136351 w 272472"/>
              <a:gd name="connsiteY13" fmla="*/ 101616 h 294005"/>
              <a:gd name="connsiteX14" fmla="*/ 102292 w 272472"/>
              <a:gd name="connsiteY14" fmla="*/ 67782 h 294005"/>
              <a:gd name="connsiteX15" fmla="*/ 85263 w 272472"/>
              <a:gd name="connsiteY15" fmla="*/ 50865 h 294005"/>
              <a:gd name="connsiteX16" fmla="*/ 68233 w 272472"/>
              <a:gd name="connsiteY16" fmla="*/ 67782 h 294005"/>
              <a:gd name="connsiteX17" fmla="*/ 136351 w 272472"/>
              <a:gd name="connsiteY17" fmla="*/ 135450 h 294005"/>
              <a:gd name="connsiteX18" fmla="*/ 170411 w 272472"/>
              <a:gd name="connsiteY18" fmla="*/ 236952 h 294005"/>
              <a:gd name="connsiteX19" fmla="*/ 187440 w 272472"/>
              <a:gd name="connsiteY19" fmla="*/ 220034 h 294005"/>
              <a:gd name="connsiteX20" fmla="*/ 170411 w 272472"/>
              <a:gd name="connsiteY20" fmla="*/ 203117 h 294005"/>
              <a:gd name="connsiteX21" fmla="*/ 102292 w 272472"/>
              <a:gd name="connsiteY21" fmla="*/ 203117 h 294005"/>
              <a:gd name="connsiteX22" fmla="*/ 85263 w 272472"/>
              <a:gd name="connsiteY22" fmla="*/ 220034 h 294005"/>
              <a:gd name="connsiteX23" fmla="*/ 102292 w 272472"/>
              <a:gd name="connsiteY23" fmla="*/ 236952 h 294005"/>
              <a:gd name="connsiteX24" fmla="*/ 170411 w 272472"/>
              <a:gd name="connsiteY24" fmla="*/ 236952 h 29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2472" h="294005">
                <a:moveTo>
                  <a:pt x="221499" y="294119"/>
                </a:moveTo>
                <a:lnTo>
                  <a:pt x="51204" y="294119"/>
                </a:lnTo>
                <a:cubicBezTo>
                  <a:pt x="22253" y="294119"/>
                  <a:pt x="115" y="272886"/>
                  <a:pt x="115" y="245118"/>
                </a:cubicBezTo>
                <a:lnTo>
                  <a:pt x="115" y="49115"/>
                </a:lnTo>
                <a:cubicBezTo>
                  <a:pt x="115" y="21348"/>
                  <a:pt x="22253" y="114"/>
                  <a:pt x="51204" y="114"/>
                </a:cubicBezTo>
                <a:lnTo>
                  <a:pt x="221499" y="114"/>
                </a:lnTo>
                <a:cubicBezTo>
                  <a:pt x="250449" y="114"/>
                  <a:pt x="272588" y="21348"/>
                  <a:pt x="272588" y="49115"/>
                </a:cubicBezTo>
                <a:lnTo>
                  <a:pt x="272588" y="245118"/>
                </a:lnTo>
                <a:cubicBezTo>
                  <a:pt x="272588" y="272886"/>
                  <a:pt x="250449" y="294119"/>
                  <a:pt x="221499" y="294119"/>
                </a:cubicBezTo>
                <a:moveTo>
                  <a:pt x="136351" y="135450"/>
                </a:moveTo>
                <a:cubicBezTo>
                  <a:pt x="173816" y="135450"/>
                  <a:pt x="204469" y="104999"/>
                  <a:pt x="204469" y="67782"/>
                </a:cubicBezTo>
                <a:cubicBezTo>
                  <a:pt x="204469" y="57632"/>
                  <a:pt x="197658" y="50865"/>
                  <a:pt x="187440" y="50865"/>
                </a:cubicBezTo>
                <a:cubicBezTo>
                  <a:pt x="177222" y="50865"/>
                  <a:pt x="170411" y="57632"/>
                  <a:pt x="170411" y="67782"/>
                </a:cubicBezTo>
                <a:cubicBezTo>
                  <a:pt x="170411" y="86391"/>
                  <a:pt x="155084" y="101616"/>
                  <a:pt x="136351" y="101616"/>
                </a:cubicBezTo>
                <a:cubicBezTo>
                  <a:pt x="117619" y="101616"/>
                  <a:pt x="102292" y="86391"/>
                  <a:pt x="102292" y="67782"/>
                </a:cubicBezTo>
                <a:cubicBezTo>
                  <a:pt x="102292" y="57632"/>
                  <a:pt x="95480" y="50865"/>
                  <a:pt x="85263" y="50865"/>
                </a:cubicBezTo>
                <a:cubicBezTo>
                  <a:pt x="75045" y="50865"/>
                  <a:pt x="68233" y="57632"/>
                  <a:pt x="68233" y="67782"/>
                </a:cubicBezTo>
                <a:cubicBezTo>
                  <a:pt x="68233" y="104999"/>
                  <a:pt x="98886" y="135450"/>
                  <a:pt x="136351" y="135450"/>
                </a:cubicBezTo>
                <a:moveTo>
                  <a:pt x="170411" y="236952"/>
                </a:moveTo>
                <a:cubicBezTo>
                  <a:pt x="180628" y="236952"/>
                  <a:pt x="187440" y="230185"/>
                  <a:pt x="187440" y="220034"/>
                </a:cubicBezTo>
                <a:cubicBezTo>
                  <a:pt x="187440" y="209885"/>
                  <a:pt x="180628" y="203117"/>
                  <a:pt x="170411" y="203117"/>
                </a:cubicBezTo>
                <a:lnTo>
                  <a:pt x="102292" y="203117"/>
                </a:lnTo>
                <a:cubicBezTo>
                  <a:pt x="92075" y="203117"/>
                  <a:pt x="85263" y="209885"/>
                  <a:pt x="85263" y="220034"/>
                </a:cubicBezTo>
                <a:cubicBezTo>
                  <a:pt x="85263" y="230185"/>
                  <a:pt x="92075" y="236952"/>
                  <a:pt x="102292" y="236952"/>
                </a:cubicBezTo>
                <a:lnTo>
                  <a:pt x="170411" y="236952"/>
                </a:lnTo>
              </a:path>
            </a:pathLst>
          </a:custGeom>
          <a:solidFill>
            <a:srgbClr val="FFFFFF"/>
          </a:solidFill>
          <a:ln w="102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任意多边形: 形状 5"/>
          <p:cNvSpPr/>
          <p:nvPr>
            <p:custDataLst>
              <p:tags r:id="rId21"/>
            </p:custDataLst>
          </p:nvPr>
        </p:nvSpPr>
        <p:spPr>
          <a:xfrm>
            <a:off x="5548555" y="2487053"/>
            <a:ext cx="308738" cy="362768"/>
          </a:xfrm>
          <a:custGeom>
            <a:avLst/>
            <a:gdLst>
              <a:gd name="connsiteX0" fmla="*/ 87598 w 264808"/>
              <a:gd name="connsiteY0" fmla="*/ 32709 h 311150"/>
              <a:gd name="connsiteX1" fmla="*/ 132020 w 264808"/>
              <a:gd name="connsiteY1" fmla="*/ -392 h 311150"/>
              <a:gd name="connsiteX2" fmla="*/ 176443 w 264808"/>
              <a:gd name="connsiteY2" fmla="*/ 32709 h 311150"/>
              <a:gd name="connsiteX3" fmla="*/ 237944 w 264808"/>
              <a:gd name="connsiteY3" fmla="*/ 32709 h 311150"/>
              <a:gd name="connsiteX4" fmla="*/ 264425 w 264808"/>
              <a:gd name="connsiteY4" fmla="*/ 59190 h 311150"/>
              <a:gd name="connsiteX5" fmla="*/ 264425 w 264808"/>
              <a:gd name="connsiteY5" fmla="*/ 284278 h 311150"/>
              <a:gd name="connsiteX6" fmla="*/ 237944 w 264808"/>
              <a:gd name="connsiteY6" fmla="*/ 310758 h 311150"/>
              <a:gd name="connsiteX7" fmla="*/ 26097 w 264808"/>
              <a:gd name="connsiteY7" fmla="*/ 310758 h 311150"/>
              <a:gd name="connsiteX8" fmla="*/ -384 w 264808"/>
              <a:gd name="connsiteY8" fmla="*/ 284278 h 311150"/>
              <a:gd name="connsiteX9" fmla="*/ -384 w 264808"/>
              <a:gd name="connsiteY9" fmla="*/ 59190 h 311150"/>
              <a:gd name="connsiteX10" fmla="*/ 26097 w 264808"/>
              <a:gd name="connsiteY10" fmla="*/ 32709 h 311150"/>
              <a:gd name="connsiteX11" fmla="*/ 87598 w 264808"/>
              <a:gd name="connsiteY11" fmla="*/ 32709 h 311150"/>
              <a:gd name="connsiteX12" fmla="*/ 132020 w 264808"/>
              <a:gd name="connsiteY12" fmla="*/ 52570 h 311150"/>
              <a:gd name="connsiteX13" fmla="*/ 145261 w 264808"/>
              <a:gd name="connsiteY13" fmla="*/ 39329 h 311150"/>
              <a:gd name="connsiteX14" fmla="*/ 132020 w 264808"/>
              <a:gd name="connsiteY14" fmla="*/ 26089 h 311150"/>
              <a:gd name="connsiteX15" fmla="*/ 118780 w 264808"/>
              <a:gd name="connsiteY15" fmla="*/ 39329 h 311150"/>
              <a:gd name="connsiteX16" fmla="*/ 132020 w 264808"/>
              <a:gd name="connsiteY16" fmla="*/ 52570 h 311150"/>
              <a:gd name="connsiteX17" fmla="*/ 65818 w 264808"/>
              <a:gd name="connsiteY17" fmla="*/ 98911 h 311150"/>
              <a:gd name="connsiteX18" fmla="*/ 52578 w 264808"/>
              <a:gd name="connsiteY18" fmla="*/ 112152 h 311150"/>
              <a:gd name="connsiteX19" fmla="*/ 65818 w 264808"/>
              <a:gd name="connsiteY19" fmla="*/ 125392 h 311150"/>
              <a:gd name="connsiteX20" fmla="*/ 198223 w 264808"/>
              <a:gd name="connsiteY20" fmla="*/ 125392 h 311150"/>
              <a:gd name="connsiteX21" fmla="*/ 211463 w 264808"/>
              <a:gd name="connsiteY21" fmla="*/ 112152 h 311150"/>
              <a:gd name="connsiteX22" fmla="*/ 198223 w 264808"/>
              <a:gd name="connsiteY22" fmla="*/ 98911 h 311150"/>
              <a:gd name="connsiteX23" fmla="*/ 65818 w 264808"/>
              <a:gd name="connsiteY23" fmla="*/ 98911 h 311150"/>
              <a:gd name="connsiteX24" fmla="*/ 65818 w 264808"/>
              <a:gd name="connsiteY24" fmla="*/ 158493 h 311150"/>
              <a:gd name="connsiteX25" fmla="*/ 52578 w 264808"/>
              <a:gd name="connsiteY25" fmla="*/ 171734 h 311150"/>
              <a:gd name="connsiteX26" fmla="*/ 65818 w 264808"/>
              <a:gd name="connsiteY26" fmla="*/ 184974 h 311150"/>
              <a:gd name="connsiteX27" fmla="*/ 198223 w 264808"/>
              <a:gd name="connsiteY27" fmla="*/ 184974 h 311150"/>
              <a:gd name="connsiteX28" fmla="*/ 211463 w 264808"/>
              <a:gd name="connsiteY28" fmla="*/ 171734 h 311150"/>
              <a:gd name="connsiteX29" fmla="*/ 198223 w 264808"/>
              <a:gd name="connsiteY29" fmla="*/ 158493 h 311150"/>
              <a:gd name="connsiteX30" fmla="*/ 65818 w 264808"/>
              <a:gd name="connsiteY30" fmla="*/ 158493 h 311150"/>
              <a:gd name="connsiteX31" fmla="*/ 65818 w 264808"/>
              <a:gd name="connsiteY31" fmla="*/ 218075 h 311150"/>
              <a:gd name="connsiteX32" fmla="*/ 52578 w 264808"/>
              <a:gd name="connsiteY32" fmla="*/ 231316 h 311150"/>
              <a:gd name="connsiteX33" fmla="*/ 65818 w 264808"/>
              <a:gd name="connsiteY33" fmla="*/ 244556 h 311150"/>
              <a:gd name="connsiteX34" fmla="*/ 132020 w 264808"/>
              <a:gd name="connsiteY34" fmla="*/ 244556 h 311150"/>
              <a:gd name="connsiteX35" fmla="*/ 145261 w 264808"/>
              <a:gd name="connsiteY35" fmla="*/ 231316 h 311150"/>
              <a:gd name="connsiteX36" fmla="*/ 132020 w 264808"/>
              <a:gd name="connsiteY36" fmla="*/ 218075 h 311150"/>
              <a:gd name="connsiteX37" fmla="*/ 65818 w 264808"/>
              <a:gd name="connsiteY37" fmla="*/ 218075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64808" h="311150">
                <a:moveTo>
                  <a:pt x="87598" y="32709"/>
                </a:moveTo>
                <a:cubicBezTo>
                  <a:pt x="93295" y="13567"/>
                  <a:pt x="111028" y="-392"/>
                  <a:pt x="132020" y="-392"/>
                </a:cubicBezTo>
                <a:cubicBezTo>
                  <a:pt x="153013" y="-392"/>
                  <a:pt x="170746" y="13567"/>
                  <a:pt x="176443" y="32709"/>
                </a:cubicBezTo>
                <a:lnTo>
                  <a:pt x="237944" y="32709"/>
                </a:lnTo>
                <a:cubicBezTo>
                  <a:pt x="252569" y="32709"/>
                  <a:pt x="264425" y="44565"/>
                  <a:pt x="264425" y="59190"/>
                </a:cubicBezTo>
                <a:lnTo>
                  <a:pt x="264425" y="284278"/>
                </a:lnTo>
                <a:cubicBezTo>
                  <a:pt x="264425" y="298902"/>
                  <a:pt x="252569" y="310758"/>
                  <a:pt x="237944" y="310758"/>
                </a:cubicBezTo>
                <a:lnTo>
                  <a:pt x="26097" y="310758"/>
                </a:lnTo>
                <a:cubicBezTo>
                  <a:pt x="11472" y="310758"/>
                  <a:pt x="-384" y="298902"/>
                  <a:pt x="-384" y="284278"/>
                </a:cubicBezTo>
                <a:lnTo>
                  <a:pt x="-384" y="59190"/>
                </a:lnTo>
                <a:cubicBezTo>
                  <a:pt x="-384" y="44565"/>
                  <a:pt x="11472" y="32709"/>
                  <a:pt x="26097" y="32709"/>
                </a:cubicBezTo>
                <a:lnTo>
                  <a:pt x="87598" y="32709"/>
                </a:lnTo>
                <a:moveTo>
                  <a:pt x="132020" y="52570"/>
                </a:moveTo>
                <a:cubicBezTo>
                  <a:pt x="139333" y="52570"/>
                  <a:pt x="145261" y="46642"/>
                  <a:pt x="145261" y="39329"/>
                </a:cubicBezTo>
                <a:cubicBezTo>
                  <a:pt x="145261" y="32017"/>
                  <a:pt x="139333" y="26089"/>
                  <a:pt x="132020" y="26089"/>
                </a:cubicBezTo>
                <a:cubicBezTo>
                  <a:pt x="124708" y="26089"/>
                  <a:pt x="118780" y="32017"/>
                  <a:pt x="118780" y="39329"/>
                </a:cubicBezTo>
                <a:cubicBezTo>
                  <a:pt x="118780" y="46642"/>
                  <a:pt x="124708" y="52570"/>
                  <a:pt x="132020" y="52570"/>
                </a:cubicBezTo>
                <a:moveTo>
                  <a:pt x="65818" y="98911"/>
                </a:moveTo>
                <a:cubicBezTo>
                  <a:pt x="58506" y="98911"/>
                  <a:pt x="52578" y="104839"/>
                  <a:pt x="52578" y="112152"/>
                </a:cubicBezTo>
                <a:cubicBezTo>
                  <a:pt x="52578" y="119464"/>
                  <a:pt x="58506" y="125392"/>
                  <a:pt x="65818" y="125392"/>
                </a:cubicBezTo>
                <a:lnTo>
                  <a:pt x="198223" y="125392"/>
                </a:lnTo>
                <a:cubicBezTo>
                  <a:pt x="205535" y="125392"/>
                  <a:pt x="211463" y="119464"/>
                  <a:pt x="211463" y="112152"/>
                </a:cubicBezTo>
                <a:cubicBezTo>
                  <a:pt x="211463" y="104839"/>
                  <a:pt x="205535" y="98911"/>
                  <a:pt x="198223" y="98911"/>
                </a:cubicBezTo>
                <a:lnTo>
                  <a:pt x="65818" y="98911"/>
                </a:lnTo>
                <a:moveTo>
                  <a:pt x="65818" y="158493"/>
                </a:moveTo>
                <a:cubicBezTo>
                  <a:pt x="58506" y="158493"/>
                  <a:pt x="52578" y="164421"/>
                  <a:pt x="52578" y="171734"/>
                </a:cubicBezTo>
                <a:cubicBezTo>
                  <a:pt x="52578" y="179046"/>
                  <a:pt x="58506" y="184974"/>
                  <a:pt x="65818" y="184974"/>
                </a:cubicBezTo>
                <a:lnTo>
                  <a:pt x="198223" y="184974"/>
                </a:lnTo>
                <a:cubicBezTo>
                  <a:pt x="205535" y="184974"/>
                  <a:pt x="211463" y="179046"/>
                  <a:pt x="211463" y="171734"/>
                </a:cubicBezTo>
                <a:cubicBezTo>
                  <a:pt x="211463" y="164421"/>
                  <a:pt x="205535" y="158493"/>
                  <a:pt x="198223" y="158493"/>
                </a:cubicBezTo>
                <a:lnTo>
                  <a:pt x="65818" y="158493"/>
                </a:lnTo>
                <a:moveTo>
                  <a:pt x="65818" y="218075"/>
                </a:moveTo>
                <a:cubicBezTo>
                  <a:pt x="58506" y="218075"/>
                  <a:pt x="52578" y="224003"/>
                  <a:pt x="52578" y="231316"/>
                </a:cubicBezTo>
                <a:cubicBezTo>
                  <a:pt x="52578" y="238628"/>
                  <a:pt x="58506" y="244556"/>
                  <a:pt x="65818" y="244556"/>
                </a:cubicBezTo>
                <a:lnTo>
                  <a:pt x="132020" y="244556"/>
                </a:lnTo>
                <a:cubicBezTo>
                  <a:pt x="139333" y="244556"/>
                  <a:pt x="145261" y="238628"/>
                  <a:pt x="145261" y="231316"/>
                </a:cubicBezTo>
                <a:cubicBezTo>
                  <a:pt x="145261" y="224003"/>
                  <a:pt x="139333" y="218075"/>
                  <a:pt x="132020" y="218075"/>
                </a:cubicBezTo>
                <a:lnTo>
                  <a:pt x="65818" y="218075"/>
                </a:lnTo>
              </a:path>
            </a:pathLst>
          </a:custGeom>
          <a:solidFill>
            <a:srgbClr val="FFFFFF"/>
          </a:solidFill>
          <a:ln w="4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22"/>
            </p:custDataLst>
          </p:nvPr>
        </p:nvSpPr>
        <p:spPr>
          <a:xfrm>
            <a:off x="8205644" y="2499639"/>
            <a:ext cx="362768" cy="337218"/>
          </a:xfrm>
          <a:custGeom>
            <a:avLst/>
            <a:gdLst>
              <a:gd name="connsiteX0" fmla="*/ 272530 w 311150"/>
              <a:gd name="connsiteY0" fmla="*/ 81135 h 289236"/>
              <a:gd name="connsiteX1" fmla="*/ 272530 w 311150"/>
              <a:gd name="connsiteY1" fmla="*/ 60759 h 289236"/>
              <a:gd name="connsiteX2" fmla="*/ 267153 w 311150"/>
              <a:gd name="connsiteY2" fmla="*/ 46327 h 289236"/>
              <a:gd name="connsiteX3" fmla="*/ 253173 w 311150"/>
              <a:gd name="connsiteY3" fmla="*/ 39949 h 289236"/>
              <a:gd name="connsiteX4" fmla="*/ 136438 w 311150"/>
              <a:gd name="connsiteY4" fmla="*/ 39949 h 289236"/>
              <a:gd name="connsiteX5" fmla="*/ 136438 w 311150"/>
              <a:gd name="connsiteY5" fmla="*/ 20924 h 289236"/>
              <a:gd name="connsiteX6" fmla="*/ 131060 w 311150"/>
              <a:gd name="connsiteY6" fmla="*/ 6493 h 289236"/>
              <a:gd name="connsiteX7" fmla="*/ 117081 w 311150"/>
              <a:gd name="connsiteY7" fmla="*/ 115 h 289236"/>
              <a:gd name="connsiteX8" fmla="*/ 19488 w 311150"/>
              <a:gd name="connsiteY8" fmla="*/ 115 h 289236"/>
              <a:gd name="connsiteX9" fmla="*/ 5507 w 311150"/>
              <a:gd name="connsiteY9" fmla="*/ 6493 h 289236"/>
              <a:gd name="connsiteX10" fmla="*/ 130 w 311150"/>
              <a:gd name="connsiteY10" fmla="*/ 20924 h 289236"/>
              <a:gd name="connsiteX11" fmla="*/ 130 w 311150"/>
              <a:gd name="connsiteY11" fmla="*/ 272199 h 289236"/>
              <a:gd name="connsiteX12" fmla="*/ 991 w 311150"/>
              <a:gd name="connsiteY12" fmla="*/ 268038 h 289236"/>
              <a:gd name="connsiteX13" fmla="*/ 3303 w 311150"/>
              <a:gd name="connsiteY13" fmla="*/ 256633 h 289236"/>
              <a:gd name="connsiteX14" fmla="*/ 6744 w 311150"/>
              <a:gd name="connsiteY14" fmla="*/ 239662 h 289236"/>
              <a:gd name="connsiteX15" fmla="*/ 10992 w 311150"/>
              <a:gd name="connsiteY15" fmla="*/ 218799 h 289236"/>
              <a:gd name="connsiteX16" fmla="*/ 15670 w 311150"/>
              <a:gd name="connsiteY16" fmla="*/ 195666 h 289236"/>
              <a:gd name="connsiteX17" fmla="*/ 20509 w 311150"/>
              <a:gd name="connsiteY17" fmla="*/ 171938 h 289236"/>
              <a:gd name="connsiteX18" fmla="*/ 25134 w 311150"/>
              <a:gd name="connsiteY18" fmla="*/ 149238 h 289236"/>
              <a:gd name="connsiteX19" fmla="*/ 29543 w 311150"/>
              <a:gd name="connsiteY19" fmla="*/ 127618 h 289236"/>
              <a:gd name="connsiteX20" fmla="*/ 33360 w 311150"/>
              <a:gd name="connsiteY20" fmla="*/ 106971 h 289236"/>
              <a:gd name="connsiteX21" fmla="*/ 39114 w 311150"/>
              <a:gd name="connsiteY21" fmla="*/ 89567 h 289236"/>
              <a:gd name="connsiteX22" fmla="*/ 54653 w 311150"/>
              <a:gd name="connsiteY22" fmla="*/ 81243 h 289236"/>
              <a:gd name="connsiteX23" fmla="*/ 73742 w 311150"/>
              <a:gd name="connsiteY23" fmla="*/ 81027 h 289236"/>
              <a:gd name="connsiteX24" fmla="*/ 117780 w 311150"/>
              <a:gd name="connsiteY24" fmla="*/ 81135 h 289236"/>
              <a:gd name="connsiteX25" fmla="*/ 272475 w 311150"/>
              <a:gd name="connsiteY25" fmla="*/ 81135 h 289236"/>
              <a:gd name="connsiteX26" fmla="*/ 272530 w 311150"/>
              <a:gd name="connsiteY26" fmla="*/ 81135 h 289236"/>
              <a:gd name="connsiteX27" fmla="*/ 258011 w 311150"/>
              <a:gd name="connsiteY27" fmla="*/ 289279 h 289236"/>
              <a:gd name="connsiteX28" fmla="*/ 250484 w 311150"/>
              <a:gd name="connsiteY28" fmla="*/ 289279 h 289236"/>
              <a:gd name="connsiteX29" fmla="*/ 239461 w 311150"/>
              <a:gd name="connsiteY29" fmla="*/ 289226 h 289236"/>
              <a:gd name="connsiteX30" fmla="*/ 230158 w 311150"/>
              <a:gd name="connsiteY30" fmla="*/ 289279 h 289236"/>
              <a:gd name="connsiteX31" fmla="*/ 15777 w 311150"/>
              <a:gd name="connsiteY31" fmla="*/ 289279 h 289236"/>
              <a:gd name="connsiteX32" fmla="*/ 16530 w 311150"/>
              <a:gd name="connsiteY32" fmla="*/ 285442 h 289236"/>
              <a:gd name="connsiteX33" fmla="*/ 18574 w 311150"/>
              <a:gd name="connsiteY33" fmla="*/ 274902 h 289236"/>
              <a:gd name="connsiteX34" fmla="*/ 21585 w 311150"/>
              <a:gd name="connsiteY34" fmla="*/ 259120 h 289236"/>
              <a:gd name="connsiteX35" fmla="*/ 25349 w 311150"/>
              <a:gd name="connsiteY35" fmla="*/ 239554 h 289236"/>
              <a:gd name="connsiteX36" fmla="*/ 29543 w 311150"/>
              <a:gd name="connsiteY36" fmla="*/ 217610 h 289236"/>
              <a:gd name="connsiteX37" fmla="*/ 33952 w 311150"/>
              <a:gd name="connsiteY37" fmla="*/ 194801 h 289236"/>
              <a:gd name="connsiteX38" fmla="*/ 38253 w 311150"/>
              <a:gd name="connsiteY38" fmla="*/ 172533 h 289236"/>
              <a:gd name="connsiteX39" fmla="*/ 46373 w 311150"/>
              <a:gd name="connsiteY39" fmla="*/ 128969 h 289236"/>
              <a:gd name="connsiteX40" fmla="*/ 53900 w 311150"/>
              <a:gd name="connsiteY40" fmla="*/ 103728 h 289236"/>
              <a:gd name="connsiteX41" fmla="*/ 81269 w 311150"/>
              <a:gd name="connsiteY41" fmla="*/ 96647 h 289236"/>
              <a:gd name="connsiteX42" fmla="*/ 118963 w 311150"/>
              <a:gd name="connsiteY42" fmla="*/ 96701 h 289236"/>
              <a:gd name="connsiteX43" fmla="*/ 270002 w 311150"/>
              <a:gd name="connsiteY43" fmla="*/ 96701 h 289236"/>
              <a:gd name="connsiteX44" fmla="*/ 290973 w 311150"/>
              <a:gd name="connsiteY44" fmla="*/ 96809 h 289236"/>
              <a:gd name="connsiteX45" fmla="*/ 307158 w 311150"/>
              <a:gd name="connsiteY45" fmla="*/ 104160 h 289236"/>
              <a:gd name="connsiteX46" fmla="*/ 311082 w 311150"/>
              <a:gd name="connsiteY46" fmla="*/ 119510 h 289236"/>
              <a:gd name="connsiteX47" fmla="*/ 306351 w 311150"/>
              <a:gd name="connsiteY47" fmla="*/ 140427 h 289236"/>
              <a:gd name="connsiteX48" fmla="*/ 301350 w 311150"/>
              <a:gd name="connsiteY48" fmla="*/ 162264 h 289236"/>
              <a:gd name="connsiteX49" fmla="*/ 294575 w 311150"/>
              <a:gd name="connsiteY49" fmla="*/ 191936 h 289236"/>
              <a:gd name="connsiteX50" fmla="*/ 288607 w 311150"/>
              <a:gd name="connsiteY50" fmla="*/ 217934 h 289236"/>
              <a:gd name="connsiteX51" fmla="*/ 279089 w 311150"/>
              <a:gd name="connsiteY51" fmla="*/ 261066 h 289236"/>
              <a:gd name="connsiteX52" fmla="*/ 273658 w 311150"/>
              <a:gd name="connsiteY52" fmla="*/ 278632 h 289236"/>
              <a:gd name="connsiteX53" fmla="*/ 261453 w 311150"/>
              <a:gd name="connsiteY53" fmla="*/ 288847 h 289236"/>
              <a:gd name="connsiteX54" fmla="*/ 258011 w 311150"/>
              <a:gd name="connsiteY54" fmla="*/ 289279 h 28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11150" h="289236">
                <a:moveTo>
                  <a:pt x="272530" y="81135"/>
                </a:moveTo>
                <a:lnTo>
                  <a:pt x="272530" y="60759"/>
                </a:lnTo>
                <a:cubicBezTo>
                  <a:pt x="272691" y="55408"/>
                  <a:pt x="270756" y="50219"/>
                  <a:pt x="267153" y="46327"/>
                </a:cubicBezTo>
                <a:cubicBezTo>
                  <a:pt x="263496" y="42436"/>
                  <a:pt x="258495" y="40112"/>
                  <a:pt x="253173" y="39949"/>
                </a:cubicBezTo>
                <a:lnTo>
                  <a:pt x="136438" y="39949"/>
                </a:lnTo>
                <a:lnTo>
                  <a:pt x="136438" y="20924"/>
                </a:lnTo>
                <a:cubicBezTo>
                  <a:pt x="136599" y="15573"/>
                  <a:pt x="134663" y="10384"/>
                  <a:pt x="131060" y="6493"/>
                </a:cubicBezTo>
                <a:cubicBezTo>
                  <a:pt x="127404" y="2601"/>
                  <a:pt x="122403" y="277"/>
                  <a:pt x="117081" y="115"/>
                </a:cubicBezTo>
                <a:lnTo>
                  <a:pt x="19488" y="115"/>
                </a:lnTo>
                <a:cubicBezTo>
                  <a:pt x="14164" y="277"/>
                  <a:pt x="9164" y="2601"/>
                  <a:pt x="5507" y="6493"/>
                </a:cubicBezTo>
                <a:cubicBezTo>
                  <a:pt x="1852" y="10378"/>
                  <a:pt x="-87" y="15582"/>
                  <a:pt x="130" y="20924"/>
                </a:cubicBezTo>
                <a:lnTo>
                  <a:pt x="130" y="272199"/>
                </a:lnTo>
                <a:cubicBezTo>
                  <a:pt x="399" y="270795"/>
                  <a:pt x="722" y="269443"/>
                  <a:pt x="991" y="268038"/>
                </a:cubicBezTo>
                <a:cubicBezTo>
                  <a:pt x="1744" y="264254"/>
                  <a:pt x="2550" y="260417"/>
                  <a:pt x="3303" y="256633"/>
                </a:cubicBezTo>
                <a:cubicBezTo>
                  <a:pt x="4432" y="250958"/>
                  <a:pt x="5615" y="245337"/>
                  <a:pt x="6744" y="239662"/>
                </a:cubicBezTo>
                <a:cubicBezTo>
                  <a:pt x="8142" y="232690"/>
                  <a:pt x="9594" y="225717"/>
                  <a:pt x="10992" y="218799"/>
                </a:cubicBezTo>
                <a:cubicBezTo>
                  <a:pt x="12551" y="211070"/>
                  <a:pt x="14111" y="203395"/>
                  <a:pt x="15670" y="195666"/>
                </a:cubicBezTo>
                <a:cubicBezTo>
                  <a:pt x="17283" y="187775"/>
                  <a:pt x="18896" y="179830"/>
                  <a:pt x="20509" y="171938"/>
                </a:cubicBezTo>
                <a:cubicBezTo>
                  <a:pt x="22069" y="164371"/>
                  <a:pt x="23574" y="156804"/>
                  <a:pt x="25134" y="149238"/>
                </a:cubicBezTo>
                <a:cubicBezTo>
                  <a:pt x="26585" y="142049"/>
                  <a:pt x="28091" y="134806"/>
                  <a:pt x="29543" y="127618"/>
                </a:cubicBezTo>
                <a:cubicBezTo>
                  <a:pt x="30887" y="120754"/>
                  <a:pt x="32124" y="113890"/>
                  <a:pt x="33360" y="106971"/>
                </a:cubicBezTo>
                <a:cubicBezTo>
                  <a:pt x="34436" y="101025"/>
                  <a:pt x="35619" y="94647"/>
                  <a:pt x="39114" y="89567"/>
                </a:cubicBezTo>
                <a:cubicBezTo>
                  <a:pt x="42609" y="84432"/>
                  <a:pt x="48631" y="81892"/>
                  <a:pt x="54653" y="81243"/>
                </a:cubicBezTo>
                <a:cubicBezTo>
                  <a:pt x="60998" y="80541"/>
                  <a:pt x="67397" y="80919"/>
                  <a:pt x="73742" y="81027"/>
                </a:cubicBezTo>
                <a:cubicBezTo>
                  <a:pt x="88421" y="81243"/>
                  <a:pt x="103100" y="81135"/>
                  <a:pt x="117780" y="81135"/>
                </a:cubicBezTo>
                <a:lnTo>
                  <a:pt x="272475" y="81135"/>
                </a:lnTo>
                <a:lnTo>
                  <a:pt x="272530" y="81135"/>
                </a:lnTo>
                <a:moveTo>
                  <a:pt x="258011" y="289279"/>
                </a:moveTo>
                <a:cubicBezTo>
                  <a:pt x="255485" y="289442"/>
                  <a:pt x="252850" y="289279"/>
                  <a:pt x="250484" y="289279"/>
                </a:cubicBezTo>
                <a:cubicBezTo>
                  <a:pt x="246827" y="289279"/>
                  <a:pt x="243118" y="289171"/>
                  <a:pt x="239461" y="289226"/>
                </a:cubicBezTo>
                <a:cubicBezTo>
                  <a:pt x="236342" y="289226"/>
                  <a:pt x="233277" y="289279"/>
                  <a:pt x="230158" y="289279"/>
                </a:cubicBezTo>
                <a:lnTo>
                  <a:pt x="15777" y="289279"/>
                </a:lnTo>
                <a:cubicBezTo>
                  <a:pt x="16046" y="287982"/>
                  <a:pt x="16261" y="286739"/>
                  <a:pt x="16530" y="285442"/>
                </a:cubicBezTo>
                <a:cubicBezTo>
                  <a:pt x="17229" y="281928"/>
                  <a:pt x="17875" y="278416"/>
                  <a:pt x="18574" y="274902"/>
                </a:cubicBezTo>
                <a:cubicBezTo>
                  <a:pt x="19595" y="269659"/>
                  <a:pt x="20617" y="264362"/>
                  <a:pt x="21585" y="259120"/>
                </a:cubicBezTo>
                <a:cubicBezTo>
                  <a:pt x="22821" y="252580"/>
                  <a:pt x="24112" y="246094"/>
                  <a:pt x="25349" y="239554"/>
                </a:cubicBezTo>
                <a:cubicBezTo>
                  <a:pt x="26747" y="232258"/>
                  <a:pt x="28145" y="224961"/>
                  <a:pt x="29543" y="217610"/>
                </a:cubicBezTo>
                <a:cubicBezTo>
                  <a:pt x="30994" y="209989"/>
                  <a:pt x="32446" y="202368"/>
                  <a:pt x="33952" y="194801"/>
                </a:cubicBezTo>
                <a:cubicBezTo>
                  <a:pt x="35404" y="187396"/>
                  <a:pt x="36802" y="179938"/>
                  <a:pt x="38253" y="172533"/>
                </a:cubicBezTo>
                <a:cubicBezTo>
                  <a:pt x="41049" y="158047"/>
                  <a:pt x="43738" y="143508"/>
                  <a:pt x="46373" y="128969"/>
                </a:cubicBezTo>
                <a:cubicBezTo>
                  <a:pt x="47932" y="120537"/>
                  <a:pt x="48201" y="110646"/>
                  <a:pt x="53900" y="103728"/>
                </a:cubicBezTo>
                <a:cubicBezTo>
                  <a:pt x="60407" y="95783"/>
                  <a:pt x="71967" y="96215"/>
                  <a:pt x="81269" y="96647"/>
                </a:cubicBezTo>
                <a:cubicBezTo>
                  <a:pt x="93798" y="97188"/>
                  <a:pt x="106434" y="96701"/>
                  <a:pt x="118963" y="96701"/>
                </a:cubicBezTo>
                <a:lnTo>
                  <a:pt x="270002" y="96701"/>
                </a:lnTo>
                <a:cubicBezTo>
                  <a:pt x="276939" y="96701"/>
                  <a:pt x="284036" y="96269"/>
                  <a:pt x="290973" y="96809"/>
                </a:cubicBezTo>
                <a:cubicBezTo>
                  <a:pt x="296941" y="97296"/>
                  <a:pt x="303179" y="99458"/>
                  <a:pt x="307158" y="104160"/>
                </a:cubicBezTo>
                <a:cubicBezTo>
                  <a:pt x="310706" y="108430"/>
                  <a:pt x="311728" y="114106"/>
                  <a:pt x="311082" y="119510"/>
                </a:cubicBezTo>
                <a:cubicBezTo>
                  <a:pt x="310222" y="126537"/>
                  <a:pt x="307964" y="133563"/>
                  <a:pt x="306351" y="140427"/>
                </a:cubicBezTo>
                <a:cubicBezTo>
                  <a:pt x="304630" y="147669"/>
                  <a:pt x="302964" y="154967"/>
                  <a:pt x="301350" y="162264"/>
                </a:cubicBezTo>
                <a:cubicBezTo>
                  <a:pt x="299146" y="172154"/>
                  <a:pt x="296833" y="182046"/>
                  <a:pt x="294575" y="191936"/>
                </a:cubicBezTo>
                <a:cubicBezTo>
                  <a:pt x="292586" y="200585"/>
                  <a:pt x="290597" y="209287"/>
                  <a:pt x="288607" y="217934"/>
                </a:cubicBezTo>
                <a:cubicBezTo>
                  <a:pt x="285326" y="232311"/>
                  <a:pt x="282208" y="246688"/>
                  <a:pt x="279089" y="261066"/>
                </a:cubicBezTo>
                <a:cubicBezTo>
                  <a:pt x="277799" y="267011"/>
                  <a:pt x="276401" y="273173"/>
                  <a:pt x="273658" y="278632"/>
                </a:cubicBezTo>
                <a:cubicBezTo>
                  <a:pt x="271239" y="283442"/>
                  <a:pt x="266722" y="287496"/>
                  <a:pt x="261453" y="288847"/>
                </a:cubicBezTo>
                <a:cubicBezTo>
                  <a:pt x="260270" y="289063"/>
                  <a:pt x="259141" y="289226"/>
                  <a:pt x="258011" y="289279"/>
                </a:cubicBezTo>
              </a:path>
            </a:pathLst>
          </a:custGeom>
          <a:solidFill>
            <a:srgbClr val="FFFFFF"/>
          </a:solidFill>
          <a:ln w="109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3089275" y="8572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3200" b="1" dirty="0">
                <a:sym typeface="+mn-ea"/>
              </a:rPr>
              <a:t>Монетизация: </a:t>
            </a:r>
            <a:endParaRPr lang="ru-RU" altLang="en-US" sz="3200" b="1" dirty="0"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6040" y="-77470"/>
            <a:ext cx="12258675" cy="693166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814070" y="2471420"/>
            <a:ext cx="2019300" cy="862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pPr algn="ctr"/>
            <a:r>
              <a:rPr lang="ru-RU" altLang="en-US" sz="2000" i="1"/>
              <a:t>Доходы:</a:t>
            </a:r>
            <a:endParaRPr lang="ru-RU" altLang="en-US" sz="2000" i="1"/>
          </a:p>
          <a:p>
            <a:pPr algn="ctr"/>
            <a:r>
              <a:rPr lang="en-US" altLang="ru-RU" sz="2000"/>
              <a:t>10 088 500</a:t>
            </a:r>
            <a:r>
              <a:rPr lang="ru-RU" altLang="en-US" sz="2000"/>
              <a:t> руб</a:t>
            </a:r>
            <a:endParaRPr lang="ru-RU" altLang="en-US" sz="200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7072630" y="2404110"/>
            <a:ext cx="1871980" cy="7677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pPr algn="ctr"/>
            <a:r>
              <a:rPr lang="ru-RU" altLang="en-US" sz="2000" i="1"/>
              <a:t>Расходы:</a:t>
            </a:r>
            <a:endParaRPr lang="ru-RU" altLang="en-US" sz="2000" i="1"/>
          </a:p>
          <a:p>
            <a:pPr algn="ctr"/>
            <a:r>
              <a:rPr lang="en-US" altLang="ru-RU" sz="2000"/>
              <a:t>8 767 292</a:t>
            </a:r>
            <a:r>
              <a:rPr lang="ru-RU" altLang="en-US" sz="2000"/>
              <a:t> руб</a:t>
            </a:r>
            <a:endParaRPr lang="ru-RU" altLang="en-US" sz="200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148455" y="2214880"/>
            <a:ext cx="1388110" cy="3683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p>
            <a:r>
              <a:rPr lang="en-US" altLang="ru-RU" b="1"/>
              <a:t>1 321 208</a:t>
            </a:r>
            <a:endParaRPr lang="en-US" altLang="ru-RU" b="1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0227945" y="5391785"/>
            <a:ext cx="935990" cy="407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r>
              <a:rPr lang="ru-RU" altLang="en-US" sz="2400"/>
              <a:t>132%</a:t>
            </a:r>
            <a:endParaRPr lang="ru-RU" alt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09950" cy="5159375"/>
          </a:xfrm>
          <a:prstGeom prst="rect">
            <a:avLst/>
          </a:prstGeom>
        </p:spPr>
      </p:pic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8555217" y="1427870"/>
            <a:ext cx="3258169" cy="4483367"/>
          </a:xfrm>
          <a:custGeom>
            <a:avLst/>
            <a:gdLst>
              <a:gd name="connsiteX0" fmla="*/ 0 w 4090"/>
              <a:gd name="connsiteY0" fmla="*/ 5705 h 5710"/>
              <a:gd name="connsiteX1" fmla="*/ 2923 w 4090"/>
              <a:gd name="connsiteY1" fmla="*/ 4 h 5710"/>
              <a:gd name="connsiteX2" fmla="*/ 4090 w 4090"/>
              <a:gd name="connsiteY2" fmla="*/ 0 h 5710"/>
              <a:gd name="connsiteX3" fmla="*/ 1150 w 4090"/>
              <a:gd name="connsiteY3" fmla="*/ 5710 h 5710"/>
              <a:gd name="connsiteX4" fmla="*/ 0 w 4090"/>
              <a:gd name="connsiteY4" fmla="*/ 5705 h 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0" h="5710">
                <a:moveTo>
                  <a:pt x="0" y="5705"/>
                </a:moveTo>
                <a:lnTo>
                  <a:pt x="2923" y="4"/>
                </a:lnTo>
                <a:lnTo>
                  <a:pt x="4090" y="0"/>
                </a:lnTo>
                <a:lnTo>
                  <a:pt x="1150" y="5710"/>
                </a:lnTo>
                <a:lnTo>
                  <a:pt x="0" y="570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90" name="平行四边形 89"/>
          <p:cNvSpPr/>
          <p:nvPr>
            <p:custDataLst>
              <p:tags r:id="rId3"/>
            </p:custDataLst>
          </p:nvPr>
        </p:nvSpPr>
        <p:spPr>
          <a:xfrm>
            <a:off x="9294603" y="2614187"/>
            <a:ext cx="2709299" cy="3485205"/>
          </a:xfrm>
          <a:prstGeom prst="parallelogram">
            <a:avLst>
              <a:gd name="adj" fmla="val 65507"/>
            </a:avLst>
          </a:prstGeom>
          <a:solidFill>
            <a:schemeClr val="accent4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91" name="平行四边形 90"/>
          <p:cNvSpPr/>
          <p:nvPr>
            <p:custDataLst>
              <p:tags r:id="rId4"/>
            </p:custDataLst>
          </p:nvPr>
        </p:nvSpPr>
        <p:spPr>
          <a:xfrm>
            <a:off x="8692337" y="3559803"/>
            <a:ext cx="2232124" cy="2497398"/>
          </a:xfrm>
          <a:prstGeom prst="parallelogram">
            <a:avLst>
              <a:gd name="adj" fmla="val 58133"/>
            </a:avLst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92" name="任意多边形 91"/>
          <p:cNvSpPr/>
          <p:nvPr>
            <p:custDataLst>
              <p:tags r:id="rId5"/>
            </p:custDataLst>
          </p:nvPr>
        </p:nvSpPr>
        <p:spPr>
          <a:xfrm flipH="1">
            <a:off x="8473518" y="2672561"/>
            <a:ext cx="2709299" cy="1237148"/>
          </a:xfrm>
          <a:custGeom>
            <a:avLst/>
            <a:gdLst>
              <a:gd name="connsiteX0" fmla="*/ 1000 w 3940"/>
              <a:gd name="connsiteY0" fmla="*/ 390 h 1800"/>
              <a:gd name="connsiteX1" fmla="*/ 3040 w 3940"/>
              <a:gd name="connsiteY1" fmla="*/ 390 h 1800"/>
              <a:gd name="connsiteX2" fmla="*/ 3040 w 3940"/>
              <a:gd name="connsiteY2" fmla="*/ 0 h 1800"/>
              <a:gd name="connsiteX3" fmla="*/ 3940 w 3940"/>
              <a:gd name="connsiteY3" fmla="*/ 900 h 1800"/>
              <a:gd name="connsiteX4" fmla="*/ 3040 w 3940"/>
              <a:gd name="connsiteY4" fmla="*/ 1800 h 1800"/>
              <a:gd name="connsiteX5" fmla="*/ 3040 w 3940"/>
              <a:gd name="connsiteY5" fmla="*/ 1410 h 1800"/>
              <a:gd name="connsiteX6" fmla="*/ 0 w 3940"/>
              <a:gd name="connsiteY6" fmla="*/ 1400 h 1800"/>
              <a:gd name="connsiteX7" fmla="*/ 1000 w 3940"/>
              <a:gd name="connsiteY7" fmla="*/ 39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0" h="1800">
                <a:moveTo>
                  <a:pt x="1000" y="390"/>
                </a:moveTo>
                <a:lnTo>
                  <a:pt x="3040" y="390"/>
                </a:lnTo>
                <a:lnTo>
                  <a:pt x="3040" y="0"/>
                </a:lnTo>
                <a:lnTo>
                  <a:pt x="3940" y="900"/>
                </a:lnTo>
                <a:lnTo>
                  <a:pt x="3040" y="1800"/>
                </a:lnTo>
                <a:lnTo>
                  <a:pt x="3040" y="1410"/>
                </a:lnTo>
                <a:lnTo>
                  <a:pt x="0" y="1400"/>
                </a:lnTo>
                <a:lnTo>
                  <a:pt x="1000" y="390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756285" tIns="215900" rIns="396240" bIns="215900" numCol="1" spcCol="0" rtlCol="0" fromWordArt="0" anchor="ctr" anchorCtr="0" forceAA="0" compatLnSpc="1">
            <a:norm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ru-RU" altLang="en-US" sz="1500" b="1">
                <a:solidFill>
                  <a:srgbClr val="FFFFFF"/>
                </a:solidFill>
                <a:latin typeface="+mj-lt"/>
                <a:sym typeface="+mn-ea"/>
              </a:rPr>
              <a:t>Учителя</a:t>
            </a:r>
            <a:endParaRPr lang="ru-RU" altLang="en-US" sz="1500" b="1">
              <a:solidFill>
                <a:srgbClr val="FFFFFF"/>
              </a:solidFill>
              <a:latin typeface="+mj-lt"/>
              <a:sym typeface="+mn-ea"/>
            </a:endParaRPr>
          </a:p>
        </p:txBody>
      </p:sp>
      <p:sp>
        <p:nvSpPr>
          <p:cNvPr id="93" name="任意多边形 92"/>
          <p:cNvSpPr/>
          <p:nvPr>
            <p:custDataLst>
              <p:tags r:id="rId6"/>
            </p:custDataLst>
          </p:nvPr>
        </p:nvSpPr>
        <p:spPr>
          <a:xfrm flipH="1">
            <a:off x="9206973" y="1563769"/>
            <a:ext cx="2709299" cy="1237148"/>
          </a:xfrm>
          <a:custGeom>
            <a:avLst/>
            <a:gdLst>
              <a:gd name="connsiteX0" fmla="*/ 1000 w 3940"/>
              <a:gd name="connsiteY0" fmla="*/ 390 h 1800"/>
              <a:gd name="connsiteX1" fmla="*/ 3040 w 3940"/>
              <a:gd name="connsiteY1" fmla="*/ 390 h 1800"/>
              <a:gd name="connsiteX2" fmla="*/ 3040 w 3940"/>
              <a:gd name="connsiteY2" fmla="*/ 0 h 1800"/>
              <a:gd name="connsiteX3" fmla="*/ 3940 w 3940"/>
              <a:gd name="connsiteY3" fmla="*/ 900 h 1800"/>
              <a:gd name="connsiteX4" fmla="*/ 3040 w 3940"/>
              <a:gd name="connsiteY4" fmla="*/ 1800 h 1800"/>
              <a:gd name="connsiteX5" fmla="*/ 3040 w 3940"/>
              <a:gd name="connsiteY5" fmla="*/ 1410 h 1800"/>
              <a:gd name="connsiteX6" fmla="*/ 0 w 3940"/>
              <a:gd name="connsiteY6" fmla="*/ 1400 h 1800"/>
              <a:gd name="connsiteX7" fmla="*/ 1000 w 3940"/>
              <a:gd name="connsiteY7" fmla="*/ 39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0" h="1800">
                <a:moveTo>
                  <a:pt x="1000" y="390"/>
                </a:moveTo>
                <a:lnTo>
                  <a:pt x="3040" y="390"/>
                </a:lnTo>
                <a:lnTo>
                  <a:pt x="3040" y="0"/>
                </a:lnTo>
                <a:lnTo>
                  <a:pt x="3940" y="900"/>
                </a:lnTo>
                <a:lnTo>
                  <a:pt x="3040" y="1800"/>
                </a:lnTo>
                <a:lnTo>
                  <a:pt x="3040" y="1410"/>
                </a:lnTo>
                <a:lnTo>
                  <a:pt x="0" y="1400"/>
                </a:lnTo>
                <a:lnTo>
                  <a:pt x="1000" y="390"/>
                </a:lnTo>
                <a:close/>
              </a:path>
            </a:pathLst>
          </a:cu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756285" tIns="215900" rIns="431800" bIns="215900" numCol="1" spcCol="0" rtlCol="0" fromWordArt="0" anchor="ctr" anchorCtr="0" forceAA="0" compatLnSpc="1">
            <a:norm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ru-RU" altLang="en-US" sz="1500" b="1">
                <a:solidFill>
                  <a:srgbClr val="FFFFFF"/>
                </a:solidFill>
                <a:latin typeface="+mj-lt"/>
                <a:sym typeface="+mn-ea"/>
              </a:rPr>
              <a:t>Учащиеся</a:t>
            </a:r>
            <a:endParaRPr lang="ru-RU" altLang="en-US" sz="1500" b="1">
              <a:solidFill>
                <a:srgbClr val="FFFFFF"/>
              </a:solidFill>
              <a:latin typeface="+mj-lt"/>
              <a:sym typeface="+mn-ea"/>
            </a:endParaRPr>
          </a:p>
        </p:txBody>
      </p:sp>
      <p:sp>
        <p:nvSpPr>
          <p:cNvPr id="94" name="平行四边形 93"/>
          <p:cNvSpPr/>
          <p:nvPr>
            <p:custDataLst>
              <p:tags r:id="rId7"/>
            </p:custDataLst>
          </p:nvPr>
        </p:nvSpPr>
        <p:spPr>
          <a:xfrm>
            <a:off x="8555287" y="4584305"/>
            <a:ext cx="1744594" cy="1493659"/>
          </a:xfrm>
          <a:prstGeom prst="parallelogram">
            <a:avLst>
              <a:gd name="adj" fmla="val 53069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96" name="任意多边形 95"/>
          <p:cNvSpPr/>
          <p:nvPr>
            <p:custDataLst>
              <p:tags r:id="rId8"/>
            </p:custDataLst>
          </p:nvPr>
        </p:nvSpPr>
        <p:spPr>
          <a:xfrm flipH="1">
            <a:off x="7777273" y="3849158"/>
            <a:ext cx="2709299" cy="1237148"/>
          </a:xfrm>
          <a:custGeom>
            <a:avLst/>
            <a:gdLst>
              <a:gd name="connsiteX0" fmla="*/ 1000 w 3940"/>
              <a:gd name="connsiteY0" fmla="*/ 390 h 1800"/>
              <a:gd name="connsiteX1" fmla="*/ 3040 w 3940"/>
              <a:gd name="connsiteY1" fmla="*/ 390 h 1800"/>
              <a:gd name="connsiteX2" fmla="*/ 3040 w 3940"/>
              <a:gd name="connsiteY2" fmla="*/ 0 h 1800"/>
              <a:gd name="connsiteX3" fmla="*/ 3940 w 3940"/>
              <a:gd name="connsiteY3" fmla="*/ 900 h 1800"/>
              <a:gd name="connsiteX4" fmla="*/ 3040 w 3940"/>
              <a:gd name="connsiteY4" fmla="*/ 1800 h 1800"/>
              <a:gd name="connsiteX5" fmla="*/ 3040 w 3940"/>
              <a:gd name="connsiteY5" fmla="*/ 1410 h 1800"/>
              <a:gd name="connsiteX6" fmla="*/ 0 w 3940"/>
              <a:gd name="connsiteY6" fmla="*/ 1400 h 1800"/>
              <a:gd name="connsiteX7" fmla="*/ 1000 w 3940"/>
              <a:gd name="connsiteY7" fmla="*/ 39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0" h="1800">
                <a:moveTo>
                  <a:pt x="1000" y="390"/>
                </a:moveTo>
                <a:lnTo>
                  <a:pt x="3040" y="390"/>
                </a:lnTo>
                <a:lnTo>
                  <a:pt x="3040" y="0"/>
                </a:lnTo>
                <a:lnTo>
                  <a:pt x="3940" y="900"/>
                </a:lnTo>
                <a:lnTo>
                  <a:pt x="3040" y="1800"/>
                </a:lnTo>
                <a:lnTo>
                  <a:pt x="3040" y="1410"/>
                </a:lnTo>
                <a:lnTo>
                  <a:pt x="0" y="1400"/>
                </a:lnTo>
                <a:lnTo>
                  <a:pt x="1000" y="390"/>
                </a:lnTo>
                <a:close/>
              </a:path>
            </a:pathLst>
          </a:custGeom>
          <a:gradFill>
            <a:gsLst>
              <a:gs pos="30000">
                <a:schemeClr val="accent4"/>
              </a:gs>
              <a:gs pos="86000">
                <a:schemeClr val="accent4">
                  <a:lumMod val="40000"/>
                  <a:lumOff val="60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756285" tIns="215900" rIns="431800" bIns="215900" numCol="1" spcCol="0" rtlCol="0" fromWordArt="0" anchor="ctr" anchorCtr="0" forceAA="0" compatLnSpc="1">
            <a:norm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ru-RU" altLang="en-US" sz="1500" b="1" dirty="0">
                <a:solidFill>
                  <a:srgbClr val="FFFFFF"/>
                </a:solidFill>
                <a:latin typeface="+mj-lt"/>
                <a:sym typeface="+mn-ea"/>
              </a:rPr>
              <a:t>Родители</a:t>
            </a:r>
            <a:endParaRPr lang="ru-RU" altLang="en-US" sz="1500" b="1" dirty="0">
              <a:solidFill>
                <a:srgbClr val="FFFFFF"/>
              </a:solidFill>
              <a:latin typeface="+mj-lt"/>
              <a:sym typeface="+mn-ea"/>
            </a:endParaRPr>
          </a:p>
        </p:txBody>
      </p:sp>
      <p:sp>
        <p:nvSpPr>
          <p:cNvPr id="97" name="平行四边形 96"/>
          <p:cNvSpPr/>
          <p:nvPr>
            <p:custDataLst>
              <p:tags r:id="rId9"/>
            </p:custDataLst>
          </p:nvPr>
        </p:nvSpPr>
        <p:spPr>
          <a:xfrm>
            <a:off x="8473207" y="5612122"/>
            <a:ext cx="1198114" cy="501869"/>
          </a:xfrm>
          <a:prstGeom prst="parallelogram">
            <a:avLst>
              <a:gd name="adj" fmla="val 50771"/>
            </a:avLst>
          </a:prstGeom>
          <a:solidFill>
            <a:schemeClr val="accent1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77500"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3" name="矩形 2"/>
          <p:cNvSpPr/>
          <p:nvPr>
            <p:custDataLst>
              <p:tags r:id="rId10"/>
            </p:custDataLst>
          </p:nvPr>
        </p:nvSpPr>
        <p:spPr>
          <a:xfrm>
            <a:off x="3170985" y="2748960"/>
            <a:ext cx="5303330" cy="6707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"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Готовый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цифровой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помощник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еще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одна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образовательная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платформа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".</a:t>
            </a:r>
            <a:r>
              <a:rPr lang="ru-RU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олноценн</a:t>
            </a:r>
            <a:r>
              <a:rPr lang="ru-RU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методическ</a:t>
            </a:r>
            <a:r>
              <a:rPr lang="ru-RU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экосистем</a:t>
            </a:r>
            <a:r>
              <a:rPr lang="ru-RU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en-US" altLang="ru-RU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4772025" y="1588135"/>
            <a:ext cx="4362450" cy="6705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интерактивные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диалоги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историческими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персонажами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основе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ИИ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где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можно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советоваться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Екатериной</a:t>
            </a:r>
            <a:r>
              <a:rPr lang="en-US" alt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I</a:t>
            </a:r>
            <a:endParaRPr lang="en-US" altLang="ru-RU" sz="1400" dirty="0" err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1879600" y="5294630"/>
            <a:ext cx="5076190" cy="6705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Наш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продукт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создает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принципиально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новую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образовательную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среду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—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интерактивную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эмоциональную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личностно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ориентированную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2990850" y="3848735"/>
            <a:ext cx="4786630" cy="8883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"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Образование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которое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дети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хотят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бросать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"</a:t>
            </a:r>
            <a:r>
              <a:rPr lang="ru-RU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ы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превращаем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обучение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увлекательную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игру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где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дети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добровольно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проводят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время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осваивая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школьную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программу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3" name="椭圆 102"/>
          <p:cNvSpPr/>
          <p:nvPr>
            <p:custDataLst>
              <p:tags r:id="rId14"/>
            </p:custDataLst>
          </p:nvPr>
        </p:nvSpPr>
        <p:spPr>
          <a:xfrm>
            <a:off x="9409262" y="2079737"/>
            <a:ext cx="329800" cy="329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 lnSpcReduction="20000"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4" name="椭圆 103"/>
          <p:cNvSpPr/>
          <p:nvPr>
            <p:custDataLst>
              <p:tags r:id="rId15"/>
            </p:custDataLst>
          </p:nvPr>
        </p:nvSpPr>
        <p:spPr>
          <a:xfrm>
            <a:off x="8692306" y="3077103"/>
            <a:ext cx="331393" cy="33139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 lnSpcReduction="20000"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6" name="椭圆 105"/>
          <p:cNvSpPr/>
          <p:nvPr>
            <p:custDataLst>
              <p:tags r:id="rId16"/>
            </p:custDataLst>
          </p:nvPr>
        </p:nvSpPr>
        <p:spPr>
          <a:xfrm>
            <a:off x="8068635" y="4152562"/>
            <a:ext cx="331393" cy="33139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 lnSpcReduction="20000"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任意多边形 5"/>
          <p:cNvSpPr/>
          <p:nvPr>
            <p:custDataLst>
              <p:tags r:id="rId17"/>
            </p:custDataLst>
          </p:nvPr>
        </p:nvSpPr>
        <p:spPr>
          <a:xfrm flipH="1">
            <a:off x="9919276" y="636588"/>
            <a:ext cx="2709299" cy="1237148"/>
          </a:xfrm>
          <a:custGeom>
            <a:avLst/>
            <a:gdLst>
              <a:gd name="connsiteX0" fmla="*/ 1000 w 3940"/>
              <a:gd name="connsiteY0" fmla="*/ 390 h 1800"/>
              <a:gd name="connsiteX1" fmla="*/ 3040 w 3940"/>
              <a:gd name="connsiteY1" fmla="*/ 390 h 1800"/>
              <a:gd name="connsiteX2" fmla="*/ 3040 w 3940"/>
              <a:gd name="connsiteY2" fmla="*/ 0 h 1800"/>
              <a:gd name="connsiteX3" fmla="*/ 3940 w 3940"/>
              <a:gd name="connsiteY3" fmla="*/ 900 h 1800"/>
              <a:gd name="connsiteX4" fmla="*/ 3040 w 3940"/>
              <a:gd name="connsiteY4" fmla="*/ 1800 h 1800"/>
              <a:gd name="connsiteX5" fmla="*/ 3040 w 3940"/>
              <a:gd name="connsiteY5" fmla="*/ 1410 h 1800"/>
              <a:gd name="connsiteX6" fmla="*/ 0 w 3940"/>
              <a:gd name="connsiteY6" fmla="*/ 1400 h 1800"/>
              <a:gd name="connsiteX7" fmla="*/ 1000 w 3940"/>
              <a:gd name="connsiteY7" fmla="*/ 39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0" h="1800">
                <a:moveTo>
                  <a:pt x="1000" y="390"/>
                </a:moveTo>
                <a:lnTo>
                  <a:pt x="3040" y="390"/>
                </a:lnTo>
                <a:lnTo>
                  <a:pt x="3040" y="0"/>
                </a:lnTo>
                <a:lnTo>
                  <a:pt x="3940" y="900"/>
                </a:lnTo>
                <a:lnTo>
                  <a:pt x="3040" y="1800"/>
                </a:lnTo>
                <a:lnTo>
                  <a:pt x="3040" y="1410"/>
                </a:lnTo>
                <a:lnTo>
                  <a:pt x="0" y="1400"/>
                </a:lnTo>
                <a:lnTo>
                  <a:pt x="1000" y="390"/>
                </a:lnTo>
                <a:close/>
              </a:path>
            </a:pathLst>
          </a:cu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756285" tIns="215900" rIns="431800" bIns="215900" numCol="1" spcCol="0" rtlCol="0" fromWordArt="0" anchor="ctr" anchorCtr="0" forceAA="0" compatLnSpc="1">
            <a:norm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ru-RU" altLang="en-US" sz="1500" b="1">
                <a:solidFill>
                  <a:schemeClr val="bg1"/>
                </a:solidFill>
                <a:latin typeface="+mj-lt"/>
                <a:sym typeface="+mn-ea"/>
              </a:rPr>
              <a:t>Учащиеся</a:t>
            </a:r>
            <a:endParaRPr lang="ru-RU" altLang="en-US" sz="1500" b="1">
              <a:solidFill>
                <a:schemeClr val="bg1"/>
              </a:solidFill>
              <a:latin typeface="+mj-lt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8"/>
            </p:custDataLst>
          </p:nvPr>
        </p:nvSpPr>
        <p:spPr>
          <a:xfrm>
            <a:off x="3114040" y="770255"/>
            <a:ext cx="6728460" cy="6705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"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История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которую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можно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прожить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выучить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"</a:t>
            </a:r>
            <a:r>
              <a:rPr lang="ru-RU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каждый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школьник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становится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активным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участником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исторических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событий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пассивным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наблюдателем</a:t>
            </a:r>
            <a:r>
              <a:rPr lang="en-US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椭圆 10"/>
          <p:cNvSpPr/>
          <p:nvPr>
            <p:custDataLst>
              <p:tags r:id="rId19"/>
            </p:custDataLst>
          </p:nvPr>
        </p:nvSpPr>
        <p:spPr>
          <a:xfrm>
            <a:off x="10155693" y="1096710"/>
            <a:ext cx="331393" cy="33139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 lnSpcReduction="20000"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5" name="任意多边形 94"/>
          <p:cNvSpPr/>
          <p:nvPr>
            <p:custDataLst>
              <p:tags r:id="rId20"/>
            </p:custDataLst>
          </p:nvPr>
        </p:nvSpPr>
        <p:spPr>
          <a:xfrm flipH="1">
            <a:off x="7029537" y="4880479"/>
            <a:ext cx="2709299" cy="1237148"/>
          </a:xfrm>
          <a:custGeom>
            <a:avLst/>
            <a:gdLst>
              <a:gd name="connsiteX0" fmla="*/ 1000 w 3940"/>
              <a:gd name="connsiteY0" fmla="*/ 390 h 1800"/>
              <a:gd name="connsiteX1" fmla="*/ 3040 w 3940"/>
              <a:gd name="connsiteY1" fmla="*/ 390 h 1800"/>
              <a:gd name="connsiteX2" fmla="*/ 3040 w 3940"/>
              <a:gd name="connsiteY2" fmla="*/ 0 h 1800"/>
              <a:gd name="connsiteX3" fmla="*/ 3940 w 3940"/>
              <a:gd name="connsiteY3" fmla="*/ 900 h 1800"/>
              <a:gd name="connsiteX4" fmla="*/ 3040 w 3940"/>
              <a:gd name="connsiteY4" fmla="*/ 1800 h 1800"/>
              <a:gd name="connsiteX5" fmla="*/ 3040 w 3940"/>
              <a:gd name="connsiteY5" fmla="*/ 1410 h 1800"/>
              <a:gd name="connsiteX6" fmla="*/ 0 w 3940"/>
              <a:gd name="connsiteY6" fmla="*/ 1400 h 1800"/>
              <a:gd name="connsiteX7" fmla="*/ 1000 w 3940"/>
              <a:gd name="connsiteY7" fmla="*/ 39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0" h="1800">
                <a:moveTo>
                  <a:pt x="1000" y="390"/>
                </a:moveTo>
                <a:lnTo>
                  <a:pt x="3040" y="390"/>
                </a:lnTo>
                <a:lnTo>
                  <a:pt x="3040" y="0"/>
                </a:lnTo>
                <a:lnTo>
                  <a:pt x="3940" y="900"/>
                </a:lnTo>
                <a:lnTo>
                  <a:pt x="3040" y="1800"/>
                </a:lnTo>
                <a:lnTo>
                  <a:pt x="3040" y="1410"/>
                </a:lnTo>
                <a:lnTo>
                  <a:pt x="0" y="1400"/>
                </a:lnTo>
                <a:lnTo>
                  <a:pt x="1000" y="390"/>
                </a:lnTo>
                <a:close/>
              </a:path>
            </a:pathLst>
          </a:cu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>
            <a:gradFill>
              <a:gsLst>
                <a:gs pos="50000">
                  <a:schemeClr val="accent4"/>
                </a:gs>
                <a:gs pos="0">
                  <a:schemeClr val="accent4">
                    <a:lumMod val="25000"/>
                    <a:lumOff val="7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756285" tIns="215900" rIns="431800" bIns="215900" numCol="1" spcCol="0" rtlCol="0" fromWordArt="0" anchor="ctr" anchorCtr="0" forceAA="0" compatLnSpc="1">
            <a:norm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ru-RU" altLang="en-US" sz="1500" b="1">
                <a:solidFill>
                  <a:srgbClr val="FFFFFF"/>
                </a:solidFill>
                <a:latin typeface="+mj-lt"/>
                <a:sym typeface="+mn-ea"/>
              </a:rPr>
              <a:t>Родители</a:t>
            </a:r>
            <a:endParaRPr lang="ru-RU" altLang="en-US" sz="1500" b="1">
              <a:solidFill>
                <a:srgbClr val="FFFFFF"/>
              </a:solidFill>
              <a:latin typeface="+mj-lt"/>
              <a:sym typeface="+mn-ea"/>
            </a:endParaRPr>
          </a:p>
        </p:txBody>
      </p:sp>
      <p:sp>
        <p:nvSpPr>
          <p:cNvPr id="107" name="椭圆 106"/>
          <p:cNvSpPr/>
          <p:nvPr>
            <p:custDataLst>
              <p:tags r:id="rId21"/>
            </p:custDataLst>
          </p:nvPr>
        </p:nvSpPr>
        <p:spPr>
          <a:xfrm>
            <a:off x="7287868" y="5213590"/>
            <a:ext cx="331393" cy="33139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0000" lnSpcReduction="20000"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任意多边形: 形状 35"/>
          <p:cNvSpPr/>
          <p:nvPr>
            <p:custDataLst>
              <p:tags r:id="rId22"/>
            </p:custDataLst>
          </p:nvPr>
        </p:nvSpPr>
        <p:spPr>
          <a:xfrm>
            <a:off x="10233762" y="1174779"/>
            <a:ext cx="176127" cy="175795"/>
          </a:xfrm>
          <a:custGeom>
            <a:avLst/>
            <a:gdLst>
              <a:gd name="connsiteX0" fmla="*/ 81020 w 140394"/>
              <a:gd name="connsiteY0" fmla="*/ 79509 h 140130"/>
              <a:gd name="connsiteX1" fmla="*/ 122593 w 140394"/>
              <a:gd name="connsiteY1" fmla="*/ 79509 h 140130"/>
              <a:gd name="connsiteX2" fmla="*/ 132348 w 140394"/>
              <a:gd name="connsiteY2" fmla="*/ 89189 h 140130"/>
              <a:gd name="connsiteX3" fmla="*/ 132348 w 140394"/>
              <a:gd name="connsiteY3" fmla="*/ 130449 h 140130"/>
              <a:gd name="connsiteX4" fmla="*/ 122593 w 140394"/>
              <a:gd name="connsiteY4" fmla="*/ 140130 h 140130"/>
              <a:gd name="connsiteX5" fmla="*/ 81020 w 140394"/>
              <a:gd name="connsiteY5" fmla="*/ 140130 h 140130"/>
              <a:gd name="connsiteX6" fmla="*/ 71266 w 140394"/>
              <a:gd name="connsiteY6" fmla="*/ 130449 h 140130"/>
              <a:gd name="connsiteX7" fmla="*/ 71266 w 140394"/>
              <a:gd name="connsiteY7" fmla="*/ 89189 h 140130"/>
              <a:gd name="connsiteX8" fmla="*/ 81020 w 140394"/>
              <a:gd name="connsiteY8" fmla="*/ 79509 h 140130"/>
              <a:gd name="connsiteX9" fmla="*/ 9754 w 140394"/>
              <a:gd name="connsiteY9" fmla="*/ 79509 h 140130"/>
              <a:gd name="connsiteX10" fmla="*/ 51327 w 140394"/>
              <a:gd name="connsiteY10" fmla="*/ 79509 h 140130"/>
              <a:gd name="connsiteX11" fmla="*/ 61082 w 140394"/>
              <a:gd name="connsiteY11" fmla="*/ 89189 h 140130"/>
              <a:gd name="connsiteX12" fmla="*/ 61082 w 140394"/>
              <a:gd name="connsiteY12" fmla="*/ 130449 h 140130"/>
              <a:gd name="connsiteX13" fmla="*/ 51327 w 140394"/>
              <a:gd name="connsiteY13" fmla="*/ 140130 h 140130"/>
              <a:gd name="connsiteX14" fmla="*/ 9754 w 140394"/>
              <a:gd name="connsiteY14" fmla="*/ 140130 h 140130"/>
              <a:gd name="connsiteX15" fmla="*/ 0 w 140394"/>
              <a:gd name="connsiteY15" fmla="*/ 130449 h 140130"/>
              <a:gd name="connsiteX16" fmla="*/ 0 w 140394"/>
              <a:gd name="connsiteY16" fmla="*/ 89189 h 140130"/>
              <a:gd name="connsiteX17" fmla="*/ 9754 w 140394"/>
              <a:gd name="connsiteY17" fmla="*/ 79509 h 140130"/>
              <a:gd name="connsiteX18" fmla="*/ 103046 w 140394"/>
              <a:gd name="connsiteY18" fmla="*/ 23367 h 140130"/>
              <a:gd name="connsiteX19" fmla="*/ 89253 w 140394"/>
              <a:gd name="connsiteY19" fmla="*/ 37056 h 140130"/>
              <a:gd name="connsiteX20" fmla="*/ 103046 w 140394"/>
              <a:gd name="connsiteY20" fmla="*/ 50745 h 140130"/>
              <a:gd name="connsiteX21" fmla="*/ 116839 w 140394"/>
              <a:gd name="connsiteY21" fmla="*/ 37056 h 140130"/>
              <a:gd name="connsiteX22" fmla="*/ 9754 w 140394"/>
              <a:gd name="connsiteY22" fmla="*/ 8780 h 140130"/>
              <a:gd name="connsiteX23" fmla="*/ 51327 w 140394"/>
              <a:gd name="connsiteY23" fmla="*/ 8780 h 140130"/>
              <a:gd name="connsiteX24" fmla="*/ 61082 w 140394"/>
              <a:gd name="connsiteY24" fmla="*/ 18461 h 140130"/>
              <a:gd name="connsiteX25" fmla="*/ 61082 w 140394"/>
              <a:gd name="connsiteY25" fmla="*/ 59721 h 140130"/>
              <a:gd name="connsiteX26" fmla="*/ 51327 w 140394"/>
              <a:gd name="connsiteY26" fmla="*/ 69402 h 140130"/>
              <a:gd name="connsiteX27" fmla="*/ 9754 w 140394"/>
              <a:gd name="connsiteY27" fmla="*/ 69402 h 140130"/>
              <a:gd name="connsiteX28" fmla="*/ 0 w 140394"/>
              <a:gd name="connsiteY28" fmla="*/ 59721 h 140130"/>
              <a:gd name="connsiteX29" fmla="*/ 0 w 140394"/>
              <a:gd name="connsiteY29" fmla="*/ 18461 h 140130"/>
              <a:gd name="connsiteX30" fmla="*/ 9754 w 140394"/>
              <a:gd name="connsiteY30" fmla="*/ 8780 h 140130"/>
              <a:gd name="connsiteX31" fmla="*/ 96140 w 140394"/>
              <a:gd name="connsiteY31" fmla="*/ 2834 h 140130"/>
              <a:gd name="connsiteX32" fmla="*/ 109933 w 140394"/>
              <a:gd name="connsiteY32" fmla="*/ 2834 h 140130"/>
              <a:gd name="connsiteX33" fmla="*/ 109942 w 140394"/>
              <a:gd name="connsiteY33" fmla="*/ 2834 h 140130"/>
              <a:gd name="connsiteX34" fmla="*/ 137538 w 140394"/>
              <a:gd name="connsiteY34" fmla="*/ 30211 h 140130"/>
              <a:gd name="connsiteX35" fmla="*/ 137538 w 140394"/>
              <a:gd name="connsiteY35" fmla="*/ 43900 h 140130"/>
              <a:gd name="connsiteX36" fmla="*/ 109942 w 140394"/>
              <a:gd name="connsiteY36" fmla="*/ 71287 h 140130"/>
              <a:gd name="connsiteX37" fmla="*/ 96150 w 140394"/>
              <a:gd name="connsiteY37" fmla="*/ 71287 h 140130"/>
              <a:gd name="connsiteX38" fmla="*/ 68564 w 140394"/>
              <a:gd name="connsiteY38" fmla="*/ 43900 h 140130"/>
              <a:gd name="connsiteX39" fmla="*/ 68564 w 140394"/>
              <a:gd name="connsiteY39" fmla="*/ 30211 h 14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0394" h="140130">
                <a:moveTo>
                  <a:pt x="81020" y="79509"/>
                </a:moveTo>
                <a:lnTo>
                  <a:pt x="122593" y="79509"/>
                </a:lnTo>
                <a:cubicBezTo>
                  <a:pt x="127981" y="79509"/>
                  <a:pt x="132348" y="83843"/>
                  <a:pt x="132348" y="89189"/>
                </a:cubicBezTo>
                <a:lnTo>
                  <a:pt x="132348" y="130449"/>
                </a:lnTo>
                <a:cubicBezTo>
                  <a:pt x="132348" y="135796"/>
                  <a:pt x="127981" y="140130"/>
                  <a:pt x="122593" y="140130"/>
                </a:cubicBezTo>
                <a:lnTo>
                  <a:pt x="81020" y="140130"/>
                </a:lnTo>
                <a:cubicBezTo>
                  <a:pt x="75633" y="140130"/>
                  <a:pt x="71266" y="135796"/>
                  <a:pt x="71266" y="130449"/>
                </a:cubicBezTo>
                <a:lnTo>
                  <a:pt x="71266" y="89189"/>
                </a:lnTo>
                <a:cubicBezTo>
                  <a:pt x="71266" y="83843"/>
                  <a:pt x="75633" y="79509"/>
                  <a:pt x="81020" y="79509"/>
                </a:cubicBezTo>
                <a:close/>
                <a:moveTo>
                  <a:pt x="9754" y="79509"/>
                </a:moveTo>
                <a:lnTo>
                  <a:pt x="51327" y="79509"/>
                </a:lnTo>
                <a:cubicBezTo>
                  <a:pt x="56715" y="79509"/>
                  <a:pt x="61082" y="83843"/>
                  <a:pt x="61082" y="89189"/>
                </a:cubicBezTo>
                <a:lnTo>
                  <a:pt x="61082" y="130449"/>
                </a:lnTo>
                <a:cubicBezTo>
                  <a:pt x="61082" y="135796"/>
                  <a:pt x="56715" y="140130"/>
                  <a:pt x="51327" y="140130"/>
                </a:cubicBezTo>
                <a:lnTo>
                  <a:pt x="9754" y="140130"/>
                </a:lnTo>
                <a:cubicBezTo>
                  <a:pt x="4367" y="140130"/>
                  <a:pt x="0" y="135796"/>
                  <a:pt x="0" y="130449"/>
                </a:cubicBezTo>
                <a:lnTo>
                  <a:pt x="0" y="89189"/>
                </a:lnTo>
                <a:cubicBezTo>
                  <a:pt x="0" y="83843"/>
                  <a:pt x="4367" y="79509"/>
                  <a:pt x="9754" y="79509"/>
                </a:cubicBezTo>
                <a:close/>
                <a:moveTo>
                  <a:pt x="103046" y="23367"/>
                </a:moveTo>
                <a:lnTo>
                  <a:pt x="89253" y="37056"/>
                </a:lnTo>
                <a:lnTo>
                  <a:pt x="103046" y="50745"/>
                </a:lnTo>
                <a:lnTo>
                  <a:pt x="116839" y="37056"/>
                </a:lnTo>
                <a:close/>
                <a:moveTo>
                  <a:pt x="9754" y="8780"/>
                </a:moveTo>
                <a:lnTo>
                  <a:pt x="51327" y="8780"/>
                </a:lnTo>
                <a:cubicBezTo>
                  <a:pt x="56715" y="8780"/>
                  <a:pt x="61082" y="13114"/>
                  <a:pt x="61082" y="18461"/>
                </a:cubicBezTo>
                <a:lnTo>
                  <a:pt x="61082" y="59721"/>
                </a:lnTo>
                <a:cubicBezTo>
                  <a:pt x="61082" y="65067"/>
                  <a:pt x="56715" y="69402"/>
                  <a:pt x="51327" y="69402"/>
                </a:cubicBezTo>
                <a:lnTo>
                  <a:pt x="9754" y="69402"/>
                </a:lnTo>
                <a:cubicBezTo>
                  <a:pt x="4367" y="69402"/>
                  <a:pt x="0" y="65067"/>
                  <a:pt x="0" y="59721"/>
                </a:cubicBezTo>
                <a:lnTo>
                  <a:pt x="0" y="18461"/>
                </a:lnTo>
                <a:cubicBezTo>
                  <a:pt x="0" y="13114"/>
                  <a:pt x="4367" y="8780"/>
                  <a:pt x="9754" y="8780"/>
                </a:cubicBezTo>
                <a:close/>
                <a:moveTo>
                  <a:pt x="96140" y="2834"/>
                </a:moveTo>
                <a:cubicBezTo>
                  <a:pt x="99949" y="-945"/>
                  <a:pt x="106124" y="-945"/>
                  <a:pt x="109933" y="2834"/>
                </a:cubicBezTo>
                <a:lnTo>
                  <a:pt x="109942" y="2834"/>
                </a:lnTo>
                <a:lnTo>
                  <a:pt x="137538" y="30211"/>
                </a:lnTo>
                <a:cubicBezTo>
                  <a:pt x="141346" y="33992"/>
                  <a:pt x="141346" y="40120"/>
                  <a:pt x="137538" y="43900"/>
                </a:cubicBezTo>
                <a:lnTo>
                  <a:pt x="109942" y="71287"/>
                </a:lnTo>
                <a:cubicBezTo>
                  <a:pt x="106133" y="75067"/>
                  <a:pt x="99959" y="75067"/>
                  <a:pt x="96150" y="71287"/>
                </a:cubicBezTo>
                <a:lnTo>
                  <a:pt x="68564" y="43900"/>
                </a:lnTo>
                <a:cubicBezTo>
                  <a:pt x="64756" y="40120"/>
                  <a:pt x="64756" y="33992"/>
                  <a:pt x="68564" y="30211"/>
                </a:cubicBezTo>
                <a:close/>
              </a:path>
            </a:pathLst>
          </a:custGeom>
          <a:solidFill>
            <a:schemeClr val="accent1"/>
          </a:solidFill>
          <a:ln w="476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任意多边形: 形状 15"/>
          <p:cNvSpPr/>
          <p:nvPr>
            <p:custDataLst>
              <p:tags r:id="rId23"/>
            </p:custDataLst>
          </p:nvPr>
        </p:nvSpPr>
        <p:spPr>
          <a:xfrm>
            <a:off x="8770374" y="3161544"/>
            <a:ext cx="175256" cy="162913"/>
          </a:xfrm>
          <a:custGeom>
            <a:avLst/>
            <a:gdLst>
              <a:gd name="connsiteX0" fmla="*/ 122423 w 139700"/>
              <a:gd name="connsiteY0" fmla="*/ 36491 h 129861"/>
              <a:gd name="connsiteX1" fmla="*/ 122423 w 139700"/>
              <a:gd name="connsiteY1" fmla="*/ 27343 h 129861"/>
              <a:gd name="connsiteX2" fmla="*/ 120009 w 139700"/>
              <a:gd name="connsiteY2" fmla="*/ 20863 h 129861"/>
              <a:gd name="connsiteX3" fmla="*/ 113732 w 139700"/>
              <a:gd name="connsiteY3" fmla="*/ 18000 h 129861"/>
              <a:gd name="connsiteX4" fmla="*/ 61320 w 139700"/>
              <a:gd name="connsiteY4" fmla="*/ 18000 h 129861"/>
              <a:gd name="connsiteX5" fmla="*/ 61320 w 139700"/>
              <a:gd name="connsiteY5" fmla="*/ 9458 h 129861"/>
              <a:gd name="connsiteX6" fmla="*/ 58906 w 139700"/>
              <a:gd name="connsiteY6" fmla="*/ 2979 h 129861"/>
              <a:gd name="connsiteX7" fmla="*/ 52630 w 139700"/>
              <a:gd name="connsiteY7" fmla="*/ 115 h 129861"/>
              <a:gd name="connsiteX8" fmla="*/ 8812 w 139700"/>
              <a:gd name="connsiteY8" fmla="*/ 115 h 129861"/>
              <a:gd name="connsiteX9" fmla="*/ 2536 w 139700"/>
              <a:gd name="connsiteY9" fmla="*/ 2979 h 129861"/>
              <a:gd name="connsiteX10" fmla="*/ 121 w 139700"/>
              <a:gd name="connsiteY10" fmla="*/ 9458 h 129861"/>
              <a:gd name="connsiteX11" fmla="*/ 121 w 139700"/>
              <a:gd name="connsiteY11" fmla="*/ 122275 h 129861"/>
              <a:gd name="connsiteX12" fmla="*/ 508 w 139700"/>
              <a:gd name="connsiteY12" fmla="*/ 120407 h 129861"/>
              <a:gd name="connsiteX13" fmla="*/ 1546 w 139700"/>
              <a:gd name="connsiteY13" fmla="*/ 115287 h 129861"/>
              <a:gd name="connsiteX14" fmla="*/ 3091 w 139700"/>
              <a:gd name="connsiteY14" fmla="*/ 107667 h 129861"/>
              <a:gd name="connsiteX15" fmla="*/ 4998 w 139700"/>
              <a:gd name="connsiteY15" fmla="*/ 98300 h 129861"/>
              <a:gd name="connsiteX16" fmla="*/ 7098 w 139700"/>
              <a:gd name="connsiteY16" fmla="*/ 87914 h 129861"/>
              <a:gd name="connsiteX17" fmla="*/ 9271 w 139700"/>
              <a:gd name="connsiteY17" fmla="*/ 77260 h 129861"/>
              <a:gd name="connsiteX18" fmla="*/ 11347 w 139700"/>
              <a:gd name="connsiteY18" fmla="*/ 67068 h 129861"/>
              <a:gd name="connsiteX19" fmla="*/ 13327 w 139700"/>
              <a:gd name="connsiteY19" fmla="*/ 57361 h 129861"/>
              <a:gd name="connsiteX20" fmla="*/ 15041 w 139700"/>
              <a:gd name="connsiteY20" fmla="*/ 48091 h 129861"/>
              <a:gd name="connsiteX21" fmla="*/ 17624 w 139700"/>
              <a:gd name="connsiteY21" fmla="*/ 40277 h 129861"/>
              <a:gd name="connsiteX22" fmla="*/ 24601 w 139700"/>
              <a:gd name="connsiteY22" fmla="*/ 36540 h 129861"/>
              <a:gd name="connsiteX23" fmla="*/ 33171 w 139700"/>
              <a:gd name="connsiteY23" fmla="*/ 36443 h 129861"/>
              <a:gd name="connsiteX24" fmla="*/ 52943 w 139700"/>
              <a:gd name="connsiteY24" fmla="*/ 36491 h 129861"/>
              <a:gd name="connsiteX25" fmla="*/ 122399 w 139700"/>
              <a:gd name="connsiteY25" fmla="*/ 36491 h 129861"/>
              <a:gd name="connsiteX26" fmla="*/ 122423 w 139700"/>
              <a:gd name="connsiteY26" fmla="*/ 36491 h 129861"/>
              <a:gd name="connsiteX27" fmla="*/ 115905 w 139700"/>
              <a:gd name="connsiteY27" fmla="*/ 129944 h 129861"/>
              <a:gd name="connsiteX28" fmla="*/ 112525 w 139700"/>
              <a:gd name="connsiteY28" fmla="*/ 129944 h 129861"/>
              <a:gd name="connsiteX29" fmla="*/ 107576 w 139700"/>
              <a:gd name="connsiteY29" fmla="*/ 129920 h 129861"/>
              <a:gd name="connsiteX30" fmla="*/ 103399 w 139700"/>
              <a:gd name="connsiteY30" fmla="*/ 129944 h 129861"/>
              <a:gd name="connsiteX31" fmla="*/ 7147 w 139700"/>
              <a:gd name="connsiteY31" fmla="*/ 129944 h 129861"/>
              <a:gd name="connsiteX32" fmla="*/ 7485 w 139700"/>
              <a:gd name="connsiteY32" fmla="*/ 128221 h 129861"/>
              <a:gd name="connsiteX33" fmla="*/ 8402 w 139700"/>
              <a:gd name="connsiteY33" fmla="*/ 123489 h 129861"/>
              <a:gd name="connsiteX34" fmla="*/ 9754 w 139700"/>
              <a:gd name="connsiteY34" fmla="*/ 116403 h 129861"/>
              <a:gd name="connsiteX35" fmla="*/ 11444 w 139700"/>
              <a:gd name="connsiteY35" fmla="*/ 107618 h 129861"/>
              <a:gd name="connsiteX36" fmla="*/ 13327 w 139700"/>
              <a:gd name="connsiteY36" fmla="*/ 97766 h 129861"/>
              <a:gd name="connsiteX37" fmla="*/ 15306 w 139700"/>
              <a:gd name="connsiteY37" fmla="*/ 87525 h 129861"/>
              <a:gd name="connsiteX38" fmla="*/ 17238 w 139700"/>
              <a:gd name="connsiteY38" fmla="*/ 77527 h 129861"/>
              <a:gd name="connsiteX39" fmla="*/ 20883 w 139700"/>
              <a:gd name="connsiteY39" fmla="*/ 57968 h 129861"/>
              <a:gd name="connsiteX40" fmla="*/ 24263 w 139700"/>
              <a:gd name="connsiteY40" fmla="*/ 46635 h 129861"/>
              <a:gd name="connsiteX41" fmla="*/ 36551 w 139700"/>
              <a:gd name="connsiteY41" fmla="*/ 43456 h 129861"/>
              <a:gd name="connsiteX42" fmla="*/ 53475 w 139700"/>
              <a:gd name="connsiteY42" fmla="*/ 43480 h 129861"/>
              <a:gd name="connsiteX43" fmla="*/ 121288 w 139700"/>
              <a:gd name="connsiteY43" fmla="*/ 43480 h 129861"/>
              <a:gd name="connsiteX44" fmla="*/ 130704 w 139700"/>
              <a:gd name="connsiteY44" fmla="*/ 43529 h 129861"/>
              <a:gd name="connsiteX45" fmla="*/ 137970 w 139700"/>
              <a:gd name="connsiteY45" fmla="*/ 46829 h 129861"/>
              <a:gd name="connsiteX46" fmla="*/ 139732 w 139700"/>
              <a:gd name="connsiteY46" fmla="*/ 53721 h 129861"/>
              <a:gd name="connsiteX47" fmla="*/ 137608 w 139700"/>
              <a:gd name="connsiteY47" fmla="*/ 63112 h 129861"/>
              <a:gd name="connsiteX48" fmla="*/ 135363 w 139700"/>
              <a:gd name="connsiteY48" fmla="*/ 72916 h 129861"/>
              <a:gd name="connsiteX49" fmla="*/ 132321 w 139700"/>
              <a:gd name="connsiteY49" fmla="*/ 86239 h 129861"/>
              <a:gd name="connsiteX50" fmla="*/ 129641 w 139700"/>
              <a:gd name="connsiteY50" fmla="*/ 97911 h 129861"/>
              <a:gd name="connsiteX51" fmla="*/ 125368 w 139700"/>
              <a:gd name="connsiteY51" fmla="*/ 117276 h 129861"/>
              <a:gd name="connsiteX52" fmla="*/ 122930 w 139700"/>
              <a:gd name="connsiteY52" fmla="*/ 125163 h 129861"/>
              <a:gd name="connsiteX53" fmla="*/ 117450 w 139700"/>
              <a:gd name="connsiteY53" fmla="*/ 129750 h 129861"/>
              <a:gd name="connsiteX54" fmla="*/ 115905 w 139700"/>
              <a:gd name="connsiteY54" fmla="*/ 129944 h 1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39700" h="129861">
                <a:moveTo>
                  <a:pt x="122423" y="36491"/>
                </a:moveTo>
                <a:lnTo>
                  <a:pt x="122423" y="27343"/>
                </a:lnTo>
                <a:cubicBezTo>
                  <a:pt x="122496" y="24940"/>
                  <a:pt x="121627" y="22611"/>
                  <a:pt x="120009" y="20863"/>
                </a:cubicBezTo>
                <a:cubicBezTo>
                  <a:pt x="118367" y="19116"/>
                  <a:pt x="116122" y="18073"/>
                  <a:pt x="113732" y="18000"/>
                </a:cubicBezTo>
                <a:lnTo>
                  <a:pt x="61320" y="18000"/>
                </a:lnTo>
                <a:lnTo>
                  <a:pt x="61320" y="9458"/>
                </a:lnTo>
                <a:cubicBezTo>
                  <a:pt x="61393" y="7055"/>
                  <a:pt x="60524" y="4726"/>
                  <a:pt x="58906" y="2979"/>
                </a:cubicBezTo>
                <a:cubicBezTo>
                  <a:pt x="57265" y="1231"/>
                  <a:pt x="55019" y="188"/>
                  <a:pt x="52630" y="115"/>
                </a:cubicBezTo>
                <a:lnTo>
                  <a:pt x="8812" y="115"/>
                </a:lnTo>
                <a:cubicBezTo>
                  <a:pt x="6422" y="188"/>
                  <a:pt x="4177" y="1231"/>
                  <a:pt x="2536" y="2979"/>
                </a:cubicBezTo>
                <a:cubicBezTo>
                  <a:pt x="895" y="4723"/>
                  <a:pt x="24" y="7059"/>
                  <a:pt x="121" y="9458"/>
                </a:cubicBezTo>
                <a:lnTo>
                  <a:pt x="121" y="122275"/>
                </a:lnTo>
                <a:cubicBezTo>
                  <a:pt x="242" y="121645"/>
                  <a:pt x="387" y="121038"/>
                  <a:pt x="508" y="120407"/>
                </a:cubicBezTo>
                <a:cubicBezTo>
                  <a:pt x="846" y="118708"/>
                  <a:pt x="1208" y="116985"/>
                  <a:pt x="1546" y="115287"/>
                </a:cubicBezTo>
                <a:cubicBezTo>
                  <a:pt x="2053" y="112738"/>
                  <a:pt x="2584" y="110215"/>
                  <a:pt x="3091" y="107667"/>
                </a:cubicBezTo>
                <a:cubicBezTo>
                  <a:pt x="3718" y="104536"/>
                  <a:pt x="4370" y="101406"/>
                  <a:pt x="4998" y="98300"/>
                </a:cubicBezTo>
                <a:cubicBezTo>
                  <a:pt x="5698" y="94829"/>
                  <a:pt x="6398" y="91384"/>
                  <a:pt x="7098" y="87914"/>
                </a:cubicBezTo>
                <a:cubicBezTo>
                  <a:pt x="7823" y="84370"/>
                  <a:pt x="8547" y="80803"/>
                  <a:pt x="9271" y="77260"/>
                </a:cubicBezTo>
                <a:cubicBezTo>
                  <a:pt x="9971" y="73862"/>
                  <a:pt x="10647" y="70465"/>
                  <a:pt x="11347" y="67068"/>
                </a:cubicBezTo>
                <a:cubicBezTo>
                  <a:pt x="11999" y="63840"/>
                  <a:pt x="12675" y="60588"/>
                  <a:pt x="13327" y="57361"/>
                </a:cubicBezTo>
                <a:cubicBezTo>
                  <a:pt x="13930" y="54279"/>
                  <a:pt x="14486" y="51197"/>
                  <a:pt x="15041" y="48091"/>
                </a:cubicBezTo>
                <a:cubicBezTo>
                  <a:pt x="15524" y="45422"/>
                  <a:pt x="16055" y="42558"/>
                  <a:pt x="17624" y="40277"/>
                </a:cubicBezTo>
                <a:cubicBezTo>
                  <a:pt x="19193" y="37972"/>
                  <a:pt x="21897" y="36831"/>
                  <a:pt x="24601" y="36540"/>
                </a:cubicBezTo>
                <a:cubicBezTo>
                  <a:pt x="27450" y="36224"/>
                  <a:pt x="30323" y="36394"/>
                  <a:pt x="33171" y="36443"/>
                </a:cubicBezTo>
                <a:cubicBezTo>
                  <a:pt x="39762" y="36540"/>
                  <a:pt x="46353" y="36491"/>
                  <a:pt x="52943" y="36491"/>
                </a:cubicBezTo>
                <a:lnTo>
                  <a:pt x="122399" y="36491"/>
                </a:lnTo>
                <a:lnTo>
                  <a:pt x="122423" y="36491"/>
                </a:lnTo>
                <a:moveTo>
                  <a:pt x="115905" y="129944"/>
                </a:moveTo>
                <a:cubicBezTo>
                  <a:pt x="114770" y="130017"/>
                  <a:pt x="113587" y="129944"/>
                  <a:pt x="112525" y="129944"/>
                </a:cubicBezTo>
                <a:cubicBezTo>
                  <a:pt x="110883" y="129944"/>
                  <a:pt x="109218" y="129895"/>
                  <a:pt x="107576" y="129920"/>
                </a:cubicBezTo>
                <a:cubicBezTo>
                  <a:pt x="106176" y="129920"/>
                  <a:pt x="104799" y="129944"/>
                  <a:pt x="103399" y="129944"/>
                </a:cubicBezTo>
                <a:lnTo>
                  <a:pt x="7147" y="129944"/>
                </a:lnTo>
                <a:cubicBezTo>
                  <a:pt x="7267" y="129362"/>
                  <a:pt x="7364" y="128803"/>
                  <a:pt x="7485" y="128221"/>
                </a:cubicBezTo>
                <a:cubicBezTo>
                  <a:pt x="7798" y="126644"/>
                  <a:pt x="8088" y="125066"/>
                  <a:pt x="8402" y="123489"/>
                </a:cubicBezTo>
                <a:cubicBezTo>
                  <a:pt x="8861" y="121135"/>
                  <a:pt x="9319" y="118757"/>
                  <a:pt x="9754" y="116403"/>
                </a:cubicBezTo>
                <a:cubicBezTo>
                  <a:pt x="10309" y="113466"/>
                  <a:pt x="10889" y="110555"/>
                  <a:pt x="11444" y="107618"/>
                </a:cubicBezTo>
                <a:cubicBezTo>
                  <a:pt x="12072" y="104342"/>
                  <a:pt x="12699" y="101066"/>
                  <a:pt x="13327" y="97766"/>
                </a:cubicBezTo>
                <a:cubicBezTo>
                  <a:pt x="13979" y="94344"/>
                  <a:pt x="14631" y="90922"/>
                  <a:pt x="15306" y="87525"/>
                </a:cubicBezTo>
                <a:cubicBezTo>
                  <a:pt x="15958" y="84200"/>
                  <a:pt x="16586" y="80852"/>
                  <a:pt x="17238" y="77527"/>
                </a:cubicBezTo>
                <a:cubicBezTo>
                  <a:pt x="18493" y="71023"/>
                  <a:pt x="19700" y="64495"/>
                  <a:pt x="20883" y="57968"/>
                </a:cubicBezTo>
                <a:cubicBezTo>
                  <a:pt x="21583" y="54182"/>
                  <a:pt x="21704" y="49741"/>
                  <a:pt x="24263" y="46635"/>
                </a:cubicBezTo>
                <a:cubicBezTo>
                  <a:pt x="27184" y="43068"/>
                  <a:pt x="32375" y="43262"/>
                  <a:pt x="36551" y="43456"/>
                </a:cubicBezTo>
                <a:cubicBezTo>
                  <a:pt x="42176" y="43699"/>
                  <a:pt x="47849" y="43480"/>
                  <a:pt x="53475" y="43480"/>
                </a:cubicBezTo>
                <a:lnTo>
                  <a:pt x="121288" y="43480"/>
                </a:lnTo>
                <a:cubicBezTo>
                  <a:pt x="124403" y="43480"/>
                  <a:pt x="127589" y="43286"/>
                  <a:pt x="130704" y="43529"/>
                </a:cubicBezTo>
                <a:cubicBezTo>
                  <a:pt x="133383" y="43747"/>
                  <a:pt x="136184" y="44718"/>
                  <a:pt x="137970" y="46829"/>
                </a:cubicBezTo>
                <a:cubicBezTo>
                  <a:pt x="139564" y="48746"/>
                  <a:pt x="140022" y="51294"/>
                  <a:pt x="139732" y="53721"/>
                </a:cubicBezTo>
                <a:cubicBezTo>
                  <a:pt x="139346" y="56876"/>
                  <a:pt x="138332" y="60030"/>
                  <a:pt x="137608" y="63112"/>
                </a:cubicBezTo>
                <a:cubicBezTo>
                  <a:pt x="136835" y="66364"/>
                  <a:pt x="136087" y="69640"/>
                  <a:pt x="135363" y="72916"/>
                </a:cubicBezTo>
                <a:cubicBezTo>
                  <a:pt x="134373" y="77357"/>
                  <a:pt x="133335" y="81798"/>
                  <a:pt x="132321" y="86239"/>
                </a:cubicBezTo>
                <a:cubicBezTo>
                  <a:pt x="131428" y="90122"/>
                  <a:pt x="130535" y="94029"/>
                  <a:pt x="129641" y="97911"/>
                </a:cubicBezTo>
                <a:cubicBezTo>
                  <a:pt x="128169" y="104366"/>
                  <a:pt x="126768" y="110821"/>
                  <a:pt x="125368" y="117276"/>
                </a:cubicBezTo>
                <a:cubicBezTo>
                  <a:pt x="124789" y="119946"/>
                  <a:pt x="124161" y="122713"/>
                  <a:pt x="122930" y="125163"/>
                </a:cubicBezTo>
                <a:cubicBezTo>
                  <a:pt x="121843" y="127323"/>
                  <a:pt x="119815" y="129143"/>
                  <a:pt x="117450" y="129750"/>
                </a:cubicBezTo>
                <a:cubicBezTo>
                  <a:pt x="116919" y="129847"/>
                  <a:pt x="116412" y="129920"/>
                  <a:pt x="115905" y="129944"/>
                </a:cubicBezTo>
              </a:path>
            </a:pathLst>
          </a:custGeom>
          <a:solidFill>
            <a:schemeClr val="accent1"/>
          </a:solidFill>
          <a:ln w="477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3" name="任意多边形: 形状 22"/>
          <p:cNvSpPr/>
          <p:nvPr>
            <p:custDataLst>
              <p:tags r:id="rId24"/>
            </p:custDataLst>
          </p:nvPr>
        </p:nvSpPr>
        <p:spPr>
          <a:xfrm>
            <a:off x="7365936" y="5294845"/>
            <a:ext cx="175255" cy="169049"/>
          </a:xfrm>
          <a:custGeom>
            <a:avLst/>
            <a:gdLst>
              <a:gd name="connsiteX0" fmla="*/ 105745 w 139699"/>
              <a:gd name="connsiteY0" fmla="*/ 105550 h 134752"/>
              <a:gd name="connsiteX1" fmla="*/ 76126 w 139699"/>
              <a:gd name="connsiteY1" fmla="*/ 83283 h 134752"/>
              <a:gd name="connsiteX2" fmla="*/ 74372 w 139699"/>
              <a:gd name="connsiteY2" fmla="*/ 78606 h 134752"/>
              <a:gd name="connsiteX3" fmla="*/ 74372 w 139699"/>
              <a:gd name="connsiteY3" fmla="*/ 78536 h 134752"/>
              <a:gd name="connsiteX4" fmla="*/ 74582 w 139699"/>
              <a:gd name="connsiteY4" fmla="*/ 78118 h 134752"/>
              <a:gd name="connsiteX5" fmla="*/ 85672 w 139699"/>
              <a:gd name="connsiteY5" fmla="*/ 48313 h 134752"/>
              <a:gd name="connsiteX6" fmla="*/ 74091 w 139699"/>
              <a:gd name="connsiteY6" fmla="*/ 16483 h 134752"/>
              <a:gd name="connsiteX7" fmla="*/ 73459 w 139699"/>
              <a:gd name="connsiteY7" fmla="*/ 12505 h 134752"/>
              <a:gd name="connsiteX8" fmla="*/ 92690 w 139699"/>
              <a:gd name="connsiteY8" fmla="*/ 150 h 134752"/>
              <a:gd name="connsiteX9" fmla="*/ 117958 w 139699"/>
              <a:gd name="connsiteY9" fmla="*/ 21788 h 134752"/>
              <a:gd name="connsiteX10" fmla="*/ 109535 w 139699"/>
              <a:gd name="connsiteY10" fmla="*/ 53897 h 134752"/>
              <a:gd name="connsiteX11" fmla="*/ 106728 w 139699"/>
              <a:gd name="connsiteY11" fmla="*/ 57387 h 134752"/>
              <a:gd name="connsiteX12" fmla="*/ 106447 w 139699"/>
              <a:gd name="connsiteY12" fmla="*/ 62762 h 134752"/>
              <a:gd name="connsiteX13" fmla="*/ 107500 w 139699"/>
              <a:gd name="connsiteY13" fmla="*/ 64507 h 134752"/>
              <a:gd name="connsiteX14" fmla="*/ 115922 w 139699"/>
              <a:gd name="connsiteY14" fmla="*/ 68625 h 134752"/>
              <a:gd name="connsiteX15" fmla="*/ 125046 w 139699"/>
              <a:gd name="connsiteY15" fmla="*/ 72813 h 134752"/>
              <a:gd name="connsiteX16" fmla="*/ 139084 w 139699"/>
              <a:gd name="connsiteY16" fmla="*/ 85377 h 134752"/>
              <a:gd name="connsiteX17" fmla="*/ 137680 w 139699"/>
              <a:gd name="connsiteY17" fmla="*/ 98639 h 134752"/>
              <a:gd name="connsiteX18" fmla="*/ 109184 w 139699"/>
              <a:gd name="connsiteY18" fmla="*/ 107434 h 134752"/>
              <a:gd name="connsiteX19" fmla="*/ 105745 w 139699"/>
              <a:gd name="connsiteY19" fmla="*/ 105550 h 134752"/>
              <a:gd name="connsiteX20" fmla="*/ 114 w 139699"/>
              <a:gd name="connsiteY20" fmla="*/ 119510 h 134752"/>
              <a:gd name="connsiteX21" fmla="*/ 114 w 139699"/>
              <a:gd name="connsiteY21" fmla="*/ 114624 h 134752"/>
              <a:gd name="connsiteX22" fmla="*/ 1518 w 139699"/>
              <a:gd name="connsiteY22" fmla="*/ 110436 h 134752"/>
              <a:gd name="connsiteX23" fmla="*/ 14643 w 139699"/>
              <a:gd name="connsiteY23" fmla="*/ 98011 h 134752"/>
              <a:gd name="connsiteX24" fmla="*/ 15064 w 139699"/>
              <a:gd name="connsiteY24" fmla="*/ 97732 h 134752"/>
              <a:gd name="connsiteX25" fmla="*/ 28189 w 139699"/>
              <a:gd name="connsiteY25" fmla="*/ 91590 h 134752"/>
              <a:gd name="connsiteX26" fmla="*/ 32400 w 139699"/>
              <a:gd name="connsiteY26" fmla="*/ 89844 h 134752"/>
              <a:gd name="connsiteX27" fmla="*/ 33593 w 139699"/>
              <a:gd name="connsiteY27" fmla="*/ 88937 h 134752"/>
              <a:gd name="connsiteX28" fmla="*/ 35839 w 139699"/>
              <a:gd name="connsiteY28" fmla="*/ 77629 h 134752"/>
              <a:gd name="connsiteX29" fmla="*/ 33102 w 139699"/>
              <a:gd name="connsiteY29" fmla="*/ 74209 h 134752"/>
              <a:gd name="connsiteX30" fmla="*/ 32961 w 139699"/>
              <a:gd name="connsiteY30" fmla="*/ 74070 h 134752"/>
              <a:gd name="connsiteX31" fmla="*/ 22504 w 139699"/>
              <a:gd name="connsiteY31" fmla="*/ 41333 h 134752"/>
              <a:gd name="connsiteX32" fmla="*/ 48473 w 139699"/>
              <a:gd name="connsiteY32" fmla="*/ 17600 h 134752"/>
              <a:gd name="connsiteX33" fmla="*/ 75144 w 139699"/>
              <a:gd name="connsiteY33" fmla="*/ 41193 h 134752"/>
              <a:gd name="connsiteX34" fmla="*/ 75214 w 139699"/>
              <a:gd name="connsiteY34" fmla="*/ 41542 h 134752"/>
              <a:gd name="connsiteX35" fmla="*/ 71705 w 139699"/>
              <a:gd name="connsiteY35" fmla="*/ 62343 h 134752"/>
              <a:gd name="connsiteX36" fmla="*/ 64826 w 139699"/>
              <a:gd name="connsiteY36" fmla="*/ 74000 h 134752"/>
              <a:gd name="connsiteX37" fmla="*/ 64546 w 139699"/>
              <a:gd name="connsiteY37" fmla="*/ 74419 h 134752"/>
              <a:gd name="connsiteX38" fmla="*/ 62019 w 139699"/>
              <a:gd name="connsiteY38" fmla="*/ 77350 h 134752"/>
              <a:gd name="connsiteX39" fmla="*/ 61738 w 139699"/>
              <a:gd name="connsiteY39" fmla="*/ 78048 h 134752"/>
              <a:gd name="connsiteX40" fmla="*/ 63282 w 139699"/>
              <a:gd name="connsiteY40" fmla="*/ 89565 h 134752"/>
              <a:gd name="connsiteX41" fmla="*/ 68757 w 139699"/>
              <a:gd name="connsiteY41" fmla="*/ 91590 h 134752"/>
              <a:gd name="connsiteX42" fmla="*/ 69107 w 139699"/>
              <a:gd name="connsiteY42" fmla="*/ 91729 h 134752"/>
              <a:gd name="connsiteX43" fmla="*/ 91988 w 139699"/>
              <a:gd name="connsiteY43" fmla="*/ 104852 h 134752"/>
              <a:gd name="connsiteX44" fmla="*/ 92199 w 139699"/>
              <a:gd name="connsiteY44" fmla="*/ 104991 h 134752"/>
              <a:gd name="connsiteX45" fmla="*/ 97393 w 139699"/>
              <a:gd name="connsiteY45" fmla="*/ 112600 h 134752"/>
              <a:gd name="connsiteX46" fmla="*/ 97674 w 139699"/>
              <a:gd name="connsiteY46" fmla="*/ 114973 h 134752"/>
              <a:gd name="connsiteX47" fmla="*/ 97674 w 139699"/>
              <a:gd name="connsiteY47" fmla="*/ 120418 h 134752"/>
              <a:gd name="connsiteX48" fmla="*/ 97533 w 139699"/>
              <a:gd name="connsiteY48" fmla="*/ 121395 h 134752"/>
              <a:gd name="connsiteX49" fmla="*/ 76617 w 139699"/>
              <a:gd name="connsiteY49" fmla="*/ 132773 h 134752"/>
              <a:gd name="connsiteX50" fmla="*/ 23276 w 139699"/>
              <a:gd name="connsiteY50" fmla="*/ 132773 h 134752"/>
              <a:gd name="connsiteX51" fmla="*/ 2921 w 139699"/>
              <a:gd name="connsiteY51" fmla="*/ 124396 h 134752"/>
              <a:gd name="connsiteX52" fmla="*/ 114 w 139699"/>
              <a:gd name="connsiteY52" fmla="*/ 119510 h 13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39699" h="134752">
                <a:moveTo>
                  <a:pt x="105745" y="105550"/>
                </a:moveTo>
                <a:cubicBezTo>
                  <a:pt x="99709" y="94172"/>
                  <a:pt x="88619" y="88239"/>
                  <a:pt x="76126" y="83283"/>
                </a:cubicBezTo>
                <a:cubicBezTo>
                  <a:pt x="74231" y="82515"/>
                  <a:pt x="73459" y="80352"/>
                  <a:pt x="74372" y="78606"/>
                </a:cubicBezTo>
                <a:lnTo>
                  <a:pt x="74372" y="78536"/>
                </a:lnTo>
                <a:lnTo>
                  <a:pt x="74582" y="78118"/>
                </a:lnTo>
                <a:cubicBezTo>
                  <a:pt x="80127" y="70440"/>
                  <a:pt x="84969" y="60737"/>
                  <a:pt x="85672" y="48313"/>
                </a:cubicBezTo>
                <a:cubicBezTo>
                  <a:pt x="87005" y="34073"/>
                  <a:pt x="81601" y="24022"/>
                  <a:pt x="74091" y="16483"/>
                </a:cubicBezTo>
                <a:cubicBezTo>
                  <a:pt x="73038" y="15436"/>
                  <a:pt x="72757" y="13831"/>
                  <a:pt x="73459" y="12505"/>
                </a:cubicBezTo>
                <a:cubicBezTo>
                  <a:pt x="77038" y="5943"/>
                  <a:pt x="82583" y="778"/>
                  <a:pt x="92690" y="150"/>
                </a:cubicBezTo>
                <a:cubicBezTo>
                  <a:pt x="108131" y="-548"/>
                  <a:pt x="116554" y="9224"/>
                  <a:pt x="117958" y="21788"/>
                </a:cubicBezTo>
                <a:cubicBezTo>
                  <a:pt x="120063" y="35748"/>
                  <a:pt x="115150" y="46917"/>
                  <a:pt x="109535" y="53897"/>
                </a:cubicBezTo>
                <a:cubicBezTo>
                  <a:pt x="108833" y="55293"/>
                  <a:pt x="107429" y="55991"/>
                  <a:pt x="106728" y="57387"/>
                </a:cubicBezTo>
                <a:cubicBezTo>
                  <a:pt x="106166" y="58504"/>
                  <a:pt x="106026" y="61086"/>
                  <a:pt x="106447" y="62762"/>
                </a:cubicBezTo>
                <a:cubicBezTo>
                  <a:pt x="106587" y="63460"/>
                  <a:pt x="106938" y="64018"/>
                  <a:pt x="107500" y="64507"/>
                </a:cubicBezTo>
                <a:cubicBezTo>
                  <a:pt x="109465" y="66182"/>
                  <a:pt x="113465" y="67368"/>
                  <a:pt x="115922" y="68625"/>
                </a:cubicBezTo>
                <a:cubicBezTo>
                  <a:pt x="119431" y="70021"/>
                  <a:pt x="122239" y="71417"/>
                  <a:pt x="125046" y="72813"/>
                </a:cubicBezTo>
                <a:cubicBezTo>
                  <a:pt x="130661" y="75605"/>
                  <a:pt x="136978" y="79793"/>
                  <a:pt x="139084" y="85377"/>
                </a:cubicBezTo>
                <a:cubicBezTo>
                  <a:pt x="140487" y="88868"/>
                  <a:pt x="139785" y="95847"/>
                  <a:pt x="137680" y="98639"/>
                </a:cubicBezTo>
                <a:cubicBezTo>
                  <a:pt x="133118" y="105131"/>
                  <a:pt x="119993" y="106178"/>
                  <a:pt x="109184" y="107434"/>
                </a:cubicBezTo>
                <a:cubicBezTo>
                  <a:pt x="107780" y="107504"/>
                  <a:pt x="106447" y="106806"/>
                  <a:pt x="105745" y="105550"/>
                </a:cubicBezTo>
                <a:moveTo>
                  <a:pt x="114" y="119510"/>
                </a:moveTo>
                <a:lnTo>
                  <a:pt x="114" y="114624"/>
                </a:lnTo>
                <a:cubicBezTo>
                  <a:pt x="114" y="113228"/>
                  <a:pt x="816" y="111832"/>
                  <a:pt x="1518" y="110436"/>
                </a:cubicBezTo>
                <a:cubicBezTo>
                  <a:pt x="4255" y="104921"/>
                  <a:pt x="9800" y="101432"/>
                  <a:pt x="14643" y="98011"/>
                </a:cubicBezTo>
                <a:cubicBezTo>
                  <a:pt x="14783" y="97942"/>
                  <a:pt x="14923" y="97802"/>
                  <a:pt x="15064" y="97732"/>
                </a:cubicBezTo>
                <a:cubicBezTo>
                  <a:pt x="19205" y="95708"/>
                  <a:pt x="23346" y="93614"/>
                  <a:pt x="28189" y="91590"/>
                </a:cubicBezTo>
                <a:cubicBezTo>
                  <a:pt x="29382" y="91031"/>
                  <a:pt x="31066" y="90403"/>
                  <a:pt x="32400" y="89844"/>
                </a:cubicBezTo>
                <a:cubicBezTo>
                  <a:pt x="32891" y="89635"/>
                  <a:pt x="33312" y="89356"/>
                  <a:pt x="33593" y="88937"/>
                </a:cubicBezTo>
                <a:cubicBezTo>
                  <a:pt x="35628" y="86494"/>
                  <a:pt x="37804" y="81468"/>
                  <a:pt x="35839" y="77629"/>
                </a:cubicBezTo>
                <a:cubicBezTo>
                  <a:pt x="35137" y="76233"/>
                  <a:pt x="34435" y="75535"/>
                  <a:pt x="33102" y="74209"/>
                </a:cubicBezTo>
                <a:lnTo>
                  <a:pt x="32961" y="74070"/>
                </a:lnTo>
                <a:cubicBezTo>
                  <a:pt x="26645" y="67089"/>
                  <a:pt x="21100" y="55223"/>
                  <a:pt x="22504" y="41333"/>
                </a:cubicBezTo>
                <a:cubicBezTo>
                  <a:pt x="23907" y="27372"/>
                  <a:pt x="33032" y="17600"/>
                  <a:pt x="48473" y="17600"/>
                </a:cubicBezTo>
                <a:cubicBezTo>
                  <a:pt x="63843" y="17600"/>
                  <a:pt x="72968" y="27302"/>
                  <a:pt x="75144" y="41193"/>
                </a:cubicBezTo>
                <a:cubicBezTo>
                  <a:pt x="75144" y="41333"/>
                  <a:pt x="75144" y="41402"/>
                  <a:pt x="75214" y="41542"/>
                </a:cubicBezTo>
                <a:cubicBezTo>
                  <a:pt x="75845" y="49848"/>
                  <a:pt x="73810" y="57457"/>
                  <a:pt x="71705" y="62343"/>
                </a:cubicBezTo>
                <a:cubicBezTo>
                  <a:pt x="69669" y="67159"/>
                  <a:pt x="67563" y="70579"/>
                  <a:pt x="64826" y="74000"/>
                </a:cubicBezTo>
                <a:cubicBezTo>
                  <a:pt x="64686" y="74139"/>
                  <a:pt x="64615" y="74279"/>
                  <a:pt x="64546" y="74419"/>
                </a:cubicBezTo>
                <a:cubicBezTo>
                  <a:pt x="63843" y="75535"/>
                  <a:pt x="62720" y="76233"/>
                  <a:pt x="62019" y="77350"/>
                </a:cubicBezTo>
                <a:cubicBezTo>
                  <a:pt x="61878" y="77560"/>
                  <a:pt x="61808" y="77769"/>
                  <a:pt x="61738" y="78048"/>
                </a:cubicBezTo>
                <a:cubicBezTo>
                  <a:pt x="60545" y="82166"/>
                  <a:pt x="61878" y="87541"/>
                  <a:pt x="63282" y="89565"/>
                </a:cubicBezTo>
                <a:cubicBezTo>
                  <a:pt x="63984" y="90892"/>
                  <a:pt x="66651" y="90961"/>
                  <a:pt x="68757" y="91590"/>
                </a:cubicBezTo>
                <a:cubicBezTo>
                  <a:pt x="68897" y="91660"/>
                  <a:pt x="68967" y="91660"/>
                  <a:pt x="69107" y="91729"/>
                </a:cubicBezTo>
                <a:cubicBezTo>
                  <a:pt x="77460" y="95219"/>
                  <a:pt x="85742" y="99337"/>
                  <a:pt x="91988" y="104852"/>
                </a:cubicBezTo>
                <a:cubicBezTo>
                  <a:pt x="92059" y="104921"/>
                  <a:pt x="92128" y="104991"/>
                  <a:pt x="92199" y="104991"/>
                </a:cubicBezTo>
                <a:cubicBezTo>
                  <a:pt x="94024" y="106806"/>
                  <a:pt x="96410" y="109250"/>
                  <a:pt x="97393" y="112600"/>
                </a:cubicBezTo>
                <a:cubicBezTo>
                  <a:pt x="97603" y="113367"/>
                  <a:pt x="97674" y="114205"/>
                  <a:pt x="97674" y="114973"/>
                </a:cubicBezTo>
                <a:lnTo>
                  <a:pt x="97674" y="120418"/>
                </a:lnTo>
                <a:cubicBezTo>
                  <a:pt x="97674" y="120767"/>
                  <a:pt x="97603" y="121116"/>
                  <a:pt x="97533" y="121395"/>
                </a:cubicBezTo>
                <a:cubicBezTo>
                  <a:pt x="95147" y="128654"/>
                  <a:pt x="85531" y="130748"/>
                  <a:pt x="76617" y="132773"/>
                </a:cubicBezTo>
                <a:cubicBezTo>
                  <a:pt x="61176" y="135565"/>
                  <a:pt x="39419" y="135565"/>
                  <a:pt x="23276" y="132773"/>
                </a:cubicBezTo>
                <a:cubicBezTo>
                  <a:pt x="15555" y="131376"/>
                  <a:pt x="7133" y="129282"/>
                  <a:pt x="2921" y="124396"/>
                </a:cubicBezTo>
                <a:cubicBezTo>
                  <a:pt x="1518" y="123698"/>
                  <a:pt x="816" y="122302"/>
                  <a:pt x="114" y="119510"/>
                </a:cubicBezTo>
              </a:path>
            </a:pathLst>
          </a:custGeom>
          <a:solidFill>
            <a:schemeClr val="accent1"/>
          </a:solidFill>
          <a:ln w="4768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8" name="Текстовое поле 27"/>
          <p:cNvSpPr txBox="1"/>
          <p:nvPr/>
        </p:nvSpPr>
        <p:spPr>
          <a:xfrm>
            <a:off x="3675380" y="-24765"/>
            <a:ext cx="80130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400" b="1" dirty="0">
                <a:sym typeface="+mn-ea"/>
              </a:rPr>
              <a:t>Ценностное предложение</a:t>
            </a:r>
            <a:r>
              <a:rPr lang="en-US" sz="2400" b="1" dirty="0">
                <a:sym typeface="+mn-ea"/>
              </a:rPr>
              <a:t>:</a:t>
            </a:r>
            <a:endParaRPr lang="en-US" altLang="en-US" sz="2400" b="1" dirty="0">
              <a:sym typeface="+mn-ea"/>
            </a:endParaRPr>
          </a:p>
        </p:txBody>
      </p:sp>
      <p:sp>
        <p:nvSpPr>
          <p:cNvPr id="2" name="任意多边形: 形状 35"/>
          <p:cNvSpPr/>
          <p:nvPr>
            <p:custDataLst>
              <p:tags r:id="rId25"/>
            </p:custDataLst>
          </p:nvPr>
        </p:nvSpPr>
        <p:spPr>
          <a:xfrm>
            <a:off x="9500870" y="2172335"/>
            <a:ext cx="170180" cy="144145"/>
          </a:xfrm>
          <a:custGeom>
            <a:avLst/>
            <a:gdLst>
              <a:gd name="connsiteX0" fmla="*/ 81020 w 140394"/>
              <a:gd name="connsiteY0" fmla="*/ 79509 h 140130"/>
              <a:gd name="connsiteX1" fmla="*/ 122593 w 140394"/>
              <a:gd name="connsiteY1" fmla="*/ 79509 h 140130"/>
              <a:gd name="connsiteX2" fmla="*/ 132348 w 140394"/>
              <a:gd name="connsiteY2" fmla="*/ 89189 h 140130"/>
              <a:gd name="connsiteX3" fmla="*/ 132348 w 140394"/>
              <a:gd name="connsiteY3" fmla="*/ 130449 h 140130"/>
              <a:gd name="connsiteX4" fmla="*/ 122593 w 140394"/>
              <a:gd name="connsiteY4" fmla="*/ 140130 h 140130"/>
              <a:gd name="connsiteX5" fmla="*/ 81020 w 140394"/>
              <a:gd name="connsiteY5" fmla="*/ 140130 h 140130"/>
              <a:gd name="connsiteX6" fmla="*/ 71266 w 140394"/>
              <a:gd name="connsiteY6" fmla="*/ 130449 h 140130"/>
              <a:gd name="connsiteX7" fmla="*/ 71266 w 140394"/>
              <a:gd name="connsiteY7" fmla="*/ 89189 h 140130"/>
              <a:gd name="connsiteX8" fmla="*/ 81020 w 140394"/>
              <a:gd name="connsiteY8" fmla="*/ 79509 h 140130"/>
              <a:gd name="connsiteX9" fmla="*/ 9754 w 140394"/>
              <a:gd name="connsiteY9" fmla="*/ 79509 h 140130"/>
              <a:gd name="connsiteX10" fmla="*/ 51327 w 140394"/>
              <a:gd name="connsiteY10" fmla="*/ 79509 h 140130"/>
              <a:gd name="connsiteX11" fmla="*/ 61082 w 140394"/>
              <a:gd name="connsiteY11" fmla="*/ 89189 h 140130"/>
              <a:gd name="connsiteX12" fmla="*/ 61082 w 140394"/>
              <a:gd name="connsiteY12" fmla="*/ 130449 h 140130"/>
              <a:gd name="connsiteX13" fmla="*/ 51327 w 140394"/>
              <a:gd name="connsiteY13" fmla="*/ 140130 h 140130"/>
              <a:gd name="connsiteX14" fmla="*/ 9754 w 140394"/>
              <a:gd name="connsiteY14" fmla="*/ 140130 h 140130"/>
              <a:gd name="connsiteX15" fmla="*/ 0 w 140394"/>
              <a:gd name="connsiteY15" fmla="*/ 130449 h 140130"/>
              <a:gd name="connsiteX16" fmla="*/ 0 w 140394"/>
              <a:gd name="connsiteY16" fmla="*/ 89189 h 140130"/>
              <a:gd name="connsiteX17" fmla="*/ 9754 w 140394"/>
              <a:gd name="connsiteY17" fmla="*/ 79509 h 140130"/>
              <a:gd name="connsiteX18" fmla="*/ 103046 w 140394"/>
              <a:gd name="connsiteY18" fmla="*/ 23367 h 140130"/>
              <a:gd name="connsiteX19" fmla="*/ 89253 w 140394"/>
              <a:gd name="connsiteY19" fmla="*/ 37056 h 140130"/>
              <a:gd name="connsiteX20" fmla="*/ 103046 w 140394"/>
              <a:gd name="connsiteY20" fmla="*/ 50745 h 140130"/>
              <a:gd name="connsiteX21" fmla="*/ 116839 w 140394"/>
              <a:gd name="connsiteY21" fmla="*/ 37056 h 140130"/>
              <a:gd name="connsiteX22" fmla="*/ 9754 w 140394"/>
              <a:gd name="connsiteY22" fmla="*/ 8780 h 140130"/>
              <a:gd name="connsiteX23" fmla="*/ 51327 w 140394"/>
              <a:gd name="connsiteY23" fmla="*/ 8780 h 140130"/>
              <a:gd name="connsiteX24" fmla="*/ 61082 w 140394"/>
              <a:gd name="connsiteY24" fmla="*/ 18461 h 140130"/>
              <a:gd name="connsiteX25" fmla="*/ 61082 w 140394"/>
              <a:gd name="connsiteY25" fmla="*/ 59721 h 140130"/>
              <a:gd name="connsiteX26" fmla="*/ 51327 w 140394"/>
              <a:gd name="connsiteY26" fmla="*/ 69402 h 140130"/>
              <a:gd name="connsiteX27" fmla="*/ 9754 w 140394"/>
              <a:gd name="connsiteY27" fmla="*/ 69402 h 140130"/>
              <a:gd name="connsiteX28" fmla="*/ 0 w 140394"/>
              <a:gd name="connsiteY28" fmla="*/ 59721 h 140130"/>
              <a:gd name="connsiteX29" fmla="*/ 0 w 140394"/>
              <a:gd name="connsiteY29" fmla="*/ 18461 h 140130"/>
              <a:gd name="connsiteX30" fmla="*/ 9754 w 140394"/>
              <a:gd name="connsiteY30" fmla="*/ 8780 h 140130"/>
              <a:gd name="connsiteX31" fmla="*/ 96140 w 140394"/>
              <a:gd name="connsiteY31" fmla="*/ 2834 h 140130"/>
              <a:gd name="connsiteX32" fmla="*/ 109933 w 140394"/>
              <a:gd name="connsiteY32" fmla="*/ 2834 h 140130"/>
              <a:gd name="connsiteX33" fmla="*/ 109942 w 140394"/>
              <a:gd name="connsiteY33" fmla="*/ 2834 h 140130"/>
              <a:gd name="connsiteX34" fmla="*/ 137538 w 140394"/>
              <a:gd name="connsiteY34" fmla="*/ 30211 h 140130"/>
              <a:gd name="connsiteX35" fmla="*/ 137538 w 140394"/>
              <a:gd name="connsiteY35" fmla="*/ 43900 h 140130"/>
              <a:gd name="connsiteX36" fmla="*/ 109942 w 140394"/>
              <a:gd name="connsiteY36" fmla="*/ 71287 h 140130"/>
              <a:gd name="connsiteX37" fmla="*/ 96150 w 140394"/>
              <a:gd name="connsiteY37" fmla="*/ 71287 h 140130"/>
              <a:gd name="connsiteX38" fmla="*/ 68564 w 140394"/>
              <a:gd name="connsiteY38" fmla="*/ 43900 h 140130"/>
              <a:gd name="connsiteX39" fmla="*/ 68564 w 140394"/>
              <a:gd name="connsiteY39" fmla="*/ 30211 h 14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0394" h="140130">
                <a:moveTo>
                  <a:pt x="81020" y="79509"/>
                </a:moveTo>
                <a:lnTo>
                  <a:pt x="122593" y="79509"/>
                </a:lnTo>
                <a:cubicBezTo>
                  <a:pt x="127981" y="79509"/>
                  <a:pt x="132348" y="83843"/>
                  <a:pt x="132348" y="89189"/>
                </a:cubicBezTo>
                <a:lnTo>
                  <a:pt x="132348" y="130449"/>
                </a:lnTo>
                <a:cubicBezTo>
                  <a:pt x="132348" y="135796"/>
                  <a:pt x="127981" y="140130"/>
                  <a:pt x="122593" y="140130"/>
                </a:cubicBezTo>
                <a:lnTo>
                  <a:pt x="81020" y="140130"/>
                </a:lnTo>
                <a:cubicBezTo>
                  <a:pt x="75633" y="140130"/>
                  <a:pt x="71266" y="135796"/>
                  <a:pt x="71266" y="130449"/>
                </a:cubicBezTo>
                <a:lnTo>
                  <a:pt x="71266" y="89189"/>
                </a:lnTo>
                <a:cubicBezTo>
                  <a:pt x="71266" y="83843"/>
                  <a:pt x="75633" y="79509"/>
                  <a:pt x="81020" y="79509"/>
                </a:cubicBezTo>
                <a:close/>
                <a:moveTo>
                  <a:pt x="9754" y="79509"/>
                </a:moveTo>
                <a:lnTo>
                  <a:pt x="51327" y="79509"/>
                </a:lnTo>
                <a:cubicBezTo>
                  <a:pt x="56715" y="79509"/>
                  <a:pt x="61082" y="83843"/>
                  <a:pt x="61082" y="89189"/>
                </a:cubicBezTo>
                <a:lnTo>
                  <a:pt x="61082" y="130449"/>
                </a:lnTo>
                <a:cubicBezTo>
                  <a:pt x="61082" y="135796"/>
                  <a:pt x="56715" y="140130"/>
                  <a:pt x="51327" y="140130"/>
                </a:cubicBezTo>
                <a:lnTo>
                  <a:pt x="9754" y="140130"/>
                </a:lnTo>
                <a:cubicBezTo>
                  <a:pt x="4367" y="140130"/>
                  <a:pt x="0" y="135796"/>
                  <a:pt x="0" y="130449"/>
                </a:cubicBezTo>
                <a:lnTo>
                  <a:pt x="0" y="89189"/>
                </a:lnTo>
                <a:cubicBezTo>
                  <a:pt x="0" y="83843"/>
                  <a:pt x="4367" y="79509"/>
                  <a:pt x="9754" y="79509"/>
                </a:cubicBezTo>
                <a:close/>
                <a:moveTo>
                  <a:pt x="103046" y="23367"/>
                </a:moveTo>
                <a:lnTo>
                  <a:pt x="89253" y="37056"/>
                </a:lnTo>
                <a:lnTo>
                  <a:pt x="103046" y="50745"/>
                </a:lnTo>
                <a:lnTo>
                  <a:pt x="116839" y="37056"/>
                </a:lnTo>
                <a:close/>
                <a:moveTo>
                  <a:pt x="9754" y="8780"/>
                </a:moveTo>
                <a:lnTo>
                  <a:pt x="51327" y="8780"/>
                </a:lnTo>
                <a:cubicBezTo>
                  <a:pt x="56715" y="8780"/>
                  <a:pt x="61082" y="13114"/>
                  <a:pt x="61082" y="18461"/>
                </a:cubicBezTo>
                <a:lnTo>
                  <a:pt x="61082" y="59721"/>
                </a:lnTo>
                <a:cubicBezTo>
                  <a:pt x="61082" y="65067"/>
                  <a:pt x="56715" y="69402"/>
                  <a:pt x="51327" y="69402"/>
                </a:cubicBezTo>
                <a:lnTo>
                  <a:pt x="9754" y="69402"/>
                </a:lnTo>
                <a:cubicBezTo>
                  <a:pt x="4367" y="69402"/>
                  <a:pt x="0" y="65067"/>
                  <a:pt x="0" y="59721"/>
                </a:cubicBezTo>
                <a:lnTo>
                  <a:pt x="0" y="18461"/>
                </a:lnTo>
                <a:cubicBezTo>
                  <a:pt x="0" y="13114"/>
                  <a:pt x="4367" y="8780"/>
                  <a:pt x="9754" y="8780"/>
                </a:cubicBezTo>
                <a:close/>
                <a:moveTo>
                  <a:pt x="96140" y="2834"/>
                </a:moveTo>
                <a:cubicBezTo>
                  <a:pt x="99949" y="-945"/>
                  <a:pt x="106124" y="-945"/>
                  <a:pt x="109933" y="2834"/>
                </a:cubicBezTo>
                <a:lnTo>
                  <a:pt x="109942" y="2834"/>
                </a:lnTo>
                <a:lnTo>
                  <a:pt x="137538" y="30211"/>
                </a:lnTo>
                <a:cubicBezTo>
                  <a:pt x="141346" y="33992"/>
                  <a:pt x="141346" y="40120"/>
                  <a:pt x="137538" y="43900"/>
                </a:cubicBezTo>
                <a:lnTo>
                  <a:pt x="109942" y="71287"/>
                </a:lnTo>
                <a:cubicBezTo>
                  <a:pt x="106133" y="75067"/>
                  <a:pt x="99959" y="75067"/>
                  <a:pt x="96150" y="71287"/>
                </a:cubicBezTo>
                <a:lnTo>
                  <a:pt x="68564" y="43900"/>
                </a:lnTo>
                <a:cubicBezTo>
                  <a:pt x="64756" y="40120"/>
                  <a:pt x="64756" y="33992"/>
                  <a:pt x="68564" y="30211"/>
                </a:cubicBezTo>
                <a:close/>
              </a:path>
            </a:pathLst>
          </a:custGeom>
          <a:solidFill>
            <a:schemeClr val="accent1"/>
          </a:solidFill>
          <a:ln w="476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任意多边形: 形状 22"/>
          <p:cNvSpPr/>
          <p:nvPr>
            <p:custDataLst>
              <p:tags r:id="rId26"/>
            </p:custDataLst>
          </p:nvPr>
        </p:nvSpPr>
        <p:spPr>
          <a:xfrm>
            <a:off x="8147621" y="4233760"/>
            <a:ext cx="175255" cy="169049"/>
          </a:xfrm>
          <a:custGeom>
            <a:avLst/>
            <a:gdLst>
              <a:gd name="connsiteX0" fmla="*/ 105745 w 139699"/>
              <a:gd name="connsiteY0" fmla="*/ 105550 h 134752"/>
              <a:gd name="connsiteX1" fmla="*/ 76126 w 139699"/>
              <a:gd name="connsiteY1" fmla="*/ 83283 h 134752"/>
              <a:gd name="connsiteX2" fmla="*/ 74372 w 139699"/>
              <a:gd name="connsiteY2" fmla="*/ 78606 h 134752"/>
              <a:gd name="connsiteX3" fmla="*/ 74372 w 139699"/>
              <a:gd name="connsiteY3" fmla="*/ 78536 h 134752"/>
              <a:gd name="connsiteX4" fmla="*/ 74582 w 139699"/>
              <a:gd name="connsiteY4" fmla="*/ 78118 h 134752"/>
              <a:gd name="connsiteX5" fmla="*/ 85672 w 139699"/>
              <a:gd name="connsiteY5" fmla="*/ 48313 h 134752"/>
              <a:gd name="connsiteX6" fmla="*/ 74091 w 139699"/>
              <a:gd name="connsiteY6" fmla="*/ 16483 h 134752"/>
              <a:gd name="connsiteX7" fmla="*/ 73459 w 139699"/>
              <a:gd name="connsiteY7" fmla="*/ 12505 h 134752"/>
              <a:gd name="connsiteX8" fmla="*/ 92690 w 139699"/>
              <a:gd name="connsiteY8" fmla="*/ 150 h 134752"/>
              <a:gd name="connsiteX9" fmla="*/ 117958 w 139699"/>
              <a:gd name="connsiteY9" fmla="*/ 21788 h 134752"/>
              <a:gd name="connsiteX10" fmla="*/ 109535 w 139699"/>
              <a:gd name="connsiteY10" fmla="*/ 53897 h 134752"/>
              <a:gd name="connsiteX11" fmla="*/ 106728 w 139699"/>
              <a:gd name="connsiteY11" fmla="*/ 57387 h 134752"/>
              <a:gd name="connsiteX12" fmla="*/ 106447 w 139699"/>
              <a:gd name="connsiteY12" fmla="*/ 62762 h 134752"/>
              <a:gd name="connsiteX13" fmla="*/ 107500 w 139699"/>
              <a:gd name="connsiteY13" fmla="*/ 64507 h 134752"/>
              <a:gd name="connsiteX14" fmla="*/ 115922 w 139699"/>
              <a:gd name="connsiteY14" fmla="*/ 68625 h 134752"/>
              <a:gd name="connsiteX15" fmla="*/ 125046 w 139699"/>
              <a:gd name="connsiteY15" fmla="*/ 72813 h 134752"/>
              <a:gd name="connsiteX16" fmla="*/ 139084 w 139699"/>
              <a:gd name="connsiteY16" fmla="*/ 85377 h 134752"/>
              <a:gd name="connsiteX17" fmla="*/ 137680 w 139699"/>
              <a:gd name="connsiteY17" fmla="*/ 98639 h 134752"/>
              <a:gd name="connsiteX18" fmla="*/ 109184 w 139699"/>
              <a:gd name="connsiteY18" fmla="*/ 107434 h 134752"/>
              <a:gd name="connsiteX19" fmla="*/ 105745 w 139699"/>
              <a:gd name="connsiteY19" fmla="*/ 105550 h 134752"/>
              <a:gd name="connsiteX20" fmla="*/ 114 w 139699"/>
              <a:gd name="connsiteY20" fmla="*/ 119510 h 134752"/>
              <a:gd name="connsiteX21" fmla="*/ 114 w 139699"/>
              <a:gd name="connsiteY21" fmla="*/ 114624 h 134752"/>
              <a:gd name="connsiteX22" fmla="*/ 1518 w 139699"/>
              <a:gd name="connsiteY22" fmla="*/ 110436 h 134752"/>
              <a:gd name="connsiteX23" fmla="*/ 14643 w 139699"/>
              <a:gd name="connsiteY23" fmla="*/ 98011 h 134752"/>
              <a:gd name="connsiteX24" fmla="*/ 15064 w 139699"/>
              <a:gd name="connsiteY24" fmla="*/ 97732 h 134752"/>
              <a:gd name="connsiteX25" fmla="*/ 28189 w 139699"/>
              <a:gd name="connsiteY25" fmla="*/ 91590 h 134752"/>
              <a:gd name="connsiteX26" fmla="*/ 32400 w 139699"/>
              <a:gd name="connsiteY26" fmla="*/ 89844 h 134752"/>
              <a:gd name="connsiteX27" fmla="*/ 33593 w 139699"/>
              <a:gd name="connsiteY27" fmla="*/ 88937 h 134752"/>
              <a:gd name="connsiteX28" fmla="*/ 35839 w 139699"/>
              <a:gd name="connsiteY28" fmla="*/ 77629 h 134752"/>
              <a:gd name="connsiteX29" fmla="*/ 33102 w 139699"/>
              <a:gd name="connsiteY29" fmla="*/ 74209 h 134752"/>
              <a:gd name="connsiteX30" fmla="*/ 32961 w 139699"/>
              <a:gd name="connsiteY30" fmla="*/ 74070 h 134752"/>
              <a:gd name="connsiteX31" fmla="*/ 22504 w 139699"/>
              <a:gd name="connsiteY31" fmla="*/ 41333 h 134752"/>
              <a:gd name="connsiteX32" fmla="*/ 48473 w 139699"/>
              <a:gd name="connsiteY32" fmla="*/ 17600 h 134752"/>
              <a:gd name="connsiteX33" fmla="*/ 75144 w 139699"/>
              <a:gd name="connsiteY33" fmla="*/ 41193 h 134752"/>
              <a:gd name="connsiteX34" fmla="*/ 75214 w 139699"/>
              <a:gd name="connsiteY34" fmla="*/ 41542 h 134752"/>
              <a:gd name="connsiteX35" fmla="*/ 71705 w 139699"/>
              <a:gd name="connsiteY35" fmla="*/ 62343 h 134752"/>
              <a:gd name="connsiteX36" fmla="*/ 64826 w 139699"/>
              <a:gd name="connsiteY36" fmla="*/ 74000 h 134752"/>
              <a:gd name="connsiteX37" fmla="*/ 64546 w 139699"/>
              <a:gd name="connsiteY37" fmla="*/ 74419 h 134752"/>
              <a:gd name="connsiteX38" fmla="*/ 62019 w 139699"/>
              <a:gd name="connsiteY38" fmla="*/ 77350 h 134752"/>
              <a:gd name="connsiteX39" fmla="*/ 61738 w 139699"/>
              <a:gd name="connsiteY39" fmla="*/ 78048 h 134752"/>
              <a:gd name="connsiteX40" fmla="*/ 63282 w 139699"/>
              <a:gd name="connsiteY40" fmla="*/ 89565 h 134752"/>
              <a:gd name="connsiteX41" fmla="*/ 68757 w 139699"/>
              <a:gd name="connsiteY41" fmla="*/ 91590 h 134752"/>
              <a:gd name="connsiteX42" fmla="*/ 69107 w 139699"/>
              <a:gd name="connsiteY42" fmla="*/ 91729 h 134752"/>
              <a:gd name="connsiteX43" fmla="*/ 91988 w 139699"/>
              <a:gd name="connsiteY43" fmla="*/ 104852 h 134752"/>
              <a:gd name="connsiteX44" fmla="*/ 92199 w 139699"/>
              <a:gd name="connsiteY44" fmla="*/ 104991 h 134752"/>
              <a:gd name="connsiteX45" fmla="*/ 97393 w 139699"/>
              <a:gd name="connsiteY45" fmla="*/ 112600 h 134752"/>
              <a:gd name="connsiteX46" fmla="*/ 97674 w 139699"/>
              <a:gd name="connsiteY46" fmla="*/ 114973 h 134752"/>
              <a:gd name="connsiteX47" fmla="*/ 97674 w 139699"/>
              <a:gd name="connsiteY47" fmla="*/ 120418 h 134752"/>
              <a:gd name="connsiteX48" fmla="*/ 97533 w 139699"/>
              <a:gd name="connsiteY48" fmla="*/ 121395 h 134752"/>
              <a:gd name="connsiteX49" fmla="*/ 76617 w 139699"/>
              <a:gd name="connsiteY49" fmla="*/ 132773 h 134752"/>
              <a:gd name="connsiteX50" fmla="*/ 23276 w 139699"/>
              <a:gd name="connsiteY50" fmla="*/ 132773 h 134752"/>
              <a:gd name="connsiteX51" fmla="*/ 2921 w 139699"/>
              <a:gd name="connsiteY51" fmla="*/ 124396 h 134752"/>
              <a:gd name="connsiteX52" fmla="*/ 114 w 139699"/>
              <a:gd name="connsiteY52" fmla="*/ 119510 h 13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39699" h="134752">
                <a:moveTo>
                  <a:pt x="105745" y="105550"/>
                </a:moveTo>
                <a:cubicBezTo>
                  <a:pt x="99709" y="94172"/>
                  <a:pt x="88619" y="88239"/>
                  <a:pt x="76126" y="83283"/>
                </a:cubicBezTo>
                <a:cubicBezTo>
                  <a:pt x="74231" y="82515"/>
                  <a:pt x="73459" y="80352"/>
                  <a:pt x="74372" y="78606"/>
                </a:cubicBezTo>
                <a:lnTo>
                  <a:pt x="74372" y="78536"/>
                </a:lnTo>
                <a:lnTo>
                  <a:pt x="74582" y="78118"/>
                </a:lnTo>
                <a:cubicBezTo>
                  <a:pt x="80127" y="70440"/>
                  <a:pt x="84969" y="60737"/>
                  <a:pt x="85672" y="48313"/>
                </a:cubicBezTo>
                <a:cubicBezTo>
                  <a:pt x="87005" y="34073"/>
                  <a:pt x="81601" y="24022"/>
                  <a:pt x="74091" y="16483"/>
                </a:cubicBezTo>
                <a:cubicBezTo>
                  <a:pt x="73038" y="15436"/>
                  <a:pt x="72757" y="13831"/>
                  <a:pt x="73459" y="12505"/>
                </a:cubicBezTo>
                <a:cubicBezTo>
                  <a:pt x="77038" y="5943"/>
                  <a:pt x="82583" y="778"/>
                  <a:pt x="92690" y="150"/>
                </a:cubicBezTo>
                <a:cubicBezTo>
                  <a:pt x="108131" y="-548"/>
                  <a:pt x="116554" y="9224"/>
                  <a:pt x="117958" y="21788"/>
                </a:cubicBezTo>
                <a:cubicBezTo>
                  <a:pt x="120063" y="35748"/>
                  <a:pt x="115150" y="46917"/>
                  <a:pt x="109535" y="53897"/>
                </a:cubicBezTo>
                <a:cubicBezTo>
                  <a:pt x="108833" y="55293"/>
                  <a:pt x="107429" y="55991"/>
                  <a:pt x="106728" y="57387"/>
                </a:cubicBezTo>
                <a:cubicBezTo>
                  <a:pt x="106166" y="58504"/>
                  <a:pt x="106026" y="61086"/>
                  <a:pt x="106447" y="62762"/>
                </a:cubicBezTo>
                <a:cubicBezTo>
                  <a:pt x="106587" y="63460"/>
                  <a:pt x="106938" y="64018"/>
                  <a:pt x="107500" y="64507"/>
                </a:cubicBezTo>
                <a:cubicBezTo>
                  <a:pt x="109465" y="66182"/>
                  <a:pt x="113465" y="67368"/>
                  <a:pt x="115922" y="68625"/>
                </a:cubicBezTo>
                <a:cubicBezTo>
                  <a:pt x="119431" y="70021"/>
                  <a:pt x="122239" y="71417"/>
                  <a:pt x="125046" y="72813"/>
                </a:cubicBezTo>
                <a:cubicBezTo>
                  <a:pt x="130661" y="75605"/>
                  <a:pt x="136978" y="79793"/>
                  <a:pt x="139084" y="85377"/>
                </a:cubicBezTo>
                <a:cubicBezTo>
                  <a:pt x="140487" y="88868"/>
                  <a:pt x="139785" y="95847"/>
                  <a:pt x="137680" y="98639"/>
                </a:cubicBezTo>
                <a:cubicBezTo>
                  <a:pt x="133118" y="105131"/>
                  <a:pt x="119993" y="106178"/>
                  <a:pt x="109184" y="107434"/>
                </a:cubicBezTo>
                <a:cubicBezTo>
                  <a:pt x="107780" y="107504"/>
                  <a:pt x="106447" y="106806"/>
                  <a:pt x="105745" y="105550"/>
                </a:cubicBezTo>
                <a:moveTo>
                  <a:pt x="114" y="119510"/>
                </a:moveTo>
                <a:lnTo>
                  <a:pt x="114" y="114624"/>
                </a:lnTo>
                <a:cubicBezTo>
                  <a:pt x="114" y="113228"/>
                  <a:pt x="816" y="111832"/>
                  <a:pt x="1518" y="110436"/>
                </a:cubicBezTo>
                <a:cubicBezTo>
                  <a:pt x="4255" y="104921"/>
                  <a:pt x="9800" y="101432"/>
                  <a:pt x="14643" y="98011"/>
                </a:cubicBezTo>
                <a:cubicBezTo>
                  <a:pt x="14783" y="97942"/>
                  <a:pt x="14923" y="97802"/>
                  <a:pt x="15064" y="97732"/>
                </a:cubicBezTo>
                <a:cubicBezTo>
                  <a:pt x="19205" y="95708"/>
                  <a:pt x="23346" y="93614"/>
                  <a:pt x="28189" y="91590"/>
                </a:cubicBezTo>
                <a:cubicBezTo>
                  <a:pt x="29382" y="91031"/>
                  <a:pt x="31066" y="90403"/>
                  <a:pt x="32400" y="89844"/>
                </a:cubicBezTo>
                <a:cubicBezTo>
                  <a:pt x="32891" y="89635"/>
                  <a:pt x="33312" y="89356"/>
                  <a:pt x="33593" y="88937"/>
                </a:cubicBezTo>
                <a:cubicBezTo>
                  <a:pt x="35628" y="86494"/>
                  <a:pt x="37804" y="81468"/>
                  <a:pt x="35839" y="77629"/>
                </a:cubicBezTo>
                <a:cubicBezTo>
                  <a:pt x="35137" y="76233"/>
                  <a:pt x="34435" y="75535"/>
                  <a:pt x="33102" y="74209"/>
                </a:cubicBezTo>
                <a:lnTo>
                  <a:pt x="32961" y="74070"/>
                </a:lnTo>
                <a:cubicBezTo>
                  <a:pt x="26645" y="67089"/>
                  <a:pt x="21100" y="55223"/>
                  <a:pt x="22504" y="41333"/>
                </a:cubicBezTo>
                <a:cubicBezTo>
                  <a:pt x="23907" y="27372"/>
                  <a:pt x="33032" y="17600"/>
                  <a:pt x="48473" y="17600"/>
                </a:cubicBezTo>
                <a:cubicBezTo>
                  <a:pt x="63843" y="17600"/>
                  <a:pt x="72968" y="27302"/>
                  <a:pt x="75144" y="41193"/>
                </a:cubicBezTo>
                <a:cubicBezTo>
                  <a:pt x="75144" y="41333"/>
                  <a:pt x="75144" y="41402"/>
                  <a:pt x="75214" y="41542"/>
                </a:cubicBezTo>
                <a:cubicBezTo>
                  <a:pt x="75845" y="49848"/>
                  <a:pt x="73810" y="57457"/>
                  <a:pt x="71705" y="62343"/>
                </a:cubicBezTo>
                <a:cubicBezTo>
                  <a:pt x="69669" y="67159"/>
                  <a:pt x="67563" y="70579"/>
                  <a:pt x="64826" y="74000"/>
                </a:cubicBezTo>
                <a:cubicBezTo>
                  <a:pt x="64686" y="74139"/>
                  <a:pt x="64615" y="74279"/>
                  <a:pt x="64546" y="74419"/>
                </a:cubicBezTo>
                <a:cubicBezTo>
                  <a:pt x="63843" y="75535"/>
                  <a:pt x="62720" y="76233"/>
                  <a:pt x="62019" y="77350"/>
                </a:cubicBezTo>
                <a:cubicBezTo>
                  <a:pt x="61878" y="77560"/>
                  <a:pt x="61808" y="77769"/>
                  <a:pt x="61738" y="78048"/>
                </a:cubicBezTo>
                <a:cubicBezTo>
                  <a:pt x="60545" y="82166"/>
                  <a:pt x="61878" y="87541"/>
                  <a:pt x="63282" y="89565"/>
                </a:cubicBezTo>
                <a:cubicBezTo>
                  <a:pt x="63984" y="90892"/>
                  <a:pt x="66651" y="90961"/>
                  <a:pt x="68757" y="91590"/>
                </a:cubicBezTo>
                <a:cubicBezTo>
                  <a:pt x="68897" y="91660"/>
                  <a:pt x="68967" y="91660"/>
                  <a:pt x="69107" y="91729"/>
                </a:cubicBezTo>
                <a:cubicBezTo>
                  <a:pt x="77460" y="95219"/>
                  <a:pt x="85742" y="99337"/>
                  <a:pt x="91988" y="104852"/>
                </a:cubicBezTo>
                <a:cubicBezTo>
                  <a:pt x="92059" y="104921"/>
                  <a:pt x="92128" y="104991"/>
                  <a:pt x="92199" y="104991"/>
                </a:cubicBezTo>
                <a:cubicBezTo>
                  <a:pt x="94024" y="106806"/>
                  <a:pt x="96410" y="109250"/>
                  <a:pt x="97393" y="112600"/>
                </a:cubicBezTo>
                <a:cubicBezTo>
                  <a:pt x="97603" y="113367"/>
                  <a:pt x="97674" y="114205"/>
                  <a:pt x="97674" y="114973"/>
                </a:cubicBezTo>
                <a:lnTo>
                  <a:pt x="97674" y="120418"/>
                </a:lnTo>
                <a:cubicBezTo>
                  <a:pt x="97674" y="120767"/>
                  <a:pt x="97603" y="121116"/>
                  <a:pt x="97533" y="121395"/>
                </a:cubicBezTo>
                <a:cubicBezTo>
                  <a:pt x="95147" y="128654"/>
                  <a:pt x="85531" y="130748"/>
                  <a:pt x="76617" y="132773"/>
                </a:cubicBezTo>
                <a:cubicBezTo>
                  <a:pt x="61176" y="135565"/>
                  <a:pt x="39419" y="135565"/>
                  <a:pt x="23276" y="132773"/>
                </a:cubicBezTo>
                <a:cubicBezTo>
                  <a:pt x="15555" y="131376"/>
                  <a:pt x="7133" y="129282"/>
                  <a:pt x="2921" y="124396"/>
                </a:cubicBezTo>
                <a:cubicBezTo>
                  <a:pt x="1518" y="123698"/>
                  <a:pt x="816" y="122302"/>
                  <a:pt x="114" y="119510"/>
                </a:cubicBezTo>
              </a:path>
            </a:pathLst>
          </a:custGeom>
          <a:solidFill>
            <a:schemeClr val="accent1"/>
          </a:solidFill>
          <a:ln w="4768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" name="Изображение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5605" y="-66675"/>
            <a:ext cx="2906395" cy="2215515"/>
          </a:xfrm>
          <a:prstGeom prst="rect">
            <a:avLst/>
          </a:prstGeom>
        </p:spPr>
      </p:pic>
      <p:sp>
        <p:nvSpPr>
          <p:cNvPr id="610" name="椭圆 609"/>
          <p:cNvSpPr/>
          <p:nvPr>
            <p:custDataLst>
              <p:tags r:id="rId2"/>
            </p:custDataLst>
          </p:nvPr>
        </p:nvSpPr>
        <p:spPr>
          <a:xfrm>
            <a:off x="3934461" y="1537018"/>
            <a:ext cx="4114800" cy="4114800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1000"/>
                </a:schemeClr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609" name="椭圆 608"/>
          <p:cNvSpPr/>
          <p:nvPr>
            <p:custDataLst>
              <p:tags r:id="rId3"/>
            </p:custDataLst>
          </p:nvPr>
        </p:nvSpPr>
        <p:spPr>
          <a:xfrm>
            <a:off x="4923156" y="2525713"/>
            <a:ext cx="2138045" cy="2137410"/>
          </a:xfrm>
          <a:prstGeom prst="ellipse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13" name="椭圆 12"/>
          <p:cNvSpPr/>
          <p:nvPr>
            <p:custDataLst>
              <p:tags r:id="rId4"/>
            </p:custDataLst>
          </p:nvPr>
        </p:nvSpPr>
        <p:spPr>
          <a:xfrm>
            <a:off x="5014596" y="2622233"/>
            <a:ext cx="1944000" cy="194400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50000">
                <a:schemeClr val="accent1">
                  <a:lumMod val="80000"/>
                  <a:lumOff val="2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ffectLst>
            <a:outerShdw blurRad="2159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sz="2000" b="1">
              <a:solidFill>
                <a:srgbClr val="FFFFFF"/>
              </a:solidFill>
              <a:latin typeface="+mj-lt"/>
              <a:sym typeface="+mn-lt"/>
            </a:endParaRPr>
          </a:p>
        </p:txBody>
      </p:sp>
      <p:sp>
        <p:nvSpPr>
          <p:cNvPr id="585" name="椭圆 584"/>
          <p:cNvSpPr/>
          <p:nvPr>
            <p:custDataLst>
              <p:tags r:id="rId5"/>
            </p:custDataLst>
          </p:nvPr>
        </p:nvSpPr>
        <p:spPr>
          <a:xfrm>
            <a:off x="4358006" y="1960563"/>
            <a:ext cx="3268345" cy="3268345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图片 1" descr="343439383331313b343532303032373bbfcdbba7b5b5b0b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0881" y="3109278"/>
            <a:ext cx="432000" cy="432000"/>
          </a:xfrm>
          <a:prstGeom prst="rect">
            <a:avLst/>
          </a:prstGeom>
        </p:spPr>
      </p:pic>
      <p:sp>
        <p:nvSpPr>
          <p:cNvPr id="593" name="椭圆 592"/>
          <p:cNvSpPr/>
          <p:nvPr>
            <p:custDataLst>
              <p:tags r:id="rId9"/>
            </p:custDataLst>
          </p:nvPr>
        </p:nvSpPr>
        <p:spPr>
          <a:xfrm>
            <a:off x="4872356" y="4717098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594" name="椭圆 593"/>
          <p:cNvSpPr/>
          <p:nvPr>
            <p:custDataLst>
              <p:tags r:id="rId10"/>
            </p:custDataLst>
          </p:nvPr>
        </p:nvSpPr>
        <p:spPr>
          <a:xfrm>
            <a:off x="6515101" y="4717098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587" name="椭圆 586"/>
          <p:cNvSpPr/>
          <p:nvPr>
            <p:custDataLst>
              <p:tags r:id="rId11"/>
            </p:custDataLst>
          </p:nvPr>
        </p:nvSpPr>
        <p:spPr>
          <a:xfrm>
            <a:off x="4872356" y="1893253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588" name="椭圆 587"/>
          <p:cNvSpPr/>
          <p:nvPr>
            <p:custDataLst>
              <p:tags r:id="rId12"/>
            </p:custDataLst>
          </p:nvPr>
        </p:nvSpPr>
        <p:spPr>
          <a:xfrm>
            <a:off x="6515101" y="1893253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pic>
        <p:nvPicPr>
          <p:cNvPr id="9" name="图片 8" descr="343439383331313b343532303032303bb8f6c8cbd0c5cfa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84646" y="2062798"/>
            <a:ext cx="250825" cy="250825"/>
          </a:xfrm>
          <a:prstGeom prst="rect">
            <a:avLst/>
          </a:prstGeom>
        </p:spPr>
      </p:pic>
      <p:sp>
        <p:nvSpPr>
          <p:cNvPr id="14" name="椭圆 13"/>
          <p:cNvSpPr/>
          <p:nvPr>
            <p:custDataLst>
              <p:tags r:id="rId16"/>
            </p:custDataLst>
          </p:nvPr>
        </p:nvSpPr>
        <p:spPr>
          <a:xfrm>
            <a:off x="7220585" y="2618740"/>
            <a:ext cx="53340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4112896" y="2618423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pic>
        <p:nvPicPr>
          <p:cNvPr id="54" name="图片 53" descr="343439383331313b343532303032383bbfcdbba7b9dcc0ed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84646" y="4886643"/>
            <a:ext cx="250825" cy="250825"/>
          </a:xfrm>
          <a:prstGeom prst="rect">
            <a:avLst/>
          </a:prstGeom>
        </p:spPr>
      </p:pic>
      <p:pic>
        <p:nvPicPr>
          <p:cNvPr id="55" name="图片 54" descr="343439383331313b343532303032343bb7a2b2bcb9dcc0ed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36821" y="4882198"/>
            <a:ext cx="259200" cy="259200"/>
          </a:xfrm>
          <a:prstGeom prst="rect">
            <a:avLst/>
          </a:prstGeom>
        </p:spPr>
      </p:pic>
      <p:pic>
        <p:nvPicPr>
          <p:cNvPr id="56" name="图片 55" descr="343435383037343b343532333833373bb9abcbbe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252596" y="2737803"/>
            <a:ext cx="248920" cy="248920"/>
          </a:xfrm>
          <a:prstGeom prst="rect">
            <a:avLst/>
          </a:prstGeom>
        </p:spPr>
      </p:pic>
      <p:sp>
        <p:nvSpPr>
          <p:cNvPr id="69" name="弧形 68"/>
          <p:cNvSpPr/>
          <p:nvPr>
            <p:custDataLst>
              <p:tags r:id="rId27"/>
            </p:custDataLst>
          </p:nvPr>
        </p:nvSpPr>
        <p:spPr>
          <a:xfrm rot="16200000">
            <a:off x="4702176" y="2304733"/>
            <a:ext cx="2580640" cy="2580640"/>
          </a:xfrm>
          <a:prstGeom prst="arc">
            <a:avLst>
              <a:gd name="adj1" fmla="val 16516073"/>
              <a:gd name="adj2" fmla="val 19209046"/>
            </a:avLst>
          </a:prstGeom>
          <a:ln w="635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1"/>
            </a:gradFill>
            <a:prstDash val="dash"/>
            <a:tailEnd type="triangle"/>
          </a:ln>
          <a:effectLst>
            <a:outerShdw blurRad="508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弧形 3"/>
          <p:cNvSpPr/>
          <p:nvPr>
            <p:custDataLst>
              <p:tags r:id="rId28"/>
            </p:custDataLst>
          </p:nvPr>
        </p:nvSpPr>
        <p:spPr>
          <a:xfrm rot="19800000">
            <a:off x="4700906" y="2304733"/>
            <a:ext cx="2580640" cy="2580640"/>
          </a:xfrm>
          <a:prstGeom prst="arc">
            <a:avLst>
              <a:gd name="adj1" fmla="val 16516073"/>
              <a:gd name="adj2" fmla="val 19209046"/>
            </a:avLst>
          </a:prstGeom>
          <a:ln w="635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1"/>
            </a:gradFill>
            <a:prstDash val="dash"/>
            <a:tailEnd type="triangle"/>
          </a:ln>
          <a:effectLst>
            <a:outerShdw blurRad="508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弧形 6"/>
          <p:cNvSpPr/>
          <p:nvPr>
            <p:custDataLst>
              <p:tags r:id="rId29"/>
            </p:custDataLst>
          </p:nvPr>
        </p:nvSpPr>
        <p:spPr>
          <a:xfrm rot="12600000">
            <a:off x="4702176" y="2304733"/>
            <a:ext cx="2580640" cy="2580640"/>
          </a:xfrm>
          <a:prstGeom prst="arc">
            <a:avLst>
              <a:gd name="adj1" fmla="val 16516073"/>
              <a:gd name="adj2" fmla="val 19209046"/>
            </a:avLst>
          </a:prstGeom>
          <a:ln w="635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1"/>
            </a:gradFill>
            <a:prstDash val="dash"/>
            <a:tailEnd type="triangle"/>
          </a:ln>
          <a:effectLst>
            <a:outerShdw blurRad="508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弧形 7"/>
          <p:cNvSpPr/>
          <p:nvPr>
            <p:custDataLst>
              <p:tags r:id="rId30"/>
            </p:custDataLst>
          </p:nvPr>
        </p:nvSpPr>
        <p:spPr>
          <a:xfrm rot="9000000">
            <a:off x="4700906" y="2304733"/>
            <a:ext cx="2580640" cy="2580640"/>
          </a:xfrm>
          <a:prstGeom prst="arc">
            <a:avLst>
              <a:gd name="adj1" fmla="val 16516073"/>
              <a:gd name="adj2" fmla="val 19209046"/>
            </a:avLst>
          </a:prstGeom>
          <a:ln w="635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1"/>
            </a:gradFill>
            <a:prstDash val="dash"/>
            <a:tailEnd type="triangle"/>
          </a:ln>
          <a:effectLst>
            <a:outerShdw blurRad="508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弧形 9"/>
          <p:cNvSpPr/>
          <p:nvPr>
            <p:custDataLst>
              <p:tags r:id="rId31"/>
            </p:custDataLst>
          </p:nvPr>
        </p:nvSpPr>
        <p:spPr>
          <a:xfrm rot="5400000">
            <a:off x="4700906" y="2304733"/>
            <a:ext cx="2580640" cy="2580640"/>
          </a:xfrm>
          <a:prstGeom prst="arc">
            <a:avLst>
              <a:gd name="adj1" fmla="val 16516073"/>
              <a:gd name="adj2" fmla="val 19209046"/>
            </a:avLst>
          </a:prstGeom>
          <a:ln w="635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1"/>
            </a:gradFill>
            <a:prstDash val="dash"/>
            <a:tailEnd type="triangle"/>
          </a:ln>
          <a:effectLst>
            <a:outerShdw blurRad="508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弧形 10"/>
          <p:cNvSpPr/>
          <p:nvPr>
            <p:custDataLst>
              <p:tags r:id="rId32"/>
            </p:custDataLst>
          </p:nvPr>
        </p:nvSpPr>
        <p:spPr>
          <a:xfrm rot="1800000">
            <a:off x="4702176" y="2304733"/>
            <a:ext cx="2580640" cy="2580640"/>
          </a:xfrm>
          <a:prstGeom prst="arc">
            <a:avLst>
              <a:gd name="adj1" fmla="val 16516073"/>
              <a:gd name="adj2" fmla="val 19209046"/>
            </a:avLst>
          </a:prstGeom>
          <a:ln w="635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1"/>
            </a:gradFill>
            <a:prstDash val="dash"/>
            <a:tailEnd type="triangle"/>
          </a:ln>
          <a:effectLst>
            <a:outerShdw blurRad="508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矩形 5"/>
          <p:cNvSpPr/>
          <p:nvPr>
            <p:custDataLst>
              <p:tags r:id="rId33"/>
            </p:custDataLst>
          </p:nvPr>
        </p:nvSpPr>
        <p:spPr>
          <a:xfrm>
            <a:off x="5201286" y="3576638"/>
            <a:ext cx="1573530" cy="5892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+mj-lt"/>
                <a:sym typeface="+mn-ea"/>
              </a:rPr>
              <a:t>Title</a:t>
            </a:r>
            <a:endParaRPr lang="en-US" sz="2400" b="1" dirty="0">
              <a:solidFill>
                <a:srgbClr val="FFFFFF"/>
              </a:solidFill>
              <a:latin typeface="+mj-lt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4"/>
            </p:custDataLst>
          </p:nvPr>
        </p:nvSpPr>
        <p:spPr>
          <a:xfrm>
            <a:off x="733425" y="2421573"/>
            <a:ext cx="3124200" cy="31623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285750" indent="-285750" algn="l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Расширение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аудитории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en-US" altLang="ru-RU" sz="16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r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chemeClr val="accent1"/>
              </a:solidFill>
              <a:latin typeface="+mj-lt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35"/>
            </p:custDataLst>
          </p:nvPr>
        </p:nvSpPr>
        <p:spPr>
          <a:xfrm>
            <a:off x="394335" y="2526030"/>
            <a:ext cx="3463290" cy="860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2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- 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2D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квест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новелла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может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быть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интереснее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для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тех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кто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предпочитает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визуально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насыщенное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менее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технически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сложное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взаимодействие</a:t>
            </a:r>
            <a:r>
              <a:rPr lang="en-US" altLang="ru-RU" sz="1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2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1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36"/>
            </p:custDataLst>
          </p:nvPr>
        </p:nvSpPr>
        <p:spPr>
          <a:xfrm>
            <a:off x="8049261" y="2525713"/>
            <a:ext cx="3124200" cy="31623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Пополнение команды стартапа:</a:t>
            </a:r>
            <a:endParaRPr lang="ru-RU" altLang="en-US" sz="1000" b="1" dirty="0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37"/>
            </p:custDataLst>
          </p:nvPr>
        </p:nvSpPr>
        <p:spPr>
          <a:xfrm>
            <a:off x="8148321" y="2865438"/>
            <a:ext cx="3128010" cy="860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-Появление программиста в команде.</a:t>
            </a:r>
            <a:endParaRPr lang="ru-RU" altLang="en-US" sz="12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38"/>
            </p:custDataLst>
          </p:nvPr>
        </p:nvSpPr>
        <p:spPr>
          <a:xfrm>
            <a:off x="1095375" y="5306695"/>
            <a:ext cx="4200525" cy="31623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285750" indent="-285750" algn="l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ru-RU" sz="1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Повышение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интерактивности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повторяемости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en-US" altLang="ru-RU" sz="16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r">
              <a:spcBef>
                <a:spcPct val="0"/>
              </a:spcBef>
              <a:spcAft>
                <a:spcPct val="0"/>
              </a:spcAft>
            </a:pPr>
            <a:endParaRPr lang="en-US" altLang="ru-RU" sz="1600" b="1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39"/>
            </p:custDataLst>
          </p:nvPr>
        </p:nvSpPr>
        <p:spPr>
          <a:xfrm>
            <a:off x="1165860" y="5429885"/>
            <a:ext cx="3870960" cy="860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Вариативность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сюжетных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линий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решений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стимулирует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повторное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прохождение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200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1100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50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40"/>
            </p:custDataLst>
          </p:nvPr>
        </p:nvSpPr>
        <p:spPr>
          <a:xfrm>
            <a:off x="7364095" y="5041265"/>
            <a:ext cx="4152265" cy="31623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Усиление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нарративной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составляющей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en-US" altLang="ru-RU" sz="1600" b="1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altLang="ru-RU" sz="1600" b="1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41"/>
            </p:custDataLst>
          </p:nvPr>
        </p:nvSpPr>
        <p:spPr>
          <a:xfrm>
            <a:off x="7364095" y="5229225"/>
            <a:ext cx="3912235" cy="860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Формат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квест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новеллы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отлично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подходит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для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погружения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исторические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события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персонажей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2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-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Возможность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сосредоточиться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диалогах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сюжетных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выборах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образовании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посредством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текста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иллюстраций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2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42"/>
            </p:custDataLst>
          </p:nvPr>
        </p:nvSpPr>
        <p:spPr>
          <a:xfrm>
            <a:off x="7104380" y="1832610"/>
            <a:ext cx="4531995" cy="31623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285750" indent="-285750" algn="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Кардинальное изменение концепция игры: </a:t>
            </a:r>
            <a:endParaRPr lang="ru-RU" altLang="en-US" sz="16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r">
              <a:spcBef>
                <a:spcPct val="0"/>
              </a:spcBef>
              <a:spcAft>
                <a:spcPct val="0"/>
              </a:spcAft>
            </a:pPr>
            <a:endParaRPr lang="ru-RU" altLang="en-US" sz="1600" b="1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43"/>
            </p:custDataLst>
          </p:nvPr>
        </p:nvSpPr>
        <p:spPr>
          <a:xfrm>
            <a:off x="286385" y="4068445"/>
            <a:ext cx="3933190" cy="860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Возможность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разработки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дидактических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элементов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тестов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пояснений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прямо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процессе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200">
              <a:latin typeface="Times New Roman" panose="02020603050405020304" charset="0"/>
              <a:cs typeface="Times New Roman" panose="02020603050405020304" charset="0"/>
            </a:endParaRPr>
          </a:p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44"/>
            </p:custDataLst>
          </p:nvPr>
        </p:nvSpPr>
        <p:spPr>
          <a:xfrm>
            <a:off x="1850390" y="1741170"/>
            <a:ext cx="3611245" cy="31623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Усиление технологической составляющей проекта</a:t>
            </a:r>
            <a:endParaRPr lang="ru-RU" altLang="en-US" sz="1600" b="1" dirty="0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45"/>
            </p:custDataLst>
          </p:nvPr>
        </p:nvSpPr>
        <p:spPr>
          <a:xfrm>
            <a:off x="7941311" y="1832293"/>
            <a:ext cx="3128010" cy="860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-новый жанр, другие механики и геймплей.</a:t>
            </a:r>
            <a:endParaRPr lang="ru-RU" altLang="en-US" sz="12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ea"/>
            </a:endParaRPr>
          </a:p>
        </p:txBody>
      </p:sp>
      <p:pic>
        <p:nvPicPr>
          <p:cNvPr id="5" name="图片 3" descr="343439383331313b343532303033323bd3a6d3c3b9dcc0ed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5035551" y="2057083"/>
            <a:ext cx="262255" cy="262255"/>
          </a:xfrm>
          <a:prstGeom prst="rect">
            <a:avLst/>
          </a:prstGeom>
        </p:spPr>
      </p:pic>
      <p:pic>
        <p:nvPicPr>
          <p:cNvPr id="12" name="图片 5" descr="343439383331313b343532303031393bd2b5bca8b9dcc0ed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364096" y="2782253"/>
            <a:ext cx="262255" cy="262255"/>
          </a:xfrm>
          <a:prstGeom prst="rect">
            <a:avLst/>
          </a:prstGeom>
        </p:spPr>
      </p:pic>
      <p:sp>
        <p:nvSpPr>
          <p:cNvPr id="17" name="椭圆 13"/>
          <p:cNvSpPr/>
          <p:nvPr>
            <p:custDataLst>
              <p:tags r:id="rId52"/>
            </p:custDataLst>
          </p:nvPr>
        </p:nvSpPr>
        <p:spPr>
          <a:xfrm>
            <a:off x="7220586" y="3725863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sp>
        <p:nvSpPr>
          <p:cNvPr id="22" name="椭圆 13"/>
          <p:cNvSpPr/>
          <p:nvPr>
            <p:custDataLst>
              <p:tags r:id="rId53"/>
            </p:custDataLst>
          </p:nvPr>
        </p:nvSpPr>
        <p:spPr>
          <a:xfrm>
            <a:off x="4082416" y="3642043"/>
            <a:ext cx="589280" cy="589280"/>
          </a:xfrm>
          <a:prstGeom prst="ellipse">
            <a:avLst/>
          </a:prstGeom>
          <a:gradFill>
            <a:gsLst>
              <a:gs pos="5000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  <a:gs pos="0">
                <a:schemeClr val="accent1">
                  <a:lumMod val="60000"/>
                  <a:lumOff val="40000"/>
                  <a:alpha val="100000"/>
                </a:schemeClr>
              </a:gs>
            </a:gsLst>
            <a:lin ang="18900000" scaled="0"/>
          </a:gradFill>
          <a:ln w="38100"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139700" dist="508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lt"/>
            </a:endParaRPr>
          </a:p>
        </p:txBody>
      </p:sp>
      <p:pic>
        <p:nvPicPr>
          <p:cNvPr id="29" name="图片 3" descr="343439383331313b343532303033323bd3a6d3c3b9dcc0ed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7397751" y="3903663"/>
            <a:ext cx="262255" cy="262255"/>
          </a:xfrm>
          <a:prstGeom prst="rect">
            <a:avLst/>
          </a:prstGeom>
        </p:spPr>
      </p:pic>
      <p:pic>
        <p:nvPicPr>
          <p:cNvPr id="31" name="图片 5" descr="343439383331313b343532303031393bd2b5bca8b9dcc0ed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4219576" y="3805873"/>
            <a:ext cx="262255" cy="262255"/>
          </a:xfrm>
          <a:prstGeom prst="rect">
            <a:avLst/>
          </a:prstGeom>
        </p:spPr>
      </p:pic>
      <p:sp>
        <p:nvSpPr>
          <p:cNvPr id="32" name="Текстовое поле 31"/>
          <p:cNvSpPr txBox="1"/>
          <p:nvPr/>
        </p:nvSpPr>
        <p:spPr>
          <a:xfrm>
            <a:off x="8097520" y="3576955"/>
            <a:ext cx="409384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Упрощение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ускорение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разработки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en-US" altLang="ru-RU" sz="16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3" name="Текстовое поле 32"/>
          <p:cNvSpPr txBox="1"/>
          <p:nvPr/>
        </p:nvSpPr>
        <p:spPr>
          <a:xfrm>
            <a:off x="217170" y="3484880"/>
            <a:ext cx="37973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Более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целенаправленная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образовательная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составляющая</a:t>
            </a:r>
            <a:r>
              <a:rPr lang="en-US" altLang="ru-RU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en-US" altLang="ru-RU" sz="16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4" name="Текстовое поле 33"/>
          <p:cNvSpPr txBox="1"/>
          <p:nvPr/>
        </p:nvSpPr>
        <p:spPr>
          <a:xfrm>
            <a:off x="8004175" y="3914140"/>
            <a:ext cx="4187825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90000"/>
              </a:lnSpc>
            </a:pP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- 2D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графика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требует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меньших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ресурсов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времени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создание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что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позволяет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быстрее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реализовать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начальные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идеи</a:t>
            </a:r>
            <a:r>
              <a:rPr lang="en-US" altLang="ru-RU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12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90000"/>
              </a:lnSpc>
            </a:pPr>
            <a:endParaRPr lang="en-US" altLang="ru-RU" sz="1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Текстовое поле 34"/>
          <p:cNvSpPr txBox="1"/>
          <p:nvPr/>
        </p:nvSpPr>
        <p:spPr>
          <a:xfrm>
            <a:off x="3761740" y="23431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3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Прогресс стартапа</a:t>
            </a:r>
            <a:endParaRPr lang="ru-RU" altLang="en-US" sz="32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Рисунок 4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4923155" y="2526030"/>
            <a:ext cx="2257425" cy="2250440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6" name="Изображение 35"/>
          <p:cNvPicPr>
            <a:picLocks noChangeAspect="1"/>
          </p:cNvPicPr>
          <p:nvPr/>
        </p:nvPicPr>
        <p:blipFill>
          <a:blip r:embed="rId57"/>
          <a:srcRect l="41433" t="41871" r="41033" b="42208"/>
          <a:stretch>
            <a:fillRect/>
          </a:stretch>
        </p:blipFill>
        <p:spPr>
          <a:xfrm>
            <a:off x="5739130" y="3429000"/>
            <a:ext cx="597535" cy="536575"/>
          </a:xfrm>
          <a:prstGeom prst="ellipse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3820" y="0"/>
            <a:ext cx="121081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726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" name="Изображение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6500" y="-66675"/>
            <a:ext cx="2095500" cy="159702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4799965" y="311150"/>
            <a:ext cx="29413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>
                <a:latin typeface="Times New Roman" panose="02020603050405020304" charset="0"/>
                <a:cs typeface="Times New Roman" panose="02020603050405020304" charset="0"/>
              </a:rPr>
              <a:t>Команда</a:t>
            </a:r>
            <a:endParaRPr lang="ru-RU" altLang="en-US" sz="3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矩形: 圆角 22"/>
          <p:cNvSpPr/>
          <p:nvPr>
            <p:custDataLst>
              <p:tags r:id="rId2"/>
            </p:custDataLst>
          </p:nvPr>
        </p:nvSpPr>
        <p:spPr>
          <a:xfrm>
            <a:off x="523558" y="1023303"/>
            <a:ext cx="3273194" cy="4932362"/>
          </a:xfrm>
          <a:prstGeom prst="roundRect">
            <a:avLst>
              <a:gd name="adj" fmla="val 4268"/>
            </a:avLst>
          </a:prstGeom>
          <a:solidFill>
            <a:srgbClr val="FFFFFF"/>
          </a:solidFill>
          <a:ln>
            <a:noFill/>
          </a:ln>
          <a:effectLst>
            <a:outerShdw blurRad="203200" dir="54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" name="矩形 1"/>
          <p:cNvSpPr/>
          <p:nvPr>
            <p:custDataLst>
              <p:tags r:id="rId3"/>
            </p:custDataLst>
          </p:nvPr>
        </p:nvSpPr>
        <p:spPr>
          <a:xfrm>
            <a:off x="682625" y="5380990"/>
            <a:ext cx="2979420" cy="449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300" dirty="0">
                <a:ln>
                  <a:noFill/>
                  <a:prstDash val="sysDot"/>
                </a:ln>
                <a:solidFill>
                  <a:srgbClr val="262626"/>
                </a:solidFill>
                <a:latin typeface="+mn-lt"/>
              </a:rPr>
              <a:t>Долодаренко Андрей Александрович</a:t>
            </a:r>
            <a:endParaRPr lang="ru-RU" altLang="en-US" sz="1300" dirty="0">
              <a:ln>
                <a:noFill/>
                <a:prstDash val="sysDot"/>
              </a:ln>
              <a:solidFill>
                <a:srgbClr val="262626"/>
              </a:solidFill>
              <a:latin typeface="+mn-lt"/>
            </a:endParaRPr>
          </a:p>
        </p:txBody>
      </p:sp>
      <p:sp>
        <p:nvSpPr>
          <p:cNvPr id="4" name="矩形 2"/>
          <p:cNvSpPr/>
          <p:nvPr>
            <p:custDataLst>
              <p:tags r:id="rId4"/>
            </p:custDataLst>
          </p:nvPr>
        </p:nvSpPr>
        <p:spPr>
          <a:xfrm>
            <a:off x="757238" y="4828223"/>
            <a:ext cx="2688768" cy="5048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 lnSpcReduction="20000"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ru-RU" altLang="en-US" b="1" dirty="0">
                <a:solidFill>
                  <a:schemeClr val="accent1"/>
                </a:solidFill>
                <a:latin typeface="+mj-lt"/>
              </a:rPr>
              <a:t>программист, технический специалист</a:t>
            </a:r>
            <a:endParaRPr lang="ru-RU" altLang="en-US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矩形: 圆角 7"/>
          <p:cNvSpPr/>
          <p:nvPr>
            <p:custDataLst>
              <p:tags r:id="rId5"/>
            </p:custDataLst>
          </p:nvPr>
        </p:nvSpPr>
        <p:spPr>
          <a:xfrm>
            <a:off x="4221798" y="1023303"/>
            <a:ext cx="3273194" cy="4932362"/>
          </a:xfrm>
          <a:prstGeom prst="roundRect">
            <a:avLst>
              <a:gd name="adj" fmla="val 4268"/>
            </a:avLst>
          </a:prstGeom>
          <a:solidFill>
            <a:schemeClr val="accent1"/>
          </a:solidFill>
          <a:ln>
            <a:noFill/>
          </a:ln>
          <a:effectLst>
            <a:outerShdw blurRad="203200" dist="38100" dir="5400000" algn="t" rotWithShape="0">
              <a:schemeClr val="accent1">
                <a:lumMod val="75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矩形 3"/>
          <p:cNvSpPr/>
          <p:nvPr>
            <p:custDataLst>
              <p:tags r:id="rId6"/>
            </p:custDataLst>
          </p:nvPr>
        </p:nvSpPr>
        <p:spPr>
          <a:xfrm>
            <a:off x="4511358" y="5380673"/>
            <a:ext cx="2693331" cy="44949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300" dirty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lt"/>
              </a:rPr>
              <a:t>Афанасьева Ольга Владимировна</a:t>
            </a:r>
            <a:endParaRPr lang="ru-RU" altLang="en-US" sz="1300" dirty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lt"/>
            </a:endParaRPr>
          </a:p>
        </p:txBody>
      </p:sp>
      <p:sp>
        <p:nvSpPr>
          <p:cNvPr id="6" name="矩形 4"/>
          <p:cNvSpPr/>
          <p:nvPr>
            <p:custDataLst>
              <p:tags r:id="rId7"/>
            </p:custDataLst>
          </p:nvPr>
        </p:nvSpPr>
        <p:spPr>
          <a:xfrm>
            <a:off x="4513898" y="4828223"/>
            <a:ext cx="2688769" cy="5048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 lnSpcReduction="20000"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ru-RU" altLang="en-US" b="1" dirty="0">
                <a:solidFill>
                  <a:srgbClr val="FFFFFF"/>
                </a:solidFill>
                <a:latin typeface="+mj-lt"/>
              </a:rPr>
              <a:t>Лидер, сценарист, экономист-аналитик</a:t>
            </a:r>
            <a:endParaRPr lang="ru-RU" altLang="en-US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2" name="矩形: 圆角 11"/>
          <p:cNvSpPr/>
          <p:nvPr>
            <p:custDataLst>
              <p:tags r:id="rId8"/>
            </p:custDataLst>
          </p:nvPr>
        </p:nvSpPr>
        <p:spPr>
          <a:xfrm>
            <a:off x="7985443" y="1023303"/>
            <a:ext cx="3273194" cy="4932362"/>
          </a:xfrm>
          <a:prstGeom prst="roundRect">
            <a:avLst>
              <a:gd name="adj" fmla="val 4268"/>
            </a:avLst>
          </a:prstGeom>
          <a:solidFill>
            <a:srgbClr val="FFFFFF"/>
          </a:solidFill>
          <a:ln>
            <a:noFill/>
          </a:ln>
          <a:effectLst>
            <a:outerShdw blurRad="203200" dir="54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8278178" y="4828223"/>
            <a:ext cx="2688768" cy="5048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 lnSpcReduction="20000"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en-US" b="1" dirty="0">
                <a:solidFill>
                  <a:schemeClr val="accent1"/>
                </a:solidFill>
                <a:latin typeface="+mj-lt"/>
              </a:rPr>
              <a:t>Продакт</a:t>
            </a:r>
            <a:r>
              <a:rPr lang="en-US" altLang="ru-RU" b="1" dirty="0">
                <a:solidFill>
                  <a:schemeClr val="accent1"/>
                </a:solidFill>
                <a:latin typeface="+mj-lt"/>
              </a:rPr>
              <a:t>-</a:t>
            </a:r>
            <a:r>
              <a:rPr lang="en-US" altLang="en-US" b="1" dirty="0">
                <a:solidFill>
                  <a:schemeClr val="accent1"/>
                </a:solidFill>
                <a:latin typeface="+mj-lt"/>
              </a:rPr>
              <a:t>менеджер</a:t>
            </a:r>
            <a:r>
              <a:rPr lang="en-US" altLang="ru-RU" b="1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en-US" altLang="en-US" b="1" dirty="0">
                <a:solidFill>
                  <a:schemeClr val="accent1"/>
                </a:solidFill>
                <a:latin typeface="+mj-lt"/>
              </a:rPr>
              <a:t>экономист</a:t>
            </a:r>
            <a:r>
              <a:rPr lang="en-US" altLang="ru-RU" b="1" dirty="0">
                <a:solidFill>
                  <a:schemeClr val="accent1"/>
                </a:solidFill>
                <a:latin typeface="+mj-lt"/>
              </a:rPr>
              <a:t>-</a:t>
            </a:r>
            <a:r>
              <a:rPr lang="en-US" altLang="en-US" b="1" dirty="0">
                <a:solidFill>
                  <a:schemeClr val="accent1"/>
                </a:solidFill>
                <a:latin typeface="+mj-lt"/>
              </a:rPr>
              <a:t>аналитик</a:t>
            </a:r>
            <a:endParaRPr lang="en-US" altLang="en-US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矩形 5"/>
          <p:cNvSpPr/>
          <p:nvPr>
            <p:custDataLst>
              <p:tags r:id="rId10"/>
            </p:custDataLst>
          </p:nvPr>
        </p:nvSpPr>
        <p:spPr>
          <a:xfrm>
            <a:off x="8275638" y="5380673"/>
            <a:ext cx="2693331" cy="44949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p>
            <a:pPr>
              <a:lnSpc>
                <a:spcPct val="150000"/>
              </a:lnSpc>
            </a:pPr>
            <a:r>
              <a:rPr lang="ru-RU" altLang="en-US" sz="1400" dirty="0">
                <a:ln>
                  <a:noFill/>
                  <a:prstDash val="sysDot"/>
                </a:ln>
                <a:solidFill>
                  <a:srgbClr val="262626"/>
                </a:solidFill>
                <a:latin typeface="+mn-lt"/>
              </a:rPr>
              <a:t>Зайнеева Гульшат Маликовна </a:t>
            </a:r>
            <a:endParaRPr lang="ru-RU" altLang="en-US" sz="1400" dirty="0">
              <a:ln>
                <a:noFill/>
                <a:prstDash val="sysDot"/>
              </a:ln>
              <a:solidFill>
                <a:srgbClr val="262626"/>
              </a:solidFill>
              <a:latin typeface="+mn-lt"/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940" y="1877060"/>
            <a:ext cx="2903855" cy="2903855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0855" y="1866900"/>
            <a:ext cx="2940050" cy="294005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70400" y="1940560"/>
            <a:ext cx="2736850" cy="27368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8665" cy="68560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одежда, Человеческое лицо, плакат, фантастика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209310" y="10"/>
            <a:ext cx="6981168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/>
          <p:cNvSpPr txBox="1"/>
          <p:nvPr/>
        </p:nvSpPr>
        <p:spPr>
          <a:xfrm>
            <a:off x="498764" y="1490013"/>
            <a:ext cx="5724644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6000" b="1" dirty="0"/>
              <a:t>Благодарим </a:t>
            </a:r>
            <a:endParaRPr lang="ru-RU" sz="6000" b="1" dirty="0"/>
          </a:p>
          <a:p>
            <a:r>
              <a:rPr lang="ru-RU" sz="6000" b="1" dirty="0"/>
              <a:t>за внимание!</a:t>
            </a:r>
            <a:endParaRPr lang="ru-RU" sz="6000" b="1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99*77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8318_2*l_h_d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LINE_FORE_SCHEMECOLOR_INDEX" val="13"/>
  <p:tag name="KSO_WM_DIAGRAM_USE_COLOR_VALUE" val="{&quot;color_scheme&quot;:1,&quot;color_type&quot;:1,&quot;theme_color_indexes&quot;:[]}"/>
</p:tagLst>
</file>

<file path=ppt/tags/tag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182_2*l_h_i*1_1_1"/>
  <p:tag name="KSO_WM_TEMPLATE_CATEGORY" val="diagram"/>
  <p:tag name="KSO_WM_TEMPLATE_INDEX" val="20238182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83.75000610351563,&quot;left&quot;:1001.0500271630474,&quot;top&quot;:339.6999969482422,&quot;width&quot;:100.00000000000018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2"/>
  <p:tag name="KSO_WM_DIAGRAM_USE_COLOR_VALUE" val="{&quot;color_scheme&quot;:1,&quot;color_type&quot;:1,&quot;theme_color_indexes&quot;:[]}"/>
</p:tagLst>
</file>

<file path=ppt/tags/tag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182_2*l_h_i*1_2_1"/>
  <p:tag name="KSO_WM_TEMPLATE_CATEGORY" val="diagram"/>
  <p:tag name="KSO_WM_TEMPLATE_INDEX" val="20238182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83.75000610351563,&quot;left&quot;:1001.0500271630474,&quot;top&quot;:339.6999969482422,&quot;width&quot;:100.00000000000018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2"/>
  <p:tag name="KSO_WM_DIAGRAM_USE_COLOR_VALUE" val="{&quot;color_scheme&quot;:1,&quot;color_type&quot;:1,&quot;theme_color_indexes&quot;:[]}"/>
</p:tagLst>
</file>

<file path=ppt/tags/tag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182_2*l_h_i*1_3_1"/>
  <p:tag name="KSO_WM_TEMPLATE_CATEGORY" val="diagram"/>
  <p:tag name="KSO_WM_TEMPLATE_INDEX" val="20238182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83.75000610351563,&quot;left&quot;:1001.0500271630474,&quot;top&quot;:339.6999969482422,&quot;width&quot;:100.00000000000018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2"/>
  <p:tag name="KSO_WM_DIAGRAM_USE_COLOR_VALUE" val="{&quot;color_scheme&quot;:1,&quot;color_type&quot;:1,&quot;theme_color_indexes&quot;:[]}"/>
</p:tagLst>
</file>

<file path=ppt/tags/tag5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6000000238418579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8318_2*l_h_i*1_1_2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6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8318_2*l_h_i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01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.xml><?xml version="1.0" encoding="utf-8"?>
<p:tagLst xmlns:p="http://schemas.openxmlformats.org/presentationml/2006/main">
  <p:tag name="KSO_WM_UNIT_TEXT_FILL_FORE_SCHEMECOLOR_INDEX_BRIGHTNESS" val="0.15"/>
  <p:tag name="KSO_WM_UNIT_TEXT_FILL_TYPE" val="1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318_2*l_h_f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8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8318_2*l_h_a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9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804*77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8318_2*l_h_d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LINE_FORE_SCHEMECOLOR_INDEX" val="13"/>
  <p:tag name="KSO_WM_DIAGRAM_USE_COLOR_VALUE" val="{&quot;color_scheme&quot;:1,&quot;color_type&quot;:1,&quot;theme_color_indexes&quot;:[]}"/>
</p:tagLst>
</file>

<file path=ppt/tags/tag10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6000000238418579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8318_2*l_h_i*1_2_2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11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8318_2*l_h_i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02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.xml><?xml version="1.0" encoding="utf-8"?>
<p:tagLst xmlns:p="http://schemas.openxmlformats.org/presentationml/2006/main">
  <p:tag name="KSO_WM_UNIT_TEXT_FILL_FORE_SCHEMECOLOR_INDEX_BRIGHTNESS" val="0.15"/>
  <p:tag name="KSO_WM_UNIT_TEXT_FILL_TYPE" val="1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318_2*l_h_f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13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8318_2*l_h_a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4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803*77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8318_2*l_h_d*1_3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LINE_FORE_SCHEMECOLOR_INDEX" val="13"/>
  <p:tag name="KSO_WM_DIAGRAM_USE_COLOR_VALUE" val="{&quot;color_scheme&quot;:1,&quot;color_type&quot;:1,&quot;theme_color_indexes&quot;:[]}"/>
</p:tagLst>
</file>

<file path=ppt/tags/tag15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6000000238418579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8318_2*l_h_i*1_3_2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16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8318_2*l_h_i*1_3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0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7.xml><?xml version="1.0" encoding="utf-8"?>
<p:tagLst xmlns:p="http://schemas.openxmlformats.org/presentationml/2006/main">
  <p:tag name="KSO_WM_UNIT_TEXT_FILL_FORE_SCHEMECOLOR_INDEX_BRIGHTNESS" val="0.15"/>
  <p:tag name="KSO_WM_UNIT_TEXT_FILL_TYPE" val="1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8318_2*l_h_f*1_3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18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484.40740157480315,&quot;left&quot;:-27.25,&quot;top&quot;:87.29259842519684,&quot;width&quot;:102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8318_2*l_h_a*1_3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9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99*77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8318_2*l_h_d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LINE_FORE_SCHEMECOLOR_INDEX" val="13"/>
  <p:tag name="KSO_WM_DIAGRAM_USE_COLOR_VALUE" val="{&quot;color_scheme&quot;:1,&quot;color_type&quot;:1,&quot;theme_color_indexes&quot;:[]}"/>
</p:tagLst>
</file>

<file path=ppt/tags/tag20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6000000238418579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8318_2*l_h_i*1_1_2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21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8318_2*l_h_i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01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22.xml><?xml version="1.0" encoding="utf-8"?>
<p:tagLst xmlns:p="http://schemas.openxmlformats.org/presentationml/2006/main">
  <p:tag name="KSO_WM_UNIT_TEXT_FILL_FORE_SCHEMECOLOR_INDEX_BRIGHTNESS" val="0.15"/>
  <p:tag name="KSO_WM_UNIT_TEXT_FILL_TYPE" val="1"/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318_2*l_h_f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23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8318_2*l_h_a*1_1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24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804*77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8318_2*l_h_d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LINE_FORE_SCHEMECOLOR_INDEX" val="13"/>
  <p:tag name="KSO_WM_DIAGRAM_USE_COLOR_VALUE" val="{&quot;color_scheme&quot;:1,&quot;color_type&quot;:1,&quot;theme_color_indexes&quot;:[]}"/>
</p:tagLst>
</file>

<file path=ppt/tags/tag25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6000000238418579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8318_2*l_h_i*1_2_2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26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8318_2*l_h_i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02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27.xml><?xml version="1.0" encoding="utf-8"?>
<p:tagLst xmlns:p="http://schemas.openxmlformats.org/presentationml/2006/main">
  <p:tag name="KSO_WM_UNIT_TEXT_FILL_FORE_SCHEMECOLOR_INDEX_BRIGHTNESS" val="0.15"/>
  <p:tag name="KSO_WM_UNIT_TEXT_FILL_TYPE" val="1"/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318_2*l_h_f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28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503.89062692957594,&quot;left&quot;:33.84370078740157,&quot;top&quot;:13.5,&quot;width&quot;:810.85629921259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8318_2*l_h_a*1_2_1"/>
  <p:tag name="KSO_WM_TEMPLATE_CATEGORY" val="diagram"/>
  <p:tag name="KSO_WM_TEMPLATE_INDEX" val="20238318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2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231081_1*n_h_h_i*1_2_1_3"/>
  <p:tag name="KSO_WM_TEMPLATE_CATEGORY" val="diagram"/>
  <p:tag name="KSO_WM_TEMPLATE_INDEX" val="20231081"/>
  <p:tag name="KSO_WM_UNIT_LAYERLEVEL" val="1_1_1_1"/>
  <p:tag name="KSO_WM_TAG_VERSION" val="3.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1081_1*n_h_i*1_1_1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0.1899999976158142,&quot;colorType&quot;:1,&quot;foreColorIndex&quot;:5,&quot;pos&quot;:0.4099999964237213,&quot;transparency&quot;:0},{&quot;brightness&quot;:-0.4199999868869781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081_1*n_h_i*1_1_2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-0.20000000298023224,&quot;colorType&quot;:1,&quot;foreColorIndex&quot;:5,&quot;pos&quot;:0.019999999552965164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31081_1*n_h_i*1_1_3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-0.20000000298023224,&quot;colorType&quot;:1,&quot;foreColorIndex&quot;:5,&quot;pos&quot;:0.019999999552965164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ID" val="diagram20231081_1*n_h_i*1_2_1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0.800000011920929,&quot;colorType&quot;:1,&quot;foreColorIndex&quot;:5,&quot;pos&quot;:1,&quot;transparency&quot;:0},{&quot;brightness&quot;:0.800000011920929,&quot;colorType&quot;:1,&quot;foreColorIndex&quot;:5,&quot;pos&quot;:0.41999998688697815,&quot;transparency&quot;:1}],&quot;type&quot;:3},&quot;glow&quot;:{&quot;colorType&quot;:0},&quot;line&quot;:{&quot;gradient&quot;:[{&quot;brightness&quot;:0.5,&quot;colorType&quot;:1,&quot;foreColorIndex&quot;:5,&quot;pos&quot;:0.6499999761581421,&quot;transparency&quot;:0},{&quot;brightness&quot;:0.5,&quot;colorType&quot;:1,&quot;foreColorIndex&quot;:5,&quot;pos&quot;:0.38999998569488525,&quot;transparency&quot;:0},{&quot;brightness&quot;:0.4000000059604645,&quot;colorType&quot;:1,&quot;foreColorIndex&quot;:5,&quot;pos&quot;:1,&quot;transparency&quot;:0},{&quot;brightness&quot;:-0.20000000298023224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31081_1*n_h_i*1_1_4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-0.20000000298023224,&quot;colorType&quot;:1,&quot;foreColorIndex&quot;:5,&quot;pos&quot;:0.019999999552965164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231081_1*n_h_i*1_1_5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-0.20000000298023224,&quot;colorType&quot;:1,&quot;foreColorIndex&quot;:5,&quot;pos&quot;:0.019999999552965164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6"/>
  <p:tag name="KSO_WM_UNIT_ID" val="diagram20231081_1*n_h_i*1_1_6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0,&quot;colorType&quot;:1,&quot;foreColorIndex&quot;:5,&quot;pos&quot;:0,&quot;transparency&quot;:0.8100000023841858},{&quot;brightness&quot;:0,&quot;colorType&quot;:2,&quot;pos&quot;:1,&quot;rgb&quot;:&quot;#f2f2f2&quot;,&quot;transparency&quot;:1},{&quot;brightness&quot;:0,&quot;colorType&quot;:1,&quot;foreColorIndex&quot;:5,&quot;pos&quot;:0.4699999988079071,&quot;transparency&quot;:0.759999990463256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1081_1*n_h_a*1_1_1"/>
  <p:tag name="KSO_WM_TEMPLATE_CATEGORY" val="diagram"/>
  <p:tag name="KSO_WM_TEMPLATE_INDEX" val="20231081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3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231081_1*n_h_h_i*1_2_2_1"/>
  <p:tag name="KSO_WM_TEMPLATE_CATEGORY" val="diagram"/>
  <p:tag name="KSO_WM_TEMPLATE_INDEX" val="20231081"/>
  <p:tag name="KSO_WM_UNIT_LAYERLEVEL" val="1_1_1_1"/>
  <p:tag name="KSO_WM_TAG_VERSION" val="3.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]}"/>
</p:tagLst>
</file>

<file path=ppt/tags/tag3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231081_1*n_h_h_i*1_2_2_2"/>
  <p:tag name="KSO_WM_TEMPLATE_CATEGORY" val="diagram"/>
  <p:tag name="KSO_WM_TEMPLATE_INDEX" val="20231081"/>
  <p:tag name="KSO_WM_UNIT_LAYERLEVEL" val="1_1_1_1"/>
  <p:tag name="KSO_WM_TAG_VERSION" val="3.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4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3"/>
  <p:tag name="KSO_WM_UNIT_ID" val="diagram20231081_1*n_h_h_i*1_2_2_3"/>
  <p:tag name="KSO_WM_TEMPLATE_CATEGORY" val="diagram"/>
  <p:tag name="KSO_WM_TEMPLATE_INDEX" val="20231081"/>
  <p:tag name="KSO_WM_UNIT_LAYERLEVEL" val="1_1_1_1"/>
  <p:tag name="KSO_WM_TAG_VERSION" val="3.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4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4"/>
  <p:tag name="KSO_WM_UNIT_ID" val="diagram20231081_1*n_h_h_x*1_2_2_4"/>
  <p:tag name="KSO_WM_TEMPLATE_CATEGORY" val="diagram"/>
  <p:tag name="KSO_WM_TEMPLATE_INDEX" val="20231081"/>
  <p:tag name="KSO_WM_UNIT_LAYERLEVEL" val="1_1_1_1"/>
  <p:tag name="KSO_WM_TAG_VERSION" val="3.0"/>
  <p:tag name="KSO_WM_UNIT_VALUE" val="60*6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2_1"/>
  <p:tag name="KSO_WM_UNIT_ID" val="diagram20231081_1*n_h_h_a*1_2_2_1"/>
  <p:tag name="KSO_WM_TEMPLATE_CATEGORY" val="diagram"/>
  <p:tag name="KSO_WM_TEMPLATE_INDEX" val="2023108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2_1"/>
  <p:tag name="KSO_WM_UNIT_ID" val="diagram20231081_1*n_h_h_f*1_2_2_1"/>
  <p:tag name="KSO_WM_TEMPLATE_CATEGORY" val="diagram"/>
  <p:tag name="KSO_WM_TEMPLATE_INDEX" val="2023108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4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1081_1*n_h_h_i*1_2_1_1"/>
  <p:tag name="KSO_WM_TEMPLATE_CATEGORY" val="diagram"/>
  <p:tag name="KSO_WM_TEMPLATE_INDEX" val="20231081"/>
  <p:tag name="KSO_WM_UNIT_LAYERLEVEL" val="1_1_1_1"/>
  <p:tag name="KSO_WM_TAG_VERSION" val="3.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]}"/>
</p:tagLst>
</file>

<file path=ppt/tags/tag4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231081_1*n_h_h_i*1_2_1_2"/>
  <p:tag name="KSO_WM_TEMPLATE_CATEGORY" val="diagram"/>
  <p:tag name="KSO_WM_TEMPLATE_INDEX" val="20231081"/>
  <p:tag name="KSO_WM_UNIT_LAYERLEVEL" val="1_1_1_1"/>
  <p:tag name="KSO_WM_TAG_VERSION" val="3.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1_1"/>
  <p:tag name="KSO_WM_UNIT_ID" val="diagram20231081_1*n_h_h_a*1_2_1_1"/>
  <p:tag name="KSO_WM_TEMPLATE_CATEGORY" val="diagram"/>
  <p:tag name="KSO_WM_TEMPLATE_INDEX" val="2023108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4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4"/>
  <p:tag name="KSO_WM_UNIT_ID" val="diagram20231081_1*n_h_h_x*1_2_1_4"/>
  <p:tag name="KSO_WM_TEMPLATE_CATEGORY" val="diagram"/>
  <p:tag name="KSO_WM_TEMPLATE_INDEX" val="20231081"/>
  <p:tag name="KSO_WM_UNIT_LAYERLEVEL" val="1_1_1_1"/>
  <p:tag name="KSO_WM_TAG_VERSION" val="3.0"/>
  <p:tag name="KSO_WM_UNIT_VALUE" val="60*60"/>
  <p:tag name="KSO_WM_DIAGRAM_MAX_ITEMCNT" val="6"/>
  <p:tag name="KSO_WM_DIAGRAM_MIN_ITEMCNT" val="2"/>
  <p:tag name="KSO_WM_DIAGRAM_VIRTUALLY_FRAME" val="{&quot;height&quot;:456.6,&quot;left&quot;:14.4,&quot;top&quot;:65.95,&quot;width&quot;:9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48.xml><?xml version="1.0" encoding="utf-8"?>
<p:tagLst xmlns:p="http://schemas.openxmlformats.org/presentationml/2006/main">
  <p:tag name="KSO_WM_DIAGRAM_MAX_ITEMCNT" val="5"/>
  <p:tag name="KSO_WM_DIAGRAM_MIN_ITEMCNT" val="1"/>
  <p:tag name="KSO_WM_DIAGRAM_VIRTUALLY_FRAME" val="{&quot;height&quot;:162.1102362204726,&quot;left&quot;:27.450039370078777,&quot;top&quot;:6.5148031496062515,&quot;width&quot;:904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7947_1*l_h_i*1_1_1"/>
  <p:tag name="KSO_WM_TEMPLATE_CATEGORY" val="diagram"/>
  <p:tag name="KSO_WM_TEMPLATE_INDEX" val="20237947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49.xml><?xml version="1.0" encoding="utf-8"?>
<p:tagLst xmlns:p="http://schemas.openxmlformats.org/presentationml/2006/main">
  <p:tag name="KSO_WM_DIAGRAM_MAX_ITEMCNT" val="5"/>
  <p:tag name="KSO_WM_DIAGRAM_MIN_ITEMCNT" val="1"/>
  <p:tag name="KSO_WM_DIAGRAM_VIRTUALLY_FRAME" val="{&quot;height&quot;:162.1102362204726,&quot;left&quot;:27.450039370078777,&quot;top&quot;:6.5148031496062515,&quot;width&quot;:904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7947_1*l_h_a*1_1_1"/>
  <p:tag name="KSO_WM_TEMPLATE_CATEGORY" val="diagram"/>
  <p:tag name="KSO_WM_TEMPLATE_INDEX" val="20237947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0.xml><?xml version="1.0" encoding="utf-8"?>
<p:tagLst xmlns:p="http://schemas.openxmlformats.org/presentationml/2006/main">
  <p:tag name="KSO_WM_DIAGRAM_MAX_ITEMCNT" val="5"/>
  <p:tag name="KSO_WM_DIAGRAM_MIN_ITEMCNT" val="1"/>
  <p:tag name="KSO_WM_DIAGRAM_VIRTUALLY_FRAME" val="{&quot;height&quot;:162.1102362204726,&quot;left&quot;:27.450039370078777,&quot;top&quot;:6.5148031496062515,&quot;width&quot;:904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7947_1*l_h_f*1_1_1"/>
  <p:tag name="KSO_WM_TEMPLATE_CATEGORY" val="diagram"/>
  <p:tag name="KSO_WM_TEMPLATE_INDEX" val="20237947"/>
  <p:tag name="KSO_WM_UNIT_LAYERLEVEL" val="1_1_1"/>
  <p:tag name="KSO_WM_TAG_VERSION" val="3.0"/>
  <p:tag name="KSO_WM_BEAUTIFY_FLAG" val="#wm#"/>
  <p:tag name="KSO_WM_UNIT_PRESET_TEXT" val="Presentations are communication tools that can be used as demonstrations, lectures, speeches, reports, and more.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1.xml><?xml version="1.0" encoding="utf-8"?>
<p:tagLst xmlns:p="http://schemas.openxmlformats.org/presentationml/2006/main">
  <p:tag name="KSO_WM_DIAGRAM_MAX_ITEMCNT" val="5"/>
  <p:tag name="KSO_WM_DIAGRAM_MIN_ITEMCNT" val="1"/>
  <p:tag name="KSO_WM_DIAGRAM_VIRTUALLY_FRAME" val="{&quot;height&quot;:162.1102362204726,&quot;left&quot;:27.450039370078777,&quot;top&quot;:6.5148031496062515,&quot;width&quot;:904.3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07*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7947_1*l_h_x*1_1_1"/>
  <p:tag name="KSO_WM_TEMPLATE_CATEGORY" val="diagram"/>
  <p:tag name="KSO_WM_TEMPLATE_INDEX" val="20237947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52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238180_1*q_h_a*1_1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3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7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238180_1*q_h_f*1_1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4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3"/>
  <p:tag name="KSO_WM_UNIT_ID" val="diagram20238180_1*q_h_i*1_1_3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55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4"/>
  <p:tag name="KSO_WM_UNIT_ID" val="diagram20238180_1*q_h_i*1_1_4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56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238180_1*q_h_i*1_1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57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238180_1*q_h_a*1_2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8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7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238180_1*q_h_f*1_2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9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238180_1*q_h_i*1_2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0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238180_1*q_h_i*1_2_2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1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3"/>
  <p:tag name="KSO_WM_UNIT_ID" val="diagram20238180_1*q_h_i*1_2_3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2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238180_1*q_h_i*1_3_2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63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4"/>
  <p:tag name="KSO_WM_UNIT_ID" val="diagram20238180_1*q_h_i*1_2_4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64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238180_1*q_h_i*1_1_2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65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238180_1*q_h_a*1_3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6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7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238180_1*q_h_f*1_3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7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3"/>
  <p:tag name="KSO_WM_UNIT_ID" val="diagram20238180_1*q_h_i*1_3_3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8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4"/>
  <p:tag name="KSO_WM_UNIT_ID" val="diagram20238180_1*q_h_i*1_3_4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9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238180_1*q_h_i*1_3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70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68*68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x"/>
  <p:tag name="KSO_WM_UNIT_INDEX" val="1_1_1"/>
  <p:tag name="KSO_WM_UNIT_ID" val="diagram20238180_1*q_h_x*1_1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71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68*63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x"/>
  <p:tag name="KSO_WM_UNIT_INDEX" val="1_3_1"/>
  <p:tag name="KSO_WM_UNIT_ID" val="diagram20238180_1*q_h_x*1_3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72.xml><?xml version="1.0" encoding="utf-8"?>
<p:tagLst xmlns:p="http://schemas.openxmlformats.org/presentationml/2006/main">
  <p:tag name="KSO_WM_DIAGRAM_MAX_ITEMCNT" val="6"/>
  <p:tag name="KSO_WM_DIAGRAM_MIN_ITEMCNT" val="3"/>
  <p:tag name="KSO_WM_DIAGRAM_VIRTUALLY_FRAME" val="{&quot;height&quot;:618.2576352382515,&quot;left&quot;:139.7,&quot;top&quot;:-107.41020812394882,&quot;width&quot;:907.6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68*68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x"/>
  <p:tag name="KSO_WM_UNIT_INDEX" val="1_2_1"/>
  <p:tag name="KSO_WM_UNIT_ID" val="diagram20238180_1*q_h_x*1_2_1"/>
  <p:tag name="KSO_WM_TEMPLATE_CATEGORY" val="diagram"/>
  <p:tag name="KSO_WM_TEMPLATE_INDEX" val="20238180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73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183_2*l_h_i*1_2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74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183_2*l_h_i*1_3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DIAGRAM_USE_COLOR_VALUE" val="{&quot;color_scheme&quot;:1,&quot;color_type&quot;:1,&quot;theme_color_indexes&quot;:[]}"/>
</p:tagLst>
</file>

<file path=ppt/tags/tag75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8183_2*l_h_a*1_1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6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183_2*l_h_f*1_1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7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8183_2*l_h_a*1_2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PRESET_TEXT" val="Title"/>
  <p:tag name="KSO_WM_DIAGRAM_USE_COLOR_VALUE" val="{&quot;color_scheme&quot;:1,&quot;color_type&quot;:1,&quot;theme_color_indexes&quot;:[]}"/>
</p:tagLst>
</file>

<file path=ppt/tags/tag78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183_2*l_h_f*1_2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79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183_2*l_h_i*1_1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DIAGRAM_USE_COLOR_VALUE" val="{&quot;color_scheme&quot;:1,&quot;color_type&quot;:1,&quot;theme_color_indexes&quot;:[]}"/>
</p:tagLst>
</file>

<file path=ppt/tags/tag80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8183_2*l_h_f*1_3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81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679.45,&quot;left&quot;:14.3,&quot;top&quot;:-29.35,&quot;width&quot;:908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8183_2*l_h_a*1_3_1"/>
  <p:tag name="KSO_WM_TEMPLATE_CATEGORY" val="diagram"/>
  <p:tag name="KSO_WM_TEMPLATE_INDEX" val="20238183"/>
  <p:tag name="KSO_WM_UNIT_LAYERLEVEL" val="1_1_1"/>
  <p:tag name="KSO_WM_TAG_VERSION" val="3.0"/>
  <p:tag name="KSO_WM_BEAUTIFY_FLAG" val="#wm#"/>
  <p:tag name="KSO_WM_UNIT_PRESET_TEXT" val="Titl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3_1"/>
  <p:tag name="KSO_WM_TEMPLATE_CATEGORY" val="diagram"/>
  <p:tag name="KSO_WM_TEMPLATE_INDEX" val="20238166"/>
  <p:tag name="KSO_WM_UNIT_LAYERLEVEL" val="1_1_1"/>
  <p:tag name="KSO_WM_TAG_VERSION" val="3.0"/>
  <p:tag name="KSO_WM_UNIT_TYPE" val="o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]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1_1"/>
  <p:tag name="KSO_WM_TEMPLATE_CATEGORY" val="diagram"/>
  <p:tag name="KSO_WM_TEMPLATE_INDEX" val="20238166"/>
  <p:tag name="KSO_WM_UNIT_LAYERLEVEL" val="1_1_1"/>
  <p:tag name="KSO_WM_TAG_VERSION" val="3.0"/>
  <p:tag name="KSO_WM_UNIT_TYPE" val="o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]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2_1"/>
  <p:tag name="KSO_WM_TEMPLATE_CATEGORY" val="diagram"/>
  <p:tag name="KSO_WM_TEMPLATE_INDEX" val="20238166"/>
  <p:tag name="KSO_WM_UNIT_LAYERLEVEL" val="1_1_1"/>
  <p:tag name="KSO_WM_TAG_VERSION" val="3.0"/>
  <p:tag name="KSO_WM_UNIT_TYPE" val="o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]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f"/>
  <p:tag name="KSO_WM_UNIT_INDEX" val="1_1_1"/>
  <p:tag name="KSO_WM_UNIT_ID" val="diagram20238166_2*o_h_f*1_1_1"/>
  <p:tag name="KSO_WM_TEMPLATE_CATEGORY" val="diagram"/>
  <p:tag name="KSO_WM_TEMPLATE_INDEX" val="20238166"/>
  <p:tag name="KSO_WM_UNIT_LAYERLEVEL" val="1_1_1"/>
  <p:tag name="KSO_WM_TAG_VERSION" val="3.0"/>
  <p:tag name="KSO_WM_BEAUTIFY_FLAG" val="#wm#"/>
  <p:tag name="KSO_WM_UNIT_VALUE" val="6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f"/>
  <p:tag name="KSO_WM_UNIT_INDEX" val="1_3_1"/>
  <p:tag name="KSO_WM_UNIT_ID" val="diagram20238166_2*o_h_f*1_3_1"/>
  <p:tag name="KSO_WM_TEMPLATE_CATEGORY" val="diagram"/>
  <p:tag name="KSO_WM_TEMPLATE_INDEX" val="20238166"/>
  <p:tag name="KSO_WM_UNIT_LAYERLEVEL" val="1_1_1"/>
  <p:tag name="KSO_WM_TAG_VERSION" val="3.0"/>
  <p:tag name="KSO_WM_BEAUTIFY_FLAG" val="#wm#"/>
  <p:tag name="KSO_WM_UNIT_VALUE" val="6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i*1_1"/>
  <p:tag name="KSO_WM_TEMPLATE_CATEGORY" val="diagram"/>
  <p:tag name="KSO_WM_TEMPLATE_INDEX" val="20238166"/>
  <p:tag name="KSO_WM_UNIT_LAYERLEVEL" val="1_1"/>
  <p:tag name="KSO_WM_TAG_VERSION" val="3.0"/>
  <p:tag name="KSO_WM_UNIT_TYPE" val="o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]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3_2"/>
  <p:tag name="KSO_WM_TEMPLATE_CATEGORY" val="diagram"/>
  <p:tag name="KSO_WM_TEMPLATE_INDEX" val="20238166"/>
  <p:tag name="KSO_WM_UNIT_LAYERLEVEL" val="1_1_1"/>
  <p:tag name="KSO_WM_TAG_VERSION" val="3.0"/>
  <p:tag name="KSO_WM_UNIT_SUBTYPE" val="d"/>
  <p:tag name="KSO_WM_UNIT_TYPE" val="o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20000000298023224},{&quot;brightness&quot;:0,&quot;colorType&quot;:1,&quot;foreColorIndex&quot;:5,&quot;pos&quot;:1,&quot;transparency&quot;:0.15000000596046448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3"/>
  <p:tag name="KSO_WM_DIAGRAM_USE_COLOR_VALUE" val="{&quot;color_scheme&quot;:1,&quot;color_type&quot;:1,&quot;theme_color_indexes&quot;:[]}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2_2"/>
  <p:tag name="KSO_WM_TEMPLATE_CATEGORY" val="diagram"/>
  <p:tag name="KSO_WM_TEMPLATE_INDEX" val="20238166"/>
  <p:tag name="KSO_WM_UNIT_LAYERLEVEL" val="1_1_1"/>
  <p:tag name="KSO_WM_TAG_VERSION" val="3.0"/>
  <p:tag name="KSO_WM_UNIT_SUBTYPE" val="d"/>
  <p:tag name="KSO_WM_UNIT_TYPE" val="o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30000001192092896},{&quot;brightness&quot;:0,&quot;colorType&quot;:1,&quot;foreColorIndex&quot;:5,&quot;pos&quot;:1,&quot;transparency&quot;:0.4000000059604645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3"/>
  <p:tag name="KSO_WM_DIAGRAM_USE_COLOR_VALUE" val="{&quot;color_scheme&quot;:1,&quot;color_type&quot;:1,&quot;theme_color_indexes&quot;:[]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1_3"/>
  <p:tag name="KSO_WM_TEMPLATE_CATEGORY" val="diagram"/>
  <p:tag name="KSO_WM_TEMPLATE_INDEX" val="20238166"/>
  <p:tag name="KSO_WM_UNIT_LAYERLEVEL" val="1_1_1"/>
  <p:tag name="KSO_WM_TAG_VERSION" val="3.0"/>
  <p:tag name="KSO_WM_UNIT_TYPE" val="o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6499999761581421},{&quot;brightness&quot;:0,&quot;colorType&quot;:1,&quot;foreColorIndex&quot;:5,&quot;pos&quot;:1,&quot;transparency&quot;:0.699999988079071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f"/>
  <p:tag name="KSO_WM_UNIT_INDEX" val="1_2_1"/>
  <p:tag name="KSO_WM_UNIT_ID" val="diagram20238166_2*o_h_f*1_2_1"/>
  <p:tag name="KSO_WM_TEMPLATE_CATEGORY" val="diagram"/>
  <p:tag name="KSO_WM_TEMPLATE_INDEX" val="20238166"/>
  <p:tag name="KSO_WM_UNIT_LAYERLEVEL" val="1_1_1"/>
  <p:tag name="KSO_WM_TAG_VERSION" val="3.0"/>
  <p:tag name="KSO_WM_BEAUTIFY_FLAG" val="#wm#"/>
  <p:tag name="KSO_WM_UNIT_VALUE" val="5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8166_2*o_h_i*1_1_2"/>
  <p:tag name="KSO_WM_TEMPLATE_CATEGORY" val="diagram"/>
  <p:tag name="KSO_WM_TEMPLATE_INDEX" val="20238166"/>
  <p:tag name="KSO_WM_UNIT_LAYERLEVEL" val="1_1_1"/>
  <p:tag name="KSO_WM_TAG_VERSION" val="3.0"/>
  <p:tag name="KSO_WM_UNIT_SUBTYPE" val="d"/>
  <p:tag name="KSO_WM_UNIT_TYPE" val="o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96.5749938964843,&quot;left&quot;:-202.25,&quot;top&quot;:-59.624993896484376,&quot;width&quot;:1147.3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4000000059604645,&quot;rgb&quot;:&quot;#ffffff&quot;,&quot;transparency&quot;:0},{&quot;brightness&quot;:0.550000011920929,&quot;colorType&quot;:1,&quot;foreColorIndex&quot;:5,&quot;pos&quot;:0,&quot;transparency&quot;:0.30000001192092896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3"/>
  <p:tag name="KSO_WM_DIAGRAM_USE_COLOR_VALUE" val="{&quot;color_scheme&quot;:1,&quot;color_type&quot;:1,&quot;theme_color_indexes&quot;:[]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8170_2*m_h_f*1_3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5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8170_2*m_h_f*1_1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5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8170_2*m_h_f*1_2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VALUE" val="65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3_2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2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1,&quot;foreColorIndex&quot;:7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7"/>
  <p:tag name="KSO_WM_UNIT_FILL_FORE_SCHEMECOLOR_INDEX_BRIGHTNESS" val="0"/>
  <p:tag name="KSO_WM_DIAGRAM_USE_COLOR_VALUE" val="{&quot;color_scheme&quot;:1,&quot;color_type&quot;:1,&quot;theme_color_indexes&quot;:[]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3_4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TYPE" val="m_h_i"/>
  <p:tag name="KSO_WM_UNIT_INDEX" val="1_3_4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.800000011920929,&quot;colorType&quot;:1,&quot;foreColorIndex&quot;:7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7"/>
  <p:tag name="KSO_WM_UNIT_FILL_FORE_SCHEMECOLOR_INDEX_BRIGHTNESS" val="0"/>
  <p:tag name="KSO_WM_DIAGRAM_USE_COLOR_VALUE" val="{&quot;color_scheme&quot;:1,&quot;color_type&quot;:1,&quot;theme_color_indexes&quot;:[]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3_3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3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7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3_1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1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7"/>
  <p:tag name="KSO_WM_DIAGRAM_USE_COLOR_VALUE" val="{&quot;color_scheme&quot;:1,&quot;color_type&quot;:1,&quot;theme_color_indexes&quot;:[]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1_2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2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1_4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TYPE" val="m_h_i"/>
  <p:tag name="KSO_WM_UNIT_INDEX" val="1_1_4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800000011920929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1_3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3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1_1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1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]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2_2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2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1,&quot;foreColorIndex&quot;:6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]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2_4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TYPE" val="m_h_i"/>
  <p:tag name="KSO_WM_UNIT_INDEX" val="1_2_4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.800000011920929,&quot;colorType&quot;:1,&quot;foreColorIndex&quot;:6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]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2_3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3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6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70_2*m_h_i*1_2_1"/>
  <p:tag name="KSO_WM_TEMPLATE_CATEGORY" val="diagram"/>
  <p:tag name="KSO_WM_TEMPLATE_INDEX" val="2023817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1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6"/>
  <p:tag name="KSO_WM_DIAGRAM_USE_COLOR_VALUE" val="{&quot;color_scheme&quot;:1,&quot;color_type&quot;:1,&quot;theme_color_indexes&quot;:[]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8170_2*m_h_a*1_1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4"/>
  <p:tag name="KSO_WM_DIAGRAM_COLOR_TEXT_CAN_REMOVE" val="n"/>
  <p:tag name="KSO_WM_UNIT_TEXT_FILL_TYPE" val="1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DIAGRAM_USE_COLOR_VALUE" val="{&quot;color_scheme&quot;:1,&quot;color_type&quot;:1,&quot;theme_color_indexes&quot;:[]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8170_2*m_h_a*1_2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4"/>
  <p:tag name="KSO_WM_DIAGRAM_COLOR_TEXT_CAN_REMOVE" val="n"/>
  <p:tag name="KSO_WM_UNIT_TEXT_FILL_TYPE" val="1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DIAGRAM_USE_COLOR_VALUE" val="{&quot;color_scheme&quot;:1,&quot;color_type&quot;:1,&quot;theme_color_indexes&quot;:[]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8170_2*m_h_a*1_3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4"/>
  <p:tag name="KSO_WM_DIAGRAM_COLOR_TEXT_CAN_REMOVE" val="n"/>
  <p:tag name="KSO_WM_UNIT_TEXT_FILL_TYPE" val="1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DIAGRAM_USE_COLOR_VALUE" val="{&quot;color_scheme&quot;:1,&quot;color_type&quot;:1,&quot;theme_color_indexes&quot;:[]}"/>
</p:tagLst>
</file>

<file path=ppt/tags/tag111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2*7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8170_2*m_h_x*1_1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12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6*7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8170_2*m_h_x*1_2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13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0*8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20238170_2*m_h_x*1_3_1"/>
  <p:tag name="KSO_WM_TEMPLATE_CATEGORY" val="diagram"/>
  <p:tag name="KSO_WM_TEMPLATE_INDEX" val="20238170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60.9499938964844,&quot;left&quot;:-48.12299529788997,&quot;top&quot;:129.3750030517578,&quot;width&quot;:996.946069335937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1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.800000011920929,&quot;colorType&quot;:1,&quot;foreColorIndex&quot;:5,&quot;transparency&quot;:0.64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38168_4*m_h_i*1_1_2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]}"/>
</p:tagLst>
</file>

<file path=ppt/tags/tag11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.800000011920929,&quot;colorType&quot;:1,&quot;foreColorIndex&quot;:8,&quot;transparency&quot;:0.64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38168_4*m_h_i*1_2_2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FILL_TYPE" val="1"/>
  <p:tag name="KSO_WM_UNIT_FILL_FORE_SCHEMECOLOR_INDEX" val="8"/>
  <p:tag name="KSO_WM_UNIT_FILL_FORE_SCHEMECOLOR_INDEX_BRIGHTNESS" val="0.8"/>
  <p:tag name="KSO_WM_DIAGRAM_USE_COLOR_VALUE" val="{&quot;color_scheme&quot;:1,&quot;color_type&quot;:1,&quot;theme_color_indexes&quot;:[]}"/>
</p:tagLst>
</file>

<file path=ppt/tags/tag116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.800000011920929,&quot;colorType&quot;:1,&quot;foreColorIndex&quot;:5,&quot;transparency&quot;:0.64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38168_4*m_h_i*1_3_2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]}"/>
</p:tagLst>
</file>

<file path=ppt/tags/tag11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gradient&quot;:[{&quot;brightness&quot;:0.09000000357627869,&quot;colorType&quot;:1,&quot;foreColorIndex&quot;:5,&quot;pos&quot;:0.5799999833106995,&quot;transparency&quot;:0},{&quot;brightness&quot;:0.6000000238418579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8168_4*m_h_a*1_3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Title"/>
  <p:tag name="KSO_WM_UNIT_FILL_TYPE" val="3"/>
  <p:tag name="KSO_WM_DIAGRAM_USE_COLOR_VALUE" val="{&quot;color_scheme&quot;:1,&quot;color_type&quot;:1,&quot;theme_color_indexes&quot;:[]}"/>
</p:tagLst>
</file>

<file path=ppt/tags/tag11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gradient&quot;:[{&quot;brightness&quot;:0,&quot;colorType&quot;:1,&quot;foreColorIndex&quot;:8,&quot;pos&quot;:0.30000001192092896,&quot;transparency&quot;:0},{&quot;brightness&quot;:0.6000000238418579,&quot;colorType&quot;:1,&quot;foreColorIndex&quot;:8,&quot;pos&quot;:0.860000014305114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8168_4*m_h_a*1_2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Title"/>
  <p:tag name="KSO_WM_UNIT_FILL_TYPE" val="3"/>
  <p:tag name="KSO_WM_DIAGRAM_USE_COLOR_VALUE" val="{&quot;color_scheme&quot;:1,&quot;color_type&quot;:1,&quot;theme_color_indexes&quot;:[]}"/>
</p:tagLst>
</file>

<file path=ppt/tags/tag11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.800000011920929,&quot;colorType&quot;:1,&quot;foreColorIndex&quot;:8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238168_4*m_h_i*1_4_2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FILL_TYPE" val="1"/>
  <p:tag name="KSO_WM_UNIT_FILL_FORE_SCHEMECOLOR_INDEX" val="8"/>
  <p:tag name="KSO_WM_UNIT_FILL_FORE_SCHEMECOLOR_INDEX_BRIGHTNESS" val="0.8"/>
  <p:tag name="KSO_WM_DIAGRAM_USE_COLOR_VALUE" val="{&quot;color_scheme&quot;:1,&quot;color_type&quot;:1,&quot;theme_color_indexes&quot;:[]}"/>
</p:tagLst>
</file>

<file path=ppt/tags/tag12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gradient&quot;:[{&quot;brightness&quot;:0,&quot;colorType&quot;:1,&quot;foreColorIndex&quot;:8,&quot;pos&quot;:0.30000001192092896,&quot;transparency&quot;:0},{&quot;brightness&quot;:0.6000000238418579,&quot;colorType&quot;:1,&quot;foreColorIndex&quot;:8,&quot;pos&quot;:0.860000014305114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8168_4*m_h_a*1_4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Title"/>
  <p:tag name="KSO_WM_UNIT_FILL_TYPE" val="3"/>
  <p:tag name="KSO_WM_DIAGRAM_USE_COLOR_VALUE" val="{&quot;color_scheme&quot;:1,&quot;color_type&quot;:1,&quot;theme_color_indexes&quot;:[]}"/>
</p:tagLst>
</file>

<file path=ppt/tags/tag12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.800000011920929,&quot;colorType&quot;:1,&quot;foreColorIndex&quot;:5,&quot;transparency&quot;:0.4499999880790710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238168_4*m_h_i*1_5_2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]}"/>
</p:tagLst>
</file>

<file path=ppt/tags/tag122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8168_4*m_h_f*1_2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Presentations are communication tools that can be used as demonstrations.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8168_4*m_h_f*1_3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Presentations are communication tools that can be used as demonstrations.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8168_4*m_h_f*1_4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Presentations are communication tools that can be used as demonstrations.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8168_4*m_h_f*1_5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Presentations are communication tools that can be used as demonstrations.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6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8168_4*m_h_i*1_2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2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8168_4*m_h_i*1_3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2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8168_4*m_h_i*1_4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2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gradient&quot;:[{&quot;brightness&quot;:0.09000000357627869,&quot;colorType&quot;:1,&quot;foreColorIndex&quot;:5,&quot;pos&quot;:0.5799999833106995,&quot;transparency&quot;:0},{&quot;brightness&quot;:0.6000000238418579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8168_4*m_h_a*1_1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Title"/>
  <p:tag name="KSO_WM_UNIT_FILL_TYPE" val="3"/>
  <p:tag name="KSO_WM_DIAGRAM_USE_COLOR_VALUE" val="{&quot;color_scheme&quot;:1,&quot;color_type&quot;:1,&quot;theme_color_indexes&quot;:[]}"/>
</p:tagLst>
</file>

<file path=ppt/tags/tag13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8168_4*m_h_f*1_1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Presentations are communication tools that can be used as demonstrations.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3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38168_4*m_h_i*1_1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32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gradient&quot;:[{&quot;brightness&quot;:0.09000000357627869,&quot;colorType&quot;:1,&quot;foreColorIndex&quot;:5,&quot;pos&quot;:0.5799999833106995,&quot;transparency&quot;:0},{&quot;brightness&quot;:0.6000000238418579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8168_4*m_h_a*1_5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UNIT_PRESET_TEXT" val="Title"/>
  <p:tag name="KSO_WM_UNIT_FILL_TYPE" val="3"/>
  <p:tag name="KSO_WM_DIAGRAM_USE_COLOR_VALUE" val="{&quot;color_scheme&quot;:1,&quot;color_type&quot;:1,&quot;theme_color_indexes&quot;:[]}"/>
</p:tagLst>
</file>

<file path=ppt/tags/tag13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8168_4*m_h_i*1_5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68_4*m_h_x*1_1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VALUE" val="39*39"/>
  <p:tag name="KSO_WM_UNIT_TYPE" val="m_h_x"/>
  <p:tag name="KSO_WM_UNIT_INDEX" val="1_1_1"/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68_4*m_h_x*1_3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VALUE" val="36*39"/>
  <p:tag name="KSO_WM_UNIT_TYPE" val="m_h_x"/>
  <p:tag name="KSO_WM_UNIT_INDEX" val="1_3_1"/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68_4*m_h_x*1_5_1"/>
  <p:tag name="KSO_WM_TEMPLATE_CATEGORY" val="diagram"/>
  <p:tag name="KSO_WM_TEMPLATE_INDEX" val="2023816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VALUE" val="37*39"/>
  <p:tag name="KSO_WM_UNIT_TYPE" val="m_h_x"/>
  <p:tag name="KSO_WM_UNIT_INDEX" val="1_5_1"/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68_4*m_h_x*1_1_1"/>
  <p:tag name="KSO_WM_TEMPLATE_CATEGORY" val="diagram"/>
  <p:tag name="KSO_WM_TEMPLATE_INDEX" val="20238168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UNIT_VALUE" val="39*39"/>
  <p:tag name="KSO_WM_UNIT_TYPE" val="m_h_x"/>
  <p:tag name="KSO_WM_UNIT_INDEX" val="1_1_1"/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8168_4*m_h_x*1_5_1"/>
  <p:tag name="KSO_WM_TEMPLATE_CATEGORY" val="diagram"/>
  <p:tag name="KSO_WM_TEMPLATE_INDEX" val="20238168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UNIT_VALUE" val="37*39"/>
  <p:tag name="KSO_WM_UNIT_TYPE" val="m_h_x"/>
  <p:tag name="KSO_WM_UNIT_INDEX" val="1_5_1"/>
  <p:tag name="KSO_WM_DIAGRAM_MAX_ITEMCNT" val="6"/>
  <p:tag name="KSO_WM_DIAGRAM_MIN_ITEMCNT" val="2"/>
  <p:tag name="KSO_WM_DIAGRAM_VIRTUALLY_FRAME" val="{&quot;height&quot;:485.2394334908202,&quot;left&quot;:124.8,&quot;top&quot;:50.12503326656315,&quot;width&quot;:869.575984251968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3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4900000095367431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8308_5*n_h_i*1_1_1"/>
  <p:tag name="KSO_WM_TEMPLATE_CATEGORY" val="diagram"/>
  <p:tag name="KSO_WM_TEMPLATE_INDEX" val="20238308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4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.800000011920929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8308_5*n_h_i*1_1_2"/>
  <p:tag name="KSO_WM_TEMPLATE_CATEGORY" val="diagram"/>
  <p:tag name="KSO_WM_TEMPLATE_INDEX" val="2023830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]}"/>
</p:tagLst>
</file>

<file path=ppt/tags/tag14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,&quot;colorType&quot;:1,&quot;foreColorIndex&quot;:5,&quot;pos&quot;:1,&quot;transparency&quot;:0},{&quot;brightness&quot;:0.20000000298023224,&quot;colorType&quot;:1,&quot;foreColorIndex&quot;:5,&quot;pos&quot;:0.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38308_5*n_h_i*1_1_3"/>
  <p:tag name="KSO_WM_TEMPLATE_CATEGORY" val="diagram"/>
  <p:tag name="KSO_WM_TEMPLATE_INDEX" val="20238308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42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38308_5*n_h_i*1_1_4"/>
  <p:tag name="KSO_WM_TEMPLATE_CATEGORY" val="diagram"/>
  <p:tag name="KSO_WM_TEMPLATE_INDEX" val="20238308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4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x"/>
  <p:tag name="KSO_WM_UNIT_INDEX" val="1_1_1"/>
  <p:tag name="KSO_WM_UNIT_ID" val="diagram20238308_5*n_h_x*1_1_1"/>
  <p:tag name="KSO_WM_TEMPLATE_CATEGORY" val="diagram"/>
  <p:tag name="KSO_WM_TEMPLATE_INDEX" val="20238308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4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1"/>
  <p:tag name="KSO_WM_UNIT_ID" val="diagram20238308_5*n_h_h_i*1_2_5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4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20238308_5*n_h_h_i*1_2_4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46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8308_5*n_h_h_i*1_2_1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4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238308_5*n_h_h_i*1_2_2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4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0*7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ID" val="diagram20238308_5*n_h_h_x*1_2_2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4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238308_5*n_h_h_i*1_2_3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5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6_1"/>
  <p:tag name="KSO_WM_UNIT_ID" val="diagram20238308_5*n_h_h_i*1_2_6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15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0*7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4_1"/>
  <p:tag name="KSO_WM_UNIT_ID" val="diagram20238308_5*n_h_h_x*1_2_4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2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2*72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5_1"/>
  <p:tag name="KSO_WM_UNIT_ID" val="diagram20238308_5*n_h_h_x*1_2_5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69*69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6_1"/>
  <p:tag name="KSO_WM_UNIT_ID" val="diagram20238308_5*n_h_h_x*1_2_6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6_2"/>
  <p:tag name="KSO_WM_UNIT_ID" val="diagram20238308_5*n_h_h_i*1_2_6_2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238308_5*n_h_h_i*1_2_1_2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6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2"/>
  <p:tag name="KSO_WM_UNIT_ID" val="diagram20238308_5*n_h_h_i*1_2_5_2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20238308_5*n_h_h_i*1_2_4_2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238308_5*n_h_h_i*1_2_3_2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5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238308_5*n_h_h_i*1_2_2_2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6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8308_5*n_h_a*1_1_1"/>
  <p:tag name="KSO_WM_TEMPLATE_CATEGORY" val="diagram"/>
  <p:tag name="KSO_WM_TEMPLATE_INDEX" val="20238308"/>
  <p:tag name="KSO_WM_UNIT_LAYERLEVEL" val="1_1_1"/>
  <p:tag name="KSO_WM_TAG_VERSION" val="3.0"/>
  <p:tag name="KSO_WM_BEAUTIFY_FLAG" val="#wm#"/>
  <p:tag name="KSO_WM_UNIT_PRESET_TEXT" val="Title"/>
  <p:tag name="KSO_WM_DIAGRAM_USE_COLOR_VALUE" val="{&quot;color_scheme&quot;:1,&quot;color_type&quot;:1,&quot;theme_color_indexes&quot;:[]}"/>
</p:tagLst>
</file>

<file path=ppt/tags/tag16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6_1"/>
  <p:tag name="KSO_WM_UNIT_ID" val="diagram20238308_5*n_h_h_a*1_2_6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2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6_1"/>
  <p:tag name="KSO_WM_UNIT_ID" val="diagram20238308_5*n_h_h_f*1_2_6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3_1"/>
  <p:tag name="KSO_WM_UNIT_ID" val="diagram20238308_5*n_h_h_a*1_2_3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4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238308_5*n_h_h_f*1_2_3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5_1"/>
  <p:tag name="KSO_WM_UNIT_ID" val="diagram20238308_5*n_h_h_a*1_2_5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6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5_1"/>
  <p:tag name="KSO_WM_UNIT_ID" val="diagram20238308_5*n_h_h_f*1_2_5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4_1"/>
  <p:tag name="KSO_WM_UNIT_ID" val="diagram20238308_5*n_h_h_a*1_2_4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8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20238308_5*n_h_h_f*1_2_4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6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1_1"/>
  <p:tag name="KSO_WM_UNIT_ID" val="diagram20238308_5*n_h_h_a*1_2_1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70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8308_5*n_h_h_f*1_2_1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7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2_1"/>
  <p:tag name="KSO_WM_UNIT_ID" val="diagram20238308_5*n_h_h_a*1_2_2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72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8308_5*n_h_h_f*1_2_2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7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3*73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1"/>
  <p:tag name="KSO_WM_UNIT_ID" val="diagram20238308_5*n_h_h_x*1_2_1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7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95.59999694824216,&quot;left&quot;:-8.6,&quot;top&quot;:99.70000305175782,&quot;width&quot;:933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3*73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1"/>
  <p:tag name="KSO_WM_UNIT_ID" val="diagram20238308_5*n_h_h_x*1_2_3_1"/>
  <p:tag name="KSO_WM_TEMPLATE_CATEGORY" val="diagram"/>
  <p:tag name="KSO_WM_TEMPLATE_INDEX" val="20238308"/>
  <p:tag name="KSO_WM_UNIT_LAYERLEVEL" val="1_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7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72.8999938964844,&quot;left&quot;:46.575006103515626,&quot;top&quot;:99.70000305175782,&quot;width&quot;:853.5499877929688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238308_5*n_h_h_i*1_2_3_1"/>
  <p:tag name="KSO_WM_TEMPLATE_CATEGORY" val="diagram"/>
  <p:tag name="KSO_WM_TEMPLATE_INDEX" val="20238308"/>
  <p:tag name="KSO_WM_UNIT_LAYERLEVEL" val="1_1_1_1"/>
  <p:tag name="KSO_WM_TAG_VERSION" val="3.0"/>
  <p:tag name="KSO_WM_UNIT_FILL_TYPE" val="3"/>
  <p:tag name="KSO_WM_DIAGRAM_USE_COLOR_VALUE" val="{&quot;color_scheme&quot;:1,&quot;color_type&quot;:1,&quot;theme_color_indexes&quot;:[]}"/>
</p:tagLst>
</file>

<file path=ppt/tags/tag176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72.8999938964844,&quot;left&quot;:46.575006103515626,&quot;top&quot;:99.70000305175782,&quot;width&quot;:853.5499877929688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238308_5*n_h_h_i*1_2_3_1"/>
  <p:tag name="KSO_WM_TEMPLATE_CATEGORY" val="diagram"/>
  <p:tag name="KSO_WM_TEMPLATE_INDEX" val="20238308"/>
  <p:tag name="KSO_WM_UNIT_LAYERLEVEL" val="1_1_1_1"/>
  <p:tag name="KSO_WM_TAG_VERSION" val="3.0"/>
  <p:tag name="KSO_WM_UNIT_FILL_TYPE" val="3"/>
  <p:tag name="KSO_WM_DIAGRAM_USE_COLOR_VALUE" val="{&quot;color_scheme&quot;:1,&quot;color_type&quot;:1,&quot;theme_color_indexes&quot;:[]}"/>
</p:tagLst>
</file>

<file path=ppt/tags/tag17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72.8999938964844,&quot;left&quot;:46.575006103515626,&quot;top&quot;:99.70000305175782,&quot;width&quot;:853.54998779296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3*73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1"/>
  <p:tag name="KSO_WM_UNIT_ID" val="diagram20238308_5*n_h_h_x*1_2_1_1"/>
  <p:tag name="KSO_WM_TEMPLATE_CATEGORY" val="diagram"/>
  <p:tag name="KSO_WM_TEMPLATE_INDEX" val="20238308"/>
  <p:tag name="KSO_WM_UNIT_LAYERLEVEL" val="1_1_1_1"/>
  <p:tag name="KSO_WM_TAG_VERSION" val="3.0"/>
  <p:tag name="KSO_WM_DIAGRAM_USE_COLOR_VALUE" val="{&quot;color_scheme&quot;:1,&quot;color_type&quot;:1,&quot;theme_color_indexes&quot;:[]}"/>
</p:tagLst>
</file>

<file path=ppt/tags/tag17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72.8999938964844,&quot;left&quot;:46.575006103515626,&quot;top&quot;:99.70000305175782,&quot;width&quot;:853.54998779296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73*73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1"/>
  <p:tag name="KSO_WM_UNIT_ID" val="diagram20238308_5*n_h_h_x*1_2_3_1"/>
  <p:tag name="KSO_WM_TEMPLATE_CATEGORY" val="diagram"/>
  <p:tag name="KSO_WM_TEMPLATE_INDEX" val="20238308"/>
  <p:tag name="KSO_WM_UNIT_LAYERLEVEL" val="1_1_1_1"/>
  <p:tag name="KSO_WM_TAG_VERSION" val="3.0"/>
  <p:tag name="KSO_WM_DIAGRAM_USE_COLOR_VALUE" val="{&quot;color_scheme&quot;:1,&quot;color_type&quot;:1,&quot;theme_color_indexes&quot;:[]}"/>
</p:tagLst>
</file>

<file path=ppt/tags/tag179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13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382_1*l_h_i*1_1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80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382_1*l_h_f*1_1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181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8382_1*l_h_a*1_1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82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2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382_1*l_h_i*1_2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183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382_1*l_h_f*1_2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84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8382_1*l_h_a*1_2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PRESET_TEXT" val="Your title here"/>
  <p:tag name="KSO_WM_DIAGRAM_USE_COLOR_VALUE" val="{&quot;color_scheme&quot;:1,&quot;color_type&quot;:1,&quot;theme_color_indexes&quot;:[]}"/>
</p:tagLst>
</file>

<file path=ppt/tags/tag185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13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382_1*l_h_i*1_3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186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8382_1*l_h_a*1_3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PRESET_TEXT" val="Your title here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87.xml><?xml version="1.0" encoding="utf-8"?>
<p:tagLst xmlns:p="http://schemas.openxmlformats.org/presentationml/2006/main">
  <p:tag name="KSO_WM_DIAGRAM_MAX_ITEMCNT" val="3"/>
  <p:tag name="KSO_WM_DIAGRAM_MIN_ITEMCNT" val="3"/>
  <p:tag name="KSO_WM_DIAGRAM_VIRTUALLY_FRAME" val="{&quot;height&quot;:388.3874847412109,&quot;left&quot;:36.59779052734375,&quot;top&quot;:80.56251525878906,&quot;width&quot;:849.9090598663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8382_1*l_h_f*1_3_1"/>
  <p:tag name="KSO_WM_TEMPLATE_CATEGORY" val="diagram"/>
  <p:tag name="KSO_WM_TEMPLATE_INDEX" val="20238382"/>
  <p:tag name="KSO_WM_UNIT_LAYERLEVEL" val="1_1_1"/>
  <p:tag name="KSO_WM_TAG_VERSION" val="3.0"/>
  <p:tag name="KSO_WM_BEAUTIFY_FLAG" val="#wm#"/>
  <p:tag name="KSO_WM_UNIT_PRESET_TEXT" val="Click here to add text"/>
  <p:tag name="KSO_WM_DIAGRAM_USE_COLOR_VALUE" val="{&quot;color_scheme&quot;:1,&quot;color_type&quot;:1,&quot;theme_color_indexes&quot;:[]}"/>
</p:tagLst>
</file>

<file path=ppt/tags/tag188.xml><?xml version="1.0" encoding="utf-8"?>
<p:tagLst xmlns:p="http://schemas.openxmlformats.org/presentationml/2006/main">
  <p:tag name="RESOURCE_RECORD_KEY" val="{&quot;70&quot;:[3322010,3321630,3321618,3314300,3320529,3322980,3321998,3321360,3321880,3322956,3321928,3321390,3321908]}"/>
  <p:tag name="resource_record_key" val="{&quot;70&quot;:[3322010,3321630,3321618,3314300,3320529,3322980,3321998,3321360,3321880,3322956,3321928,3321390,3321908,3321796]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5444</Words>
  <Application>WPS Presentation</Application>
  <PresentationFormat>Широкоэкранный</PresentationFormat>
  <Paragraphs>243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SimSun</vt:lpstr>
      <vt:lpstr>Wingdings</vt:lpstr>
      <vt:lpstr>Geometria</vt:lpstr>
      <vt:lpstr>Segoe Print</vt:lpstr>
      <vt:lpstr>Times New Roman</vt:lpstr>
      <vt:lpstr>Aptos</vt:lpstr>
      <vt:lpstr>Segoe UI</vt:lpstr>
      <vt:lpstr>Microsoft YaHei</vt:lpstr>
      <vt:lpstr>Arial Unicode MS</vt:lpstr>
      <vt:lpstr>Aptos Display</vt:lpstr>
      <vt:lpstr>Segoe UI Variable Display</vt:lpstr>
      <vt:lpstr>Тема Office</vt:lpstr>
      <vt:lpstr>PowerPoint 演示文稿</vt:lpstr>
      <vt:lpstr>Хранители нашей истории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Хранители нашей истории</dc:title>
  <dc:creator>Гульшат Зайнеева</dc:creator>
  <cp:lastModifiedBy>Загадочные близнецы</cp:lastModifiedBy>
  <cp:revision>33</cp:revision>
  <dcterms:created xsi:type="dcterms:W3CDTF">2024-10-16T09:34:00Z</dcterms:created>
  <dcterms:modified xsi:type="dcterms:W3CDTF">2025-11-27T18:07:36Z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36E83AC3ADD94C15A6720B57DB60C3BA_12</vt:lpwstr>
  </property>
  <property fmtid="{D5CDD505-2E9C-101B-9397-08002B2CF9AE}" pid="3" name="KSOProductBuildVer">
    <vt:lpwstr>1049-12.2.0.23155</vt:lpwstr>
  </property>
</Properties>
</file>