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0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5" r:id="rId9"/>
  </p:sldIdLst>
  <p:sldSz cx="12192000" cy="6858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 Light" panose="020B0604020202020204" charset="-52"/>
      <p:regular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69125" autoAdjust="0"/>
  </p:normalViewPr>
  <p:slideViewPr>
    <p:cSldViewPr snapToGrid="0" snapToObjects="1">
      <p:cViewPr varScale="1">
        <p:scale>
          <a:sx n="81" d="100"/>
          <a:sy n="81" d="100"/>
        </p:scale>
        <p:origin x="1656" y="7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19.01.2024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19.01.2024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исследования скважин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53786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Зайнагабдинов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Дамир</a:t>
            </a:r>
          </a:p>
          <a:p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Зуев Михаил</a:t>
            </a:r>
          </a:p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Пужайкин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Егор</a:t>
            </a:r>
          </a:p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Петрашев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243782" y="3403905"/>
            <a:ext cx="4987636" cy="531665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Видеоскоп</a:t>
            </a: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42161" y="3339343"/>
            <a:ext cx="2280063" cy="66193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Керн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2" y="914400"/>
            <a:ext cx="11261407" cy="2553183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 исследовании скважин часто сталкиваются с проблемой сложности её исследования. 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Сейчас для исследования состава грунтов используют керны</a:t>
            </a:r>
            <a:r>
              <a:rPr lang="en-US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но при извлечении он может разрушиться</a:t>
            </a:r>
            <a:r>
              <a:rPr lang="en-US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деформироваться</a:t>
            </a:r>
            <a:r>
              <a:rPr lang="en-US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что приводит к неточности исследования.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Также для исследования скважин применяют </a:t>
            </a:r>
            <a:r>
              <a:rPr lang="ru-RU" sz="2200" b="1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видеоскопы</a:t>
            </a:r>
            <a:r>
              <a:rPr lang="en-US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но их использование усложняет недостаточная длина кабеля</a:t>
            </a:r>
            <a:r>
              <a:rPr lang="en-US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а также плохая проходимость </a:t>
            </a:r>
            <a:r>
              <a:rPr lang="ru-RU" sz="2200" b="1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видеоскопа</a:t>
            </a: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из-за недостаточной жесткости кабеля.  </a:t>
            </a:r>
            <a:endParaRPr lang="ru-RU" sz="2200" b="1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1" y="3871915"/>
            <a:ext cx="4406900" cy="2667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92" y="3852187"/>
            <a:ext cx="4479128" cy="298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Решением данной проблемы является создание 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дрона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исследования скважин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8753" y="1654058"/>
            <a:ext cx="8534400" cy="958513"/>
          </a:xfrm>
        </p:spPr>
        <p:txBody>
          <a:bodyPr/>
          <a:lstStyle/>
          <a:p>
            <a:pPr algn="l"/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представляет собой трубу диаметром 100мм и длиной 1 метр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ходовая часть представлена колёсами или гусеницами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11306174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3"/>
          <p:cNvSpPr txBox="1">
            <a:spLocks/>
          </p:cNvSpPr>
          <p:nvPr/>
        </p:nvSpPr>
        <p:spPr>
          <a:xfrm>
            <a:off x="0" y="2449827"/>
            <a:ext cx="6373523" cy="619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передней части 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дрона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располагается камера.</a:t>
            </a:r>
          </a:p>
          <a:p>
            <a:endParaRPr lang="ru-RU" dirty="0"/>
          </a:p>
        </p:txBody>
      </p:sp>
      <p:sp>
        <p:nvSpPr>
          <p:cNvPr id="9" name="Подзаголовок 3"/>
          <p:cNvSpPr txBox="1">
            <a:spLocks/>
          </p:cNvSpPr>
          <p:nvPr/>
        </p:nvSpPr>
        <p:spPr>
          <a:xfrm>
            <a:off x="0" y="3142689"/>
            <a:ext cx="8534400" cy="958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Подзаголовок 3"/>
          <p:cNvSpPr txBox="1">
            <a:spLocks/>
          </p:cNvSpPr>
          <p:nvPr/>
        </p:nvSpPr>
        <p:spPr>
          <a:xfrm>
            <a:off x="118753" y="3051630"/>
            <a:ext cx="7679810" cy="9266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Преимуществом 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дрона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является большая проходимость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большая глубина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исследуемой зоны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также с помощью 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дрона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увидеть разломы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трещины.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6225" y="1001573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представлен геологоразведочными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горнодобывающими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 газодобывающими и строительными компаниями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Потенциальными клиентами могут стать  такие компании как: «Роснефть»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ПАО «Газпром»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ОАО «РЖД»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ПАО «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Норникель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6225" y="3863922"/>
            <a:ext cx="954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Конкуренция в данной отрасли находится на достаточно низком уровне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 как до сих пор нет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дронов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данного типа.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468621"/>
              </p:ext>
            </p:extLst>
          </p:nvPr>
        </p:nvGraphicFramePr>
        <p:xfrm>
          <a:off x="442913" y="1143289"/>
          <a:ext cx="11306175" cy="534901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Дрон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исследования скважин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Laserliner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Мегеон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Bosch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Глубина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исследования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50м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10-15м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50м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Автономность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Проходимость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исследования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скважин под наклоном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производить продукт на территории России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45т.р.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90т.р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80т.р.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100т.р.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986330"/>
              </p:ext>
            </p:extLst>
          </p:nvPr>
        </p:nvGraphicFramePr>
        <p:xfrm>
          <a:off x="442913" y="821802"/>
          <a:ext cx="11306176" cy="578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426714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548185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  <a:endParaRPr lang="ru-RU" sz="1400" b="1" kern="120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Проблема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заключается в сложности исследования глубоких скважин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данный момент исследование ведётся с помощью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видеоскопов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но они ограничены в глубине исследования и проходимости.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Мы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предлагаем инновационное решение в сфере исследования скважин. С нашим продуктом клиенты смогут более подробно и быстро исследовать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скаважины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Мы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предлагаем использование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дрона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для исследования скважин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он может более глубоко проникать вглубь скважины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имеет по сравнению с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видеоскопом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более высокую проходимость.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Наш продукт является уникальной разработкой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так как он позволит более детально изучать состав грунтов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наличие трещин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разломов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наклонов.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Стоимость нашего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дрона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оценивается в 45-55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т.р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что в 2-3 раза дешевле аналогов.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Наш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продукт обладает такими преимуществами как: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-более высокая проходимость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-большая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максимальная глубина исследования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-более низкая стоимость готового продукта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Сегменты клиентов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Мы работаем для </a:t>
                      </a:r>
                      <a:r>
                        <a:rPr lang="ru-RU" sz="1200" b="0" kern="120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нефте</a:t>
                      </a: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и газодобывающих компаний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также наш продукт могут использовать строительные компании. 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для производства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kern="1200" baseline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Камера для передней части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дрона</a:t>
                      </a:r>
                      <a:endParaRPr lang="ru-RU" sz="1200" b="0" kern="1200" baseline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kern="1200" baseline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Программное обеспечение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kern="1200" baseline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Человеческие (трудовые)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200" b="1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Обзвон</a:t>
                      </a:r>
                      <a:endParaRPr lang="en-US" sz="1200" b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Посещение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предприятий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Реклама на разных площадках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Обработка запросов разных компаний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Самым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дорогим для производства будет камера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также необходимо разработать ПО для управления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дроном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Немаловажной частью является ходовая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она должна быть качественная.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Необходимы ресурсы на производство прототипов и их испытания.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Клиенты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готовы платить за готовый продукт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Доходы поступают от продажи типовых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дронов</a:t>
                      </a:r>
                      <a:r>
                        <a:rPr lang="en-US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 также изготовления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дронов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заказ.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Ведётся разработка первой модели </a:t>
            </a:r>
            <a:r>
              <a:rPr lang="ru-RU" sz="22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дрона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Исследованы потенциальные клиенты.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 ближайшие месяцы планируется построить первый прототип.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25904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Дрон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для исследования скважин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Разработка и испытание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дронов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для исследования скважин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Петрашев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Никита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Пужайкин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Егор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89501423779 – Егор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«Роснефть»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ПАО «Газпром»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11533</TotalTime>
  <Words>586</Words>
  <Application>Microsoft Office PowerPoint</Application>
  <PresentationFormat>Широкоэкранный</PresentationFormat>
  <Paragraphs>121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Montserrat Light</vt:lpstr>
      <vt:lpstr>Tahoma</vt:lpstr>
      <vt:lpstr>Тема Office</vt:lpstr>
      <vt:lpstr>Презентация PowerPoint</vt:lpstr>
      <vt:lpstr>Видеоскоп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User</cp:lastModifiedBy>
  <cp:revision>660</cp:revision>
  <dcterms:created xsi:type="dcterms:W3CDTF">2017-01-30T07:16:04Z</dcterms:created>
  <dcterms:modified xsi:type="dcterms:W3CDTF">2024-01-19T05:01:54Z</dcterms:modified>
</cp:coreProperties>
</file>