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9" r:id="rId5"/>
    <p:sldId id="258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96" y="-5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16.12.2024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markelovaoa\Desktop\vKMpWHdoMv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334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4834880" cy="4389120"/>
          </a:xfrm>
        </p:spPr>
        <p:txBody>
          <a:bodyPr/>
          <a:lstStyle/>
          <a:p>
            <a:pPr marL="0" indent="360363" algn="just">
              <a:buNone/>
            </a:pPr>
            <a:r>
              <a:rPr lang="ru-RU" sz="2400" dirty="0" smtClean="0"/>
              <a:t>Целевая аудитория Нашим клиентом является министерство здравоохранения</a:t>
            </a:r>
          </a:p>
          <a:p>
            <a:pPr marL="0" indent="360363">
              <a:buNone/>
            </a:pPr>
            <a:r>
              <a:rPr lang="ru-RU" sz="2400" dirty="0" smtClean="0"/>
              <a:t>Проблема </a:t>
            </a:r>
            <a:br>
              <a:rPr lang="ru-RU" sz="2400" dirty="0" smtClean="0"/>
            </a:br>
            <a:r>
              <a:rPr lang="ru-RU" sz="2400" dirty="0" smtClean="0"/>
              <a:t>За последние десятилетия в мире медицинское сообщество столкнулось с необходимостью решения проблем вновь появляющихся новых инфекций, </a:t>
            </a:r>
            <a:r>
              <a:rPr lang="ru-RU" sz="2400" dirty="0" err="1" smtClean="0"/>
              <a:t>атипичных</a:t>
            </a:r>
            <a:r>
              <a:rPr lang="ru-RU" sz="2400" dirty="0" smtClean="0"/>
              <a:t> форм заболеваний.  </a:t>
            </a:r>
          </a:p>
          <a:p>
            <a:endParaRPr lang="ru-RU" dirty="0"/>
          </a:p>
        </p:txBody>
      </p:sp>
      <p:pic>
        <p:nvPicPr>
          <p:cNvPr id="5122" name="Picture 2" descr="https://sun9-4.userapi.com/impg/CdQBN_EM8-DYkCfvdT6sfM7XsmboPUAP3S1uww/Yi-opgU2Jso.jpg?size=762x574&amp;quality=96&amp;sign=dc007250e2e1d317457770f02ef1ed30&amp;type=album"/>
          <p:cNvPicPr>
            <a:picLocks noChangeAspect="1" noChangeArrowheads="1"/>
          </p:cNvPicPr>
          <p:nvPr/>
        </p:nvPicPr>
        <p:blipFill>
          <a:blip r:embed="rId2" cstate="print"/>
          <a:srcRect l="46629" t="17122" r="3765" b="2538"/>
          <a:stretch>
            <a:fillRect/>
          </a:stretch>
        </p:blipFill>
        <p:spPr bwMode="auto">
          <a:xfrm>
            <a:off x="5364088" y="1628800"/>
            <a:ext cx="3600400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География рынка </a:t>
            </a:r>
            <a:br>
              <a:rPr lang="ru-RU" dirty="0" smtClean="0"/>
            </a:br>
            <a:r>
              <a:rPr lang="ru-RU" dirty="0" smtClean="0"/>
              <a:t>Наши анализаторы нужны для медицинских учреждений и стоматологических клиник. </a:t>
            </a:r>
          </a:p>
          <a:p>
            <a:endParaRPr lang="ru-RU" dirty="0" smtClean="0"/>
          </a:p>
          <a:p>
            <a:r>
              <a:rPr lang="ru-RU" dirty="0" smtClean="0"/>
              <a:t>Оценка рынка </a:t>
            </a:r>
            <a:br>
              <a:rPr lang="ru-RU" dirty="0" smtClean="0"/>
            </a:br>
            <a:r>
              <a:rPr lang="ru-RU" dirty="0" smtClean="0"/>
              <a:t>В медицине очень ценятся инновации, а наш проект нацелен на усовершенствование технологий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Какую и чью проблему решает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Анализаторы дыхания нужны в медицинские учреждения(для терапевтов),для мониторинга состояния человека, а также для диагностики инфекционных заболеваний.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Какая часть проблемы решается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Анализатором дыхания решается проблема контроля состояния здоровья организма путем определения концентрации различных газов в выдыхаемом воздухе. Этот метод позволяет выявить различные заболевания и отклонения в организме, такие как астма, хроническая </a:t>
            </a:r>
            <a:r>
              <a:rPr lang="ru-RU" dirty="0" err="1" smtClean="0"/>
              <a:t>обструктивная</a:t>
            </a:r>
            <a:r>
              <a:rPr lang="ru-RU" dirty="0" smtClean="0"/>
              <a:t> болезнь легких, диабет и другие.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Каналы сбыта: медицинские центры, лаборатории, аптеки, интернет магазины</a:t>
            </a:r>
            <a:r>
              <a:rPr lang="ru-RU" dirty="0" smtClean="0"/>
              <a:t>.</a:t>
            </a:r>
            <a:endParaRPr lang="ru-RU" dirty="0" smtClean="0"/>
          </a:p>
          <a:p>
            <a:pPr algn="just"/>
            <a:r>
              <a:rPr lang="ru-RU" smtClean="0"/>
              <a:t>Прибор </a:t>
            </a:r>
            <a:r>
              <a:rPr lang="ru-RU" dirty="0" smtClean="0"/>
              <a:t>содержит несколько </a:t>
            </a:r>
            <a:r>
              <a:rPr lang="ru-RU" dirty="0" err="1" smtClean="0"/>
              <a:t>биосенсоров</a:t>
            </a:r>
            <a:r>
              <a:rPr lang="ru-RU" dirty="0" smtClean="0"/>
              <a:t>, которые обнаруживают летучие органические соединения в выдыхаемом воздухе. </a:t>
            </a:r>
            <a:endParaRPr lang="ru-RU" dirty="0" smtClean="0"/>
          </a:p>
          <a:p>
            <a:pPr algn="just"/>
            <a:r>
              <a:rPr lang="ru-RU" dirty="0" smtClean="0"/>
              <a:t>Сенсоры</a:t>
            </a:r>
            <a:r>
              <a:rPr lang="ru-RU" dirty="0" smtClean="0"/>
              <a:t>, изготовленные из </a:t>
            </a:r>
            <a:r>
              <a:rPr lang="ru-RU" dirty="0" err="1" smtClean="0"/>
              <a:t>металлооксидных</a:t>
            </a:r>
            <a:r>
              <a:rPr lang="ru-RU" dirty="0" smtClean="0"/>
              <a:t> полупроводников, вступают в реакцию с соединениями, содержащимися в воздухе.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</TotalTime>
  <Words>127</Words>
  <Application>Microsoft Office PowerPoint</Application>
  <PresentationFormat>Экран (4:3)</PresentationFormat>
  <Paragraphs>15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Поток</vt:lpstr>
      <vt:lpstr>Слайд 1</vt:lpstr>
      <vt:lpstr>Задача</vt:lpstr>
      <vt:lpstr>Рынок</vt:lpstr>
      <vt:lpstr>Какую и чью проблему решает</vt:lpstr>
      <vt:lpstr>Какая часть проблемы решается</vt:lpstr>
      <vt:lpstr>Бизнес-модель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Маркелова Ольга Анатольевна</dc:creator>
  <cp:lastModifiedBy>markelovaoa</cp:lastModifiedBy>
  <cp:revision>6</cp:revision>
  <dcterms:created xsi:type="dcterms:W3CDTF">2024-12-16T07:04:04Z</dcterms:created>
  <dcterms:modified xsi:type="dcterms:W3CDTF">2024-12-16T07:18:21Z</dcterms:modified>
</cp:coreProperties>
</file>