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5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6.xml" ContentType="application/vnd.openxmlformats-officedocument.presentationml.notesSlide+xml"/>
  <Override PartName="/ppt/ink/ink14.xml" ContentType="application/inkml+xml"/>
  <Override PartName="/ppt/notesSlides/notesSlide7.xml" ContentType="application/vnd.openxmlformats-officedocument.presentationml.notesSlide+xml"/>
  <Override PartName="/ppt/ink/ink15.xml" ContentType="application/inkml+xml"/>
  <Override PartName="/ppt/notesSlides/notesSlide8.xml" ContentType="application/vnd.openxmlformats-officedocument.presentationml.notesSlide+xml"/>
  <Override PartName="/ppt/ink/ink16.xml" ContentType="application/inkml+xml"/>
  <Override PartName="/ppt/notesSlides/notesSlide9.xml" ContentType="application/vnd.openxmlformats-officedocument.presentationml.notesSlide+xml"/>
  <Override PartName="/ppt/ink/ink17.xml" ContentType="application/inkml+xml"/>
  <Override PartName="/ppt/notesSlides/notesSlide10.xml" ContentType="application/vnd.openxmlformats-officedocument.presentationml.notesSlide+xml"/>
  <Override PartName="/ppt/ink/ink18.xml" ContentType="application/inkml+xml"/>
  <Override PartName="/ppt/notesSlides/notesSlide11.xml" ContentType="application/vnd.openxmlformats-officedocument.presentationml.notesSlide+xml"/>
  <Override PartName="/ppt/ink/ink19.xml" ContentType="application/inkml+xml"/>
  <Override PartName="/ppt/notesSlides/notesSlide12.xml" ContentType="application/vnd.openxmlformats-officedocument.presentationml.notesSlide+xml"/>
  <Override PartName="/ppt/ink/ink20.xml" ContentType="application/inkml+xml"/>
  <Override PartName="/ppt/notesSlides/notesSlide13.xml" ContentType="application/vnd.openxmlformats-officedocument.presentationml.notesSlide+xml"/>
  <Override PartName="/ppt/ink/ink21.xml" ContentType="application/inkml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71" r:id="rId4"/>
    <p:sldId id="280" r:id="rId5"/>
    <p:sldId id="283" r:id="rId6"/>
    <p:sldId id="281" r:id="rId7"/>
    <p:sldId id="258" r:id="rId8"/>
    <p:sldId id="275" r:id="rId9"/>
    <p:sldId id="279" r:id="rId10"/>
    <p:sldId id="260" r:id="rId11"/>
    <p:sldId id="267" r:id="rId12"/>
    <p:sldId id="262" r:id="rId13"/>
    <p:sldId id="282" r:id="rId14"/>
    <p:sldId id="263" r:id="rId15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3BCE93-12DB-4F49-85FF-B69FA7BEED66}" v="33" dt="2025-06-03T12:06:56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4" autoAdjust="0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8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иктория Чернега" userId="18bf27d19b9a8680" providerId="LiveId" clId="{B83BCE93-12DB-4F49-85FF-B69FA7BEED66}"/>
    <pc:docChg chg="undo custSel addSld delSld modSld">
      <pc:chgData name="Виктория Чернега" userId="18bf27d19b9a8680" providerId="LiveId" clId="{B83BCE93-12DB-4F49-85FF-B69FA7BEED66}" dt="2025-06-03T12:09:28.581" v="295" actId="20577"/>
      <pc:docMkLst>
        <pc:docMk/>
      </pc:docMkLst>
      <pc:sldChg chg="addSp delSp modSp mod">
        <pc:chgData name="Виктория Чернега" userId="18bf27d19b9a8680" providerId="LiveId" clId="{B83BCE93-12DB-4F49-85FF-B69FA7BEED66}" dt="2025-06-03T12:09:28.581" v="295" actId="20577"/>
        <pc:sldMkLst>
          <pc:docMk/>
          <pc:sldMk cId="0" sldId="263"/>
        </pc:sldMkLst>
        <pc:spChg chg="mod">
          <ac:chgData name="Виктория Чернега" userId="18bf27d19b9a8680" providerId="LiveId" clId="{B83BCE93-12DB-4F49-85FF-B69FA7BEED66}" dt="2025-06-03T12:07:07.756" v="265" actId="1076"/>
          <ac:spMkLst>
            <pc:docMk/>
            <pc:sldMk cId="0" sldId="263"/>
            <ac:spMk id="3" creationId="{00000000-0000-0000-0000-000000000000}"/>
          </ac:spMkLst>
        </pc:spChg>
        <pc:spChg chg="del mod">
          <ac:chgData name="Виктория Чернега" userId="18bf27d19b9a8680" providerId="LiveId" clId="{B83BCE93-12DB-4F49-85FF-B69FA7BEED66}" dt="2025-06-03T12:06:46.731" v="261"/>
          <ac:spMkLst>
            <pc:docMk/>
            <pc:sldMk cId="0" sldId="263"/>
            <ac:spMk id="4" creationId="{00000000-0000-0000-0000-000000000000}"/>
          </ac:spMkLst>
        </pc:spChg>
        <pc:graphicFrameChg chg="add mod">
          <ac:chgData name="Виктория Чернега" userId="18bf27d19b9a8680" providerId="LiveId" clId="{B83BCE93-12DB-4F49-85FF-B69FA7BEED66}" dt="2025-06-03T12:06:48.532" v="262"/>
          <ac:graphicFrameMkLst>
            <pc:docMk/>
            <pc:sldMk cId="0" sldId="263"/>
            <ac:graphicFrameMk id="2" creationId="{B99A3235-2AA3-1882-4045-488E86706D2D}"/>
          </ac:graphicFrameMkLst>
        </pc:graphicFrameChg>
        <pc:graphicFrameChg chg="add mod modGraphic">
          <ac:chgData name="Виктория Чернега" userId="18bf27d19b9a8680" providerId="LiveId" clId="{B83BCE93-12DB-4F49-85FF-B69FA7BEED66}" dt="2025-06-03T12:09:28.581" v="295" actId="20577"/>
          <ac:graphicFrameMkLst>
            <pc:docMk/>
            <pc:sldMk cId="0" sldId="263"/>
            <ac:graphicFrameMk id="5" creationId="{623E3EE8-DFC3-0E6E-11C0-087661C10A4B}"/>
          </ac:graphicFrameMkLst>
        </pc:graphicFrameChg>
      </pc:sldChg>
      <pc:sldChg chg="addSp delSp modSp add mod">
        <pc:chgData name="Виктория Чернега" userId="18bf27d19b9a8680" providerId="LiveId" clId="{B83BCE93-12DB-4F49-85FF-B69FA7BEED66}" dt="2025-06-03T10:39:15.644" v="30" actId="1076"/>
        <pc:sldMkLst>
          <pc:docMk/>
          <pc:sldMk cId="3013533146" sldId="281"/>
        </pc:sldMkLst>
        <pc:spChg chg="mod">
          <ac:chgData name="Виктория Чернега" userId="18bf27d19b9a8680" providerId="LiveId" clId="{B83BCE93-12DB-4F49-85FF-B69FA7BEED66}" dt="2025-06-03T10:33:04.197" v="11" actId="20577"/>
          <ac:spMkLst>
            <pc:docMk/>
            <pc:sldMk cId="3013533146" sldId="281"/>
            <ac:spMk id="2" creationId="{C41DC75A-8613-B47B-E578-827783CD358A}"/>
          </ac:spMkLst>
        </pc:spChg>
        <pc:spChg chg="mod">
          <ac:chgData name="Виктория Чернега" userId="18bf27d19b9a8680" providerId="LiveId" clId="{B83BCE93-12DB-4F49-85FF-B69FA7BEED66}" dt="2025-06-03T10:38:26.759" v="29" actId="1076"/>
          <ac:spMkLst>
            <pc:docMk/>
            <pc:sldMk cId="3013533146" sldId="281"/>
            <ac:spMk id="21" creationId="{C44F4F7F-B055-5657-8043-1F181110588D}"/>
          </ac:spMkLst>
        </pc:spChg>
        <pc:spChg chg="mod">
          <ac:chgData name="Виктория Чернега" userId="18bf27d19b9a8680" providerId="LiveId" clId="{B83BCE93-12DB-4F49-85FF-B69FA7BEED66}" dt="2025-06-03T10:39:15.644" v="30" actId="1076"/>
          <ac:spMkLst>
            <pc:docMk/>
            <pc:sldMk cId="3013533146" sldId="281"/>
            <ac:spMk id="22" creationId="{B6A3EB33-9B8C-617B-0AF9-C8C1AB4A0A20}"/>
          </ac:spMkLst>
        </pc:spChg>
        <pc:spChg chg="mod">
          <ac:chgData name="Виктория Чернега" userId="18bf27d19b9a8680" providerId="LiveId" clId="{B83BCE93-12DB-4F49-85FF-B69FA7BEED66}" dt="2025-06-03T10:33:39.921" v="17" actId="1076"/>
          <ac:spMkLst>
            <pc:docMk/>
            <pc:sldMk cId="3013533146" sldId="281"/>
            <ac:spMk id="23" creationId="{883A73E8-4FFB-4C93-7F49-051D29AEF8AF}"/>
          </ac:spMkLst>
        </pc:spChg>
        <pc:picChg chg="add del mod">
          <ac:chgData name="Виктория Чернега" userId="18bf27d19b9a8680" providerId="LiveId" clId="{B83BCE93-12DB-4F49-85FF-B69FA7BEED66}" dt="2025-06-03T10:32:33.474" v="9" actId="21"/>
          <ac:picMkLst>
            <pc:docMk/>
            <pc:sldMk cId="3013533146" sldId="281"/>
            <ac:picMk id="5" creationId="{07662433-7B7D-FB0A-E744-69A7296731B5}"/>
          </ac:picMkLst>
        </pc:picChg>
        <pc:picChg chg="add del mod">
          <ac:chgData name="Виктория Чернега" userId="18bf27d19b9a8680" providerId="LiveId" clId="{B83BCE93-12DB-4F49-85FF-B69FA7BEED66}" dt="2025-06-03T10:37:06.286" v="21" actId="21"/>
          <ac:picMkLst>
            <pc:docMk/>
            <pc:sldMk cId="3013533146" sldId="281"/>
            <ac:picMk id="7" creationId="{59F2B994-CD23-6CF8-9568-A283941B0A70}"/>
          </ac:picMkLst>
        </pc:picChg>
        <pc:picChg chg="add mod">
          <ac:chgData name="Виктория Чернега" userId="18bf27d19b9a8680" providerId="LiveId" clId="{B83BCE93-12DB-4F49-85FF-B69FA7BEED66}" dt="2025-06-03T10:37:58.003" v="27" actId="1076"/>
          <ac:picMkLst>
            <pc:docMk/>
            <pc:sldMk cId="3013533146" sldId="281"/>
            <ac:picMk id="9" creationId="{E93BD6CF-9813-D478-9B6D-5A17CA8329C1}"/>
          </ac:picMkLst>
        </pc:picChg>
        <pc:picChg chg="del">
          <ac:chgData name="Виктория Чернега" userId="18bf27d19b9a8680" providerId="LiveId" clId="{B83BCE93-12DB-4F49-85FF-B69FA7BEED66}" dt="2025-06-03T10:20:18.503" v="2" actId="21"/>
          <ac:picMkLst>
            <pc:docMk/>
            <pc:sldMk cId="3013533146" sldId="281"/>
            <ac:picMk id="24" creationId="{B2C65B33-CAD4-27B1-E520-2A3E2795A644}"/>
          </ac:picMkLst>
        </pc:picChg>
      </pc:sldChg>
      <pc:sldChg chg="del">
        <pc:chgData name="Виктория Чернега" userId="18bf27d19b9a8680" providerId="LiveId" clId="{B83BCE93-12DB-4F49-85FF-B69FA7BEED66}" dt="2025-06-03T10:19:07.288" v="0" actId="2696"/>
        <pc:sldMkLst>
          <pc:docMk/>
          <pc:sldMk cId="3490163197" sldId="281"/>
        </pc:sldMkLst>
      </pc:sldChg>
      <pc:sldChg chg="addSp delSp modSp add mod">
        <pc:chgData name="Виктория Чернега" userId="18bf27d19b9a8680" providerId="LiveId" clId="{B83BCE93-12DB-4F49-85FF-B69FA7BEED66}" dt="2025-06-03T11:48:23.846" v="163" actId="1076"/>
        <pc:sldMkLst>
          <pc:docMk/>
          <pc:sldMk cId="1836118242" sldId="282"/>
        </pc:sldMkLst>
        <pc:spChg chg="mod">
          <ac:chgData name="Виктория Чернега" userId="18bf27d19b9a8680" providerId="LiveId" clId="{B83BCE93-12DB-4F49-85FF-B69FA7BEED66}" dt="2025-06-03T11:33:22.636" v="103" actId="1076"/>
          <ac:spMkLst>
            <pc:docMk/>
            <pc:sldMk cId="1836118242" sldId="282"/>
            <ac:spMk id="3" creationId="{6E4B886D-3C78-87D7-6D63-B54B127E6636}"/>
          </ac:spMkLst>
        </pc:spChg>
        <pc:spChg chg="add del mod">
          <ac:chgData name="Виктория Чернега" userId="18bf27d19b9a8680" providerId="LiveId" clId="{B83BCE93-12DB-4F49-85FF-B69FA7BEED66}" dt="2025-06-03T11:32:31.767" v="89" actId="47"/>
          <ac:spMkLst>
            <pc:docMk/>
            <pc:sldMk cId="1836118242" sldId="282"/>
            <ac:spMk id="10" creationId="{4644C89C-3B20-1D56-1BDC-171E4755C870}"/>
          </ac:spMkLst>
        </pc:spChg>
        <pc:graphicFrameChg chg="add mod modGraphic">
          <ac:chgData name="Виктория Чернега" userId="18bf27d19b9a8680" providerId="LiveId" clId="{B83BCE93-12DB-4F49-85FF-B69FA7BEED66}" dt="2025-06-03T11:32:36.304" v="94" actId="14100"/>
          <ac:graphicFrameMkLst>
            <pc:docMk/>
            <pc:sldMk cId="1836118242" sldId="282"/>
            <ac:graphicFrameMk id="6" creationId="{D9BDC38D-FC02-DDEE-4C92-CAABD5672D59}"/>
          </ac:graphicFrameMkLst>
        </pc:graphicFrameChg>
        <pc:graphicFrameChg chg="add mod">
          <ac:chgData name="Виктория Чернега" userId="18bf27d19b9a8680" providerId="LiveId" clId="{B83BCE93-12DB-4F49-85FF-B69FA7BEED66}" dt="2025-06-03T11:32:48.186" v="95"/>
          <ac:graphicFrameMkLst>
            <pc:docMk/>
            <pc:sldMk cId="1836118242" sldId="282"/>
            <ac:graphicFrameMk id="7" creationId="{8A1B6912-3ED9-D071-56C8-98C12810F38E}"/>
          </ac:graphicFrameMkLst>
        </pc:graphicFrameChg>
        <pc:graphicFrameChg chg="add mod">
          <ac:chgData name="Виктория Чернега" userId="18bf27d19b9a8680" providerId="LiveId" clId="{B83BCE93-12DB-4F49-85FF-B69FA7BEED66}" dt="2025-06-03T11:32:52.020" v="96"/>
          <ac:graphicFrameMkLst>
            <pc:docMk/>
            <pc:sldMk cId="1836118242" sldId="282"/>
            <ac:graphicFrameMk id="11" creationId="{D0D2AF2F-5712-393C-DE95-5B90C4B9DD8D}"/>
          </ac:graphicFrameMkLst>
        </pc:graphicFrameChg>
        <pc:graphicFrameChg chg="add mod modGraphic">
          <ac:chgData name="Виктория Чернега" userId="18bf27d19b9a8680" providerId="LiveId" clId="{B83BCE93-12DB-4F49-85FF-B69FA7BEED66}" dt="2025-06-03T11:48:23.846" v="163" actId="1076"/>
          <ac:graphicFrameMkLst>
            <pc:docMk/>
            <pc:sldMk cId="1836118242" sldId="282"/>
            <ac:graphicFrameMk id="12" creationId="{1F60D7DC-2C54-AAAB-1CAA-FB11046DF11D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04.2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188 166 24575,'572'0'0,"-542"-1"0,-1-2 0,36-8 0,-30 5 0,37-3 0,398 6 0,-241 5 0,660-2 0,-841 3 0,64 10 0,38 3 0,487-15 0,-305-3 0,-311 1 0,-1 0 0,1-2 0,-1 0 0,1-1 0,-1-1 0,0-1 0,0-1 0,-1-1 0,0-1 0,-1 0 0,30-20 0,65-47 0,-112 75 0,0 1 0,-1-1 0,1 1 0,0-1 0,0 1 0,0 0 0,-1 0 0,1-1 0,0 1 0,0 0 0,0 0 0,0 0 0,-1 0 0,1 0 0,0 0 0,0 0 0,0 0 0,0 0 0,-1 0 0,1 0 0,0 0 0,0 1 0,0-1 0,-1 0 0,1 1 0,0-1 0,0 1 0,1 0 0,-1 1 0,0-1 0,1 1 0,-1 0 0,0 0 0,0-1 0,0 1 0,0 0 0,0 0 0,0 0 0,-1 0 0,1 3 0,1 3 0,-1 0 0,0 1 0,0-1 0,-1 0 0,-1 11 0,-2-5 0,-1 0 0,0 0 0,-1 0 0,-8 17 0,6-16 0,1 0 0,0 1 0,-3 19 0,5-9 0,1 0 0,2 0 0,1 1 0,1-1 0,1 0 0,1 0 0,10 37 0,25 90 0,-30-118 0,-8-34 0,0-1 0,0 1 0,0-1 0,0 1 0,0 0 0,0-1 0,0 1 0,0-1 0,0 1 0,-1-1 0,1 1 0,0-1 0,0 1 0,0-1 0,-1 1 0,1-1 0,0 1 0,-1-1 0,1 1 0,0-1 0,-2 1 0,2-1 0,-1 1 0,0-1 0,0 0 0,1 0 0,-1 0 0,0 0 0,0 0 0,0 0 0,1 0 0,-1-1 0,0 1 0,0 0 0,1 0 0,-1-1 0,0 1 0,0 0 0,1-1 0,-1 1 0,0 0 0,1-1 0,-1 0 0,-6-3 0,0-1 0,1 0 0,-1-1 0,1 1 0,1-1 0,-1 0 0,1 0 0,0-1 0,0 0 0,1 0 0,0 0 0,-3-8 0,-2-7 0,2 0 0,-9-42 0,-7-21 0,23 83 0,-1 0 0,1 0 0,-1 0 0,0 0 0,1 0 0,-1 0 0,0 0 0,0 0 0,-1 1 0,1-1 0,0 0 0,-1 1 0,1-1 0,-1 1 0,1-1 0,-1 1 0,0 0 0,0-1 0,1 1 0,-1 0 0,0 0 0,0 0 0,0 1 0,0-1 0,0 0 0,0 1 0,0-1 0,0 1 0,-1 0 0,-2 0 0,1 0 0,1 1 0,-1 1 0,1-1 0,0 0 0,0 1 0,-1-1 0,1 1 0,0 0 0,0 0 0,1 1 0,-1-1 0,0 0 0,1 1 0,-1 0 0,1-1 0,0 1 0,0 0 0,-3 5 0,-19 40 0,19-36 0,0-1 0,-1 0 0,-1 0 0,0 0 0,0-1 0,-10 10 0,11-13 0,-1 0 0,0-1 0,0 1 0,0-2 0,-1 1 0,0-1 0,0 0 0,0-1 0,0 0 0,-1 0 0,0-1 0,0 0 0,0 0 0,0-1 0,0 0 0,-11 0 0,8-1 0,-1 0 0,1-1 0,-1-1 0,0 0 0,1-1 0,-1 0 0,-12-4 0,16 3 0,0-1 0,0 0 0,1-1 0,-1 1 0,1-2 0,0 1 0,1-1 0,-1 0 0,-11-13 0,-91-97 0,100 106 0,0-1 0,0 1 0,0 0 0,-1 1 0,-1 0 0,-17-10 0,25 17 0,0 1 0,-1-1 0,1 1 0,0-1 0,-1 1 0,1 1 0,-1-1 0,1 1 0,-1-1 0,0 1 0,1 0 0,-1 1 0,1-1 0,-1 1 0,1 0 0,-1 0 0,1 1 0,-1-1 0,1 1 0,0 0 0,-5 3 0,-75 54 0,73-52 0,1 0 0,-1 1 0,2 1 0,-1 0 0,1 0 0,-13 17 0,16-18 0,-1 0 0,0 0 0,0 0 0,0-1 0,-1 0 0,0 0 0,-1-1 0,0 0 0,1-1 0,-2 0 0,-12 5 0,11-6 0,-1-1 0,1-1 0,-1 0 0,1 0 0,-1-1 0,0-1 0,0 0 0,1 0 0,-1-1 0,0-1 0,1 0 0,-1 0 0,1-1 0,-1-1 0,-18-9 0,-27-11 0,54 23 0,0 0 0,0 1 0,-1-1 0,1 1 0,0-1 0,-1 1 0,1 0 0,0 0 0,-1 0 0,1 1 0,0-1 0,-1 1 0,1 0 0,0 0 0,-5 2 0,7-3 0,1 0 0,-1 0 0,1 0 0,-1 1 0,1-1 0,-1 0 0,1 0 0,-1 0 0,1 1 0,-1-1 0,1 0 0,-1 0 0,1 1 0,-1-1 0,1 0 0,-1 1 0,1-1 0,0 1 0,-1-1 0,1 0 0,0 1 0,-1-1 0,1 1 0,0-1 0,0 1 0,0-1 0,-1 1 0,1-1 0,0 1 0,0-1 0,0 1 0,0 0 0,0-1 0,0 1 0,0-1 0,0 1 0,0-1 0,0 1 0,0-1 0,0 1 0,0-1 0,1 1 0,-1 0 0,0-1 0,0 1 0,0-1 0,1 0 0,-1 1 0,0-1 0,1 1 0,-1-1 0,0 1 0,1-1 0,-1 0 0,1 1 0,-1-1 0,1 0 0,-1 1 0,1-1 0,-1 0 0,1 0 0,0 1 0,35 12 0,4-9 0,1-1 0,61-3 0,-65-1 0,1 1 0,-1 1 0,51 10 0,10 4 0,-67-11 0,0 1 0,51 15 0,-21-2 0,80 12 0,-91-21 0,31 0 0,-48-7 0,-26-2 0,-10-1 0,-114-22 0,-74-10 0,-46-5 0,157 25 0,48 7 0,-48-4 0,45 9 0,20 1 0,1 0 0,-1-1 0,1 0 0,0-1 0,0-1 0,0 0 0,0-1 0,-15-7 0,6 3 0,0 0 0,-1 1 0,0 2 0,0 0 0,0 2 0,-46-1 0,-41-7 0,30 2 0,-160 4 0,19 1 0,127-10 0,65 8 0,-40-3 0,-170 7 0,134 3 0,98-1 0,0 0 0,0 0 0,0 1 0,0 0 0,0 1 0,0-1 0,0 2 0,1-1 0,-1 1 0,1 0 0,0 0 0,0 1 0,0 0 0,-9 7 0,16-11 0,0 0 0,-1 0 0,1 1 0,0-1 0,-1 0 0,1 0 0,0 1 0,0-1 0,-1 0 0,1 1 0,0-1 0,0 0 0,0 1 0,-1-1 0,1 0 0,0 1 0,0-1 0,0 1 0,0-1 0,0 0 0,0 1 0,0-1 0,0 1 0,0-1 0,0 0 0,0 1 0,0-1 0,0 1 0,0-1 0,0 0 0,0 1 0,0-1 0,1 0 0,-1 1 0,0 0 0,16 6 0,24-2 0,-39-5 0,143 15 0,32 0 0,-149-14 0,4-1 0,1 1 0,54 10 0,-37-3 0,0-3 0,0-1 0,57-4 0,43 3 0,11 23 0,-144-23 0,-1 0 0,1 1 0,-1 1 0,26 11 0,-23-9 0,0 0 0,0-2 0,20 5 0,-12-6 0,194 28 0,-295-13 0,-10-10 0,0-3 0,-117-7 0,69-2 0,-796 3 0,915-1 0,0 0 0,1-2 0,0 1 0,0-2 0,0 0 0,-22-10 0,17 7 0,0 1 0,-28-7 0,-9 3 0,5 0 0,0 2 0,-62-2 0,98 10 0,-4 0 0,-1 0 0,1-1 0,-1-2 0,-27-6 0,43 9 0,0-1 0,0 0 0,0 0 0,0 0 0,0 0 0,0 0 0,0-1 0,1 0 0,-1 1 0,1-1 0,-1 0 0,1 0 0,0 0 0,0 0 0,0-1 0,0 1 0,0-1 0,0 1 0,1-1 0,-1 0 0,1 1 0,-1-1 0,1 0 0,0 0 0,0 0 0,1 0 0,-1 0 0,1 0 0,-1 0 0,1 0 0,0 0 0,0 0 0,0 0 0,1-5 0,0 4 0,1 0 0,-1 0 0,0 0 0,1 1 0,0-1 0,0 1 0,0-1 0,0 1 0,1 0 0,-1 0 0,1 0 0,0 0 0,0 0 0,0 1 0,0-1 0,0 1 0,0 0 0,1 0 0,3-2 0,11-5 0,0 1 0,31-8 0,-31 10 0,16-6 0,-1-1 0,61-35 0,-84 39 0,-25 11 0,-26 13 0,23-8 0,1 1 0,0 1 0,0 1 0,1 0 0,0 1 0,1 1 0,-19 19 0,5-5 0,-1-2 0,-1 0 0,-2-2 0,0-2 0,-52 25 0,71-39 0,0 0 0,-1 0 0,1-2 0,-1 0 0,0 0 0,0-2 0,0 1 0,-25-1 0,35-2 0,-1 0 0,1-1 0,-1 1 0,1-1 0,0 0 0,0-1 0,-1 1 0,1-1 0,0 0 0,0 0 0,0 0 0,1-1 0,-1 0 0,1 0 0,-1 0 0,1 0 0,0-1 0,0 0 0,1 0 0,-1 0 0,1 0 0,-1 0 0,1-1 0,1 0 0,-1 1 0,1-1 0,-3-8 0,0-3 0,1-1 0,0 0 0,1-1 0,1 1 0,1-25 0,8-89 0,-3 88 0,-4 43 0,0 0 0,0 0 0,0-1 0,0 1 0,0 0 0,0 0 0,1-1 0,-1 1 0,0 0 0,0 0 0,0-1 0,0 1 0,0 0 0,0 0 0,-1-1 0,1 1 0,0 0 0,0 0 0,0-1 0,0 1 0,0 0 0,0 0 0,0-1 0,0 1 0,-1 0 0,1 0 0,0 0 0,0-1 0,0 1 0,0 0 0,-1 0 0,1 0 0,0 0 0,0-1 0,-1 1 0,1 0 0,0 0 0,0 0 0,0 0 0,-1 0 0,1 0 0,0 0 0,0 0 0,-1 0 0,1 0 0,-1 0 0,-13 7 0,-12 18 0,-5 10 0,1 0 0,-1-2 0,-36 29 0,66-61 0,0 0 0,0 0 0,0 0 0,0 0 0,0-1 0,-1 1 0,1 0 0,0 0 0,0-1 0,-1 1 0,1-1 0,-1 1 0,1-1 0,0 1 0,-1-1 0,1 0 0,-1 0 0,1 0 0,-1 0 0,1 0 0,-1 0 0,-2-1 0,3 1 0,0-1 0,0 0 0,0 0 0,0 0 0,0 0 0,0 0 0,0 0 0,0-1 0,0 1 0,0 0 0,1 0 0,-1-1 0,0 1 0,1 0 0,-1-1 0,1 1 0,0 0 0,-1-3 0,0-5 0,0-1 0,0 1 0,1 0 0,0 0 0,1 0 0,2-10 0,2 2 0,0 0 0,1 0 0,1 0 0,13-21 0,-6 10 0,-10 20 0,0 1 0,1 0 0,0 1 0,0-1 0,0 1 0,1 0 0,0 0 0,0 1 0,10-8 0,6-1 0,40-19 0,-60 32 0,9-4 0,1 1 0,0 0 0,0 0 0,0 2 0,0-1 0,24 0 0,81 4 0,-63 1 0,-47-2 0,0 0 0,-1 1 0,1-1 0,0 1 0,0 1 0,-1-1 0,1 1 0,11 5 0,-16-5 0,0-1 0,0 1 0,1-1 0,-1 1 0,0 0 0,-1 0 0,1 0 0,0 0 0,0 0 0,-1 0 0,0 0 0,1 1 0,-1-1 0,0 0 0,0 1 0,0-1 0,0 1 0,-1 0 0,1-1 0,-1 1 0,1-1 0,-1 1 0,0 0 0,0-1 0,0 5 0,-1-4 0,1 0 0,0 0 0,-1 0 0,0 0 0,1 0 0,-1 0 0,0-1 0,-1 1 0,1 0 0,0-1 0,-1 1 0,1-1 0,-1 1 0,0-1 0,0 0 0,-3 3 0,-2 1 0,-1 0 0,0-1 0,-15 8 0,16-9 0,0 0 0,0 0 0,0 1 0,0 0 0,-11 10 0,11-6 0,1-1 0,0 1 0,0 1 0,0-1 0,1 1 0,1 0 0,0 0 0,0 0 0,-4 17 0,4-3 0,1 0 0,1 0 0,1 31 0,0-42 0,0 1 0,-1-1 0,-1 0 0,0 0 0,-1 0 0,-6 15 0,0 1 0,8-20 0,1 1 0,-1 0 0,2-1 0,0 1 0,0 0 0,0-1 0,1 1 0,1 0 0,0-1 0,0 1 0,1-1 0,6 16 0,-3-8 0,-2-1 0,6 29 0,-5 28 0,-31-103 0,-8-25 0,25 38 0,-1 1 0,-17-23 0,23 35 0,0 0 0,0 0 0,0 0 0,-1 0 0,0 0 0,1 1 0,-1 0 0,0 0 0,-1 0 0,1 1 0,0 0 0,-9-3 0,8 4 0,0-1 0,0 1 0,0 0 0,0 1 0,0-1 0,-1 1 0,1 0 0,0 1 0,0-1 0,-10 3 0,13-1 0,-1-1 0,0 1 0,1 0 0,-1 0 0,1 0 0,0 0 0,0 1 0,0-1 0,0 1 0,0 0 0,0-1 0,1 1 0,-1 1 0,1-1 0,0 0 0,-3 7 0,-1-2 0,2-10 0,1-23 0,8-39 0,0 34 0,1-1 0,2 1 0,1 1 0,2-1 0,22-43 0,-24 52 0,2-1 0,-2 0 0,11-35 0,-19 52 0,1-1 0,-1 1 0,0-1 0,-1 1 0,1-1 0,-1 1 0,0-1 0,-1 1 0,1-1 0,-1 1 0,0-1 0,0 1 0,-1-1 0,1 1 0,-1 0 0,-4-7 0,5 12 0,1-1 0,-1 1 0,1-1 0,-1 1 0,1-1 0,0 1 0,-1-1 0,1 1 0,0-1 0,-1 1 0,1-1 0,0 1 0,-1-1 0,1 1 0,0-1 0,0 0 0,0 1 0,0-1 0,0 1 0,0-1 0,0 0 0,0 1 0,0-1 0,0 0 0,0 1 0,0-1 0,0 1 0,0-1 0,0 0 0,1 1 0,-1-1 0,0 1 0,0-1 0,1 1 0,-1-1 0,0 0 0,1 1 0,-1 0 0,1-1 0,0 0 0,27-1 0,-8 1 0,-15 0 0,0 0 0,0 0 0,0-1 0,0 0 0,-1 0 0,1 0 0,0-1 0,-1 0 0,0 0 0,0 0 0,1 0 0,-2 0 0,1-1 0,0 0 0,-1 0 0,0 0 0,1 0 0,3-8 0,0-1 0,0 0 0,-2-1 0,1 1 0,-2-1 0,5-21 0,-8 31 0,0 0 0,0 1 0,0-1 0,0 0 0,1 0 0,0 1 0,-1-1 0,1 1 0,1-1 0,-1 1 0,0 0 0,1 0 0,0 0 0,-1 0 0,1 1 0,0-1 0,1 1 0,-1-1 0,0 1 0,8-3 0,-1 1 0,0 2 0,0-1 0,0 1 0,0 0 0,1 1 0,-1 1 0,11 0 0,12 1 0,0 2 0,0 1 0,44 12 0,373 71 0,-432-83 0,0-1 0,1 1 0,-1 1 0,0 1 0,33 16 0,-23-10 0,0-1 0,0-2 0,2 0 0,-1-2 0,57 6 0,29 8 0,47 4 0,-75-14 0,-75-9 0,7 1 0,1 0 0,-1 1 0,0 1 0,36 14 0,-17-3 0,1-2 0,68 15 0,-85-25-682,44 3-1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12.4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4148 1328 24575,'2'-2'0,"0"0"0,0 0 0,-1 0 0,1 0 0,0 0 0,0 1 0,1-1 0,-1 1 0,0-1 0,0 1 0,1 0 0,-1 0 0,1 0 0,-1 0 0,6 0 0,4-4 0,3-2 0,0 1 0,1 1 0,0 0 0,0 1 0,0 1 0,28-2 0,103 5 0,-84 2 0,1414 0-1435,-785-3 1172,-684 1 373,0 0 67,0 0-1,0 0 1,0 0-1,0-1 1,0 0-1,0-1 0,-1 0 1,15-5-1,-22 7-176,0 0 0,1 0 0,-1 0 0,0 0 0,0 0 0,0 0 0,1 0 0,-1-1 0,0 1 0,0 0 0,0 0 0,1 0 0,-1 0 0,0 0 0,0 0 0,0-1 0,1 1 0,-1 0 0,0 0 0,0 0 0,0 0 0,0-1 0,0 1 0,0 0 0,1 0 0,-1 0 0,0-1 0,0 1 0,0 0 0,0 0 0,0-1 0,0 1 0,0 0 0,0 0 0,0 0 0,0-1 0,0 1 0,0 0 0,0 0 0,0-1 0,0 1 0,0 0 0,0 0 0,-1 0 0,1-1 0,0 1 0,0 0 0,0 0 0,0 0 0,0-1 0,0 1 0,-1 0 0,1 0 0,0 0 0,0 0 0,0-1 0,0 1 0,-1 0 0,1 0 0,0 0 0,0 0 0,0 0 0,-1 0 0,1 0 0,0 0 0,0 0 0,-1-1 0,1 1 0,0 0 0,-22-6 0,17 5 0,-62-21 0,40 12 0,0 1 0,-47-8 0,21 12-428,-81 3 0,87 3 95,-1-2 0,-63-9 0,-44-6 333,1 0 0,-78-6-1287,43 7 346,121 7 870,14 2-385,-72-17 0,39 4-346,-166-12 1,165 23 676,-176-26-1071,69 8 439,181 24 757,-42-4 0,-92-24 0,-11-8-145,-196-21 1,201 33 576,134 22-161,0-1 0,0 0 0,0-2 0,-30-14 0,-14-5 881,45 20-604,11 4-248,1 0 0,-1-1 0,1 0 0,0 0 0,0-1 0,0 0 1,-11-8-1,18 12-251,0-1 0,-1 1 0,1-1 0,-1 1 1,1-1-1,0 1 0,0-1 0,-1 1 1,1-1-1,0 1 0,0-1 0,-1 0 0,1 1 1,0-1-1,0 1 0,0-1 0,0 0 0,0 1 1,0-1-1,0 1 0,0-1 0,0 0 0,0 1 1,1-1-1,-1 1 0,0-1 0,0 1 0,1-1 1,-1 0-1,0 1 0,0-1 0,1 1 0,-1-1 1,1 1-1,-1 0 0,0-1 0,1 1 0,-1-1 1,1 1-1,-1 0 0,1-1 0,-1 1 0,1 0 1,-1-1-1,1 1 0,0 0 0,-1 0 0,1 0 1,0-1-1,31-12 604,-7 7-786,0 1-1,0 1 0,43-2 1,81 8-810,-59 0 694,36-2-456,259 13-3417,-303-3 4049,86 22 1,42 14-1479,342 30-1,-240-28 1552,-111-13 0,139 7 16,-40-6-195,-150-6-805,-32-6 971,202 22-176,51 9-48,-242-22 496,-22-5 174,238 33 1327,-220-28 982,-123-33-2641,0 1 0,0 0 0,0 0 0,0 0-1,0 0 1,0 0 0,0 0 0,0 0 0,-1 1 0,1-1 0,0 0 0,-1 1 0,1 0 0,-1-1 0,0 1 0,3 3 0,-4-4-42,0 0 1,0 0 0,0 0 0,0 0 0,0 0 0,0 1 0,0-1 0,0 0 0,0 0 0,-1 0-1,1 0 1,0 0 0,0-1 0,-1 1 0,1 0 0,-1 0 0,1 0 0,-1 0 0,0 0 0,1 0-1,-1-1 1,0 1 0,1 0 0,-1 0 0,0-1 0,0 1 0,1-1 0,-1 1 0,0 0 0,0-1-1,0 0 1,0 1 0,0-1 0,0 0 0,0 1 0,-2-1 0,-10 4 211,0 0 0,0-1 0,-1 0 0,1-1 1,-1-1-1,0 0 0,1-1 0,-17-1 0,-109-20-1506,132 20 1121,-134-24 226,58 12-1475,0-4 0,-84-28 1,-60-22 171,12 4 1274,76 20-1038,-2 6 0,-153-20-1,79 6 405,4 2 9,-123 6 542,232 31 0,-46-5 0,105 13 46,2-2 0,-65-19 0,-21-3 42,70 18-88,6 1 0,-69-4 0,91 11 673,0-1 0,0 0 0,1-3 0,-49-14 0,76 20-592,0 0 0,0 0 0,0-1 0,0 1 0,0 0 0,0-1 0,-1 1 0,1-1 0,0 1 0,0-1 0,1 0 0,-1 1 0,0-1 0,0 0 0,0 0 0,0 0 0,1 0 0,-1 1 0,-1-3 0,2 2-15,1 1 0,2-4 332,-3 4-332,1-1 0,-1 1 0,1 0 0,-1-1 1,1 1-1,0 0 0,-1-1 0,1 1 1,0 0-1,-1 0 0,1 0 0,0-1 0,-1 1 1,2 0-1,49-6 1664,373 4-1901,-202 4 7,-103-2-1818,301 13-1463,-258 0 3293,-76-7 158,101 19-1,-17 3-934,187 7 0,-206-28 892,96 10-41,-72-8 460,-56-5 61,-26 10 1291,-63-8-968,39 3 0,-69-9-757,6-1 187,0 1 0,0 0 0,0 1 0,0 0 0,-1 0 0,1 0 0,0 0 0,-1 1 0,1 0 0,-1 0 0,1 1 0,-1-1 0,0 1 0,7 5 0,-12-8-175,0 0-1,1 1 0,-1-1 1,1 0-1,-1 1 0,0-1 0,1 1 1,-1-1-1,0 1 0,1-1 1,-1 1-1,0-1 0,1 1 1,-1-1-1,0 1 0,0-1 1,0 1-1,0-1 0,0 1 1,0-1-1,1 1 0,-1-1 0,0 1 1,-1 0-1,1-1 0,0 1 1,0-1-1,0 1 0,0-1 1,0 1-1,0-1 0,-1 1 1,-16 10 832,-28-3 241,44-8-1092,-59 2-398,1-2-1,-1-3 1,-74-13 0,85 10 214,-343-59 25,250 26-777,85 22 224,-76-14-1,-7 8 598,-159-20-692,296 42 765,-37-2-166,0-3 0,-62-16 0,61 11 206,-2 2 0,1 2 0,-1 1 0,0 3 0,-48 1 0,35 0 0,-61-10 0,-35-2 0,100 13 0,8 1 0,0-2 0,-45-8 0,36 3 15,35 6 379,1-2 1,0 0-1,-24-7 0,41 10-348,-1 0-1,1 0 0,-1 0 1,0 0-1,1 0 1,-1-1-1,1 1 0,-1 0 1,1 0-1,-1 0 1,1-1-1,-1 1 1,1 0-1,-1-1 0,1 1 1,0 0-1,-1-1 1,1 1-1,-1-1 1,1 1-1,0-1 0,0 1 1,-1-1-1,1 1 1,0-1-1,0 1 1,-1-1-1,12-7 1085,27 1 229,-16 4-1564,0-2-1,1 0 0,30-13 1,-31 10-217,1 1 1,-1 1-1,36-4 0,243 6 466,-159 7-1071,-98-3 514,391 18-94,-209-6 607,7 1 0,18 2 67,-102-10-965,-38 9 1313,10 0 1189,-108-13-1298,0 0 0,23 6 0,-33-6-168,0 0 1,0 0 0,0 0-1,0 0 1,0 0 0,0 1 0,0-1-1,0 1 1,0 0 0,0 0-1,-1 0 1,1 0 0,-1 0-1,0 1 1,4 4 0,-5-6-123,-1-1 0,0 1 0,0 0 0,0-1 0,0 1 1,-1 0-1,1-1 0,0 1 0,0 0 0,0-1 0,0 1 0,-1-1 0,1 1 1,0 0-1,-1-1 0,1 1 0,0-1 0,-1 1 0,1-1 0,-1 1 0,1-1 1,-1 1-1,1-1 0,-1 0 0,1 1 0,-1-1 0,1 0 0,-1 1 1,1-1-1,-1 0 0,0 0 0,1 1 0,-1-1 0,0 0 0,-28 10 200,25-8-207,-26 6-9,0-1 0,0-2 0,0 0 0,-32-1 0,-127-5 0,86-1 0,6 3-248,28 0-197,0-2 0,-82-12 0,61 2 158,-1 5-1,-120 6 1,-57-3-327,148-12 505,-29 0 119,90 15 2,37 2 165,0-2 0,0-1 0,1 0 0,-26-6 0,45 7-150,0-1-1,0 1 0,0-1 1,0 0-1,0 1 0,0-1 1,0 0-1,0 0 1,1 0-1,-1 0 0,0-1 1,1 1-1,-1 0 0,1-1 1,-1 0-1,1 1 1,-1-1-1,1 1 0,0-1 1,-2-4-1,3 5 12,0-1-1,-1 0 1,1 0 0,0 0-1,0 0 1,0 1-1,1-1 1,-1 0 0,0 0-1,1 0 1,-1 1-1,1-1 1,0 0 0,-1 1-1,1-1 1,0 1-1,0-1 1,0 0 0,0 1-1,1 0 1,-1-1 0,0 1-1,0 0 1,3-2-1,5-5 24,1 1-1,-1 0 0,2 1 1,-1 0-1,1 0 0,0 1 0,0 0 1,14-3-1,100-20 152,-88 21-200,37-3-12,0 3 0,1 3 0,79 7 0,-26-1 0,261-2-1402,-372 2 1402,0 0 0,0 1 0,0 1 0,-1 1 0,0 0 0,1 1 0,15 9 0,50 16 0,227 47 0,-176-33 0,13 4 0,-109-40-377,157 43 172,-178-47 205,-1 1 0,0 1 0,0 0 0,-1 1 0,0 0 0,0 2 0,-1-1 0,22 22 0,-33-29 34,0 0 1,0 0-1,0 0 0,0 0 0,-1 1 0,1-1 1,-1 1-1,0-1 0,1 1 0,-1-1 0,-1 1 1,1 0-1,0-1 0,0 1 0,-1 0 0,0 0 1,1-1-1,-1 1 0,0 0 0,-1 0 1,1-1-1,0 1 0,-1 0 0,1 0 0,-1-1 1,0 1-1,0 0 0,-2 2 0,0 0 32,0-1 0,0 0 1,-1 0-1,1-1 0,-1 1 0,0-1 0,0 0 0,-1 0 0,1 0 1,-1 0-1,1-1 0,-1 0 0,0 0 0,-6 2 0,-20 4-66,0-1 0,-43 4 0,45-8 0,1 2 0,1 0 0,-32 11 0,59-15 0,0-1 0,0 0 0,0 0 0,0 0 0,0 0 0,0 0 0,0 0 0,0 0 0,0 0 0,1 0 0,-1 0 0,0 1 0,0-1 0,0 0 0,0 0 0,0 0 0,0 0 0,0 0 0,0 0 0,0 0 0,0 1 0,0-1 0,0 0 0,0 0 0,0 0 0,0 0 0,0 0 0,0 0 0,0 0 0,0 1 0,0-1 0,0 0 0,0 0 0,0 0 0,0 0 0,0 0 0,-1 0 0,1 0 0,0 0 0,0 1 0,0-1 0,0 0 0,0 0 0,0 0 0,0 0 0,0 0 0,0 0 0,0 0 0,-1 0 0,1 0 0,0 0 0,0 0 0,0 0 0,0 0 0,0 0 0,0 0 0,0 0 0,-1 0 0,1 0 0,0 0 0,0 0 0,0 0 0,0 0 0,0 0 0,-1 0 0,16 4 0,22-1 0,68-5 0,-64 0 0,0 2 0,-1 1 0,1 2 0,66 14 0,-98-13 0,-10-1 0,-19 1 0,-30-1 0,-33-5 0,40 0 0,-75 6 0,96 0 0,0 2 0,-35 11 0,34-8 0,-48 9 0,15-12 0,0-3 0,-68-4 0,102 0 0,9-2 0,14-3 0,23-5 0,104-14 0,-93 18 0,0 1 0,64-2 0,75 9 0,-69 1 0,-44-3 0,-31-1 0,0 2 0,40 5 0,-55-1 0,0 0 0,0 1 0,-1 0 0,15 8 0,24 9 0,-56-26 0,0 0 0,1-1 0,-1 1 0,1-1 0,0 0 0,0 1 0,1-1 0,-1 0 0,1 0 0,0 0 0,0 0 0,1 0 0,0-10 0,8-29 0,25-78 0,-32 118 0,1-3 0,1 0 0,-1-1 0,1 1 0,0 0 0,1 0 0,-1 1 0,1-1 0,1 1 0,-1 0 0,1 0 0,0 0 0,1 1 0,-1 0 0,1 0 0,0 0 0,0 1 0,1-1 0,-1 2 0,1-1 0,11-4 0,-10 5 0,-1 0 0,0 0 0,1 0 0,-1 1 0,1 0 0,0 1 0,0-1 0,-1 2 0,1-1 0,0 1 0,0 0 0,10 2 0,-11 0 0,0-1 0,-1 2 0,1-1 0,-1 1 0,1 0 0,-1 0 0,0 1 0,0 0 0,-1 0 0,1 0 0,-1 1 0,0 0 0,0 0 0,4 6 0,151 193-924,-143-185 931,2-2 1,37 29 0,-10-10-195,142 112-1276,-163-128 1299,1-1 1,0-2-1,1 0 1,38 16-1,-39-20 164,36 24 0,-41-23 0,1-1 0,39 17 0,99 24 0,-96-25 0,-12-5 0,25 1 486,87 16 1,-25-7 275,-132-32-592,2 0 40,-1 0-1,1 0 0,-1 1 0,0 0 0,0 1 0,15 9 0,-60-19-209,4-4 0,1-3 0,1 0 0,0-2 0,-34-22 0,-134-61-542,37 22-84,132 62 335,-1 1 0,-1 2-1,-49-11 1,41 12-51,-66-26 1,50 12 641,-1 2 0,-63-16 0,-121-23-1064,138 21 752,72 27 100,-59-19 0,4 12 324,26 8 72,1-4 0,-85-33 0,-101-44-930,236 90 498,0 0 0,0-1 0,1-1 0,-1 0 1,1 0-1,0 0 0,-13-12 0,9 6 403,-4 1-413,-1 0 1,0 1 0,-1 0-1,0 2 1,0 0 0,-1 1-1,1 0 1,-1 2 0,-27-3-1,42 6-42,-1 0 0,0 0 0,0 0 0,1 0 0,-1-1 0,0 0 0,1 0 0,0 0 0,-5-3 0,8 4 0,0 0 0,0 0 0,0 0 0,1 0 0,-1 0 0,0 0 0,0 0 0,1 0 0,-1 0 0,1 0 0,-1-1 0,1 1 0,-1 0 0,1 0 0,0-1 0,0 1 0,-1 0 0,1-1 0,0 1 0,0 0 0,0-1 0,1 1 0,-1 0 0,0 0 0,0-1 0,1 1 0,-1 0 0,1 0 0,-1-1 0,1 1 0,-1 0 0,1 0 0,0 0 0,-1 0 0,1 0 0,2-2 0,4-6 0,1 1 0,0 0 0,0 0 0,1 1 0,0 0 0,1 1 0,-1 0 0,1 0 0,0 1 0,0 0 0,14-4 0,-11 4 0,0 0 0,-1-1 0,1-1 0,-1 0 0,-1-1 0,1 0 0,13-13 0,-11 6 0,28-33 0,-40 45 0,0 0 0,0 0 0,0 0 0,-1 0 0,1-1 0,-1 1 0,0 0 0,0-1 0,0 1 0,0-1 0,-1 1 0,1-1 0,-1 0 0,0-6 0,-1 8 0,1 0 0,-1 0 0,0 0 0,0 0 0,0 0 0,0 0 0,0 0 0,-1 1 0,1-1 0,0 0 0,-1 1 0,1-1 0,-1 1 0,0-1 0,1 1 0,-1 0 0,0 0 0,0 0 0,0 0 0,0 0 0,0 0 0,0 0 0,0 0 0,0 1 0,0-1 0,0 1 0,-3 0 0,-9-3 0,1 2 0,-1 0 0,-15 1 0,18 0 0,-15-2 0,0-1 0,0-1 0,0-1 0,-24-9 0,20 5 0,-1 2 0,-36-4 0,-222 8 0,153 5 0,128-2 0,0 0 0,-1 0 0,1 1 0,0 0 0,0 1 0,0 0 0,0 0 0,0 1 0,-8 3 0,14-4 0,-1-1 0,1 1 0,0-1 0,0 1 0,0 0 0,0 0 0,0 0 0,0 0 0,0 0 0,1 0 0,-1 1 0,1-1 0,-1 1 0,1-1 0,0 1 0,0-1 0,0 1 0,1-1 0,-1 1 0,0 0 0,1 0 0,0-1 0,0 1 0,0 0 0,0 0 0,0-1 0,0 1 0,1 0 0,-1-1 0,3 6 0,-2-3 0,1 0 0,0 1 0,0-1 0,1-1 0,-1 1 0,1 0 0,0-1 0,0 1 0,1-1 0,0 0 0,-1 0 0,1 0 0,0 0 0,1-1 0,-1 0 0,1 0 0,-1 0 0,1 0 0,0-1 0,0 0 0,6 2 0,12 3 0,1 0 0,0-2 0,36 4 0,-26-5 0,165 29 0,-171-26 0,34 14 0,-38-13 0,-1 0 0,34 6 0,-7-9 0,1-2 0,73-5 0,36 2 0,-153 0 0,-1 1 0,1 0 0,-1 0 0,1 0 0,-1 1 0,9 3 0,-14-5 0,-1 0 0,0 0 0,0 0 0,0 0 0,1 0 0,-1 0 0,0 0 0,0 1 0,1-1 0,-1 0 0,0 0 0,0 0 0,0 0 0,0 0 0,1 0 0,-1 1 0,0-1 0,0 0 0,0 0 0,0 0 0,1 1 0,-1-1 0,0 0 0,0 0 0,0 0 0,0 1 0,0-1 0,0 0 0,0 0 0,0 1 0,0-1 0,0 0 0,0 0 0,0 0 0,0 1 0,0-1 0,0 0 0,-8 5 0,-16 0 0,-256 0 0,165-7 0,91 0 0,-1 0 0,2-2 0,-1 0 0,0-2 0,1-1 0,0 0 0,1-2 0,-1-1 0,2 0 0,-25-16 0,40 22 0,1 0 0,-1-1 0,1 1 0,0-1 0,0 0 0,1-1 0,-1 1 0,1-1 0,0 1 0,1-1 0,-1 0 0,1-1 0,-4-12 0,-1-6 0,2 0 0,-5-37 0,8 45 0,-4-61 0,5-105 0,2 162 0,0 488 0,-1-433 0,-1 1 0,-2-1 0,-14 56 0,10-69 0,-1 0 0,-1-1 0,-1 0 0,0-1 0,-25 32 0,34-49 0,-7 9 0,1-1 0,-1-1 0,-1 1 0,0-2 0,0 1 0,-1-1 0,0-1 0,-19 10 0,11-8 0,0 0 0,0-2 0,-1 0 0,-37 6 0,31-6 0,0 0 0,1 2 0,-25 11 0,-20 8 0,44-20 0,0-1 0,-1-2 0,0 0 0,-29 0 0,-109-4 0,109-2 0,15-2 0,1-2 0,-1-2 0,2-1 0,-42-15 0,-27-5 0,-53-18 0,99 17 0,9 3 0,-10 3-399,-98-23 1,114 33 243,1-1 1,-65-31-1,-34-12-125,31 30 692,89 23-495,-1-1 1,1-2-1,0 0 0,0-2 0,-33-16 0,37 14 134,-1 1 0,0 1 0,0 1 1,-34-7-1,-96-12 831,7 2-394,102 16-488,22 5 0,0-1 0,0 0 0,1-2 0,-33-14 0,39 14 0,-1 1 0,0 0 0,0 1 0,0 1 0,0 0 0,-32-2 0,-96 4 0,100 3 0,13 2 0,1 0 0,0 2 0,0 1 0,1 2 0,0 1 0,0 0 0,1 3 0,-34 17 0,1 10 0,47-30 0,-1 1 0,1-2 0,-2 0 0,-25 10 0,-20 2 0,-1-2 0,-79 12 0,121-28 0,0 1 0,0 1 0,1 1 0,-35 13 0,12-3 0,1-2 0,-2-1 0,1-2 0,-85 9 0,119-19 0,-1 1 0,1 0 0,0 1 0,0 0 0,-10 4 0,12 0 0,14-2 0,13 0 0,301 1 0,-175-8 0,-38 2 0,129 3 0,-213 0 0,40 8 0,-60-9 0,-1 0 0,1 1 0,0 0 0,-1 0 0,1 0 0,-1 0 0,0 1 0,1 0 0,-1 0 0,-1 1 0,1-1 0,8 8 0,-13-10 0,1 0 0,0 0 0,-1 0 0,1 0 0,-1 0 0,0 0 0,1 0 0,-1 0 0,0 0 0,1 1 0,-1-1 0,0 0 0,0 0 0,0 0 0,0 0 0,0 0 0,0 0 0,0 0 0,0 0 0,-1 1 0,1-1 0,0 0 0,-1 0 0,1 0 0,-1 0 0,1 0 0,-1 0 0,1 0 0,-1 0 0,0-1 0,1 1 0,-1 0 0,0 0 0,0 0 0,0-1 0,1 1 0,-1 0 0,0-1 0,0 1 0,0-1 0,0 1 0,-2 0 0,-4 3 0,0-1 0,-1 1 0,1-1 0,-11 2 0,-9 1 0,1-1 0,-1-1 0,-39 1 0,-85-8 0,48-1 0,-479 4 0,542-2-455,-68-12 1,-15-2-240,-124-15 693,170 18 1,-140-6 0,-286 20 1604,497-1-1604,1 0 0,0 0 0,-1 0 0,1 1 0,0 0 0,-1 0 0,1 0 0,0 0 0,0 1 0,0 0 0,0 0 0,0 1 0,0-1 0,1 1 0,-1 0 0,1 0 0,0 1 0,0-1 0,0 1 0,0 0 0,0 0 0,1 0 0,0 0 0,0 1 0,0-1 0,0 1 0,-3 10 0,-2 2 0,0-1 0,-1 1 0,-1-1 0,-1-1 0,0 0 0,-1 0 0,0-1 0,-1-1 0,-1 0 0,-15 12 0,18-19 0,0-1 0,0 0 0,-1 0 0,0-1 0,0 0 0,-22 3 0,20-4 0,-1 0 0,1 1 0,0 0 0,-19 10 0,-10 9 0,-2-2 0,0-2 0,-50 14 0,69-25 0,1 2 0,0 0 0,0 2 0,-31 19 0,19-16 0,25-10 0,34-7 0,86-6 0,-69 6 0,62-10 0,-34 2 0,0 3 0,133 4 0,-127 4 0,-53 1 0,-1 0 0,1 1 0,-1 1 0,0 1 0,0 1 0,-1 0 0,1 2 0,-1 0 0,-1 1 0,0 0 0,18 14 0,-33-22 0,-1 1 0,1-1 0,-1 1 0,1-1 0,-1 1 0,0 0 0,1-1 0,-1 1 0,0 0 0,0 0 0,0 0 0,-1 0 0,1 0 0,0 0 0,-1 0 0,1 0 0,-1 0 0,0 0 0,0 0 0,0 0 0,0 1 0,0-1 0,0 0 0,0 0 0,-1 0 0,1 0 0,-1 0 0,1 0 0,-1 0 0,-1 2 0,-3 7 0,-1 0 0,0 0 0,0-1 0,-10 12 0,7-10 0,-12 16 0,14-20 0,0 1 0,0 1 0,1-1 0,0 1 0,-6 14 0,11-21 0,0 0 0,0 1 0,0-1 0,1 0 0,0 0 0,-1 1 0,1-1 0,0 0 0,0 1 0,1-1 0,-1 0 0,1 1 0,-1-1 0,1 0 0,0 0 0,0 0 0,1 0 0,-1 0 0,1 0 0,-1 0 0,1 0 0,0 0 0,3 2 0,-2-1 0,0-1 0,1 0 0,-1 0 0,1 0 0,0-1 0,0 1 0,0-1 0,0 0 0,0 0 0,1-1 0,-1 1 0,6 0 0,62 11 0,-28-7 0,-13-1 0,60 1 0,2 1 0,-69-3 0,-1 2 0,31 10 0,-29-7 0,44 8 0,-30-13 0,75-1 0,-82-4 0,0 1 0,0 2 0,53 9 0,-43-3 0,0-1 0,66 1 0,89-9 0,-69-2 0,-90 2 0,0-2 0,55-12 0,142-18 0,-143 22 0,-60 9 0,41-9 0,-37 5 0,65-3 0,-65 7 0,66-12 0,-60 6 0,-26 5 0,1 0 0,-1-1 0,0-1 0,0 0 0,16-9 0,2 0 0,0 1 0,0 2 0,1 1 0,69-9 0,-22 4 0,96-16 0,-127 21 0,-33 8 0,-1-1 0,30-11 0,185-75 0,-226 86 0,0 0 0,-1 0 0,0-1 0,1 0 0,-1 0 0,-1 0 0,1-1 0,0 1 0,-1-1 0,0 0 0,0 0 0,-1-1 0,1 1 0,3-9 0,-6 11 0,0 0 0,0 1 0,0-1 0,0 0 0,0 0 0,-1 1 0,1-1 0,-1 0 0,0 0 0,0 0 0,0 0 0,0 0 0,0 0 0,-1 1 0,1-1 0,-1 0 0,0 0 0,0 0 0,0 1 0,0-1 0,0 0 0,-1 1 0,1-1 0,-1 1 0,1 0 0,-1-1 0,0 1 0,0 0 0,0 0 0,0 0 0,-1 0 0,1 1 0,0-1 0,-4-1 0,-4-2 0,-1 1 0,0 0 0,1 1 0,-1 0 0,-1 0 0,-12 0 0,-9-3 0,-14-3 0,29 6 0,-1-1 0,1 0 0,0-1 0,-23-10 0,1-1 0,-2 1 0,-64-13 0,-1-1 0,104 28 0,1 1 0,0-1 0,0 0 0,-1 0 0,1 0 0,0 0 0,0-1 0,0 1 0,0-1 0,0 1 0,0-1 0,1 0 0,-1 1 0,1-1 0,-1 0 0,1 0 0,-1 0 0,1 0 0,0-1 0,0 1 0,0 0 0,-1-4 0,2 4 0,0 0 0,0 0 0,0 0 0,0 0 0,0 0 0,1 0 0,-1 0 0,1 0 0,-1 1 0,1-1 0,-1 0 0,1 0 0,0 1 0,0-1 0,0 0 0,0 1 0,0-1 0,1 1 0,-1-1 0,0 1 0,1-1 0,-1 1 0,1 0 0,-1 0 0,1 0 0,0 0 0,-1 0 0,1 0 0,3-1 0,20-8 0,1 2 0,0 0 0,0 1 0,1 2 0,0 1 0,39-1 0,-51 6 0,-20 6 0,-31 10 0,18-8 0,18-9 0,-1 0 0,1 1 0,0-1 0,-1 0 0,1 1 0,0-1 0,-1 0 0,1 1 0,0-1 0,0 0 0,0 1 0,-1-1 0,1 0 0,0 1 0,0-1 0,0 1 0,0-1 0,0 0 0,-1 1 0,1-1 0,0 1 0,0-1 0,0 0 0,0 1 0,0-1 0,0 1 0,1-1 0,-1 1 0,0-1 0,0 0 0,0 1 0,0-1 0,1 1 0,12 11 0,25 2 0,-36-13 0,32 7 0,61 9 0,-28-7 0,-14-1-236,-22-5-223,0 2-1,51 17 1,-42-8 438,2-2 0,-1-1 0,1-3 0,1-1 0,58 3 0,48 4 21,12 0 0,-145-15 0,32 1 0,75 11 0,-60-3 0,114 2 0,-155-9 0,1 0 0,-1 2 0,0 1 0,36 12 0,-32-9 0,0-1 0,46 7 0,22-10 0,-51-3 0,51 8 0,-27-1 0,90-1 0,-33-3 0,-53 8 403,-54-8-116,0-1 0,24 1 0,-35-4-244,0 0 1,0 0-1,0-1 0,0 0 1,0 0-1,0 0 0,0-1 0,0 0 1,-1 0-1,10-6 0,58-41-43,-51 32 0,44-24 0,-47 30 0,-2-1 0,32-25 0,-31 22 0,0 1 0,23-12 0,-29 19 0,0 0 0,-1-1 0,0 0 0,0 0 0,14-16 0,-12 12 0,1 0 0,-1 1 0,22-13 0,8-6 0,-34 24 0,1 0 0,1 0 0,16-7 0,-18 10 0,0-2 0,0 1 0,0-1 0,-1 0 0,12-10 0,-4 1 0,1 1 0,0 0 0,1 1 0,1 1 0,0 1 0,0 1 0,1 0 0,0 1 0,33-7 0,-3-2 0,0-1 0,61-34 0,43-16 0,-124 56 0,-2-2 0,34-21 0,-39 21 0,-1 2 0,1 0 0,1 1 0,27-8 0,32-2 0,66-20 0,-94 15 0,-43 20 0,-1 0 0,1 1 0,16-5 0,129-22 0,-30 8 0,-93 16 0,-2 2 0,-1-2 0,0-1 0,0-1 0,47-24 0,-62 27 0,0 1 0,0 0 0,0 1 0,1 0 0,0 2 0,0 0 0,0 1 0,1 0 0,19 2 0,-79 21 0,-30 0 0,-105 17 0,146-32 0,-21 1 0,-1-3 0,-86-3 0,87-2 0,36 2 0,1 1 0,0 1 0,-1 0 0,1 1 0,0 0 0,-21 11 0,-34 9 0,-26-3 0,47-11 0,-76 26 0,116-32 0,1 1 0,-1 0 0,1 1 0,0 0 0,0 0 0,0 1 0,1 0 0,0 0 0,-10 15 0,10-13 0,-1 0 0,0-1 0,0 0 0,-1 0 0,0-1 0,-18 12 0,-59 17 0,6-3 0,56-21 0,-1-1 0,0-2 0,0 0 0,0-2 0,-1 0 0,0-2 0,-1-1 0,1-1 0,-29-1 0,17-2-1365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12.4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4148 1328 24575,'2'-2'0,"0"0"0,0 0 0,-1 0 0,1 0 0,0 0 0,0 1 0,1-1 0,-1 1 0,0-1 0,0 1 0,1 0 0,-1 0 0,1 0 0,-1 0 0,6 0 0,4-4 0,3-2 0,0 1 0,1 1 0,0 0 0,0 1 0,0 1 0,28-2 0,103 5 0,-84 2 0,1414 0-1435,-785-3 1172,-684 1 373,0 0 67,0 0-1,0 0 1,0 0-1,0-1 1,0 0-1,0-1 0,-1 0 1,15-5-1,-22 7-176,0 0 0,1 0 0,-1 0 0,0 0 0,0 0 0,0 0 0,1 0 0,-1-1 0,0 1 0,0 0 0,0 0 0,1 0 0,-1 0 0,0 0 0,0 0 0,0-1 0,1 1 0,-1 0 0,0 0 0,0 0 0,0 0 0,0-1 0,0 1 0,0 0 0,1 0 0,-1 0 0,0-1 0,0 1 0,0 0 0,0 0 0,0-1 0,0 1 0,0 0 0,0 0 0,0 0 0,0-1 0,0 1 0,0 0 0,0 0 0,0-1 0,0 1 0,0 0 0,0 0 0,-1 0 0,1-1 0,0 1 0,0 0 0,0 0 0,0 0 0,0-1 0,0 1 0,-1 0 0,1 0 0,0 0 0,0 0 0,0-1 0,0 1 0,-1 0 0,1 0 0,0 0 0,0 0 0,0 0 0,-1 0 0,1 0 0,0 0 0,0 0 0,-1-1 0,1 1 0,0 0 0,-22-6 0,17 5 0,-62-21 0,40 12 0,0 1 0,-47-8 0,21 12-428,-81 3 0,87 3 95,-1-2 0,-63-9 0,-44-6 333,1 0 0,-78-6-1287,43 7 346,121 7 870,14 2-385,-72-17 0,39 4-346,-166-12 1,165 23 676,-176-26-1071,69 8 439,181 24 757,-42-4 0,-92-24 0,-11-8-145,-196-21 1,201 33 576,134 22-161,0-1 0,0 0 0,0-2 0,-30-14 0,-14-5 881,45 20-604,11 4-248,1 0 0,-1-1 0,1 0 0,0 0 0,0-1 0,0 0 1,-11-8-1,18 12-251,0-1 0,-1 1 0,1-1 0,-1 1 1,1-1-1,0 1 0,0-1 0,-1 1 1,1-1-1,0 1 0,0-1 0,-1 0 0,1 1 1,0-1-1,0 1 0,0-1 0,0 0 0,0 1 1,0-1-1,0 1 0,0-1 0,0 0 0,0 1 1,1-1-1,-1 1 0,0-1 0,0 1 0,1-1 1,-1 0-1,0 1 0,0-1 0,1 1 0,-1-1 1,1 1-1,-1 0 0,0-1 0,1 1 0,-1-1 1,1 1-1,-1 0 0,1-1 0,-1 1 0,1 0 1,-1-1-1,1 1 0,0 0 0,-1 0 0,1 0 1,0-1-1,31-12 604,-7 7-786,0 1-1,0 1 0,43-2 1,81 8-810,-59 0 694,36-2-456,259 13-3417,-303-3 4049,86 22 1,42 14-1479,342 30-1,-240-28 1552,-111-13 0,139 7 16,-40-6-195,-150-6-805,-32-6 971,202 22-176,51 9-48,-242-22 496,-22-5 174,238 33 1327,-220-28 982,-123-33-2641,0 1 0,0 0 0,0 0 0,0 0-1,0 0 1,0 0 0,0 0 0,0 0 0,-1 1 0,1-1 0,0 0 0,-1 1 0,1 0 0,-1-1 0,0 1 0,3 3 0,-4-4-42,0 0 1,0 0 0,0 0 0,0 0 0,0 0 0,0 1 0,0-1 0,0 0 0,0 0 0,-1 0-1,1 0 1,0 0 0,0-1 0,-1 1 0,1 0 0,-1 0 0,1 0 0,-1 0 0,0 0 0,1 0-1,-1-1 1,0 1 0,1 0 0,-1 0 0,0-1 0,0 1 0,1-1 0,-1 1 0,0 0 0,0-1-1,0 0 1,0 1 0,0-1 0,0 0 0,0 1 0,-2-1 0,-10 4 211,0 0 0,0-1 0,-1 0 0,1-1 1,-1-1-1,0 0 0,1-1 0,-17-1 0,-109-20-1506,132 20 1121,-134-24 226,58 12-1475,0-4 0,-84-28 1,-60-22 171,12 4 1274,76 20-1038,-2 6 0,-153-20-1,79 6 405,4 2 9,-123 6 542,232 31 0,-46-5 0,105 13 46,2-2 0,-65-19 0,-21-3 42,70 18-88,6 1 0,-69-4 0,91 11 673,0-1 0,0 0 0,1-3 0,-49-14 0,76 20-592,0 0 0,0 0 0,0-1 0,0 1 0,0 0 0,0-1 0,-1 1 0,1-1 0,0 1 0,0-1 0,1 0 0,-1 1 0,0-1 0,0 0 0,0 0 0,0 0 0,1 0 0,-1 1 0,-1-3 0,2 2-15,1 1 0,2-4 332,-3 4-332,1-1 0,-1 1 0,1 0 0,-1-1 1,1 1-1,0 0 0,-1-1 0,1 1 1,0 0-1,-1 0 0,1 0 0,0-1 0,-1 1 1,2 0-1,49-6 1664,373 4-1901,-202 4 7,-103-2-1818,301 13-1463,-258 0 3293,-76-7 158,101 19-1,-17 3-934,187 7 0,-206-28 892,96 10-41,-72-8 460,-56-5 61,-26 10 1291,-63-8-968,39 3 0,-69-9-757,6-1 187,0 1 0,0 0 0,0 1 0,0 0 0,-1 0 0,1 0 0,0 0 0,-1 1 0,1 0 0,-1 0 0,1 1 0,-1-1 0,0 1 0,7 5 0,-12-8-175,0 0-1,1 1 0,-1-1 1,1 0-1,-1 1 0,0-1 0,1 1 1,-1-1-1,0 1 0,1-1 1,-1 1-1,0-1 0,1 1 1,-1-1-1,0 1 0,0-1 1,0 1-1,0-1 0,0 1 1,0-1-1,1 1 0,-1-1 0,0 1 1,-1 0-1,1-1 0,0 1 1,0-1-1,0 1 0,0-1 1,0 1-1,0-1 0,-1 1 1,-16 10 832,-28-3 241,44-8-1092,-59 2-398,1-2-1,-1-3 1,-74-13 0,85 10 214,-343-59 25,250 26-777,85 22 224,-76-14-1,-7 8 598,-159-20-692,296 42 765,-37-2-166,0-3 0,-62-16 0,61 11 206,-2 2 0,1 2 0,-1 1 0,0 3 0,-48 1 0,35 0 0,-61-10 0,-35-2 0,100 13 0,8 1 0,0-2 0,-45-8 0,36 3 15,35 6 379,1-2 1,0 0-1,-24-7 0,41 10-348,-1 0-1,1 0 0,-1 0 1,0 0-1,1 0 1,-1-1-1,1 1 0,-1 0 1,1 0-1,-1 0 1,1-1-1,-1 1 1,1 0-1,-1-1 0,1 1 1,0 0-1,-1-1 1,1 1-1,-1-1 1,1 1-1,0-1 0,0 1 1,-1-1-1,1 1 1,0-1-1,0 1 1,-1-1-1,12-7 1085,27 1 229,-16 4-1564,0-2-1,1 0 0,30-13 1,-31 10-217,1 1 1,-1 1-1,36-4 0,243 6 466,-159 7-1071,-98-3 514,391 18-94,-209-6 607,7 1 0,18 2 67,-102-10-965,-38 9 1313,10 0 1189,-108-13-1298,0 0 0,23 6 0,-33-6-168,0 0 1,0 0 0,0 0-1,0 0 1,0 0 0,0 1 0,0-1-1,0 1 1,0 0 0,0 0-1,-1 0 1,1 0 0,-1 0-1,0 1 1,4 4 0,-5-6-123,-1-1 0,0 1 0,0 0 0,0-1 0,0 1 1,-1 0-1,1-1 0,0 1 0,0 0 0,0-1 0,0 1 0,-1-1 0,1 1 1,0 0-1,-1-1 0,1 1 0,0-1 0,-1 1 0,1-1 0,-1 1 0,1-1 1,-1 1-1,1-1 0,-1 0 0,1 1 0,-1-1 0,1 0 0,-1 1 1,1-1-1,-1 0 0,0 0 0,1 1 0,-1-1 0,0 0 0,-28 10 200,25-8-207,-26 6-9,0-1 0,0-2 0,0 0 0,-32-1 0,-127-5 0,86-1 0,6 3-248,28 0-197,0-2 0,-82-12 0,61 2 158,-1 5-1,-120 6 1,-57-3-327,148-12 505,-29 0 119,90 15 2,37 2 165,0-2 0,0-1 0,1 0 0,-26-6 0,45 7-150,0-1-1,0 1 0,0-1 1,0 0-1,0 1 0,0-1 1,0 0-1,0 0 1,1 0-1,-1 0 0,0-1 1,1 1-1,-1 0 0,1-1 1,-1 0-1,1 1 1,-1-1-1,1 1 0,0-1 1,-2-4-1,3 5 12,0-1-1,-1 0 1,1 0 0,0 0-1,0 0 1,0 1-1,1-1 1,-1 0 0,0 0-1,1 0 1,-1 1-1,1-1 1,0 0 0,-1 1-1,1-1 1,0 1-1,0-1 1,0 0 0,0 1-1,1 0 1,-1-1 0,0 1-1,0 0 1,3-2-1,5-5 24,1 1-1,-1 0 0,2 1 1,-1 0-1,1 0 0,0 1 0,0 0 1,14-3-1,100-20 152,-88 21-200,37-3-12,0 3 0,1 3 0,79 7 0,-26-1 0,261-2-1402,-372 2 1402,0 0 0,0 1 0,0 1 0,-1 1 0,0 0 0,1 1 0,15 9 0,50 16 0,227 47 0,-176-33 0,13 4 0,-109-40-377,157 43 172,-178-47 205,-1 1 0,0 1 0,0 0 0,-1 1 0,0 0 0,0 2 0,-1-1 0,22 22 0,-33-29 34,0 0 1,0 0-1,0 0 0,0 0 0,-1 1 0,1-1 1,-1 1-1,0-1 0,1 1 0,-1-1 0,-1 1 1,1 0-1,0-1 0,0 1 0,-1 0 0,0 0 1,1-1-1,-1 1 0,0 0 0,-1 0 1,1-1-1,0 1 0,-1 0 0,1 0 0,-1-1 1,0 1-1,0 0 0,-2 2 0,0 0 32,0-1 0,0 0 1,-1 0-1,1-1 0,-1 1 0,0-1 0,0 0 0,-1 0 0,1 0 1,-1 0-1,1-1 0,-1 0 0,0 0 0,-6 2 0,-20 4-66,0-1 0,-43 4 0,45-8 0,1 2 0,1 0 0,-32 11 0,59-15 0,0-1 0,0 0 0,0 0 0,0 0 0,0 0 0,0 0 0,0 0 0,0 0 0,0 0 0,1 0 0,-1 0 0,0 1 0,0-1 0,0 0 0,0 0 0,0 0 0,0 0 0,0 0 0,0 0 0,0 0 0,0 1 0,0-1 0,0 0 0,0 0 0,0 0 0,0 0 0,0 0 0,0 0 0,0 0 0,0 1 0,0-1 0,0 0 0,0 0 0,0 0 0,0 0 0,0 0 0,-1 0 0,1 0 0,0 0 0,0 1 0,0-1 0,0 0 0,0 0 0,0 0 0,0 0 0,0 0 0,0 0 0,0 0 0,-1 0 0,1 0 0,0 0 0,0 0 0,0 0 0,0 0 0,0 0 0,0 0 0,0 0 0,-1 0 0,1 0 0,0 0 0,0 0 0,0 0 0,0 0 0,0 0 0,-1 0 0,16 4 0,22-1 0,68-5 0,-64 0 0,0 2 0,-1 1 0,1 2 0,66 14 0,-98-13 0,-10-1 0,-19 1 0,-30-1 0,-33-5 0,40 0 0,-75 6 0,96 0 0,0 2 0,-35 11 0,34-8 0,-48 9 0,15-12 0,0-3 0,-68-4 0,102 0 0,9-2 0,14-3 0,23-5 0,104-14 0,-93 18 0,0 1 0,64-2 0,75 9 0,-69 1 0,-44-3 0,-31-1 0,0 2 0,40 5 0,-55-1 0,0 0 0,0 1 0,-1 0 0,15 8 0,24 9 0,-56-26 0,0 0 0,1-1 0,-1 1 0,1-1 0,0 0 0,0 1 0,1-1 0,-1 0 0,1 0 0,0 0 0,0 0 0,1 0 0,0-10 0,8-29 0,25-78 0,-32 118 0,1-3 0,1 0 0,-1-1 0,1 1 0,0 0 0,1 0 0,-1 1 0,1-1 0,1 1 0,-1 0 0,1 0 0,0 0 0,1 1 0,-1 0 0,1 0 0,0 0 0,0 1 0,1-1 0,-1 2 0,1-1 0,11-4 0,-10 5 0,-1 0 0,0 0 0,1 0 0,-1 1 0,1 0 0,0 1 0,0-1 0,-1 2 0,1-1 0,0 1 0,0 0 0,10 2 0,-11 0 0,0-1 0,-1 2 0,1-1 0,-1 1 0,1 0 0,-1 0 0,0 1 0,0 0 0,-1 0 0,1 0 0,-1 1 0,0 0 0,0 0 0,4 6 0,151 193-924,-143-185 931,2-2 1,37 29 0,-10-10-195,142 112-1276,-163-128 1299,1-1 1,0-2-1,1 0 1,38 16-1,-39-20 164,36 24 0,-41-23 0,1-1 0,39 17 0,99 24 0,-96-25 0,-12-5 0,25 1 486,87 16 1,-25-7 275,-132-32-592,2 0 40,-1 0-1,1 0 0,-1 1 0,0 0 0,0 1 0,15 9 0,-60-19-209,4-4 0,1-3 0,1 0 0,0-2 0,-34-22 0,-134-61-542,37 22-84,132 62 335,-1 1 0,-1 2-1,-49-11 1,41 12-51,-66-26 1,50 12 641,-1 2 0,-63-16 0,-121-23-1064,138 21 752,72 27 100,-59-19 0,4 12 324,26 8 72,1-4 0,-85-33 0,-101-44-930,236 90 498,0 0 0,0-1 0,1-1 0,-1 0 1,1 0-1,0 0 0,-13-12 0,9 6 403,-4 1-413,-1 0 1,0 1 0,-1 0-1,0 2 1,0 0 0,-1 1-1,1 0 1,-1 2 0,-27-3-1,42 6-42,-1 0 0,0 0 0,0 0 0,1 0 0,-1-1 0,0 0 0,1 0 0,0 0 0,-5-3 0,8 4 0,0 0 0,0 0 0,0 0 0,1 0 0,-1 0 0,0 0 0,0 0 0,1 0 0,-1 0 0,1 0 0,-1-1 0,1 1 0,-1 0 0,1 0 0,0-1 0,0 1 0,-1 0 0,1-1 0,0 1 0,0 0 0,0-1 0,1 1 0,-1 0 0,0 0 0,0-1 0,1 1 0,-1 0 0,1 0 0,-1-1 0,1 1 0,-1 0 0,1 0 0,0 0 0,-1 0 0,1 0 0,2-2 0,4-6 0,1 1 0,0 0 0,0 0 0,1 1 0,0 0 0,1 1 0,-1 0 0,1 0 0,0 1 0,0 0 0,14-4 0,-11 4 0,0 0 0,-1-1 0,1-1 0,-1 0 0,-1-1 0,1 0 0,13-13 0,-11 6 0,28-33 0,-40 45 0,0 0 0,0 0 0,0 0 0,-1 0 0,1-1 0,-1 1 0,0 0 0,0-1 0,0 1 0,0-1 0,-1 1 0,1-1 0,-1 0 0,0-6 0,-1 8 0,1 0 0,-1 0 0,0 0 0,0 0 0,0 0 0,0 0 0,0 0 0,-1 1 0,1-1 0,0 0 0,-1 1 0,1-1 0,-1 1 0,0-1 0,1 1 0,-1 0 0,0 0 0,0 0 0,0 0 0,0 0 0,0 0 0,0 0 0,0 0 0,0 1 0,0-1 0,0 1 0,-3 0 0,-9-3 0,1 2 0,-1 0 0,-15 1 0,18 0 0,-15-2 0,0-1 0,0-1 0,0-1 0,-24-9 0,20 5 0,-1 2 0,-36-4 0,-222 8 0,153 5 0,128-2 0,0 0 0,-1 0 0,1 1 0,0 0 0,0 1 0,0 0 0,0 0 0,0 1 0,-8 3 0,14-4 0,-1-1 0,1 1 0,0-1 0,0 1 0,0 0 0,0 0 0,0 0 0,0 0 0,0 0 0,1 0 0,-1 1 0,1-1 0,-1 1 0,1-1 0,0 1 0,0-1 0,0 1 0,1-1 0,-1 1 0,0 0 0,1 0 0,0-1 0,0 1 0,0 0 0,0 0 0,0-1 0,0 1 0,1 0 0,-1-1 0,3 6 0,-2-3 0,1 0 0,0 1 0,0-1 0,1-1 0,-1 1 0,1 0 0,0-1 0,0 1 0,1-1 0,0 0 0,-1 0 0,1 0 0,0 0 0,1-1 0,-1 0 0,1 0 0,-1 0 0,1 0 0,0-1 0,0 0 0,6 2 0,12 3 0,1 0 0,0-2 0,36 4 0,-26-5 0,165 29 0,-171-26 0,34 14 0,-38-13 0,-1 0 0,34 6 0,-7-9 0,1-2 0,73-5 0,36 2 0,-153 0 0,-1 1 0,1 0 0,-1 0 0,1 0 0,-1 1 0,9 3 0,-14-5 0,-1 0 0,0 0 0,0 0 0,0 0 0,1 0 0,-1 0 0,0 0 0,0 1 0,1-1 0,-1 0 0,0 0 0,0 0 0,0 0 0,0 0 0,1 0 0,-1 1 0,0-1 0,0 0 0,0 0 0,0 0 0,1 1 0,-1-1 0,0 0 0,0 0 0,0 0 0,0 1 0,0-1 0,0 0 0,0 0 0,0 1 0,0-1 0,0 0 0,0 0 0,0 0 0,0 1 0,0-1 0,0 0 0,-8 5 0,-16 0 0,-256 0 0,165-7 0,91 0 0,-1 0 0,2-2 0,-1 0 0,0-2 0,1-1 0,0 0 0,1-2 0,-1-1 0,2 0 0,-25-16 0,40 22 0,1 0 0,-1-1 0,1 1 0,0-1 0,0 0 0,1-1 0,-1 1 0,1-1 0,0 1 0,1-1 0,-1 0 0,1-1 0,-4-12 0,-1-6 0,2 0 0,-5-37 0,8 45 0,-4-61 0,5-105 0,2 162 0,0 488 0,-1-433 0,-1 1 0,-2-1 0,-14 56 0,10-69 0,-1 0 0,-1-1 0,-1 0 0,0-1 0,-25 32 0,34-49 0,-7 9 0,1-1 0,-1-1 0,-1 1 0,0-2 0,0 1 0,-1-1 0,0-1 0,-19 10 0,11-8 0,0 0 0,0-2 0,-1 0 0,-37 6 0,31-6 0,0 0 0,1 2 0,-25 11 0,-20 8 0,44-20 0,0-1 0,-1-2 0,0 0 0,-29 0 0,-109-4 0,109-2 0,15-2 0,1-2 0,-1-2 0,2-1 0,-42-15 0,-27-5 0,-53-18 0,99 17 0,9 3 0,-10 3-399,-98-23 1,114 33 243,1-1 1,-65-31-1,-34-12-125,31 30 692,89 23-495,-1-1 1,1-2-1,0 0 0,0-2 0,-33-16 0,37 14 134,-1 1 0,0 1 0,0 1 1,-34-7-1,-96-12 831,7 2-394,102 16-488,22 5 0,0-1 0,0 0 0,1-2 0,-33-14 0,39 14 0,-1 1 0,0 0 0,0 1 0,0 1 0,0 0 0,-32-2 0,-96 4 0,100 3 0,13 2 0,1 0 0,0 2 0,0 1 0,1 2 0,0 1 0,0 0 0,1 3 0,-34 17 0,1 10 0,47-30 0,-1 1 0,1-2 0,-2 0 0,-25 10 0,-20 2 0,-1-2 0,-79 12 0,121-28 0,0 1 0,0 1 0,1 1 0,-35 13 0,12-3 0,1-2 0,-2-1 0,1-2 0,-85 9 0,119-19 0,-1 1 0,1 0 0,0 1 0,0 0 0,-10 4 0,12 0 0,14-2 0,13 0 0,301 1 0,-175-8 0,-38 2 0,129 3 0,-213 0 0,40 8 0,-60-9 0,-1 0 0,1 1 0,0 0 0,-1 0 0,1 0 0,-1 0 0,0 1 0,1 0 0,-1 0 0,-1 1 0,1-1 0,8 8 0,-13-10 0,1 0 0,0 0 0,-1 0 0,1 0 0,-1 0 0,0 0 0,1 0 0,-1 0 0,0 0 0,1 1 0,-1-1 0,0 0 0,0 0 0,0 0 0,0 0 0,0 0 0,0 0 0,0 0 0,0 0 0,-1 1 0,1-1 0,0 0 0,-1 0 0,1 0 0,-1 0 0,1 0 0,-1 0 0,1 0 0,-1 0 0,0-1 0,1 1 0,-1 0 0,0 0 0,0 0 0,0-1 0,1 1 0,-1 0 0,0-1 0,0 1 0,0-1 0,0 1 0,-2 0 0,-4 3 0,0-1 0,-1 1 0,1-1 0,-11 2 0,-9 1 0,1-1 0,-1-1 0,-39 1 0,-85-8 0,48-1 0,-479 4 0,542-2-455,-68-12 1,-15-2-240,-124-15 693,170 18 1,-140-6 0,-286 20 1604,497-1-1604,1 0 0,0 0 0,-1 0 0,1 1 0,0 0 0,-1 0 0,1 0 0,0 0 0,0 1 0,0 0 0,0 0 0,0 1 0,0-1 0,1 1 0,-1 0 0,1 0 0,0 1 0,0-1 0,0 1 0,0 0 0,0 0 0,1 0 0,0 0 0,0 1 0,0-1 0,0 1 0,-3 10 0,-2 2 0,0-1 0,-1 1 0,-1-1 0,-1-1 0,0 0 0,-1 0 0,0-1 0,-1-1 0,-1 0 0,-15 12 0,18-19 0,0-1 0,0 0 0,-1 0 0,0-1 0,0 0 0,-22 3 0,20-4 0,-1 0 0,1 1 0,0 0 0,-19 10 0,-10 9 0,-2-2 0,0-2 0,-50 14 0,69-25 0,1 2 0,0 0 0,0 2 0,-31 19 0,19-16 0,25-10 0,34-7 0,86-6 0,-69 6 0,62-10 0,-34 2 0,0 3 0,133 4 0,-127 4 0,-53 1 0,-1 0 0,1 1 0,-1 1 0,0 1 0,0 1 0,-1 0 0,1 2 0,-1 0 0,-1 1 0,0 0 0,18 14 0,-33-22 0,-1 1 0,1-1 0,-1 1 0,1-1 0,-1 1 0,0 0 0,1-1 0,-1 1 0,0 0 0,0 0 0,0 0 0,-1 0 0,1 0 0,0 0 0,-1 0 0,1 0 0,-1 0 0,0 0 0,0 0 0,0 0 0,0 1 0,0-1 0,0 0 0,0 0 0,-1 0 0,1 0 0,-1 0 0,1 0 0,-1 0 0,-1 2 0,-3 7 0,-1 0 0,0 0 0,0-1 0,-10 12 0,7-10 0,-12 16 0,14-20 0,0 1 0,0 1 0,1-1 0,0 1 0,-6 14 0,11-21 0,0 0 0,0 1 0,0-1 0,1 0 0,0 0 0,-1 1 0,1-1 0,0 0 0,0 1 0,1-1 0,-1 0 0,1 1 0,-1-1 0,1 0 0,0 0 0,0 0 0,1 0 0,-1 0 0,1 0 0,-1 0 0,1 0 0,0 0 0,3 2 0,-2-1 0,0-1 0,1 0 0,-1 0 0,1 0 0,0-1 0,0 1 0,0-1 0,0 0 0,0 0 0,1-1 0,-1 1 0,6 0 0,62 11 0,-28-7 0,-13-1 0,60 1 0,2 1 0,-69-3 0,-1 2 0,31 10 0,-29-7 0,44 8 0,-30-13 0,75-1 0,-82-4 0,0 1 0,0 2 0,53 9 0,-43-3 0,0-1 0,66 1 0,89-9 0,-69-2 0,-90 2 0,0-2 0,55-12 0,142-18 0,-143 22 0,-60 9 0,41-9 0,-37 5 0,65-3 0,-65 7 0,66-12 0,-60 6 0,-26 5 0,1 0 0,-1-1 0,0-1 0,0 0 0,16-9 0,2 0 0,0 1 0,0 2 0,1 1 0,69-9 0,-22 4 0,96-16 0,-127 21 0,-33 8 0,-1-1 0,30-11 0,185-75 0,-226 86 0,0 0 0,-1 0 0,0-1 0,1 0 0,-1 0 0,-1 0 0,1-1 0,0 1 0,-1-1 0,0 0 0,0 0 0,-1-1 0,1 1 0,3-9 0,-6 11 0,0 0 0,0 1 0,0-1 0,0 0 0,0 0 0,-1 1 0,1-1 0,-1 0 0,0 0 0,0 0 0,0 0 0,0 0 0,0 0 0,-1 1 0,1-1 0,-1 0 0,0 0 0,0 0 0,0 1 0,0-1 0,0 0 0,-1 1 0,1-1 0,-1 1 0,1 0 0,-1-1 0,0 1 0,0 0 0,0 0 0,0 0 0,-1 0 0,1 1 0,0-1 0,-4-1 0,-4-2 0,-1 1 0,0 0 0,1 1 0,-1 0 0,-1 0 0,-12 0 0,-9-3 0,-14-3 0,29 6 0,-1-1 0,1 0 0,0-1 0,-23-10 0,1-1 0,-2 1 0,-64-13 0,-1-1 0,104 28 0,1 1 0,0-1 0,0 0 0,-1 0 0,1 0 0,0 0 0,0-1 0,0 1 0,0-1 0,0 1 0,0-1 0,1 0 0,-1 1 0,1-1 0,-1 0 0,1 0 0,-1 0 0,1 0 0,0-1 0,0 1 0,0 0 0,-1-4 0,2 4 0,0 0 0,0 0 0,0 0 0,0 0 0,0 0 0,1 0 0,-1 0 0,1 0 0,-1 1 0,1-1 0,-1 0 0,1 0 0,0 1 0,0-1 0,0 0 0,0 1 0,0-1 0,1 1 0,-1-1 0,0 1 0,1-1 0,-1 1 0,1 0 0,-1 0 0,1 0 0,0 0 0,-1 0 0,1 0 0,3-1 0,20-8 0,1 2 0,0 0 0,0 1 0,1 2 0,0 1 0,39-1 0,-51 6 0,-20 6 0,-31 10 0,18-8 0,18-9 0,-1 0 0,1 1 0,0-1 0,-1 0 0,1 1 0,0-1 0,-1 0 0,1 1 0,0-1 0,0 0 0,0 1 0,-1-1 0,1 0 0,0 1 0,0-1 0,0 1 0,0-1 0,0 0 0,-1 1 0,1-1 0,0 1 0,0-1 0,0 0 0,0 1 0,0-1 0,0 1 0,1-1 0,-1 1 0,0-1 0,0 0 0,0 1 0,0-1 0,1 1 0,12 11 0,25 2 0,-36-13 0,32 7 0,61 9 0,-28-7 0,-14-1-236,-22-5-223,0 2-1,51 17 1,-42-8 438,2-2 0,-1-1 0,1-3 0,1-1 0,58 3 0,48 4 21,12 0 0,-145-15 0,32 1 0,75 11 0,-60-3 0,114 2 0,-155-9 0,1 0 0,-1 2 0,0 1 0,36 12 0,-32-9 0,0-1 0,46 7 0,22-10 0,-51-3 0,51 8 0,-27-1 0,90-1 0,-33-3 0,-53 8 403,-54-8-116,0-1 0,24 1 0,-35-4-244,0 0 1,0 0-1,0-1 0,0 0 1,0 0-1,0 0 0,0-1 0,0 0 1,-1 0-1,10-6 0,58-41-43,-51 32 0,44-24 0,-47 30 0,-2-1 0,32-25 0,-31 22 0,0 1 0,23-12 0,-29 19 0,0 0 0,-1-1 0,0 0 0,0 0 0,14-16 0,-12 12 0,1 0 0,-1 1 0,22-13 0,8-6 0,-34 24 0,1 0 0,1 0 0,16-7 0,-18 10 0,0-2 0,0 1 0,0-1 0,-1 0 0,12-10 0,-4 1 0,1 1 0,0 0 0,1 1 0,1 1 0,0 1 0,0 1 0,1 0 0,0 1 0,33-7 0,-3-2 0,0-1 0,61-34 0,43-16 0,-124 56 0,-2-2 0,34-21 0,-39 21 0,-1 2 0,1 0 0,1 1 0,27-8 0,32-2 0,66-20 0,-94 15 0,-43 20 0,-1 0 0,1 1 0,16-5 0,129-22 0,-30 8 0,-93 16 0,-2 2 0,-1-2 0,0-1 0,0-1 0,47-24 0,-62 27 0,0 1 0,0 0 0,0 1 0,1 0 0,0 2 0,0 0 0,0 1 0,1 0 0,19 2 0,-79 21 0,-30 0 0,-105 17 0,146-32 0,-21 1 0,-1-3 0,-86-3 0,87-2 0,36 2 0,1 1 0,0 1 0,-1 0 0,1 1 0,0 0 0,-21 11 0,-34 9 0,-26-3 0,47-11 0,-76 26 0,116-32 0,1 1 0,-1 0 0,1 1 0,0 0 0,0 0 0,0 1 0,1 0 0,0 0 0,-10 15 0,10-13 0,-1 0 0,0-1 0,0 0 0,-1 0 0,0-1 0,-18 12 0,-59 17 0,6-3 0,56-21 0,-1-1 0,0-2 0,0 0 0,0-2 0,-1 0 0,0-2 0,-1-1 0,1-1 0,-29-1 0,17-2-1365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5.5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34 24575,'665'0'0,"-651"1"0,-1 1 0,0 0 0,0 1 0,0 0 0,0 1 0,23 11 0,-19-8 0,1-1 0,29 8 0,-9-9 0,64 0 0,-60-4 0,43 7 0,44 5 0,-1-5 0,134-9 0,-85-1 0,-126 1 0,0-1 0,-1-3 0,1-2 0,78-21 0,25-5 0,-114 24 0,74-6 0,-1 1 0,-45 6 0,1 2 0,126 7 0,-78 1 0,579-2 0,-685 0 0,-4 0 0,0-1 0,-1 1 0,1 1 0,0-1 0,0 1 0,-1 0 0,1 1 0,-1 0 0,13 4 0,-19-6-20,0 1-1,0-1 1,1 0 0,-1 0-1,0 0 1,0 0 0,0 1-1,1-1 1,-1 0-1,0 0 1,0 1 0,0-1-1,0 0 1,1 0 0,-1 1-1,0-1 1,0 0-1,0 0 1,0 1 0,0-1-1,0 0 1,0 0 0,0 1-1,0-1 1,0 0-1,0 1 1,0-1 0,0 0-1,0 0 1,0 1 0,0-1-1,0 0 1,0 0-1,-1 1 1,1-1 0,0 0-1,0 0 1,0 1-1,0-1 1,0 0 0,-1 0-1,1 1 1,0-1 0,0 0-1,0 0 1,-1 0-1,1 0 1,0 1 0,0-1-1,-1 0 1,1 0 0,0 0-1,0 0 1,-1 0-1,1 0 1,0 0 0,-1 0-1,1 0 1,0 0 0,0 0-1,-1 0 1,1 0-1,0 0 1,0 0 0,-1 0-1,1 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6.0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24575,'3'0'0,"1"1"0,-1 0 0,1-1 0,-1 2 0,0-1 0,1 0 0,3 3 0,16 5 0,9-4 0,1-1 0,46 0 0,-44-3 0,66 10 0,108 14 0,-83-13 0,-69-6-333,-26-3-173,1 1 1,-1 1 0,43 14 0,-36-9 288,0-1 0,1-1 1,-1-3-1,1-1 0,0-2 1,41-2-1,-35 1 217,74 13 0,27 1 0,118 4 0,-74-7 41,4 0-246,-67 0-1402,180-5-1,-226-8 1662,-60 3-59,-1 0 1,1 1-1,-1 2 1,1 0-1,22 9 1,-19-6 424,0-1 1,1-1 0,26 2 0,62-3 7,-70-5 1061,71 9 0,14 8-337,34 5-170,-100-14-982,0-4 0,100-3 0,-107-2 0,-77 1-1365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6.3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36 24575,'28'0'0,"4"1"0,0-2 0,0-1 0,45-9 0,-32 3-153,0 1-1,62-1 1,94 9-687,-72 2 477,1186-3 227,-1279 2 595,64 11 1,-2 1 284,-77-12-1154,0 1 1,33 8-1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6.7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1 399 24575,'11'-1'0,"1"0"0,0-2 0,-1 1 0,1-1 0,-1-1 0,19-8 0,32-10 0,-23 16 0,0 1 0,59 0 0,43-5 0,61-5 0,-95 10 0,-23-9 0,-8 1 0,-70 13 0,1-1 0,-1 0 0,1 0 0,-1 0 0,1-1 0,-1 0 0,0 0 0,0-1 0,8-4 0,-11 5 0,0-1 0,0 1 0,0-1 0,0 0 0,-1 0 0,0 0 0,1 0 0,-1-1 0,0 1 0,-1-1 0,1 1 0,0-1 0,-1 0 0,0 1 0,0-1 0,0 0 0,0-5 0,-1-1 22,0 0 1,0 0-1,-2 0 0,1 0 0,-1 0 0,0 0 1,-1 0-1,0 1 0,-1-1 0,-9-17 0,5 10-826,-10-34-1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9.0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4620 195 24575,'4'0'0,"1"1"0,-1-1 0,0 1 0,1 0 0,-1 0 0,1 0 0,-1 0 0,0 1 0,0 0 0,0 0 0,0 0 0,0 0 0,0 1 0,-1-1 0,1 1 0,-1 0 0,1 0 0,-1 0 0,3 4 0,3 7 0,0-1 0,0 2 0,12 28 0,12 18 0,-25-48 0,-1 0 0,0 1 0,-1 0 0,0 0 0,-1 0 0,-1 1 0,0-1 0,-1 1 0,2 21 0,-3-12 0,-2-1 0,0 1 0,-1-1 0,-2 0 0,-7 34 0,2-17 0,3 1 0,-1 54 0,2-24 0,3-66 0,1-1 0,-1 1 0,-1-1 0,1 0 0,-1 0 0,0 0 0,1 0 0,-2 0 0,1 0 0,0 0 0,-1 0 0,0-1 0,0 1 0,0-1 0,0 0 0,0 0 0,-6 3 0,0 1 0,-1-1 0,0 0 0,0-1 0,0 0 0,-18 6 0,23-10 0,0 0 0,0 0 0,0 0 0,0-1 0,0 1 0,0-1 0,0-1 0,0 1 0,0-1 0,0 0 0,0 0 0,-6-2 0,-7-4 0,0 0 0,-17-11 0,23 12 0,0-1 0,-1 2 0,0 0 0,-24-7 0,16 7 0,-1-1 0,-39-17 0,35 12 0,-34-9 0,38 15 0,-10-4 0,-1 2 0,0 1 0,-39-2 0,-273 10 0,252 12 0,62-8 0,-41 3 0,-27-8 0,63-3 0,0 3 0,1 1 0,-52 9 0,43-3 0,-1-1 0,-60 0 0,-93-8 0,69-2 0,-336 3 0,417-2 0,-65-11 0,-36-3 0,-18 0 0,-12 1 0,85 17 0,53 0 0,1-2 0,0-1 0,-1-2 0,-39-8 0,42 4 0,-1 2 0,-77-1 0,26 3 0,-4-11 0,63 8 0,-39-2 0,-347 6 0,215 4 0,193-2 0,1-1 0,-1 0 0,1 0 0,-1 0 0,1-1 0,0 0 0,0-1 0,0 0 0,0 0 0,0-1 0,-10-6 0,13 7 0,1 0 0,1 0 0,-1 0 0,0-1 0,1 0 0,-1 0 0,1 0 0,0 0 0,1 0 0,-1 0 0,1-1 0,0 1 0,0-1 0,0 0 0,0 0 0,1 0 0,0 1 0,0-1 0,0 0 0,1-9 0,0 2 0,1 0 0,1 0 0,0 1 0,0-1 0,2 0 0,-1 1 0,1 0 0,1 0 0,0 0 0,0 0 0,1 1 0,12-16 0,53-99 0,-58 108 0,-2-1 0,0 0 0,-1-1 0,0 0 0,-2-1 0,0 0 0,-1 0 0,-2-1 0,6-29 0,-10 35 0,0 1 0,2 0 0,0-1 0,0 1 0,2 0 0,6-17 0,-8 26 0,0 0 0,0-1 0,0 1 0,1 0 0,0 0 0,0 1 0,0-1 0,1 1 0,-1 0 0,1 0 0,0 1 0,0-1 0,0 1 0,1 0 0,-1 0 0,1 1 0,7-3 0,16-1 0,-1 1 0,1 2 0,0 0 0,0 2 0,-1 2 0,32 3 0,17-1 0,27-3 0,63 2 0,-72 13 0,-65-9 0,40 3 0,-23-8 0,-20 0 0,1 0 0,47 10 0,101 14 0,-67-12 0,-69-9 0,41 0 0,30 2 0,-96-3 0,-1 1 0,0 0 0,26 12 0,-25-10 0,0 0 0,0-1 0,18 4 0,30-2 0,1-3 0,106-6 0,-47-1 0,536 3 0,-628 1 0,0 2 0,34 8 0,42 4 0,95-15 0,21 1 0,-128 14 0,-65-9 0,40 2 0,-21-4 0,72 13 0,-113-15 0,10 1 0,1 1 0,-1 1 0,0 0 0,27 13 0,-17-6 0,1-2 0,1-1 0,-1-1 0,45 6 0,-46-9 0,40 3-1365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5.5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34 24575,'665'0'0,"-651"1"0,-1 1 0,0 0 0,0 1 0,0 0 0,0 1 0,23 11 0,-19-8 0,1-1 0,29 8 0,-9-9 0,64 0 0,-60-4 0,43 7 0,44 5 0,-1-5 0,134-9 0,-85-1 0,-126 1 0,0-1 0,-1-3 0,1-2 0,78-21 0,25-5 0,-114 24 0,74-6 0,-1 1 0,-45 6 0,1 2 0,126 7 0,-78 1 0,579-2 0,-685 0 0,-4 0 0,0-1 0,-1 1 0,1 1 0,0-1 0,0 1 0,-1 0 0,1 1 0,-1 0 0,13 4 0,-19-6-20,0 1-1,0-1 1,1 0 0,-1 0-1,0 0 1,0 0 0,0 1-1,1-1 1,-1 0-1,0 0 1,0 1 0,0-1-1,0 0 1,1 0 0,-1 1-1,0-1 1,0 0-1,0 0 1,0 1 0,0-1-1,0 0 1,0 0 0,0 1-1,0-1 1,0 0-1,0 1 1,0-1 0,0 0-1,0 0 1,0 1 0,0-1-1,0 0 1,0 0-1,-1 1 1,1-1 0,0 0-1,0 0 1,0 1-1,0-1 1,0 0 0,-1 0-1,1 1 1,0-1 0,0 0-1,0 0 1,-1 0-1,1 0 1,0 1 0,0-1-1,-1 0 1,1 0 0,0 0-1,0 0 1,-1 0-1,1 0 1,0 0 0,-1 0-1,1 0 1,0 0 0,0 0-1,-1 0 1,1 0-1,0 0 1,0 0 0,-1 0-1,1 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6.0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24575,'3'0'0,"1"1"0,-1 0 0,1-1 0,-1 2 0,0-1 0,1 0 0,3 3 0,16 5 0,9-4 0,1-1 0,46 0 0,-44-3 0,66 10 0,108 14 0,-83-13 0,-69-6-333,-26-3-173,1 1 1,-1 1 0,43 14 0,-36-9 288,0-1 0,1-1 1,-1-3-1,1-1 0,0-2 1,41-2-1,-35 1 217,74 13 0,27 1 0,118 4 0,-74-7 41,4 0-246,-67 0-1402,180-5-1,-226-8 1662,-60 3-59,-1 0 1,1 1-1,-1 2 1,1 0-1,22 9 1,-19-6 424,0-1 1,1-1 0,26 2 0,62-3 7,-70-5 1061,71 9 0,14 8-337,34 5-170,-100-14-982,0-4 0,100-3 0,-107-2 0,-77 1-1365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6.3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36 24575,'28'0'0,"4"1"0,0-2 0,0-1 0,45-9 0,-32 3-153,0 1-1,62-1 1,94 9-687,-72 2 477,1186-3 227,-1279 2 595,64 11 1,-2 1 284,-77-12-1154,0 1 1,33 8-1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6.7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1 399 24575,'11'-1'0,"1"0"0,0-2 0,-1 1 0,1-1 0,-1-1 0,19-8 0,32-10 0,-23 16 0,0 1 0,59 0 0,43-5 0,61-5 0,-95 10 0,-23-9 0,-8 1 0,-70 13 0,1-1 0,-1 0 0,1 0 0,-1 0 0,1-1 0,-1 0 0,0 0 0,0-1 0,8-4 0,-11 5 0,0-1 0,0 1 0,0-1 0,0 0 0,-1 0 0,0 0 0,1 0 0,-1-1 0,0 1 0,-1-1 0,1 1 0,0-1 0,-1 0 0,0 1 0,0-1 0,0 0 0,0-5 0,-1-1 22,0 0 1,0 0-1,-2 0 0,1 0 0,-1 0 0,0 0 1,-1 0-1,0 1 0,-1-1 0,-9-17 0,5 10-826,-10-34-1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29.0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4620 195 24575,'4'0'0,"1"1"0,-1-1 0,0 1 0,1 0 0,-1 0 0,1 0 0,-1 0 0,0 1 0,0 0 0,0 0 0,0 0 0,0 0 0,0 1 0,-1-1 0,1 1 0,-1 0 0,1 0 0,-1 0 0,3 4 0,3 7 0,0-1 0,0 2 0,12 28 0,12 18 0,-25-48 0,-1 0 0,0 1 0,-1 0 0,0 0 0,-1 0 0,-1 1 0,0-1 0,-1 1 0,2 21 0,-3-12 0,-2-1 0,0 1 0,-1-1 0,-2 0 0,-7 34 0,2-17 0,3 1 0,-1 54 0,2-24 0,3-66 0,1-1 0,-1 1 0,-1-1 0,1 0 0,-1 0 0,0 0 0,1 0 0,-2 0 0,1 0 0,0 0 0,-1 0 0,0-1 0,0 1 0,0-1 0,0 0 0,0 0 0,-6 3 0,0 1 0,-1-1 0,0 0 0,0-1 0,0 0 0,-18 6 0,23-10 0,0 0 0,0 0 0,0 0 0,0-1 0,0 1 0,0-1 0,0-1 0,0 1 0,0-1 0,0 0 0,0 0 0,-6-2 0,-7-4 0,0 0 0,-17-11 0,23 12 0,0-1 0,-1 2 0,0 0 0,-24-7 0,16 7 0,-1-1 0,-39-17 0,35 12 0,-34-9 0,38 15 0,-10-4 0,-1 2 0,0 1 0,-39-2 0,-273 10 0,252 12 0,62-8 0,-41 3 0,-27-8 0,63-3 0,0 3 0,1 1 0,-52 9 0,43-3 0,-1-1 0,-60 0 0,-93-8 0,69-2 0,-336 3 0,417-2 0,-65-11 0,-36-3 0,-18 0 0,-12 1 0,85 17 0,53 0 0,1-2 0,0-1 0,-1-2 0,-39-8 0,42 4 0,-1 2 0,-77-1 0,26 3 0,-4-11 0,63 8 0,-39-2 0,-347 6 0,215 4 0,193-2 0,1-1 0,-1 0 0,1 0 0,-1 0 0,1-1 0,0 0 0,0-1 0,0 0 0,0 0 0,0-1 0,-10-6 0,13 7 0,1 0 0,1 0 0,-1 0 0,0-1 0,1 0 0,-1 0 0,1 0 0,0 0 0,1 0 0,-1 0 0,1-1 0,0 1 0,0-1 0,0 0 0,0 0 0,1 0 0,0 1 0,0-1 0,0 0 0,1-9 0,0 2 0,1 0 0,1 0 0,0 1 0,0-1 0,2 0 0,-1 1 0,1 0 0,1 0 0,0 0 0,0 0 0,1 1 0,12-16 0,53-99 0,-58 108 0,-2-1 0,0 0 0,-1-1 0,0 0 0,-2-1 0,0 0 0,-1 0 0,-2-1 0,6-29 0,-10 35 0,0 1 0,2 0 0,0-1 0,0 1 0,2 0 0,6-17 0,-8 26 0,0 0 0,0-1 0,0 1 0,1 0 0,0 0 0,0 1 0,0-1 0,1 1 0,-1 0 0,1 0 0,0 1 0,0-1 0,0 1 0,1 0 0,-1 0 0,1 1 0,7-3 0,16-1 0,-1 1 0,1 2 0,0 0 0,0 2 0,-1 2 0,32 3 0,17-1 0,27-3 0,63 2 0,-72 13 0,-65-9 0,40 3 0,-23-8 0,-20 0 0,1 0 0,47 10 0,101 14 0,-67-12 0,-69-9 0,41 0 0,30 2 0,-96-3 0,-1 1 0,0 0 0,26 12 0,-25-10 0,0 0 0,0-1 0,18 4 0,30-2 0,1-3 0,106-6 0,-47-1 0,536 3 0,-628 1 0,0 2 0,34 8 0,42 4 0,95-15 0,21 1 0,-128 14 0,-65-9 0,40 2 0,-21-4 0,72 13 0,-113-15 0,10 1 0,1 1 0,-1 1 0,0 0 0,27 13 0,-17-6 0,1-2 0,1-1 0,-1-1 0,45 6 0,-46-9 0,40 3-1365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35.3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736 469 24575,'2422'0'0,"-2401"0"0,-1-2 0,0 0 0,0-1 0,0-1 0,0 0 0,0-2 0,-1 0 0,0-2 0,24-11 0,-19 8 0,2 1 0,-1 1 0,1 1 0,0 2 0,37-5 0,-36 6 0,10 0 0,0 2 0,40 2 0,-43 1 0,0-1 0,65-11 0,-58 6 0,1 1 0,45 0 0,-9 1 0,15-10 0,-63 8 0,43-3 0,38 9 0,-71 2 0,79-7 0,-107 2 0,0 0 0,-1 0 0,0-1 0,16-8 0,26-9 0,-15 14 0,1 1 0,0 2 0,1 2 0,69 5 0,-34-1 0,-64-2 0,0 0 0,0 1 0,0 0 0,0 1 0,0 0 0,0 1 0,19 8 0,-26-10 0,0 2 0,-1-1 0,1 0 0,-1 1 0,1-1 0,-1 1 0,0 0 0,0 0 0,0 0 0,-1 0 0,1 1 0,-1-1 0,0 1 0,0 0 0,0 0 0,0-1 0,0 1 0,-1 0 0,0 0 0,0 1 0,0-1 0,0 0 0,-1 5 0,1-3 0,-1 1 0,0-1 0,-1 1 0,1-1 0,-1 1 0,-1-1 0,1 1 0,-1-1 0,0 0 0,0 0 0,-1 0 0,0 0 0,0 0 0,-6 7 0,-5 5 0,0-2 0,-1 0 0,-18 15 0,21-21 0,1 0 0,0 0 0,0 2 0,1-1 0,1 1 0,0 1 0,-13 24 0,19-30 0,1 1 0,-2-1 0,1 0 0,-1 0 0,0 0 0,0 0 0,-1-1 0,1 0 0,-2 0 0,1 0 0,-1 0 0,0-1 0,0 0 0,0 0 0,-14 7 0,3-3 0,-1-2 0,0 0 0,-1-1 0,1 0 0,-29 3 0,8-4 0,-67-2 0,-786-5 0,854 0 0,-62-11 0,5 0 0,68 10 0,0-2 0,1-2 0,-30-9 0,30 7 0,-1 1 0,1 2 0,-30-3 0,-3 4 0,-93-12 0,102 11 0,0 1 0,-98 5 0,-12-1 0,64-14 0,66 9 0,-39-2 0,-372 5 0,226 5 0,131-4 0,37 0 0,-95 8 0,121-2 0,-1 1 0,-33 13 0,33-9 0,-1-2 0,-26 5 0,-19-5 0,0-3 0,-101-6 0,47-1 0,-10 1 0,-161 5 0,285-3 0,0 1 0,0 0 0,0 0 0,0 1 0,0 0 0,-14 7 0,19-8 0,0 1 0,1-1 0,-1 1 0,0 0 0,1 0 0,-1 1 0,1-1 0,0 0 0,0 1 0,0-1 0,0 1 0,0 0 0,0 0 0,1 0 0,-1 0 0,1 0 0,0 0 0,0 0 0,-1 4 0,0 1 0,0-1 0,1 1 0,0-1 0,0 1 0,0 0 0,1 0 0,1-1 0,-1 1 0,1 0 0,0-1 0,1 1 0,0-1 0,0 1 0,0-1 0,1 0 0,0 0 0,1 0 0,0 0 0,0 0 0,0-1 0,1 0 0,-1 0 0,11 10 0,-8-10 0,1 0 0,0 0 0,0 0 0,0-1 0,0 0 0,1 0 0,0-1 0,0 0 0,11 2 0,12 3 0,44 6 0,-68-13 0,83 7 0,-58-7 0,43 8 0,-2 1 0,0-3 0,1-4 0,99-6 0,-47 0 0,3472 2 0,-3590 0 0,-1 0 0,0-1 0,0 0 0,0 0 0,0-1 0,0 0 0,0 0 0,-1-1 0,1 0 0,-1 0 0,1-1 0,6-5 0,-9 6 0,-1-1 0,0 0 0,0 0 0,0 0 0,0 0 0,-1-1 0,1 1 0,-1-1 0,0 0 0,-1 0 0,1 0 0,-1 0 0,0 0 0,0-1 0,-1 1 0,0-1 0,0 1 0,1-9 0,-1-2 0,0-1 0,-1 0 0,-3-27 0,3 39 0,-1 1 0,0 0 0,0-1 0,0 1 0,0 0 0,-1-1 0,0 1 0,0 0 0,0 0 0,0 0 0,-1 1 0,1-1 0,-1 0 0,0 1 0,0 0 0,0 0 0,0 0 0,-7-5 0,-9-3 0,-1 1 0,1 1 0,-2 0 0,1 2 0,-1 0 0,0 1 0,0 1 0,-1 1 0,1 1 0,-24 0 0,1 0 0,-46-9 0,46 5 0,-49-1 0,19 8 0,41 2 0,0-3 0,1 0 0,-55-11 0,44 5 0,-1 1 0,-68 0 0,58 5 0,-54-10 0,89 9 0,2-2 0,-1 0 0,0-1 0,1 0 0,-33-16 0,20 8 0,-1 2 0,0 1 0,0 2 0,-56-8 0,74 14 0,-27-2 0,-1 0 0,-46 4 0,53 1 0,-1-2 0,1-1 0,-56-10 0,77 9 0,-48-11 0,-110-41 0,99 25 0,-136-38 0,172 57 0,1-1 0,0-1 0,-40-23 0,8 4 0,32 18 0,-46-12 0,51 18 0,0-2 0,-49-23 0,49 16 0,-1 2 0,0 1 0,-1 1 0,0 2 0,-36-8 0,59 18 0,-43-10 0,-1 3 0,-65-2 0,58 8 0,20 0 0,1 2 0,-53 7 0,79-5 0,1 2 0,0 0 0,0 0 0,-12 7 0,-30 10 0,-130 23 0,130-34 0,11-1 0,-1-2 0,-48 1 0,-529-10 0,608 1 0,0 0 0,-1-2 0,1 1 0,0-2 0,1 0 0,-25-10 0,20 6 0,-1 2 0,-29-7 0,-97-20 0,136 30 342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35.3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736 469 24575,'2422'0'0,"-2401"0"0,-1-2 0,0 0 0,0-1 0,0-1 0,0 0 0,0-2 0,-1 0 0,0-2 0,24-11 0,-19 8 0,2 1 0,-1 1 0,1 1 0,0 2 0,37-5 0,-36 6 0,10 0 0,0 2 0,40 2 0,-43 1 0,0-1 0,65-11 0,-58 6 0,1 1 0,45 0 0,-9 1 0,15-10 0,-63 8 0,43-3 0,38 9 0,-71 2 0,79-7 0,-107 2 0,0 0 0,-1 0 0,0-1 0,16-8 0,26-9 0,-15 14 0,1 1 0,0 2 0,1 2 0,69 5 0,-34-1 0,-64-2 0,0 0 0,0 1 0,0 0 0,0 1 0,0 0 0,0 1 0,19 8 0,-26-10 0,0 2 0,-1-1 0,1 0 0,-1 1 0,1-1 0,-1 1 0,0 0 0,0 0 0,0 0 0,-1 0 0,1 1 0,-1-1 0,0 1 0,0 0 0,0 0 0,0-1 0,0 1 0,-1 0 0,0 0 0,0 1 0,0-1 0,0 0 0,-1 5 0,1-3 0,-1 1 0,0-1 0,-1 1 0,1-1 0,-1 1 0,-1-1 0,1 1 0,-1-1 0,0 0 0,0 0 0,-1 0 0,0 0 0,0 0 0,-6 7 0,-5 5 0,0-2 0,-1 0 0,-18 15 0,21-21 0,1 0 0,0 0 0,0 2 0,1-1 0,1 1 0,0 1 0,-13 24 0,19-30 0,1 1 0,-2-1 0,1 0 0,-1 0 0,0 0 0,0 0 0,-1-1 0,1 0 0,-2 0 0,1 0 0,-1 0 0,0-1 0,0 0 0,0 0 0,-14 7 0,3-3 0,-1-2 0,0 0 0,-1-1 0,1 0 0,-29 3 0,8-4 0,-67-2 0,-786-5 0,854 0 0,-62-11 0,5 0 0,68 10 0,0-2 0,1-2 0,-30-9 0,30 7 0,-1 1 0,1 2 0,-30-3 0,-3 4 0,-93-12 0,102 11 0,0 1 0,-98 5 0,-12-1 0,64-14 0,66 9 0,-39-2 0,-372 5 0,226 5 0,131-4 0,37 0 0,-95 8 0,121-2 0,-1 1 0,-33 13 0,33-9 0,-1-2 0,-26 5 0,-19-5 0,0-3 0,-101-6 0,47-1 0,-10 1 0,-161 5 0,285-3 0,0 1 0,0 0 0,0 0 0,0 1 0,0 0 0,-14 7 0,19-8 0,0 1 0,1-1 0,-1 1 0,0 0 0,1 0 0,-1 1 0,1-1 0,0 0 0,0 1 0,0-1 0,0 1 0,0 0 0,0 0 0,1 0 0,-1 0 0,1 0 0,0 0 0,0 0 0,-1 4 0,0 1 0,0-1 0,1 1 0,0-1 0,0 1 0,0 0 0,1 0 0,1-1 0,-1 1 0,1 0 0,0-1 0,1 1 0,0-1 0,0 1 0,0-1 0,1 0 0,0 0 0,1 0 0,0 0 0,0 0 0,0-1 0,1 0 0,-1 0 0,11 10 0,-8-10 0,1 0 0,0 0 0,0 0 0,0-1 0,0 0 0,1 0 0,0-1 0,0 0 0,11 2 0,12 3 0,44 6 0,-68-13 0,83 7 0,-58-7 0,43 8 0,-2 1 0,0-3 0,1-4 0,99-6 0,-47 0 0,3472 2 0,-3590 0 0,-1 0 0,0-1 0,0 0 0,0 0 0,0-1 0,0 0 0,0 0 0,-1-1 0,1 0 0,-1 0 0,1-1 0,6-5 0,-9 6 0,-1-1 0,0 0 0,0 0 0,0 0 0,0 0 0,-1-1 0,1 1 0,-1-1 0,0 0 0,-1 0 0,1 0 0,-1 0 0,0 0 0,0-1 0,-1 1 0,0-1 0,0 1 0,1-9 0,-1-2 0,0-1 0,-1 0 0,-3-27 0,3 39 0,-1 1 0,0 0 0,0-1 0,0 1 0,0 0 0,-1-1 0,0 1 0,0 0 0,0 0 0,0 0 0,-1 1 0,1-1 0,-1 0 0,0 1 0,0 0 0,0 0 0,0 0 0,-7-5 0,-9-3 0,-1 1 0,1 1 0,-2 0 0,1 2 0,-1 0 0,0 1 0,0 1 0,-1 1 0,1 1 0,-24 0 0,1 0 0,-46-9 0,46 5 0,-49-1 0,19 8 0,41 2 0,0-3 0,1 0 0,-55-11 0,44 5 0,-1 1 0,-68 0 0,58 5 0,-54-10 0,89 9 0,2-2 0,-1 0 0,0-1 0,1 0 0,-33-16 0,20 8 0,-1 2 0,0 1 0,0 2 0,-56-8 0,74 14 0,-27-2 0,-1 0 0,-46 4 0,53 1 0,-1-2 0,1-1 0,-56-10 0,77 9 0,-48-11 0,-110-41 0,99 25 0,-136-38 0,172 57 0,1-1 0,0-1 0,-40-23 0,8 4 0,32 18 0,-46-12 0,51 18 0,0-2 0,-49-23 0,49 16 0,-1 2 0,0 1 0,-1 1 0,0 2 0,-36-8 0,59 18 0,-43-10 0,-1 3 0,-65-2 0,58 8 0,20 0 0,1 2 0,-53 7 0,79-5 0,1 2 0,0 0 0,0 0 0,-12 7 0,-30 10 0,-130 23 0,130-34 0,11-1 0,-1-2 0,-48 1 0,-529-10 0,608 1 0,0 0 0,-1-2 0,1 1 0,0-2 0,1 0 0,-25-10 0,20 6 0,-1 2 0,-29-7 0,-97-20 0,136 30 342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35.3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736 469 24575,'2422'0'0,"-2401"0"0,-1-2 0,0 0 0,0-1 0,0-1 0,0 0 0,0-2 0,-1 0 0,0-2 0,24-11 0,-19 8 0,2 1 0,-1 1 0,1 1 0,0 2 0,37-5 0,-36 6 0,10 0 0,0 2 0,40 2 0,-43 1 0,0-1 0,65-11 0,-58 6 0,1 1 0,45 0 0,-9 1 0,15-10 0,-63 8 0,43-3 0,38 9 0,-71 2 0,79-7 0,-107 2 0,0 0 0,-1 0 0,0-1 0,16-8 0,26-9 0,-15 14 0,1 1 0,0 2 0,1 2 0,69 5 0,-34-1 0,-64-2 0,0 0 0,0 1 0,0 0 0,0 1 0,0 0 0,0 1 0,19 8 0,-26-10 0,0 2 0,-1-1 0,1 0 0,-1 1 0,1-1 0,-1 1 0,0 0 0,0 0 0,0 0 0,-1 0 0,1 1 0,-1-1 0,0 1 0,0 0 0,0 0 0,0-1 0,0 1 0,-1 0 0,0 0 0,0 1 0,0-1 0,0 0 0,-1 5 0,1-3 0,-1 1 0,0-1 0,-1 1 0,1-1 0,-1 1 0,-1-1 0,1 1 0,-1-1 0,0 0 0,0 0 0,-1 0 0,0 0 0,0 0 0,-6 7 0,-5 5 0,0-2 0,-1 0 0,-18 15 0,21-21 0,1 0 0,0 0 0,0 2 0,1-1 0,1 1 0,0 1 0,-13 24 0,19-30 0,1 1 0,-2-1 0,1 0 0,-1 0 0,0 0 0,0 0 0,-1-1 0,1 0 0,-2 0 0,1 0 0,-1 0 0,0-1 0,0 0 0,0 0 0,-14 7 0,3-3 0,-1-2 0,0 0 0,-1-1 0,1 0 0,-29 3 0,8-4 0,-67-2 0,-786-5 0,854 0 0,-62-11 0,5 0 0,68 10 0,0-2 0,1-2 0,-30-9 0,30 7 0,-1 1 0,1 2 0,-30-3 0,-3 4 0,-93-12 0,102 11 0,0 1 0,-98 5 0,-12-1 0,64-14 0,66 9 0,-39-2 0,-372 5 0,226 5 0,131-4 0,37 0 0,-95 8 0,121-2 0,-1 1 0,-33 13 0,33-9 0,-1-2 0,-26 5 0,-19-5 0,0-3 0,-101-6 0,47-1 0,-10 1 0,-161 5 0,285-3 0,0 1 0,0 0 0,0 0 0,0 1 0,0 0 0,-14 7 0,19-8 0,0 1 0,1-1 0,-1 1 0,0 0 0,1 0 0,-1 1 0,1-1 0,0 0 0,0 1 0,0-1 0,0 1 0,0 0 0,0 0 0,1 0 0,-1 0 0,1 0 0,0 0 0,0 0 0,-1 4 0,0 1 0,0-1 0,1 1 0,0-1 0,0 1 0,0 0 0,1 0 0,1-1 0,-1 1 0,1 0 0,0-1 0,1 1 0,0-1 0,0 1 0,0-1 0,1 0 0,0 0 0,1 0 0,0 0 0,0 0 0,0-1 0,1 0 0,-1 0 0,11 10 0,-8-10 0,1 0 0,0 0 0,0 0 0,0-1 0,0 0 0,1 0 0,0-1 0,0 0 0,11 2 0,12 3 0,44 6 0,-68-13 0,83 7 0,-58-7 0,43 8 0,-2 1 0,0-3 0,1-4 0,99-6 0,-47 0 0,3472 2 0,-3590 0 0,-1 0 0,0-1 0,0 0 0,0 0 0,0-1 0,0 0 0,0 0 0,-1-1 0,1 0 0,-1 0 0,1-1 0,6-5 0,-9 6 0,-1-1 0,0 0 0,0 0 0,0 0 0,0 0 0,-1-1 0,1 1 0,-1-1 0,0 0 0,-1 0 0,1 0 0,-1 0 0,0 0 0,0-1 0,-1 1 0,0-1 0,0 1 0,1-9 0,-1-2 0,0-1 0,-1 0 0,-3-27 0,3 39 0,-1 1 0,0 0 0,0-1 0,0 1 0,0 0 0,-1-1 0,0 1 0,0 0 0,0 0 0,0 0 0,-1 1 0,1-1 0,-1 0 0,0 1 0,0 0 0,0 0 0,0 0 0,-7-5 0,-9-3 0,-1 1 0,1 1 0,-2 0 0,1 2 0,-1 0 0,0 1 0,0 1 0,-1 1 0,1 1 0,-24 0 0,1 0 0,-46-9 0,46 5 0,-49-1 0,19 8 0,41 2 0,0-3 0,1 0 0,-55-11 0,44 5 0,-1 1 0,-68 0 0,58 5 0,-54-10 0,89 9 0,2-2 0,-1 0 0,0-1 0,1 0 0,-33-16 0,20 8 0,-1 2 0,0 1 0,0 2 0,-56-8 0,74 14 0,-27-2 0,-1 0 0,-46 4 0,53 1 0,-1-2 0,1-1 0,-56-10 0,77 9 0,-48-11 0,-110-41 0,99 25 0,-136-38 0,172 57 0,1-1 0,0-1 0,-40-23 0,8 4 0,32 18 0,-46-12 0,51 18 0,0-2 0,-49-23 0,49 16 0,-1 2 0,0 1 0,-1 1 0,0 2 0,-36-8 0,59 18 0,-43-10 0,-1 3 0,-65-2 0,58 8 0,20 0 0,1 2 0,-53 7 0,79-5 0,1 2 0,0 0 0,0 0 0,-12 7 0,-30 10 0,-130 23 0,130-34 0,11-1 0,-1-2 0,-48 1 0,-529-10 0,608 1 0,0 0 0,-1-2 0,1 1 0,0-2 0,1 0 0,-25-10 0,20 6 0,-1 2 0,-29-7 0,-97-20 0,136 30 342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51.7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5277 530 24575,'-618'0'0,"570"-2"0,-64-12 0,-38-2 0,8 1 0,12 1 0,105 11 10,1-1 1,-1 0-1,-43-16 0,42 12-78,0 0 0,-52-6-1,-155-17-2202,171 27 2300,-66-7-222,59 2-357,-72 2 0,40 3 285,-21-10 265,-27-1 0,-342 14 2910,249 2-1856,1187-1-2659,-897 2 1605,64 12 0,38 2 0,332-15 0,-227-3 0,-234 4 0,0 0 0,0 1 0,0 2 0,-1 0 0,24 9 0,-20-5 0,0-2 0,51 8 0,-50-13 70,17 1 698,79 18-1,-121-21-767,0 0 0,0 0 0,0 0 0,0 0 0,0 0 0,0 0 0,0 0 0,0 1 0,0-1 0,0 0 0,0 0 0,0 0 0,0 0 0,0 0 0,0 0 0,0 0 0,0 0 0,0 0 0,0 0 0,0 0 0,0 1 0,0-1 0,0 0 0,0 0 0,0 0 0,0 0 0,0 0 0,0 0 0,0 0 0,0 0 0,0 0 0,0 0 0,0 0 0,0 0 0,0 0 0,0 0 0,1 1 0,-1-1 0,0 0 0,0 0 0,0 0 0,0 0 0,0 0 0,0 0 0,0 0 0,0 0 0,0 0 0,0 0 0,1 0 0,-15 2 0,-18 0 0,-69-2 0,-157-20 0,151 9 0,-211 8 0,163 5 0,95-3 0,-112-18 0,126 14 0,-48-1 0,54 5 0,-78-12 0,62 4 0,-64-1 0,806 12-2996,-383-3 2139,-274 3 861,0 1 0,0 1 0,54 16 0,-44-9-94,49 6 0,65-7-1207,4 0 213,121 4-515,-110-10 863,-20 10 740,38 2-4,373-17 1207,-511 4-759,65 10 1,34 3-515,163-17 6053,-369-18-5283,2 12-704,36 5 0,0-1 0,-29-8 0,30 4 0,-14-4 0,-1 1 0,0 1 0,-41-3 0,-50-4 0,-58-2 0,-396 19 0,532-3 0,-64-12 0,-37-2 0,-281 16 0,200 1 0,182-3 0,-65-12 0,-36-1 0,-141 15 0,438-2-107,171 5-736,-125 24 25,-169-24 818,0 2 0,-1 1 0,37 13 0,-37-11 0,1-1 0,1 0 0,34 3 0,51 5-255,-63-7 39,62 2 1,88 10 481,-124-10 1176,-70-10-1362,0 1-1,1 0 1,-1 0-1,0 0 1,0 1 0,5 2-1,-8-4-75,-1 0-1,0 0 1,0 0-1,0 0 1,1 1-1,-1-1 1,0 0-1,0 0 1,0 0 0,1 0-1,-1 0 1,0 1-1,0-1 1,0 0-1,0 0 1,0 0-1,1 0 1,-1 1-1,0-1 1,0 0-1,0 0 1,0 0 0,0 1-1,0-1 1,0 0-1,0 0 1,0 1-1,0-1 1,0 0-1,0 0 1,0 0-1,0 1 1,0-1-1,0 0 1,0 0 0,0 1-1,0-1 1,0 0-1,0 0 1,-18 7 43,-27-1-181,-1-2 1,0-3-1,-46-3 0,11 0-277,-789 1-4462,675-13 4186,51 0 718,64 6-448,-124-29-1,-23-3-1406,-268-5 1450,286 28-951,109 9 1325,-168-20 0,-279-34-917,374 56 921,-85-6-127,-109-10 298,0 23 2315,175 1 2013,284-4-1513,-35 0-2216,95 8-1,-133-3-1248,0 2 0,35 13 0,11 3 405,-7-7 70,0-2 0,0-3 0,77 2 0,25 4 0,-10 0 0,40 0-58,2 1-2349,-169-14 2199,0 1 0,-1 1 1,0 1-1,29 10 0,-22-6-20,52 9-1,-25-10 229,226 21 0,-218-26-353,74 13 0,-97-11 276,48 0-1,-54-4 83,0 1-1,48 9 1,18 5 1256,-62-13 2645,-1036-4-3969,949-1 63,-64-12 0,-38-1 0,-201 14 427,159 2 28,191-1-428,-43-3 361,42 3-385,1 0 0,-1 0 0,0-1 1,0 1-1,1-1 0,-1 1 0,0-1 0,1 0 0,-1 0 0,0 0 1,1 0-1,-1 0 0,1 0 0,0 0 0,-1 0 0,1-1 1,0 1-1,0 0 0,0-1 0,-2-2 0,3 3-3,0 0 0,0 1 0,0-1 0,0 0 0,0 0 0,0 0 0,0 0 0,0 1 0,1-1 0,-1 0 0,0 0 0,1 0 0,-1 1 0,0-1 0,1 0 0,-1 0 0,1 1 0,-1-1 0,1 0 0,-1 1 0,1-1 0,0 1 0,-1-1 0,1 1 0,0-1 0,-1 1 0,1-1 0,0 1 0,0 0 0,0-1 0,-1 1 0,1 0 0,0 0 0,1-1 0,31-8 0,-33 9 0,27-4-104,-1 1 0,1 1 0,45 2 0,81 16-750,-26-1 229,9 1-553,34 1 22,-19-1 1156,-3-1 0,-117-14 0,-6-1 0,0 1 0,1 1 0,-1 1 0,0 1 0,32 10 0,-28-5 0,1-1 0,-1-1 0,62 4 0,90-8 0,-156-3 0,19 1-20,75 14-1,28 0 226,-133-14 74,-7-2-29,0 1 1,0 0 0,-1 1-1,1-1 1,0 2-1,0-1 1,-1 1 0,1-1-1,8 5 1,-12 0 225,-12-2-66,-13 1-16,-277 0-1767,165-8 975,-830 4 398,948-3 0,0 0 0,1 0 0,-1-2 0,1 0 0,0 0 0,-18-9 0,15 5 0,0 2 0,-1 1 0,-36-7 0,-63 7 198,74 5 178,-62-9 0,86 7 26,14 2-349,0-1-1,0 0 0,0 0 1,0 0-1,0 0 1,0-1-1,-10-4 0,35 2-52,35 3-312,0 1-1,0 4 0,73 12 1,-84-9 278,47 1 1,30 3 46,-56-2-13,66-1 0,-52-4 0,56 10-818,41 1-435,-100-13 583,84 14 1,-112-10 642,63-2 0,16 1-50,-94 0-190,61 18-1,-63-14 506,1-1 0,42 4 0,-1-7 850,-43-5-710,-1 2 0,1 1 0,39 13 1156,-92-22-624,23 6-910,0-1 0,-1 1 0,1-1 0,-1 1 0,1-1 0,0 0 0,0 0 0,-1 0 0,1 1 0,0-1 0,0 0 0,0 0 0,0-1 0,0 1 0,0 0 0,0 0 0,1 0 0,-1-1 0,0 1 0,0-2 0,1 2 0,0 0 0,1 0 0,-1 1 0,0-1 0,1 0 0,-1 0 0,1 1 0,-1-1 0,1 0 0,-1 0 0,1 1 0,-1-1 0,1 1 0,0-1 0,-1 1 0,1-1 0,0 1 0,0-1 0,-1 1 0,1-1 0,0 1 0,0 0 0,1-1 0,8-2 0,0 0 0,0 1 0,0 0 0,15-1 0,153-17 0,-97 11 0,1 4 0,115 6 0,-66 1 0,140-2-900,-249 2 812,0 1 0,-1 0 1,1 2-1,-1 0 0,22 10 1,40 9 42,110 12 45,-47-9 0,18 3 0,-131-24 0,63 19 0,-64-15 0,63 11 0,-21-11 0,216 16 0,-134-10 0,-3-1 0,-113-13 0,0 1 0,52 11 0,-60-8 490,0 2 1,41 15-1,-27-5-490,0-2 0,2-3 0,48 8 0,-84-19 0,0 0 0,0 1 0,0 0 0,18 8 0,-26-7 0,-11-1 0,-13 0 0,-366-1 0,189-5 0,-112 3-930,287-1 832,1-2-1,0 0 0,-1-2 1,2 0-1,-22-8 0,17 5 58,0 0-1,-48-6 0,-78 11 42,105 4 0,0-2 0,-60-9 0,41 1-554,-72 0 0,-44-5-417,-9-1-301,105 10 1349,-47-9-228,-45-2 136,-562 14 3724,355 4-2331,-1125-2-1378,1501 0 0,0 0 0,0-1 0,0 0 0,1 0 0,-1-1 0,0 0 0,1 0 0,-11-5 0,16 6 0,0 0 0,0-1 0,0 1 0,0 0 0,0 0 0,0-1 0,1 1 0,-1-1 0,0 0 0,1 1 0,0-1 0,-1 0 0,1 0 0,0 0 0,0 0 0,0 0 0,0 0 0,0 0 0,0-1 0,1 1 0,-1 0 0,1 0 0,-1-1 0,1 1 0,0 0 0,0-1 0,0 1 0,0 0 0,0 0 0,1-1 0,-1 1 0,1 0 0,0-3 0,2-3 0,1 0 0,-1-1 0,2 1 0,-1 1 0,1-1 0,0 1 0,1 0 0,-1 0 0,1 0 0,1 1 0,-1 0 0,1 0 0,10-7 0,-3 4 0,0 1 0,1 0 0,-1 1 0,1 0 0,1 2 0,22-7 0,26-4 0,0-2 0,72-33 0,-72 27 0,2 2 0,-1 3 0,89-13 0,-92 19-267,-30 5-29,0 2 0,41-2 0,-59 6 296,1 0 0,0-1 0,-1-1 0,1 0 0,21-10 0,-18 7 0,1 0 0,29-5 0,10 5 1,1 3 0,99 6-1,-49 1 846,1440-3-539,-1511-2-307,1-2 0,41-10 0,-4 2 0,-45 8 0,0-1 0,0-2 0,-1-1 0,52-20 0,-60 14 0,0 0 0,-1-2 0,0 0 0,-2-1 0,23-26 0,-35 37 0,6-5 0,0 1 0,0 1 0,1 1 0,0 0 0,25-10 0,-7 2 0,113-48 0,-144 64 0,-1 0 0,1 0 0,-1 0 0,1 0 0,-1-1 0,1 1 0,-1 0 0,1 0 0,-1-1 0,1 1 0,-1 0 0,0-1 0,1 1 0,-1-1 0,0 1 0,1 0 0,-1-1 0,0 1 0,1-1 0,-1 1 0,0-1 0,0 1 0,1-1 0,-1 1 0,0-1 0,0 0 0,-11-5 0,-23 3 0,21 3 0,0 2 0,0 0 0,1 0 0,-1 1 0,1 0 0,-1 2 0,-16 7 0,11-5 0,0 0 0,-32 6 0,-19 2 0,32-7 0,-52 5 0,64-11 0,1 1 0,-1 1 0,1 2 0,0 0 0,1 1 0,0 2 0,0 0 0,-23 13 0,6-3 0,31-16 0,1 1 0,-1 0 0,1 0 0,0 1 0,0 0 0,1 0 0,-13 12 0,19-17 0,1 0 0,0 1 0,0-1 0,-1 0 0,1 0 0,0 1 0,0-1 0,-1 1 0,1-1 0,0 0 0,0 1 0,0-1 0,-1 0 0,1 1 0,0-1 0,0 1 0,0-1 0,0 0 0,0 1 0,0-1 0,0 1 0,0-1 0,0 1 0,0-1 0,0 0 0,0 1 0,0-1 0,0 1 0,1-1 0,-1 0 0,0 1 0,0-1 0,0 1 0,1-1 0,15 8 0,25-4 0,-39-4 0,161 14 0,35 1 0,-108-14-82,129 16 0,-132-8-630,160-5-1,-156-5 598,-72 3 115,0 0 0,-1 1 0,1 1 0,-1 0 0,27 11 0,-19-6 0,43 9 0,-3-11-1,0-3-1,105-6 1,-48-1 944,-30 3-347,-55 0-466,-30 0-100,-11 0-21,-45-1-9,0 2 0,0 3 0,-88 17 0,134-21 0,-1 1 0,1 0 0,-1-1 0,1 1 0,0 0 0,-1 0 0,1 1 0,0-1 0,0 0 0,0 1 0,-3 2 0,5-4 0,0 0 0,0 1 0,0-1 0,-1 0 0,1 0 0,0 1 0,0-1 0,0 0 0,0 0 0,0 1 0,0-1 0,0 0 0,0 0 0,0 1 0,0-1 0,0 0 0,0 0 0,0 1 0,0-1 0,0 0 0,0 0 0,0 1 0,0-1 0,0 0 0,0 0 0,0 1 0,1-1 0,-1 0 0,0 0 0,0 0 0,0 1 0,0-1 0,1 0 0,-1 0 0,0 1 0,19 6 0,-7-5 0,-1 0 0,1-1 0,0-1 0,0 0 0,0 0 0,22-4 0,-11-2 0,1 0 0,30-14 0,-28 13 0,1 0 0,-1 1 0,2 2 0,-1 1 0,0 1 0,36 2 0,-21 0 0,65-9 0,74-7 0,-93 11 0,-50-5 0,-37 10 0,-1 0 0,1 0 0,0 0 0,-1 0 0,1 0 0,-1-1 0,1 1 0,-1 0 0,1 0 0,-1-1 0,0 1 0,1 0 0,-1-1 0,1 1 0,-1 0 0,1-1 0,-1 1 0,0-1 0,1 1 0,-1 0 0,0-1 0,0 1 0,1-1 0,-1 1 0,0-1 0,0 0 0,0 1 0,0-1 0,1 1 0,-1-1 0,0 1 0,0-1 0,0 1 0,0-1 0,0 1 0,0-1 0,0 0 0,-1 1 0,1-1 0,0 1 0,0-1 0,0 1 0,-1-1 0,1 1 0,0-1 0,0 1 0,-1-1 0,1 1 0,0 0 0,-1-1 0,1 1 0,0-1 0,-1 1 0,1 0 0,-1-1 0,1 1 0,-1 0 0,1 0 0,-1-1 0,1 1 0,-1 0 0,1 0 0,-2-1 0,-6-3 0,0 0 0,-1 0 0,0 1 0,0 0 0,0 1 0,-15-3 0,-23-6 0,-48-23 0,-170-35 0,211 57-319,-91-32 0,75 20 188,-2 6 343,-1 2 1,-96-8 0,56 9-82,50 9-131,-101 3 0,3 0 0,130-1 0,-34-7 0,36 5 0,-41-3 0,35 6 0,-1 3 0,-64 6 0,88-4 0,1 0 0,-1 1 0,0 0 0,1 1 0,0 0 0,0 1 0,0 1 0,0-1 0,1 2 0,0-1 0,0 2 0,-9 7 0,9-5 0,0-2 0,-1 1 0,0-1 0,-1-1 0,0 0 0,0-1 0,-1 0 0,1-1 0,-1 0 0,-16 3 0,4-2 0,-1 1 0,0 0 0,1 1 0,-47 23 0,43-18 0,0-2 0,0 0 0,-1-2 0,-45 8 0,-8 3 0,-88 25 0,116-20 0,44-18 0,-1-1 0,0-1 0,-16 6 0,-24 2 0,-1-2 0,0-3 0,-92 4 0,112-10 0,-56 10 0,-21 3 0,66-13 0,-21 0 0,-72 13 0,58-5 0,0-5 0,-126-6 0,77-1 0,-1343 2 0,1463 0 0,1 0 0,-1 0 0,0-1 0,0-1 0,0 1 0,0-1 0,1 0 0,-14-6 0,19 7 0,0 0 0,1-1 0,-1 1 0,0 0 0,0-1 0,1 1 0,-1-1 0,1 1 0,0-1 0,-1 0 0,1 1 0,0-1 0,0 0 0,0 0 0,0 0 0,0 0 0,1 0 0,-1 0 0,0 0 0,1 0 0,0 0 0,-1-1 0,1 1 0,0 0 0,0 0 0,0 0 0,1 0 0,-1 0 0,0 0 0,1-1 0,-1 1 0,1 0 0,0 0 0,0 0 0,0 0 0,0 1 0,2-4 0,-1 0 0,0 1 0,1-1 0,0 1 0,0 0 0,0 0 0,1 0 0,0 0 0,-1 0 0,1 1 0,8-6 0,1 2 0,0 0 0,19-8 0,22-11 0,-26 10 0,1 1 0,0 2 0,1 1 0,42-12 0,-19 11 0,95-12 0,-66 12 0,-47 7 0,46-4 0,437 8 0,-263 4 0,-203-2 0,1 2 0,89 15 0,-97-10 0,-29-5 0,0 1 0,0 0 0,0 1 0,-1 1 0,20 9 0,-1 1 0,0-2 0,1-1 0,61 11 0,111 7 0,-147-24 0,89 13 0,-80-11 0,-1-2 0,126-7 0,-76-1 0,1200 2 0,-1306 1 0,1 0 0,0 2 0,-1-1 0,1 1 0,-1 1 0,0 0 0,0 1 0,0 0 0,-1 1 0,0 0 0,11 8 0,-21-13-62,1 0 0,-1-1 0,0 1 0,0 0 0,1 0 0,-1 0 0,0 0 0,0 0 0,0 0 0,0 0 0,-1 0 0,1 0-1,0 0 1,0 0 0,-1 1 0,1-1 0,0 0 0,-1 1 0,1-1 0,-1 0 0,1 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5:59.06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778 153 24575,'77'1'0,"118"16"0,-114-9 0,156-4 0,-8-3 0,-108 14 0,28 1 0,-93-15 0,-10-1 0,85 11 0,-21 2 0,0-5 0,161-9 0,-105-1 0,648 2 0,-793-2 0,0-1 0,0-1 0,0-1 0,-1 0 0,0-2 0,0 0 0,22-12 0,40-14 0,-45 22 0,0 1 0,1 2 0,46-3 0,0-2 0,-49 6 0,42-1 0,-47 7 0,-14 1 0,1-1 0,-1 0 0,0 0 0,0-2 0,0 0 0,0-1 0,20-8 0,-14 3 0,1 2 0,0 0 0,0 1 0,0 2 0,46-4 0,123 9 0,-89 1 0,476-2 0,-575 0 0,0 0 0,0 0 0,0 1 0,0-1 0,0 1 0,0-1 0,0 1 0,5 3 0,-8-4 0,-1 0 0,1 0 0,-1 1 0,0-1 0,1 0 0,-1 1 0,0-1 0,1 0 0,-1 1 0,0-1 0,1 0 0,-1 1 0,0-1 0,0 1 0,0-1 0,1 0 0,-1 1 0,0-1 0,0 1 0,0-1 0,0 1 0,0-1 0,0 1 0,0-1 0,0 1 0,0 0 0,-12 19 0,2-7 0,0 1 0,0 1 0,2-1 0,0 2 0,-12 30 0,15-32 0,-1 0 0,0 0 0,-1-1 0,0 0 0,-2 0 0,1 0 0,-1-1 0,-15 15 0,-51 42 0,69-64 0,1 0 0,-1-1 0,-1 1 0,1-1 0,-1 0 0,1-1 0,-1 1 0,0-1 0,-1-1 0,1 0 0,0 0 0,-1 0 0,1 0 0,-11-1 0,-15 2 0,-68-5 0,53 0 0,39 2 0,-25 0 0,0-1 0,0-2 0,0-1 0,-62-16 0,41-6 0,44 20 0,0 0 0,-1 1 0,-16-6 0,-160-32 0,33 13 0,34 3 0,105 24 0,0-1 0,0-1 0,0 0 0,-17-10 0,16 8 0,1 0 0,-1 2 0,-25-7 0,-39 4 0,52 6 0,-37-7 0,-1-1 0,-1 3 0,1 3 0,-94 7 0,45-1 0,33-1 0,-106-3 0,97-12 0,62 8 0,-41-3 0,-13 6 0,33 2 0,-1-2 0,-51-10 0,34 4 0,53 8 0,0-1 0,0 0 0,0-2 0,1 1 0,-1-2 0,-15-7 0,9 4 0,0 1 0,0 1 0,0 1 0,0 0 0,-1 2 0,0 1 0,-26 0 0,5 0 0,-45-10 0,70 7 0,0 2 0,-1 1 0,0 0 0,1 2 0,-29 2 0,-91 26 0,70-12 0,-41 6 0,-57 13 0,141-30 0,-1-1 0,-46 2 0,-12 1 0,73-5 0,-1 2 0,1-1 0,-23 12 0,-19 5 0,28-14 0,0-2 0,-51 2 0,46-5 0,-54 9 0,55-5 0,-39 1 0,51-6 0,0 1 0,0 1 0,0 1 0,0 0 0,1 1 0,-1 1 0,-20 9 0,31-10 0,0 0 0,1 1 0,0 0 0,-1 1 0,2-1 0,-7 8 0,-20 18 0,13-17 0,-1 0 0,0-1 0,-1-1 0,0-1 0,0-1 0,-31 9 0,35-13 0,0 0 0,0 1 0,1 1 0,-22 14 0,-1 1 0,29-19 0,0 1 0,0 1 0,1-1 0,0 2 0,0-1 0,1 1 0,-1 0 0,1 1 0,1 0 0,0 0 0,-12 17 0,12-8 0,0 0 0,0 1 0,2 0 0,0 0 0,1 0 0,-2 30 0,4 112 0,3-100 0,-1-53 0,0 0 0,1-1 0,-1 1 0,1 0 0,1 0 0,3 12 0,-3-16 0,0 1 0,0-1 0,0 0 0,1 1 0,-1-1 0,1 0 0,0 0 0,-1-1 0,1 1 0,0-1 0,1 1 0,-1-1 0,5 2 0,-6-3 0,11 8 0,1-1 0,0 0 0,1-1 0,-1-1 0,1 0 0,1-1 0,-1-1 0,17 3 0,-11-5 0,-1-2 0,1-1 0,-1 0 0,1-2 0,-1 0 0,0-1 0,0-1 0,-1-1 0,1-1 0,-1 0 0,29-17 0,4 6 0,-42 15 0,1-1 0,0 0 0,17-9 0,16-14 0,2 3 0,1 1 0,0 2 0,63-18 0,-93 36 0,0 0 0,0 1 0,24 1 0,-27 2 0,0-2 0,-1 1 0,1-2 0,-1 0 0,1-1 0,15-5 0,-2-2 0,0 0 0,1 2 0,0 1 0,0 1 0,1 1 0,49-1 0,-6 7 0,-38 0 0,0-1 0,0-2 0,45-8 0,-34 3 0,62-2 0,-49 5 0,32-10 0,-58 8 0,41-2 0,7 5 0,-28 3 0,0-3 0,54-11 0,-74 10 0,-1 1 0,46 1 0,34-3 0,-97 2 0,1-1 0,-1 0 0,0-1 0,13-6 0,-13 4 0,1 2 0,0 0 0,18-4 0,17 3 0,1 2 0,77 5 0,-79 1 0,1-2 0,83-12 0,-62 2 0,104-3 0,74 14 0,-86 2 0,843-3 0,-967 2 0,-1 2 0,42 9 0,-4 0 0,-2 0 0,-42-6 0,54 4 0,167-11 0,-1531 0 0,1238-2-252,-75-15-1,36 5 68,-150-21 185,145 19-403,51 8 190,-48-4 1,44 7 212,-40-9 0,39 5 0,-39-1 0,43 7 0,19 1 0,0 0 0,0-2 0,0 1 0,0-2 0,0 0 0,0 0 0,-23-10 0,16 5 41,0 0 0,0 2 1,0 0-1,-1 1 1,0 2-1,-25-1 0,-145 5 542,86 2-80,-358-3-360,430 2-143,0 1 0,-46 12 0,35-7 0,-29 7 0,-76 25 0,36 3 0,63-23 0,-62 17 0,91-31 0,-104 21 0,99-23 0,-52 9 0,-120 3 0,77-15 0,-179-5 0,296 4 0,0-1 0,0 0 0,0 0 0,1 0 0,-1-1 0,1 1 0,-1-1 0,1-1 0,-1 1 0,1-1 0,0 0 0,0 0 0,1-1 0,-1 1 0,-7-8 0,10 8 0,1 1 0,-1-1 0,0 0 0,1 0 0,-1 1 0,1-1 0,0 0 0,0 0 0,0 0 0,0-1 0,1 1 0,-1 0 0,1 0 0,0 0 0,0 0 0,0-1 0,0 1 0,1 0 0,-1 0 0,1 0 0,0 0 0,0 0 0,0 0 0,0 0 0,0 0 0,1 0 0,-1 0 0,1 0 0,3-4 0,3-1 0,0 1 0,0-1 0,0 1 0,1 1 0,0 0 0,0 0 0,1 1 0,0 0 0,16-6 0,-5 1 0,-2 1 0,-1 0 0,0 0 0,1 1 0,-1 1 0,2 1 0,-1 1 0,32-5 0,30 7 0,-54 3 0,0-1 0,52-9 0,-35 2 0,1 2 0,59-2 0,94 9 0,-70 2 0,956-3 0,-1065 1 0,0 2 0,0 0 0,-1 1 0,1 0 0,25 11 0,-18-6 0,43 9 0,4-4-245,-33-6-148,79 7 1,29 0 392,13 1 0,-132-16 10,4 1-68,0 0 0,48 9 0,-22-1 143,0-3 1,110-2 0,-153-3 5,0 1 1,-1 1-1,1 0 1,-1 1-1,0 0 1,20 10-1,-17-7-17,0-1 1,1 0-1,34 5 0,41-6-74,101-6 0,-59-2 0,464 3 0,-748 2 0,-170-5 0,198-12 0,71 7 0,-52-1 0,50 8 0,-31-1 0,-95-13 0,114 9 0,-107 1 0,15 3 0,59-13 0,66 9 0,-39-2 0,-83 6-1365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6:07.6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1072 344 24575,'479'0'0,"-450"-2"0,1 0 0,34-9 0,-29 4 0,38-1 0,396 5 0,-240 5 0,1085-2 0,-1278-2 0,68-12 0,-65 7 0,54-3 0,-72 10 0,-1-1 0,0-1 0,0-1 0,0-1 0,34-10 0,-21 4 0,1 1 0,0 2 0,1 1 0,49-2 0,144 9 0,-94 2 0,19-5 0,158 4 0,-300-1 0,0 0 0,0 1 0,0 0 0,0 0 0,0 1 0,19 8 0,-27-9 0,0-1 0,-1 1 0,1-1 0,0 1 0,-1 0 0,1 0 0,-1 0 0,0 1 0,0-1 0,0 1 0,0-1 0,0 1 0,0-1 0,-1 1 0,1 0 0,-1 0 0,0 0 0,1 0 0,-2 0 0,1 0 0,0 0 0,-1 0 0,1 0 0,-1 1 0,0-1 0,0 0 0,-1 5 0,1 0 0,-2-1 0,1 1 0,-1-1 0,0 0 0,-1 0 0,1 0 0,-1 0 0,-1-1 0,-8 13 0,-1-1 0,-1-1 0,-17 15 0,10-10 0,4-7 0,0-1 0,-1-1 0,0 0 0,-26 13 0,17-10 0,-33 26 0,45-31 0,0-1 0,0 0 0,-1-1 0,0-1 0,-1 0 0,0-1 0,0-1 0,0-1 0,-1 0 0,0-2 0,-34 4 0,-32 3 0,-144 9 0,-353-21 0,568 1 0,-1 0 0,1-2 0,-1 0 0,1 0 0,0-1 0,-21-10 0,16 7 0,0 1 0,-28-7 0,-10 6 0,1 3 0,-110 6 0,57 1 0,-1885-2 0,1004-2 0,966 0 0,1-1 0,-1-1 0,1-1 0,0-1 0,0-1 0,1-1 0,-1-1 0,-35-18 0,40 14 0,0 0 0,0-1 0,1 0 0,1-2 0,-16-18 0,-1-1 0,29 32 0,1-1 0,-1 1 0,1-1 0,0 0 0,0 1 0,0-1 0,1 0 0,-1 0 0,1-1 0,0 1 0,-1 0 0,1 0 0,1-1 0,-1 1 0,0-1 0,1 1 0,0 0 0,0-1 0,0 1 0,0-1 0,0 1 0,1-1 0,-1 1 0,1 0 0,0-1 0,0 1 0,1 0 0,-1 0 0,0 0 0,1-1 0,0 2 0,0-1 0,0 0 0,0 0 0,4-3 0,2-3 0,0 1 0,0 0 0,1 0 0,0 1 0,1 0 0,0 1 0,0 0 0,0 0 0,19-6 0,-7 2 0,-1 0 0,36-23 0,-33 19 0,38-19 0,-18 16 0,-7 2 0,0-1 0,52-32 0,-76 41 0,0 0 0,1 1 0,-1 0 0,1 1 0,18-4 0,74-12 0,-49 16 0,113 2 0,-8 2 0,-68-14 0,-65 9 0,42-2 0,372 5 0,-228 5 0,638-2 0,-840 1 0,0 1 0,0 0 0,0 1 0,-1 0 0,1 1 0,21 10 0,-16-7 0,-1-1 0,32 7 0,-15-8 0,55-1 0,-57-4 0,0 2 0,38 7 0,98 14 0,-54-8 0,20-5 0,-92-9 0,75 12 0,-53-3 0,0-4 0,124-3 0,-138-3 0,-37 1 0,0 0 0,0 1 0,0 1 0,0 0 0,-1 1 0,24 10 0,-19-7 0,1-1 0,30 7 0,10-6 0,1-3 0,102-6 0,-53 0 0,-57 1 0,0 3 0,93 15 0,-47-5 0,-73-10 0,1 1 0,-1 0 0,1 2 0,37 13 0,-26-2 0,-2 1 0,0 3 0,62 45 0,-92-61 0,0-1 0,1 1 0,-1-1 0,0 1 0,-1 0 0,1 1 0,-1-1 0,0 1 0,0-1 0,0 1 0,-1 0 0,1 0 0,-1 0 0,0 1 0,1 4 0,-3-6 0,0-1 0,0 1 0,0 0 0,0-1 0,0 1 0,-1-1 0,1 1 0,-1-1 0,0 1 0,0-1 0,0 1 0,-1-1 0,1 0 0,-1 0 0,0 1 0,0-1 0,0 0 0,0-1 0,0 1 0,-1 0 0,0-1 0,1 1 0,-5 2 0,-3 2 0,0 0 0,0-1 0,-18 7 0,17-8 0,1 0 0,0 0 0,0 1 0,-12 10 0,10-6 0,-1 0 0,0 0 0,0-2 0,-1 0 0,0 0 0,0-1 0,-1-1 0,1 0 0,-2-1 0,1-1 0,0 0 0,-1-1 0,0-1 0,-16 0 0,-359-2 0,161-2 0,-427 2 0,609-3 0,-82-14 0,75 8 0,-293-55 0,279 50 0,37 8 0,-61-6 0,61 11 0,17 2 0,0-2 0,0 0 0,0 0 0,0-2 0,0 0 0,0 0 0,-23-10 0,16 5 0,0 0 0,-1 2 0,0 0 0,0 1 0,0 2 0,-24-1 0,-146 5 0,86 2 0,-24-5 0,-125 5 0,164 11 0,62-8 0,-41 3 0,-372-6 0,227-5 0,127 2 0,585 0 0,-448-3 0,63-10 0,39-3 0,227 16-1278,-172 1 768,-157 1 510,66 12 0,34 1 0,-56-15 0,-41-1 0,0 3 0,65 9 0,-13 1 505,0-4 1,157-8-1,-107-2-233,1048 2-272,-1189 0 0,0 0 0,0 1 0,18 4 0,-29-5 0,-1 0 0,1 0 0,-1 0 0,1 0 0,-1 0 0,1 0 0,-1 0 0,1 0 0,-1 0 0,1 1 0,-1-1 0,1 0 0,-1 0 0,0 0 0,1 1 0,-1-1 0,1 0 0,-1 1 0,0-1 0,1 0 0,-1 1 0,0-1 0,1 0 0,-1 1 0,0-1 0,0 1 0,1-1 0,-1 1 0,0 0 0,-11 5 0,-26 2 0,-9-5 0,29-2 0,0 0 0,0 1 0,0 0 0,0 2 0,1 0 0,-21 8 0,-8 5 0,29-12 0,-1 2 0,1 0 0,-18 10 0,29-13 0,0-1 0,0 1 0,0 0 0,1 0 0,0 0 0,0 0 0,0 1 0,0-1 0,1 1 0,0 0 0,0 1 0,0-1 0,-3 9 0,0-1 0,0 1 0,-1-1 0,0 0 0,-1 0 0,-1-1 0,0 0 0,0-1 0,-1 0 0,-19 16 0,8-10 0,-2-1 0,0 0 0,0-2 0,-34 15 0,44-24 0,1 0 0,-1-1 0,-1-1 0,1 0 0,0 0 0,-21 0 0,-85-4 0,65-1 0,-449 0 0,465 1 0,-60-12 0,0 0 0,-99-19 0,58 10 0,89 13 0,-73-18 0,108 24 0,0-1 0,0 0 0,0-1 0,-21-11 0,21 9 0,-1 1 0,0 0 0,-29-6 0,-123-14 0,35 12 0,-9-1 0,73 5 0,-22-5 0,47 7 0,0 2 0,0 2 0,-80 3 0,94 1 0,17-1 0,-1 0 0,1-1 0,0-1 0,0 0 0,1-1 0,-24-10 0,18 7 0,0 1 0,-29-7 0,-11 6 0,-1 3 0,-102 6 0,53 1 0,-6-3-1365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6:14.0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490 218 24575,'1378'0'0,"-1348"1"0,-1 2 0,36 8 0,-31-4 0,39 1 0,-27-6 0,-17-2 0,1 2 0,41 8 0,0 0 0,1-2 0,0-4 0,106-6 0,-49-1 0,722 3 0,-814-1 0,66-13 0,-63 7 0,51-2 0,-47 7 0,85-14 0,-62 7 0,0 3 0,131 7 0,-83 1 0,-53-3 0,67 3 0,-126-2 0,1 0 0,-1 1 0,0 0 0,1-1 0,-1 1 0,0 0 0,0 1 0,1-1 0,-1 0 0,0 1 0,0 0 0,-1 0 0,1 0 0,0 0 0,-1 0 0,1 0 0,-1 1 0,0-1 0,4 6 0,-5-6 0,0 0 0,0 0 0,0 1 0,0-1 0,-1 0 0,1 0 0,-1 1 0,0-1 0,1 0 0,-1 1 0,0-1 0,0 0 0,-1 0 0,1 1 0,0-1 0,-1 0 0,1 1 0,-1-1 0,0 0 0,0 0 0,0 0 0,0 0 0,0 0 0,0 0 0,0 0 0,-1 0 0,1 0 0,-1-1 0,-2 3 0,-8 8 0,0 0 0,-1-1 0,-1 0 0,1-1 0,-2 0 0,1-2 0,-2 0 0,1 0 0,-1-1 0,-32 9 0,-104 16 0,81-19 0,38-6 0,-55 4 0,-1-10 0,63-3 0,-1 2 0,1 1 0,-1 1 0,1 1 0,0 1 0,-37 12 0,33-6 0,1-2 0,-2-1 0,1-1 0,-49 2 0,-125-7 0,105-3 0,57 0 0,-64-12 0,-19-2 0,11 1 0,77 8 0,-43-2 0,40 6 0,-38-9 0,-38-3 0,102 13 0,-1-1 0,1 0 0,0 0 0,0-1 0,-22-10 0,19 6 0,-1 2 0,-34-8 0,19 9 0,-42-8 0,-124-6 0,159 16 0,-58-10 0,57 6 0,-52-2 0,20 9 0,37 1 0,1-2 0,-1-1 0,-37-7 0,22 0 0,-106-5 0,-54 16 0,71 0 0,-133-2 0,257-1 0,-1-2 0,1 0 0,0 0 0,0-2 0,0 0 0,-20-9 0,-24-8 0,23 12 0,-1 1 0,0 2 0,0 1 0,-1 3 0,-41 0 0,-22 5 0,-106-3 0,204 1 0,1 0 0,-1-1 0,1 0 0,-1 1 0,1-1 0,0-1 0,-1 1 0,1 0 0,0-1 0,0 1 0,0-1 0,0 0 0,0 0 0,1 0 0,-1-1 0,0 1 0,-3-5 0,5 6 0,0-1 0,1 0 0,-1 1 0,0-1 0,0 0 0,1 0 0,-1 1 0,1-1 0,0 0 0,-1 0 0,1 0 0,0 0 0,0 0 0,0 0 0,1 1 0,-1-1 0,0 0 0,1 0 0,-1 0 0,1 0 0,-1 1 0,1-1 0,0 0 0,0 0 0,0 1 0,0-1 0,0 1 0,0-1 0,0 1 0,0-1 0,1 1 0,-1 0 0,3-2 0,3-3 0,1 1 0,-1-1 0,1 2 0,0-1 0,1 1 0,-1 0 0,1 1 0,14-4 0,3 0 0,47-5 0,28 6 0,116 7 0,-72 2 0,821-3 0,-957 0 0,-1-1 0,0 1 0,0 0 0,0 1 0,0 0 0,0 0 0,0 1 0,0-1 0,11 6 0,-18-7 0,-1 0 0,0 0 0,0 0 0,1 0 0,-1 0 0,0 0 0,0 0 0,1 1 0,-1-1 0,0 0 0,0 0 0,0 0 0,0 0 0,1 0 0,-1 0 0,0 1 0,0-1 0,0 0 0,0 0 0,1 0 0,-1 1 0,0-1 0,0 0 0,0 0 0,0 0 0,0 1 0,0-1 0,0 0 0,0 0 0,0 1 0,0-1 0,0 0 0,0 0 0,0 0 0,0 1 0,0-1 0,0 0 0,-8 5 0,-16 0 0,1-3 0,-1 1 0,1 2 0,-1 0 0,1 2 0,-33 13 0,45-15 0,1 1 0,0-1 0,0 2 0,1-1 0,0 1 0,0 1 0,0-1 0,1 2 0,1-1 0,-1 1 0,1 0 0,1 0 0,-9 17 0,6-8 0,2 0 0,0 1 0,2 0 0,0 0 0,0 0 0,2 1 0,1-1 0,0 1 0,1 0 0,2-1 0,0 1 0,6 38 0,-5-51 0,1 0 0,-1-1 0,1 1 0,0-1 0,1 1 0,0-1 0,0 0 0,0 0 0,0-1 0,9 9 0,8 6 0,31 23 0,-39-33 0,1 0 0,1-1 0,0 0 0,0-2 0,1 1 0,0-2 0,0 0 0,1-1 0,-1-1 0,23 3 0,14 0 0,89 0 0,32 8 0,0 0 0,199-16 0,-385 0 0,0 0 0,1-1 0,-19-6 0,-22-4 0,20 8 0,0-1 0,-60-19 0,-11-5-762,-183-29 0,284 58 762,-229-24 0,108 13 0,13 1 0,86 6 0,2-2 0,-29-10 0,27 8 0,-48-10 0,1 11 0,-1 3 0,-89 6 0,38 1 0,21-4-30,-105 3 224,198-1-81,-1 0 1,0 1-1,1 0 1,0 0-1,-1 1 0,1 0 1,0 1-1,1 0 0,-1 1 1,1 0-1,-14 9 0,22-14-113,-1 1 0,0-1 0,1 0 0,-1 1 0,0-1 0,1 1 0,-1-1 0,1 1 0,-1-1 0,1 1 0,-1-1 0,1 1 0,-1 0 0,1-1 0,-1 1 0,1 0 0,0-1 0,-1 1 0,1 0 0,0 0 0,0-1 0,-1 1 0,1 0 0,0 0 0,0-1 0,0 1 0,0 0 0,0 0 0,0-1 0,0 1 0,0 0 0,0 0 0,1-1 0,-1 1 0,0 0 0,0 0 0,1-1 0,-1 1 0,0 0 0,1-1 0,-1 1 0,1 0 0,-1-1 0,1 1 0,-1-1 0,1 1 0,-1-1 0,1 1 0,0-1 0,-1 1 0,1-1 0,0 0 0,-1 1 0,1-1 0,0 0 0,0 1 0,-1-1 0,1 0 0,0 0 0,1 0 0,7 3 0,-1-1 0,1 0 0,16 1 0,293 1 0,-163-7 0,-132 2 0,0 1 0,1 1 0,-1 2 0,0 0 0,-1 1 0,33 10 0,-23-3 0,0-3 0,1 0 0,0-2 0,57 3 0,137-10 0,-93-3 0,19 7 0,158-6 0,-291 0 0,0-1 0,0-1 0,0 0 0,0-1 0,31-16 0,-30 13 0,1 0 0,0 1 0,39-8 0,-43 13 0,-1-2 0,1 0 0,24-12 0,-25 9 0,0 2 0,0 0 0,28-5 0,17 4 0,0 4 0,86 5 0,-37 1 0,1091-3 0,-1191 0 0,-6 1 0,-1-1 0,0 0 0,1 0 0,-1 0 0,1 0 0,-1-1 0,1 0 0,-1 0 0,0 0 0,1 0 0,-1-1 0,0 0 0,8-4 0,-12 6 0,1 0 0,-1-1 0,0 1 0,1 0 0,-1-1 0,0 1 0,1 0 0,-1-1 0,0 1 0,0-1 0,1 1 0,-1 0 0,0-1 0,0 1 0,0-1 0,0 1 0,0-1 0,0 1 0,1-1 0,-1 1 0,0-1 0,0 1 0,0-1 0,-1 1 0,1-1 0,0 1 0,0-1 0,0 1 0,0 0 0,-1-2 0,-12-10 0,-27-7 0,35 17 0,-151-54 0,109 39-451,0 2 0,-2 2 0,-85-12 0,-25-5-359,-31-2-665,89 6 1353,65 15 133,-56-8 1,-181-18-12,175 24 0,-76-5 0,135 16 0,-51-10 0,-14-2 0,63 9 0,0-2 0,-49-15 0,-48-9 0,-56 1 0,116 18 0,-36-5 0,79 13 537,1-1 0,-48-16 949,82 21-1468,13-2 683,19 0 71,1642 3-635,-1626 2-137,64 10 0,38 3 0,199-17 0,-328 3 0,0 0 0,0 1 0,-1 2 0,1 0 0,21 8 0,-17-4 0,0-2 0,49 7 0,240-10 0,-163-7 0,-15 2 0,154 3 0,-281-1 0,1 0 0,-1 1 0,17 4 0,-23-5 0,-1 0 0,1 0 0,0 0 0,-1 1 0,1-1 0,-1 1 0,1-1 0,-1 1 0,0 0 0,1 0 0,-1 0 0,0 0 0,0 1 0,-1-1 0,1 1 0,1 2 0,9 18 0,-1 1 0,-1 0 0,-1 1 0,-1 0 0,-1 0 0,-2 1 0,0 0 0,1 31 0,-6-37 0,1-1 0,-2 0 0,-1 0 0,-6 29 0,7-43 0,0 0 0,-1 0 0,0 0 0,0 0 0,-1 0 0,1 0 0,-1 0 0,0-1 0,0 0 0,0 1 0,-1-1 0,0 0 0,0-1 0,0 1 0,0-1 0,0 1 0,-1-1 0,1-1 0,-1 1 0,-9 3 0,-18 5 0,-1-1 0,0-2 0,0-2 0,-1 0 0,1-3 0,-59 0 0,-375-5 0,440 1 0,0-2 0,-34-7 0,-23-4 0,67 11 0,0 0 0,0-2 0,0 0 0,1-1 0,0-1 0,-29-15 0,45 21 0,-1 1 0,0 0 0,1 0 0,-1-1 0,0 1 0,1 0 0,-1-1 0,1 1 0,-1 0 0,1-1 0,-1 1 0,0-1 0,1 1 0,0-1 0,-1 1 0,1-1 0,-1 0 0,1 1 0,0-1 0,-1 1 0,1-1 0,0 0 0,-1 1 0,1-1 0,0 0 0,0 1 0,0-1 0,0 0 0,0 0 0,0 0 0,1 0 0,-1 0 0,1 0 0,0 0 0,0 0 0,-1 0 0,1 1 0,0-1 0,0 0 0,0 1 0,0-1 0,0 0 0,0 1 0,0-1 0,2 0 0,43-11 0,-2 6 0,207-36 0,-219 36 0,0 2 0,0 1 0,40 1 0,48-4 0,-76-9 0,-42 14 0,-1 0 0,1 0 0,-1 1 0,0-1 0,1 0 0,-1 0 0,0 0 0,0 0 0,0-1 0,0 1 0,2-2 0,-3 2 0,0 0 0,0 1 0,0-1 0,0 1 0,0-1 0,0 1 0,0-1 0,0 1 0,0-1 0,0 1 0,0-1 0,0 1 0,0-1 0,-1 1 0,1-1 0,0 1 0,0-1 0,0 1 0,-1-1 0,1 1 0,0 0 0,-1-1 0,1 1 0,0-1 0,-1 1 0,1 0 0,-1-1 0,1 1 0,-1 0 0,1 0 0,-1-1 0,1 1 0,0 0 0,-1 0 0,0-1 0,-22-6-1365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06:36:14.0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490 218 24575,'1378'0'0,"-1348"1"0,-1 2 0,36 8 0,-31-4 0,39 1 0,-27-6 0,-17-2 0,1 2 0,41 8 0,0 0 0,1-2 0,0-4 0,106-6 0,-49-1 0,722 3 0,-814-1 0,66-13 0,-63 7 0,51-2 0,-47 7 0,85-14 0,-62 7 0,0 3 0,131 7 0,-83 1 0,-53-3 0,67 3 0,-126-2 0,1 0 0,-1 1 0,0 0 0,1-1 0,-1 1 0,0 0 0,0 1 0,1-1 0,-1 0 0,0 1 0,0 0 0,-1 0 0,1 0 0,0 0 0,-1 0 0,1 0 0,-1 1 0,0-1 0,4 6 0,-5-6 0,0 0 0,0 0 0,0 1 0,0-1 0,-1 0 0,1 0 0,-1 1 0,0-1 0,1 0 0,-1 1 0,0-1 0,0 0 0,-1 0 0,1 1 0,0-1 0,-1 0 0,1 1 0,-1-1 0,0 0 0,0 0 0,0 0 0,0 0 0,0 0 0,0 0 0,0 0 0,-1 0 0,1 0 0,-1-1 0,-2 3 0,-8 8 0,0 0 0,-1-1 0,-1 0 0,1-1 0,-2 0 0,1-2 0,-2 0 0,1 0 0,-1-1 0,-32 9 0,-104 16 0,81-19 0,38-6 0,-55 4 0,-1-10 0,63-3 0,-1 2 0,1 1 0,-1 1 0,1 1 0,0 1 0,-37 12 0,33-6 0,1-2 0,-2-1 0,1-1 0,-49 2 0,-125-7 0,105-3 0,57 0 0,-64-12 0,-19-2 0,11 1 0,77 8 0,-43-2 0,40 6 0,-38-9 0,-38-3 0,102 13 0,-1-1 0,1 0 0,0 0 0,0-1 0,-22-10 0,19 6 0,-1 2 0,-34-8 0,19 9 0,-42-8 0,-124-6 0,159 16 0,-58-10 0,57 6 0,-52-2 0,20 9 0,37 1 0,1-2 0,-1-1 0,-37-7 0,22 0 0,-106-5 0,-54 16 0,71 0 0,-133-2 0,257-1 0,-1-2 0,1 0 0,0 0 0,0-2 0,0 0 0,-20-9 0,-24-8 0,23 12 0,-1 1 0,0 2 0,0 1 0,-1 3 0,-41 0 0,-22 5 0,-106-3 0,204 1 0,1 0 0,-1-1 0,1 0 0,-1 1 0,1-1 0,0-1 0,-1 1 0,1 0 0,0-1 0,0 1 0,0-1 0,0 0 0,0 0 0,1 0 0,-1-1 0,0 1 0,-3-5 0,5 6 0,0-1 0,1 0 0,-1 1 0,0-1 0,0 0 0,1 0 0,-1 1 0,1-1 0,0 0 0,-1 0 0,1 0 0,0 0 0,0 0 0,0 0 0,1 1 0,-1-1 0,0 0 0,1 0 0,-1 0 0,1 0 0,-1 1 0,1-1 0,0 0 0,0 0 0,0 1 0,0-1 0,0 1 0,0-1 0,0 1 0,0-1 0,1 1 0,-1 0 0,3-2 0,3-3 0,1 1 0,-1-1 0,1 2 0,0-1 0,1 1 0,-1 0 0,1 1 0,14-4 0,3 0 0,47-5 0,28 6 0,116 7 0,-72 2 0,821-3 0,-957 0 0,-1-1 0,0 1 0,0 0 0,0 1 0,0 0 0,0 0 0,0 1 0,0-1 0,11 6 0,-18-7 0,-1 0 0,0 0 0,0 0 0,1 0 0,-1 0 0,0 0 0,0 0 0,1 1 0,-1-1 0,0 0 0,0 0 0,0 0 0,0 0 0,1 0 0,-1 0 0,0 1 0,0-1 0,0 0 0,0 0 0,1 0 0,-1 1 0,0-1 0,0 0 0,0 0 0,0 0 0,0 1 0,0-1 0,0 0 0,0 0 0,0 1 0,0-1 0,0 0 0,0 0 0,0 0 0,0 1 0,0-1 0,0 0 0,-8 5 0,-16 0 0,1-3 0,-1 1 0,1 2 0,-1 0 0,1 2 0,-33 13 0,45-15 0,1 1 0,0-1 0,0 2 0,1-1 0,0 1 0,0 1 0,0-1 0,1 2 0,1-1 0,-1 1 0,1 0 0,1 0 0,-9 17 0,6-8 0,2 0 0,0 1 0,2 0 0,0 0 0,0 0 0,2 1 0,1-1 0,0 1 0,1 0 0,2-1 0,0 1 0,6 38 0,-5-51 0,1 0 0,-1-1 0,1 1 0,0-1 0,1 1 0,0-1 0,0 0 0,0 0 0,0-1 0,9 9 0,8 6 0,31 23 0,-39-33 0,1 0 0,1-1 0,0 0 0,0-2 0,1 1 0,0-2 0,0 0 0,1-1 0,-1-1 0,23 3 0,14 0 0,89 0 0,32 8 0,0 0 0,199-16 0,-385 0 0,0 0 0,1-1 0,-19-6 0,-22-4 0,20 8 0,0-1 0,-60-19 0,-11-5-762,-183-29 0,284 58 762,-229-24 0,108 13 0,13 1 0,86 6 0,2-2 0,-29-10 0,27 8 0,-48-10 0,1 11 0,-1 3 0,-89 6 0,38 1 0,21-4-30,-105 3 224,198-1-81,-1 0 1,0 1-1,1 0 1,0 0-1,-1 1 0,1 0 1,0 1-1,1 0 0,-1 1 1,1 0-1,-14 9 0,22-14-113,-1 1 0,0-1 0,1 0 0,-1 1 0,0-1 0,1 1 0,-1-1 0,1 1 0,-1-1 0,1 1 0,-1-1 0,1 1 0,-1 0 0,1-1 0,-1 1 0,1 0 0,0-1 0,-1 1 0,1 0 0,0 0 0,0-1 0,-1 1 0,1 0 0,0 0 0,0-1 0,0 1 0,0 0 0,0 0 0,0-1 0,0 1 0,0 0 0,0 0 0,1-1 0,-1 1 0,0 0 0,0 0 0,1-1 0,-1 1 0,0 0 0,1-1 0,-1 1 0,1 0 0,-1-1 0,1 1 0,-1-1 0,1 1 0,-1-1 0,1 1 0,0-1 0,-1 1 0,1-1 0,0 0 0,-1 1 0,1-1 0,0 0 0,0 1 0,-1-1 0,1 0 0,0 0 0,1 0 0,7 3 0,-1-1 0,1 0 0,16 1 0,293 1 0,-163-7 0,-132 2 0,0 1 0,1 1 0,-1 2 0,0 0 0,-1 1 0,33 10 0,-23-3 0,0-3 0,1 0 0,0-2 0,57 3 0,137-10 0,-93-3 0,19 7 0,158-6 0,-291 0 0,0-1 0,0-1 0,0 0 0,0-1 0,31-16 0,-30 13 0,1 0 0,0 1 0,39-8 0,-43 13 0,-1-2 0,1 0 0,24-12 0,-25 9 0,0 2 0,0 0 0,28-5 0,17 4 0,0 4 0,86 5 0,-37 1 0,1091-3 0,-1191 0 0,-6 1 0,-1-1 0,0 0 0,1 0 0,-1 0 0,1 0 0,-1-1 0,1 0 0,-1 0 0,0 0 0,1 0 0,-1-1 0,0 0 0,8-4 0,-12 6 0,1 0 0,-1-1 0,0 1 0,1 0 0,-1-1 0,0 1 0,1 0 0,-1-1 0,0 1 0,0-1 0,1 1 0,-1 0 0,0-1 0,0 1 0,0-1 0,0 1 0,0-1 0,0 1 0,1-1 0,-1 1 0,0-1 0,0 1 0,0-1 0,-1 1 0,1-1 0,0 1 0,0-1 0,0 1 0,0 0 0,-1-2 0,-12-10 0,-27-7 0,35 17 0,-151-54 0,109 39-451,0 2 0,-2 2 0,-85-12 0,-25-5-359,-31-2-665,89 6 1353,65 15 133,-56-8 1,-181-18-12,175 24 0,-76-5 0,135 16 0,-51-10 0,-14-2 0,63 9 0,0-2 0,-49-15 0,-48-9 0,-56 1 0,116 18 0,-36-5 0,79 13 537,1-1 0,-48-16 949,82 21-1468,13-2 683,19 0 71,1642 3-635,-1626 2-137,64 10 0,38 3 0,199-17 0,-328 3 0,0 0 0,0 1 0,-1 2 0,1 0 0,21 8 0,-17-4 0,0-2 0,49 7 0,240-10 0,-163-7 0,-15 2 0,154 3 0,-281-1 0,1 0 0,-1 1 0,17 4 0,-23-5 0,-1 0 0,1 0 0,0 0 0,-1 1 0,1-1 0,-1 1 0,1-1 0,-1 1 0,0 0 0,1 0 0,-1 0 0,0 0 0,0 1 0,-1-1 0,1 1 0,1 2 0,9 18 0,-1 1 0,-1 0 0,-1 1 0,-1 0 0,-1 0 0,-2 1 0,0 0 0,1 31 0,-6-37 0,1-1 0,-2 0 0,-1 0 0,-6 29 0,7-43 0,0 0 0,-1 0 0,0 0 0,0 0 0,-1 0 0,1 0 0,-1 0 0,0-1 0,0 0 0,0 1 0,-1-1 0,0 0 0,0-1 0,0 1 0,0-1 0,0 1 0,-1-1 0,1-1 0,-1 1 0,-9 3 0,-18 5 0,-1-1 0,0-2 0,0-2 0,-1 0 0,1-3 0,-59 0 0,-375-5 0,440 1 0,0-2 0,-34-7 0,-23-4 0,67 11 0,0 0 0,0-2 0,0 0 0,1-1 0,0-1 0,-29-15 0,45 21 0,-1 1 0,0 0 0,1 0 0,-1-1 0,0 1 0,1 0 0,-1-1 0,1 1 0,-1 0 0,1-1 0,-1 1 0,0-1 0,1 1 0,0-1 0,-1 1 0,1-1 0,-1 0 0,1 1 0,0-1 0,-1 1 0,1-1 0,0 0 0,-1 1 0,1-1 0,0 0 0,0 1 0,0-1 0,0 0 0,0 0 0,0 0 0,1 0 0,-1 0 0,1 0 0,0 0 0,0 0 0,-1 0 0,1 1 0,0-1 0,0 0 0,0 1 0,0-1 0,0 0 0,0 1 0,0-1 0,2 0 0,43-11 0,-2 6 0,207-36 0,-219 36 0,0 2 0,0 1 0,40 1 0,48-4 0,-76-9 0,-42 14 0,-1 0 0,1 0 0,-1 1 0,0-1 0,1 0 0,-1 0 0,0 0 0,0 0 0,0-1 0,0 1 0,2-2 0,-3 2 0,0 0 0,0 1 0,0-1 0,0 1 0,0-1 0,0 1 0,0-1 0,0 1 0,0-1 0,0 1 0,0-1 0,0 1 0,0-1 0,-1 1 0,1-1 0,0 1 0,0-1 0,0 1 0,-1-1 0,1 1 0,0 0 0,-1-1 0,1 1 0,0-1 0,-1 1 0,1 0 0,-1-1 0,1 1 0,-1 0 0,1 0 0,-1-1 0,1 1 0,0 0 0,-1 0 0,0-1 0,-22-6-1365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меток 1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A6C8B-0480-EB82-8F0B-CB57ECCD6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CF778-7FBF-9AE2-77E8-CF692C2B19A3}"/>
              </a:ext>
            </a:extLst>
          </p:cNvPr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DDAEF-2F55-0EF0-C30E-6FBC5579B25A}"/>
              </a:ext>
            </a:extLst>
          </p:cNvPr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ED5F4-4D00-7017-8D14-12F5C8795C89}"/>
              </a:ext>
            </a:extLst>
          </p:cNvPr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09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5927B-45D1-2759-1834-802AC4D5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C1F973-778E-E6E6-94A0-28925C917ED9}"/>
              </a:ext>
            </a:extLst>
          </p:cNvPr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D5E0AF-52F7-E00D-A635-62370E34B05C}"/>
              </a:ext>
            </a:extLst>
          </p:cNvPr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1DA6A-0855-D3B8-8CFD-AD0C746A944B}"/>
              </a:ext>
            </a:extLst>
          </p:cNvPr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61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4F6BE-2522-EEB3-D3AD-C4B637193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12687-D435-78C0-BC5C-C84FD43697B0}"/>
              </a:ext>
            </a:extLst>
          </p:cNvPr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5E9CCF-79D2-6F2C-0D8A-73C9B61DDE9D}"/>
              </a:ext>
            </a:extLst>
          </p:cNvPr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2030D-60B5-A7D1-3E5A-D8FB8B22F37C}"/>
              </a:ext>
            </a:extLst>
          </p:cNvPr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79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/>
          <a:lstStyle/>
          <a:p>
            <a:endParaRPr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customXml" Target="../ink/ink8.xml"/><Relationship Id="rId5" Type="http://schemas.openxmlformats.org/officeDocument/2006/relationships/customXml" Target="../ink/ink5.xm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customXml" Target="../ink/ink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9.xml"/><Relationship Id="rId7" Type="http://schemas.openxmlformats.org/officeDocument/2006/relationships/customXml" Target="../ink/ink11.xm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customXml" Target="../ink/ink13.xml"/><Relationship Id="rId5" Type="http://schemas.openxmlformats.org/officeDocument/2006/relationships/customXml" Target="../ink/ink10.xml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customXml" Target="../ink/ink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0.png"/><Relationship Id="rId4" Type="http://schemas.openxmlformats.org/officeDocument/2006/relationships/customXml" Target="../ink/ink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0.png"/><Relationship Id="rId4" Type="http://schemas.openxmlformats.org/officeDocument/2006/relationships/customXml" Target="../ink/ink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0.png"/><Relationship Id="rId4" Type="http://schemas.openxmlformats.org/officeDocument/2006/relationships/customXml" Target="../ink/ink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54716" y="20320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48301"/>
            <a:ext cx="8595537" cy="212633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целевой аудитории сервиса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WEEEK </a:t>
            </a:r>
          </a:p>
        </p:txBody>
      </p:sp>
      <p:sp>
        <p:nvSpPr>
          <p:cNvPr id="5" name="Shape 2"/>
          <p:cNvSpPr/>
          <p:nvPr/>
        </p:nvSpPr>
        <p:spPr>
          <a:xfrm>
            <a:off x="793790" y="6201370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/>
          <p:cNvSpPr/>
          <p:nvPr/>
        </p:nvSpPr>
        <p:spPr>
          <a:xfrm rot="4113808" flipH="1">
            <a:off x="8416514" y="-953683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: фигура 6"/>
          <p:cNvSpPr/>
          <p:nvPr/>
        </p:nvSpPr>
        <p:spPr>
          <a:xfrm rot="15456794">
            <a:off x="12077498" y="5579657"/>
            <a:ext cx="4002178" cy="3885520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3790" y="4800342"/>
            <a:ext cx="398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3790" y="5441758"/>
            <a:ext cx="46872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С1122-38.05.01эпо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Бернгард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Мария Вячеславовна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Юрмальник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Евгеньевна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Чернега Виктория Александровна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Артёменко Анастасия Константиновна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 Антон Александрович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Быков Иван Михайлович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Носкова Валерия Алексеевна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89327" y="4796785"/>
            <a:ext cx="3981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проекта</a:t>
            </a:r>
          </a:p>
          <a:p>
            <a:pPr algn="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: фигура 7"/>
          <p:cNvSpPr/>
          <p:nvPr/>
        </p:nvSpPr>
        <p:spPr>
          <a:xfrm rot="4113808" flipH="1">
            <a:off x="7609168" y="-118181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Рукописный ввод 3"/>
              <p14:cNvContentPartPr/>
              <p14:nvPr/>
            </p14:nvContentPartPr>
            <p14:xfrm>
              <a:off x="12923508" y="7835163"/>
              <a:ext cx="1541160" cy="356760"/>
            </p14:xfrm>
          </p:contentPart>
        </mc:Choice>
        <mc:Fallback xmlns="">
          <p:pic>
            <p:nvPicPr>
              <p:cNvPr id="4" name="Рукописный ввод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860508" y="7772163"/>
                <a:ext cx="1666800" cy="482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/>
          <p:cNvSpPr txBox="1"/>
          <p:nvPr/>
        </p:nvSpPr>
        <p:spPr>
          <a:xfrm>
            <a:off x="8963715" y="5686222"/>
            <a:ext cx="44070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Ларченко Валерия Николаевна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4610" y="195873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/>
              <a:t>Описание заказчика</a:t>
            </a:r>
            <a:endParaRPr lang="en-US" sz="4450" dirty="0"/>
          </a:p>
        </p:txBody>
      </p:sp>
      <p:sp>
        <p:nvSpPr>
          <p:cNvPr id="7" name="Полилиния: фигура 7"/>
          <p:cNvSpPr/>
          <p:nvPr/>
        </p:nvSpPr>
        <p:spPr>
          <a:xfrm rot="14236971" flipH="1">
            <a:off x="1575448" y="7087040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" name="Полилиния: фигура 7"/>
          <p:cNvSpPr/>
          <p:nvPr/>
        </p:nvSpPr>
        <p:spPr>
          <a:xfrm rot="4113808" flipH="1">
            <a:off x="-2126203" y="-95368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/>
              <p14:cNvContentPartPr/>
              <p14:nvPr/>
            </p14:nvContentPartPr>
            <p14:xfrm>
              <a:off x="11597988" y="7662363"/>
              <a:ext cx="3492360" cy="65844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34994" y="7599363"/>
                <a:ext cx="3617987" cy="78408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33240" y="-792849"/>
            <a:ext cx="4689492" cy="4689492"/>
          </a:xfrm>
          <a:prstGeom prst="rect">
            <a:avLst/>
          </a:prstGeom>
          <a:noFill/>
        </p:spPr>
      </p:pic>
      <p:sp>
        <p:nvSpPr>
          <p:cNvPr id="6" name="Полилиния: фигура 7"/>
          <p:cNvSpPr/>
          <p:nvPr/>
        </p:nvSpPr>
        <p:spPr>
          <a:xfrm rot="9282135" flipH="1">
            <a:off x="12379141" y="162826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5" name="Полилиния: фигура 7"/>
          <p:cNvSpPr/>
          <p:nvPr/>
        </p:nvSpPr>
        <p:spPr>
          <a:xfrm rot="10800000" flipH="1">
            <a:off x="12175714" y="2991783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34412" y="1934342"/>
            <a:ext cx="9435271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Нашим заказчиком выступает  российский онлайн-сервис для управления задачами, проектами,  и командной работой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Weeek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 подходит как для личного использования, так и для корпоративных целей.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Weeek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возможности по планированию, распределению задач, отслеживанию и совместной работой в одном пространстве.</a:t>
            </a:r>
          </a:p>
          <a:p>
            <a:pPr indent="447675" algn="just">
              <a:lnSpc>
                <a:spcPct val="15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Weeek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5 внутренних сервисов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такс –менеджер. Доступно планирование и отображение задач в месячном и недельном календарях, списке, на канбан-доске и диаграмме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знаний – облачное хранилище документов, аналог сервиса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Notion;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CRM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взаимоотношениями с клиентами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– сервис по управлению командой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 – сервис для контроля прогресса по сотрудникам или проектам.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14253" y="376315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: фигура 7"/>
          <p:cNvSpPr/>
          <p:nvPr/>
        </p:nvSpPr>
        <p:spPr>
          <a:xfrm rot="10800000" flipH="1">
            <a:off x="12175714" y="2991783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: фигура 7"/>
          <p:cNvSpPr/>
          <p:nvPr/>
        </p:nvSpPr>
        <p:spPr>
          <a:xfrm rot="9282135" flipH="1">
            <a:off x="12379141" y="162826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: фигура 7"/>
          <p:cNvSpPr/>
          <p:nvPr/>
        </p:nvSpPr>
        <p:spPr>
          <a:xfrm rot="14236971" flipH="1">
            <a:off x="1575448" y="7087040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/>
          <p:cNvSpPr/>
          <p:nvPr/>
        </p:nvSpPr>
        <p:spPr>
          <a:xfrm rot="4113808" flipH="1">
            <a:off x="-2126203" y="-95368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/>
              <p14:cNvContentPartPr/>
              <p14:nvPr/>
            </p14:nvContentPartPr>
            <p14:xfrm>
              <a:off x="11597988" y="7662363"/>
              <a:ext cx="3492360" cy="65844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34994" y="7599363"/>
                <a:ext cx="3617987" cy="7840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Текст. поле 8"/>
          <p:cNvSpPr txBox="1"/>
          <p:nvPr/>
        </p:nvSpPr>
        <p:spPr>
          <a:xfrm>
            <a:off x="1594615" y="1193371"/>
            <a:ext cx="11246706" cy="6127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рынке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особую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популярность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набирают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затрагивает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предпринимательская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Одним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WEEEK,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бизнесом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таск-менеджера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облачного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хранилища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CRM,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целевую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WEEEK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пользователями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071" y="801919"/>
            <a:ext cx="8521660" cy="6768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ru-RU" sz="4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область</a:t>
            </a:r>
            <a:endParaRPr lang="en-US" sz="4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416993" y="4557474"/>
            <a:ext cx="7238762" cy="6929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: фигура 7"/>
          <p:cNvSpPr/>
          <p:nvPr/>
        </p:nvSpPr>
        <p:spPr>
          <a:xfrm rot="4113808" flipH="1">
            <a:off x="11011988" y="-1647716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/>
          <p:cNvSpPr/>
          <p:nvPr/>
        </p:nvSpPr>
        <p:spPr>
          <a:xfrm rot="4113808" flipH="1">
            <a:off x="11684648" y="-120676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: фигура 7"/>
          <p:cNvSpPr/>
          <p:nvPr/>
        </p:nvSpPr>
        <p:spPr>
          <a:xfrm rot="10355812" flipH="1">
            <a:off x="8772186" y="624588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2766548" y="7757763"/>
            <a:ext cx="1742760" cy="389160"/>
            <a:chOff x="12766548" y="7757763"/>
            <a:chExt cx="1742760" cy="38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7" name="Рукописный ввод 16"/>
                <p14:cNvContentPartPr/>
                <p14:nvPr/>
              </p14:nvContentPartPr>
              <p14:xfrm>
                <a:off x="12968508" y="7893843"/>
                <a:ext cx="1374480" cy="47520"/>
              </p14:xfrm>
            </p:contentPart>
          </mc:Choice>
          <mc:Fallback xmlns="">
            <p:pic>
              <p:nvPicPr>
                <p:cNvPr id="17" name="Рукописный ввод 16"/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905491" y="7830843"/>
                  <a:ext cx="1500153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8" name="Рукописный ввод 17"/>
                <p14:cNvContentPartPr/>
                <p14:nvPr/>
              </p14:nvContentPartPr>
              <p14:xfrm>
                <a:off x="12913068" y="7984203"/>
                <a:ext cx="1386000" cy="134640"/>
              </p14:xfrm>
            </p:contentPart>
          </mc:Choice>
          <mc:Fallback xmlns="">
            <p:pic>
              <p:nvPicPr>
                <p:cNvPr id="18" name="Рукописный ввод 17"/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850068" y="7921203"/>
                  <a:ext cx="151164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Рукописный ввод 18"/>
                <p14:cNvContentPartPr/>
                <p14:nvPr/>
              </p14:nvContentPartPr>
              <p14:xfrm>
                <a:off x="13559628" y="7971603"/>
                <a:ext cx="854640" cy="18000"/>
              </p14:xfrm>
            </p:contentPart>
          </mc:Choice>
          <mc:Fallback xmlns="">
            <p:pic>
              <p:nvPicPr>
                <p:cNvPr id="19" name="Рукописный ввод 18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496628" y="7908603"/>
                  <a:ext cx="9802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Рукописный ввод 19"/>
                <p14:cNvContentPartPr/>
                <p14:nvPr/>
              </p14:nvContentPartPr>
              <p14:xfrm>
                <a:off x="13983708" y="7807083"/>
                <a:ext cx="380160" cy="144000"/>
              </p14:xfrm>
            </p:contentPart>
          </mc:Choice>
          <mc:Fallback xmlns="">
            <p:pic>
              <p:nvPicPr>
                <p:cNvPr id="20" name="Рукописный ввод 19"/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920648" y="7744083"/>
                  <a:ext cx="505919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Рукописный ввод 20"/>
                <p14:cNvContentPartPr/>
                <p14:nvPr/>
              </p14:nvContentPartPr>
              <p14:xfrm>
                <a:off x="12766548" y="7757763"/>
                <a:ext cx="1742760" cy="389160"/>
              </p14:xfrm>
            </p:contentPart>
          </mc:Choice>
          <mc:Fallback xmlns="">
            <p:pic>
              <p:nvPicPr>
                <p:cNvPr id="21" name="Рукописный ввод 20"/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703535" y="7694821"/>
                  <a:ext cx="1868426" cy="514684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Текст. поле 22"/>
          <p:cNvSpPr txBox="1"/>
          <p:nvPr/>
        </p:nvSpPr>
        <p:spPr>
          <a:xfrm>
            <a:off x="758071" y="1978379"/>
            <a:ext cx="10241280" cy="3268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область обусловлена трудностями в поиске каналов связи с целевой аудиторией по сегментам из-за отсутствия структурированной базы информации ее мест нахождения.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продукту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найти и изучить целевую аудиторию сервиса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WEEEK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Нужно понять, где эти аудитории обитают в интернете — в каких каналах, сообществах, на каких платформах они обсуждают рабочие процессы и организацию деятельности -  требуется собрать информацию в базу данных целевой аудитории.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: фигура 7">
            <a:extLst>
              <a:ext uri="{FF2B5EF4-FFF2-40B4-BE49-F238E27FC236}">
                <a16:creationId xmlns:a16="http://schemas.microsoft.com/office/drawing/2014/main" id="{ADDECABC-D063-5372-EBDB-83A5023A9E78}"/>
              </a:ext>
            </a:extLst>
          </p:cNvPr>
          <p:cNvSpPr/>
          <p:nvPr/>
        </p:nvSpPr>
        <p:spPr>
          <a:xfrm rot="14147110" flipH="1">
            <a:off x="-147296" y="5580155"/>
            <a:ext cx="4235661" cy="2895471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6C6A9-6540-848B-ABD8-6C3440BD9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81D6D0B-C2CA-2617-F897-919451D6D7BD}"/>
              </a:ext>
            </a:extLst>
          </p:cNvPr>
          <p:cNvSpPr/>
          <p:nvPr/>
        </p:nvSpPr>
        <p:spPr>
          <a:xfrm>
            <a:off x="758071" y="801919"/>
            <a:ext cx="8521660" cy="6768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ru-RU" sz="4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глубинного интервью</a:t>
            </a:r>
            <a:endParaRPr lang="en-US" sz="4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66A3D981-0E83-BD70-1B53-511B55F70D46}"/>
              </a:ext>
            </a:extLst>
          </p:cNvPr>
          <p:cNvSpPr/>
          <p:nvPr/>
        </p:nvSpPr>
        <p:spPr>
          <a:xfrm>
            <a:off x="6416993" y="4557474"/>
            <a:ext cx="7238762" cy="6929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: фигура 7">
            <a:extLst>
              <a:ext uri="{FF2B5EF4-FFF2-40B4-BE49-F238E27FC236}">
                <a16:creationId xmlns:a16="http://schemas.microsoft.com/office/drawing/2014/main" id="{F501B2E5-2F63-9F3F-76D6-46DE96EC291E}"/>
              </a:ext>
            </a:extLst>
          </p:cNvPr>
          <p:cNvSpPr/>
          <p:nvPr/>
        </p:nvSpPr>
        <p:spPr>
          <a:xfrm rot="4113808" flipH="1">
            <a:off x="11011988" y="-1647716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6D0625B5-DA95-1FF5-0A42-0B8EC90C22C2}"/>
              </a:ext>
            </a:extLst>
          </p:cNvPr>
          <p:cNvSpPr/>
          <p:nvPr/>
        </p:nvSpPr>
        <p:spPr>
          <a:xfrm rot="4113808" flipH="1">
            <a:off x="11684648" y="-120676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: фигура 7">
            <a:extLst>
              <a:ext uri="{FF2B5EF4-FFF2-40B4-BE49-F238E27FC236}">
                <a16:creationId xmlns:a16="http://schemas.microsoft.com/office/drawing/2014/main" id="{511456A0-30F1-6784-5CE1-27B21BDC55A8}"/>
              </a:ext>
            </a:extLst>
          </p:cNvPr>
          <p:cNvSpPr/>
          <p:nvPr/>
        </p:nvSpPr>
        <p:spPr>
          <a:xfrm rot="10355812" flipH="1">
            <a:off x="8772186" y="624588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4AD74C3-F6AA-2565-F21B-0303D333EC5D}"/>
              </a:ext>
            </a:extLst>
          </p:cNvPr>
          <p:cNvGrpSpPr/>
          <p:nvPr/>
        </p:nvGrpSpPr>
        <p:grpSpPr>
          <a:xfrm>
            <a:off x="12766548" y="7757763"/>
            <a:ext cx="1742760" cy="389160"/>
            <a:chOff x="12766548" y="7757763"/>
            <a:chExt cx="1742760" cy="38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F7CD3553-A3F1-A46D-2D62-58995EF7B89E}"/>
                    </a:ext>
                  </a:extLst>
                </p14:cNvPr>
                <p14:cNvContentPartPr/>
                <p14:nvPr/>
              </p14:nvContentPartPr>
              <p14:xfrm>
                <a:off x="12968508" y="7893843"/>
                <a:ext cx="1374480" cy="4752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id="{F7CD3553-A3F1-A46D-2D62-58995EF7B89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905491" y="7830843"/>
                  <a:ext cx="1500153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8" name="Рукописный ввод 17">
                  <a:extLst>
                    <a:ext uri="{FF2B5EF4-FFF2-40B4-BE49-F238E27FC236}">
                      <a16:creationId xmlns:a16="http://schemas.microsoft.com/office/drawing/2014/main" id="{435193EB-C54D-1C31-0EAA-39605872D3FF}"/>
                    </a:ext>
                  </a:extLst>
                </p14:cNvPr>
                <p14:cNvContentPartPr/>
                <p14:nvPr/>
              </p14:nvContentPartPr>
              <p14:xfrm>
                <a:off x="12913068" y="7984203"/>
                <a:ext cx="1386000" cy="134640"/>
              </p14:xfrm>
            </p:contentPart>
          </mc:Choice>
          <mc:Fallback>
            <p:pic>
              <p:nvPicPr>
                <p:cNvPr id="18" name="Рукописный ввод 17">
                  <a:extLst>
                    <a:ext uri="{FF2B5EF4-FFF2-40B4-BE49-F238E27FC236}">
                      <a16:creationId xmlns:a16="http://schemas.microsoft.com/office/drawing/2014/main" id="{435193EB-C54D-1C31-0EAA-39605872D3F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850068" y="7921203"/>
                  <a:ext cx="151164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9" name="Рукописный ввод 18">
                  <a:extLst>
                    <a:ext uri="{FF2B5EF4-FFF2-40B4-BE49-F238E27FC236}">
                      <a16:creationId xmlns:a16="http://schemas.microsoft.com/office/drawing/2014/main" id="{0A6F8156-9EF3-11C1-0B4C-7DD7E1FF9FE1}"/>
                    </a:ext>
                  </a:extLst>
                </p14:cNvPr>
                <p14:cNvContentPartPr/>
                <p14:nvPr/>
              </p14:nvContentPartPr>
              <p14:xfrm>
                <a:off x="13559628" y="7971603"/>
                <a:ext cx="854640" cy="18000"/>
              </p14:xfrm>
            </p:contentPart>
          </mc:Choice>
          <mc:Fallback>
            <p:pic>
              <p:nvPicPr>
                <p:cNvPr id="19" name="Рукописный ввод 18">
                  <a:extLst>
                    <a:ext uri="{FF2B5EF4-FFF2-40B4-BE49-F238E27FC236}">
                      <a16:creationId xmlns:a16="http://schemas.microsoft.com/office/drawing/2014/main" id="{0A6F8156-9EF3-11C1-0B4C-7DD7E1FF9FE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496628" y="7908603"/>
                  <a:ext cx="9802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89997145-A237-6DC7-93DE-9AA4570D4B3E}"/>
                    </a:ext>
                  </a:extLst>
                </p14:cNvPr>
                <p14:cNvContentPartPr/>
                <p14:nvPr/>
              </p14:nvContentPartPr>
              <p14:xfrm>
                <a:off x="13983708" y="7807083"/>
                <a:ext cx="380160" cy="144000"/>
              </p14:xfrm>
            </p:contentPart>
          </mc:Choice>
          <mc:Fallback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89997145-A237-6DC7-93DE-9AA4570D4B3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920648" y="7744083"/>
                  <a:ext cx="505919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1" name="Рукописный ввод 20">
                  <a:extLst>
                    <a:ext uri="{FF2B5EF4-FFF2-40B4-BE49-F238E27FC236}">
                      <a16:creationId xmlns:a16="http://schemas.microsoft.com/office/drawing/2014/main" id="{0BEDB29A-6B82-195D-F288-E641F2FEE5ED}"/>
                    </a:ext>
                  </a:extLst>
                </p14:cNvPr>
                <p14:cNvContentPartPr/>
                <p14:nvPr/>
              </p14:nvContentPartPr>
              <p14:xfrm>
                <a:off x="12766548" y="7757763"/>
                <a:ext cx="1742760" cy="389160"/>
              </p14:xfrm>
            </p:contentPart>
          </mc:Choice>
          <mc:Fallback>
            <p:pic>
              <p:nvPicPr>
                <p:cNvPr id="21" name="Рукописный ввод 20">
                  <a:extLst>
                    <a:ext uri="{FF2B5EF4-FFF2-40B4-BE49-F238E27FC236}">
                      <a16:creationId xmlns:a16="http://schemas.microsoft.com/office/drawing/2014/main" id="{0BEDB29A-6B82-195D-F288-E641F2FEE5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703535" y="7694821"/>
                  <a:ext cx="1868426" cy="514684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Текст. поле 22">
            <a:extLst>
              <a:ext uri="{FF2B5EF4-FFF2-40B4-BE49-F238E27FC236}">
                <a16:creationId xmlns:a16="http://schemas.microsoft.com/office/drawing/2014/main" id="{BB10977E-3CB4-6118-81A5-31C9FA6B7797}"/>
              </a:ext>
            </a:extLst>
          </p:cNvPr>
          <p:cNvSpPr txBox="1"/>
          <p:nvPr/>
        </p:nvSpPr>
        <p:spPr>
          <a:xfrm>
            <a:off x="758071" y="2260722"/>
            <a:ext cx="10241280" cy="493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интуитивный и сложный интерфейс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требовалось обучение и инструкция)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нестабильность мобильного приложения (не могут использовать через телефон)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структуры в организации задач (не группируются по отделам, поиск задач вручную)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интеграционные возможности (ограниченная интеграция с другими сервисами)</a:t>
            </a:r>
            <a:br>
              <a:rPr lang="ru-RU" dirty="0"/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: фигура 7">
            <a:extLst>
              <a:ext uri="{FF2B5EF4-FFF2-40B4-BE49-F238E27FC236}">
                <a16:creationId xmlns:a16="http://schemas.microsoft.com/office/drawing/2014/main" id="{91E44013-64C2-2DCC-2D4D-72834CA5837E}"/>
              </a:ext>
            </a:extLst>
          </p:cNvPr>
          <p:cNvSpPr/>
          <p:nvPr/>
        </p:nvSpPr>
        <p:spPr>
          <a:xfrm rot="9282135" flipH="1">
            <a:off x="11598556" y="1757756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54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46E6-2C15-CD9E-62D3-285E94098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41DC75A-8613-B47B-E578-827783CD358A}"/>
              </a:ext>
            </a:extLst>
          </p:cNvPr>
          <p:cNvSpPr/>
          <p:nvPr/>
        </p:nvSpPr>
        <p:spPr>
          <a:xfrm>
            <a:off x="638888" y="551631"/>
            <a:ext cx="8521660" cy="6768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07862BF1-3417-6990-18FD-B93D9299E0E1}"/>
              </a:ext>
            </a:extLst>
          </p:cNvPr>
          <p:cNvSpPr/>
          <p:nvPr/>
        </p:nvSpPr>
        <p:spPr>
          <a:xfrm>
            <a:off x="7498913" y="6205895"/>
            <a:ext cx="6156841" cy="6929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21" name="Полилиния: фигура 7">
            <a:extLst>
              <a:ext uri="{FF2B5EF4-FFF2-40B4-BE49-F238E27FC236}">
                <a16:creationId xmlns:a16="http://schemas.microsoft.com/office/drawing/2014/main" id="{C44F4F7F-B055-5657-8043-1F181110588D}"/>
              </a:ext>
            </a:extLst>
          </p:cNvPr>
          <p:cNvSpPr/>
          <p:nvPr/>
        </p:nvSpPr>
        <p:spPr>
          <a:xfrm rot="4113808" flipH="1">
            <a:off x="-533793" y="585731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2" name="Полилиния: фигура 7">
            <a:extLst>
              <a:ext uri="{FF2B5EF4-FFF2-40B4-BE49-F238E27FC236}">
                <a16:creationId xmlns:a16="http://schemas.microsoft.com/office/drawing/2014/main" id="{B6A3EB33-9B8C-617B-0AF9-C8C1AB4A0A20}"/>
              </a:ext>
            </a:extLst>
          </p:cNvPr>
          <p:cNvSpPr/>
          <p:nvPr/>
        </p:nvSpPr>
        <p:spPr>
          <a:xfrm rot="4113808" flipH="1">
            <a:off x="11008563" y="-153031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3" name="Полилиния: фигура 7">
            <a:extLst>
              <a:ext uri="{FF2B5EF4-FFF2-40B4-BE49-F238E27FC236}">
                <a16:creationId xmlns:a16="http://schemas.microsoft.com/office/drawing/2014/main" id="{883A73E8-4FFB-4C93-7F49-051D29AEF8AF}"/>
              </a:ext>
            </a:extLst>
          </p:cNvPr>
          <p:cNvSpPr/>
          <p:nvPr/>
        </p:nvSpPr>
        <p:spPr>
          <a:xfrm rot="4113808" flipH="1">
            <a:off x="11736816" y="-1610195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594CFC5D-BF83-5919-CBC2-BF5FDF66EB48}"/>
                  </a:ext>
                </a:extLst>
              </p14:cNvPr>
              <p14:cNvContentPartPr/>
              <p14:nvPr/>
            </p14:nvContentPartPr>
            <p14:xfrm>
              <a:off x="12614628" y="7737243"/>
              <a:ext cx="1893240" cy="38304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51628" y="7674243"/>
                <a:ext cx="2018880" cy="5086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3BD6CF-9813-D478-9B6D-5A17CA8329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868" y="423746"/>
            <a:ext cx="12419881" cy="731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533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8556" y="344302"/>
            <a:ext cx="4697358" cy="447539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38888" y="406665"/>
            <a:ext cx="8521660" cy="6768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ru-RU" sz="4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пользователя</a:t>
            </a:r>
            <a:endParaRPr lang="en-US" sz="4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7478523" y="6181851"/>
            <a:ext cx="6156841" cy="6929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21" name="Полилиния: фигура 7"/>
          <p:cNvSpPr/>
          <p:nvPr/>
        </p:nvSpPr>
        <p:spPr>
          <a:xfrm rot="4113808" flipH="1">
            <a:off x="-1506602" y="629444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2" name="Полилиния: фигура 7"/>
          <p:cNvSpPr/>
          <p:nvPr/>
        </p:nvSpPr>
        <p:spPr>
          <a:xfrm rot="4113808" flipH="1">
            <a:off x="10016951" y="-1769961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3" name="Полилиния: фигура 7"/>
          <p:cNvSpPr/>
          <p:nvPr/>
        </p:nvSpPr>
        <p:spPr>
          <a:xfrm rot="4113808" flipH="1">
            <a:off x="11011987" y="-132999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Рукописный ввод 2"/>
              <p14:cNvContentPartPr/>
              <p14:nvPr/>
            </p14:nvContentPartPr>
            <p14:xfrm>
              <a:off x="12614628" y="7737243"/>
              <a:ext cx="1893240" cy="38304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51628" y="7674243"/>
                <a:ext cx="2018880" cy="5086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Прямоугольник: скругленные углы 6"/>
          <p:cNvSpPr/>
          <p:nvPr/>
        </p:nvSpPr>
        <p:spPr>
          <a:xfrm>
            <a:off x="378192" y="4336298"/>
            <a:ext cx="4278085" cy="1498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Возраст: 25–40 лет 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Предприниматель, руководитель, фрилансер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114096" y="1040271"/>
            <a:ext cx="8991600" cy="15417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черты </a:t>
            </a:r>
            <a:endParaRPr lang="en-US" sz="24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Инициативен, целеустремлён 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Следит за трендами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Коммуникабельный, открыт к новому 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/>
          <p:cNvSpPr/>
          <p:nvPr/>
        </p:nvSpPr>
        <p:spPr>
          <a:xfrm>
            <a:off x="5114096" y="2695214"/>
            <a:ext cx="8991600" cy="1498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 </a:t>
            </a:r>
            <a:endParaRPr lang="en-US" sz="24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личной и командной эффективности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бизнеса/процессов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Выход из операционки</a:t>
            </a:r>
          </a:p>
        </p:txBody>
      </p:sp>
      <p:sp>
        <p:nvSpPr>
          <p:cNvPr id="12" name="Прямоугольник: скругленные углы 11"/>
          <p:cNvSpPr/>
          <p:nvPr/>
        </p:nvSpPr>
        <p:spPr>
          <a:xfrm>
            <a:off x="5114096" y="4336298"/>
            <a:ext cx="8991600" cy="1498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Предпочтения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Любит понятные и простые инструменты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Ценит экономию времени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Выбирает решения, дающие быстрый эффект</a:t>
            </a:r>
          </a:p>
        </p:txBody>
      </p:sp>
      <p:sp>
        <p:nvSpPr>
          <p:cNvPr id="13" name="Прямоугольник: скругленные углы 12"/>
          <p:cNvSpPr/>
          <p:nvPr/>
        </p:nvSpPr>
        <p:spPr>
          <a:xfrm>
            <a:off x="5114096" y="5987161"/>
            <a:ext cx="8991600" cy="1498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Барьеры и проблемы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выбора подходящих инструментов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в систематизации и приоритезации</a:t>
            </a:r>
          </a:p>
          <a:p>
            <a:pPr algn="ctr"/>
            <a:r>
              <a:rPr lang="ru-RU" sz="2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Может не разбираться в методологиях управления</a:t>
            </a:r>
          </a:p>
        </p:txBody>
      </p:sp>
      <p:sp>
        <p:nvSpPr>
          <p:cNvPr id="14" name="Прямоугольник: скругленные углы 13"/>
          <p:cNvSpPr/>
          <p:nvPr/>
        </p:nvSpPr>
        <p:spPr>
          <a:xfrm>
            <a:off x="378192" y="5987161"/>
            <a:ext cx="4278085" cy="1498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Соцсети и сервисы </a:t>
            </a:r>
            <a:endParaRPr lang="en-US" sz="24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Instagram, 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Zoom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iro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Figma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Google-сервисы,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GitLab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8888" y="551631"/>
            <a:ext cx="8521660" cy="6768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Воронка продаж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7498913" y="6205895"/>
            <a:ext cx="6156841" cy="6929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21" name="Полилиния: фигура 7"/>
          <p:cNvSpPr/>
          <p:nvPr/>
        </p:nvSpPr>
        <p:spPr>
          <a:xfrm rot="4113808" flipH="1">
            <a:off x="-1506602" y="629444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2" name="Полилиния: фигура 7"/>
          <p:cNvSpPr/>
          <p:nvPr/>
        </p:nvSpPr>
        <p:spPr>
          <a:xfrm rot="4113808" flipH="1">
            <a:off x="10016951" y="-1769961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3" name="Полилиния: фигура 7"/>
          <p:cNvSpPr/>
          <p:nvPr/>
        </p:nvSpPr>
        <p:spPr>
          <a:xfrm rot="4113808" flipH="1">
            <a:off x="11011987" y="-132999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/>
              <p14:cNvContentPartPr/>
              <p14:nvPr/>
            </p14:nvContentPartPr>
            <p14:xfrm>
              <a:off x="12614628" y="7737243"/>
              <a:ext cx="1893240" cy="38304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51628" y="7674243"/>
                <a:ext cx="2018880" cy="50868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Изображение 1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72483" y="1572251"/>
            <a:ext cx="8181474" cy="65480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2570" y="104134"/>
            <a:ext cx="5432542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продукта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530906" y="5572125"/>
            <a:ext cx="5670947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6416873"/>
            <a:ext cx="5670947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89044" y="5657136"/>
            <a:ext cx="189548" cy="340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8165783" y="5572125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165783" y="6062543"/>
            <a:ext cx="5670947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5" name="Полилиния: фигура 7"/>
          <p:cNvSpPr/>
          <p:nvPr/>
        </p:nvSpPr>
        <p:spPr>
          <a:xfrm rot="4113808" flipH="1">
            <a:off x="12093432" y="-1002186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Полилиния: фигура 7"/>
          <p:cNvSpPr/>
          <p:nvPr/>
        </p:nvSpPr>
        <p:spPr>
          <a:xfrm rot="4113808" flipH="1">
            <a:off x="12782327" y="-603539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/>
              <p14:cNvContentPartPr/>
              <p14:nvPr/>
            </p14:nvContentPartPr>
            <p14:xfrm>
              <a:off x="12485748" y="7771136"/>
              <a:ext cx="2440080" cy="392400"/>
            </p14:xfrm>
          </p:contentPart>
        </mc:Choice>
        <mc:Fallback xmlns="">
          <p:pic>
            <p:nvPicPr>
              <p:cNvPr id="4" name="Рукописный ввод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22748" y="7708136"/>
                <a:ext cx="2565720" cy="51804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Рисунок 7" descr="Изображение выглядит как текст, снимок экрана, число, Шрифт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5"/>
          <a:srcRect b="23334"/>
          <a:stretch/>
        </p:blipFill>
        <p:spPr>
          <a:xfrm>
            <a:off x="0" y="3831549"/>
            <a:ext cx="14630400" cy="43611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5832" y="1029510"/>
            <a:ext cx="109568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Нашим продуктом является база данных мест скопления возможной целевой аудитории сервиса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Weeek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(Телеграм-каналы и чаты,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группы, блоги, цифровые СМИ,  профильные медиа, веб-форумы и т.д. ).</a:t>
            </a:r>
          </a:p>
          <a:p>
            <a:pPr indent="45085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указана следующая информация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ресурса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 соцсетей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ресурс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рекламы (опционально)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описание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09995" y="91311"/>
            <a:ext cx="7428786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 проекта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: фигура 7"/>
          <p:cNvSpPr/>
          <p:nvPr/>
        </p:nvSpPr>
        <p:spPr>
          <a:xfrm rot="4113808" flipH="1">
            <a:off x="-1743298" y="6412317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: фигура 7"/>
          <p:cNvSpPr/>
          <p:nvPr/>
        </p:nvSpPr>
        <p:spPr>
          <a:xfrm rot="4113808" flipH="1">
            <a:off x="-793277" y="6869658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Рукописный ввод 7"/>
              <p14:cNvContentPartPr/>
              <p14:nvPr/>
            </p14:nvContentPartPr>
            <p14:xfrm>
              <a:off x="8453381" y="8469495"/>
              <a:ext cx="1985400" cy="400680"/>
            </p14:xfrm>
          </p:contentPart>
        </mc:Choice>
        <mc:Fallback xmlns="">
          <p:pic>
            <p:nvPicPr>
              <p:cNvPr id="8" name="Рукописный ввод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0381" y="8406495"/>
                <a:ext cx="2111040" cy="52632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Текст. поле 10"/>
          <p:cNvSpPr txBox="1"/>
          <p:nvPr/>
        </p:nvSpPr>
        <p:spPr>
          <a:xfrm>
            <a:off x="112006" y="800090"/>
            <a:ext cx="4498581" cy="5206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потенциальные клиенты делятся на разные сегменты:  руководитель, предприниматель, операционный директор, фрилансер,  студенты, 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сегмента мы нашли каналы связи, где находится наша потенциальная целевая аудитория, где они могут решить свои проблемы.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21955" y="995160"/>
            <a:ext cx="3493132" cy="31196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916947" y="995160"/>
            <a:ext cx="3493131" cy="31196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00204" y="4544979"/>
            <a:ext cx="3493132" cy="3106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913064" y="4529590"/>
            <a:ext cx="3493131" cy="3106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. поле 17"/>
          <p:cNvSpPr txBox="1"/>
          <p:nvPr/>
        </p:nvSpPr>
        <p:spPr>
          <a:xfrm>
            <a:off x="6135619" y="995160"/>
            <a:ext cx="326580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Сегмент: руководитель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МСП.РФ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бизнес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таблицы для бизнеса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ЧАТ|ПРЕДПРИНИМАТЕЛИ|МАРКЕТИНГ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БИЗНЕС-ЧАТ № 1 | Предприниматели</a:t>
            </a:r>
          </a:p>
        </p:txBody>
      </p:sp>
      <p:sp>
        <p:nvSpPr>
          <p:cNvPr id="19" name="Текст. поле 18"/>
          <p:cNvSpPr txBox="1"/>
          <p:nvPr/>
        </p:nvSpPr>
        <p:spPr>
          <a:xfrm>
            <a:off x="10000731" y="995160"/>
            <a:ext cx="349313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Сегмент: предприниматель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Lolzteam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ФРИЛАНС БИРЖА l ФРИЛАНС ЧАТ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Воркзавр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фриланс, вакансии, удаленка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цифровая платформа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предпринимательства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инновационный кластер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Текст. поле 19"/>
          <p:cNvSpPr txBox="1"/>
          <p:nvPr/>
        </p:nvSpPr>
        <p:spPr>
          <a:xfrm>
            <a:off x="3713867" y="4620742"/>
            <a:ext cx="326580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Сегмент: операционный директор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 предпринимателей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xecutive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IMExpert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Русбейс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Текст. поле 20"/>
          <p:cNvSpPr txBox="1"/>
          <p:nvPr/>
        </p:nvSpPr>
        <p:spPr>
          <a:xfrm>
            <a:off x="10976806" y="4651519"/>
            <a:ext cx="336564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Сегмент: фрилансер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Учеба.ру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Капитан гарантов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 для предпринимателей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ПОМОГАТОР | ФРИЛАНС | ВАКАНСИИ | УДАЛЕНКА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Kwork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 для бизнеса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Бизнес-идеи</a:t>
            </a:r>
          </a:p>
        </p:txBody>
      </p:sp>
      <p:sp>
        <p:nvSpPr>
          <p:cNvPr id="22" name="Прямоугольник 15"/>
          <p:cNvSpPr/>
          <p:nvPr/>
        </p:nvSpPr>
        <p:spPr>
          <a:xfrm>
            <a:off x="7315200" y="4544979"/>
            <a:ext cx="3365647" cy="3106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Текст. поле 19"/>
          <p:cNvSpPr txBox="1"/>
          <p:nvPr/>
        </p:nvSpPr>
        <p:spPr>
          <a:xfrm>
            <a:off x="7365121" y="4637328"/>
            <a:ext cx="3265805" cy="286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Сегмент: </a:t>
            </a:r>
            <a:r>
              <a:rPr lang="ru-RU" sz="20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студенты</a:t>
            </a:r>
            <a:endParaRPr lang="ru-RU" b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Яндекс для предпринимателей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ПОМОГАТОР | ФРИЛАНС | ВАКАНСИИ | УДАЛЕНКА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ВКонтакте для бизнеса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Мой бизнес. Приморье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C46877-E374-0C2E-7F56-8F5603B59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8937" y="7667547"/>
            <a:ext cx="1951463" cy="56205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313"/>
            <a:ext cx="2674239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599521" y="3187660"/>
            <a:ext cx="6244709" cy="29032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: фигура 7"/>
          <p:cNvSpPr/>
          <p:nvPr/>
        </p:nvSpPr>
        <p:spPr>
          <a:xfrm rot="4113808" flipH="1">
            <a:off x="1998780" y="6649383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/>
          <p:cNvSpPr/>
          <p:nvPr/>
        </p:nvSpPr>
        <p:spPr>
          <a:xfrm rot="12866076" flipH="1">
            <a:off x="446593" y="6843602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Рукописный ввод 4"/>
              <p14:cNvContentPartPr/>
              <p14:nvPr/>
            </p14:nvContentPartPr>
            <p14:xfrm>
              <a:off x="12594468" y="7804870"/>
              <a:ext cx="2001240" cy="370440"/>
            </p14:xfrm>
          </p:contentPart>
        </mc:Choice>
        <mc:Fallback xmlns="">
          <p:pic>
            <p:nvPicPr>
              <p:cNvPr id="5" name="Рукописный ввод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31457" y="7741870"/>
                <a:ext cx="2126903" cy="49608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Текст. поле 9"/>
          <p:cNvSpPr txBox="1"/>
          <p:nvPr/>
        </p:nvSpPr>
        <p:spPr>
          <a:xfrm>
            <a:off x="615371" y="1710047"/>
            <a:ext cx="102412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Битрикс24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Projecto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Trello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Jira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Asana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ClickUp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Teamly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Wrike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79780" y="318463"/>
            <a:ext cx="4917485" cy="7579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. поле 12"/>
          <p:cNvSpPr txBox="1"/>
          <p:nvPr/>
        </p:nvSpPr>
        <p:spPr>
          <a:xfrm>
            <a:off x="4475288" y="331854"/>
            <a:ext cx="4821977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AI-ассистента на основе искусственного интеллекта.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Детальная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Miro,  Figma,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Онлайн-помощник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Понятный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осваиваются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новичками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Jira,Slack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набор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универсальность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подходит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добство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редактировать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11990" y="318463"/>
            <a:ext cx="5018551" cy="7579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. поле 14"/>
          <p:cNvSpPr txBox="1"/>
          <p:nvPr/>
        </p:nvSpPr>
        <p:spPr>
          <a:xfrm>
            <a:off x="9511990" y="318463"/>
            <a:ext cx="4923043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Интеграция: Необходима дополнительная работа для интеграции с существующими системами.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Стоимость: Высокие расходы для крупных компаний при выборе расширенных тарифов.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от интернета: Требуется стабильное интернет-соединение.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Ограниченный функционал мобильного приложения: Мобильная версия менее функциональна, чем веб-версия."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оценки задач, встроенный чат и функции управления финансами проектов.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"Ограниченные функции в бесплатной версии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встроенного тайм-трекера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визуализации задач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Todoist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нет возможности создавать диаграммы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управлять зависимостями между задачами.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возможности создавать созвоны"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"Отсутствие в отчетах возможности увидеть количество просроченных задач по каждому сотруднику за заданный период с величиной просрочки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93095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25938" y="646012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нашей команде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6280190" y="4428053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/>
          <p:cNvSpPr/>
          <p:nvPr/>
        </p:nvSpPr>
        <p:spPr>
          <a:xfrm rot="14042031" flipH="1">
            <a:off x="-706143" y="6450665"/>
            <a:ext cx="3486594" cy="2817728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: фигура 7"/>
          <p:cNvSpPr/>
          <p:nvPr/>
        </p:nvSpPr>
        <p:spPr>
          <a:xfrm rot="4113808" flipH="1">
            <a:off x="11699037" y="-1850895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Рукописный ввод 3"/>
              <p14:cNvContentPartPr/>
              <p14:nvPr/>
            </p14:nvContentPartPr>
            <p14:xfrm>
              <a:off x="12591588" y="7850230"/>
              <a:ext cx="1917360" cy="290880"/>
            </p14:xfrm>
          </p:contentPart>
        </mc:Choice>
        <mc:Fallback xmlns="">
          <p:pic>
            <p:nvPicPr>
              <p:cNvPr id="4" name="Рукописный ввод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28600" y="7787230"/>
                <a:ext cx="2042976" cy="416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Текст. поле 9"/>
          <p:cNvSpPr txBox="1"/>
          <p:nvPr/>
        </p:nvSpPr>
        <p:spPr>
          <a:xfrm>
            <a:off x="1325938" y="1843346"/>
            <a:ext cx="10241280" cy="454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Носкова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Валерия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Алексеевна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интервьюер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создатель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Бернгард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Вячеславовна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структурирование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инструментария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Чернега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сбор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интервьюер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Юрмальник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Евгеньевна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инструментария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стратегий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Артеменко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Константиновна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сбор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Быков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Иван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Михайлович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Попов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Антон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Александрович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B0479-2ABF-3710-B6FE-EFB5B4F75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FCE185C-ECED-291B-1BB8-CA5ED1B48F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93095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6E4B886D-3C78-87D7-6D63-B54B127E6636}"/>
              </a:ext>
            </a:extLst>
          </p:cNvPr>
          <p:cNvSpPr/>
          <p:nvPr/>
        </p:nvSpPr>
        <p:spPr>
          <a:xfrm>
            <a:off x="2909412" y="699521"/>
            <a:ext cx="9156208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рекламное продвижение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A50B99B-8CAD-5D55-8DAD-10AB9473C521}"/>
              </a:ext>
            </a:extLst>
          </p:cNvPr>
          <p:cNvSpPr/>
          <p:nvPr/>
        </p:nvSpPr>
        <p:spPr>
          <a:xfrm>
            <a:off x="6280190" y="4428053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ADCDA733-2114-F65C-5CE7-E1E73C3687B7}"/>
              </a:ext>
            </a:extLst>
          </p:cNvPr>
          <p:cNvSpPr/>
          <p:nvPr/>
        </p:nvSpPr>
        <p:spPr>
          <a:xfrm rot="14042031" flipH="1">
            <a:off x="-706143" y="6450665"/>
            <a:ext cx="3486594" cy="2817728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: фигура 7">
            <a:extLst>
              <a:ext uri="{FF2B5EF4-FFF2-40B4-BE49-F238E27FC236}">
                <a16:creationId xmlns:a16="http://schemas.microsoft.com/office/drawing/2014/main" id="{D1A18D11-72B5-DF53-8731-DECC0B0C7AE1}"/>
              </a:ext>
            </a:extLst>
          </p:cNvPr>
          <p:cNvSpPr/>
          <p:nvPr/>
        </p:nvSpPr>
        <p:spPr>
          <a:xfrm rot="4113808" flipH="1">
            <a:off x="11699037" y="-1850895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88DDFD0A-4010-5D95-FE81-113FEE7EA8E8}"/>
                  </a:ext>
                </a:extLst>
              </p14:cNvPr>
              <p14:cNvContentPartPr/>
              <p14:nvPr/>
            </p14:nvContentPartPr>
            <p14:xfrm>
              <a:off x="12591588" y="7850230"/>
              <a:ext cx="1917360" cy="290880"/>
            </p14:xfrm>
          </p:contentPart>
        </mc:Choice>
        <mc:Fallback xmlns="">
          <p:pic>
            <p:nvPicPr>
              <p:cNvPr id="4" name="Рукописный ввод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28600" y="7787230"/>
                <a:ext cx="2042976" cy="416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Текст. поле 9">
            <a:extLst>
              <a:ext uri="{FF2B5EF4-FFF2-40B4-BE49-F238E27FC236}">
                <a16:creationId xmlns:a16="http://schemas.microsoft.com/office/drawing/2014/main" id="{4644C89C-3B20-1D56-1BDC-171E4755C870}"/>
              </a:ext>
            </a:extLst>
          </p:cNvPr>
          <p:cNvSpPr txBox="1"/>
          <p:nvPr/>
        </p:nvSpPr>
        <p:spPr>
          <a:xfrm>
            <a:off x="1325938" y="1843346"/>
            <a:ext cx="1024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1F60D7DC-2C54-AAAB-1CAA-FB11046DF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138377"/>
              </p:ext>
            </p:extLst>
          </p:nvPr>
        </p:nvGraphicFramePr>
        <p:xfrm>
          <a:off x="3063182" y="2147429"/>
          <a:ext cx="8365929" cy="4001855"/>
        </p:xfrm>
        <a:graphic>
          <a:graphicData uri="http://schemas.openxmlformats.org/drawingml/2006/table">
            <a:tbl>
              <a:tblPr firstRow="1" firstCol="1" bandRow="1"/>
              <a:tblGrid>
                <a:gridCol w="3030924">
                  <a:extLst>
                    <a:ext uri="{9D8B030D-6E8A-4147-A177-3AD203B41FA5}">
                      <a16:colId xmlns:a16="http://schemas.microsoft.com/office/drawing/2014/main" val="42220249"/>
                    </a:ext>
                  </a:extLst>
                </a:gridCol>
                <a:gridCol w="2546007">
                  <a:extLst>
                    <a:ext uri="{9D8B030D-6E8A-4147-A177-3AD203B41FA5}">
                      <a16:colId xmlns:a16="http://schemas.microsoft.com/office/drawing/2014/main" val="3749746398"/>
                    </a:ext>
                  </a:extLst>
                </a:gridCol>
                <a:gridCol w="2788998">
                  <a:extLst>
                    <a:ext uri="{9D8B030D-6E8A-4147-A177-3AD203B41FA5}">
                      <a16:colId xmlns:a16="http://schemas.microsoft.com/office/drawing/2014/main" val="2329981194"/>
                    </a:ext>
                  </a:extLst>
                </a:gridCol>
              </a:tblGrid>
              <a:tr h="609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Канал рекламы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Средняя стоимость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382598"/>
                  </a:ext>
                </a:extLst>
              </a:tr>
              <a:tr h="1007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Контекстная реклама (форумы)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80 000 руб.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месяц </a:t>
                      </a:r>
                      <a:endParaRPr lang="ru-RU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989525"/>
                  </a:ext>
                </a:extLst>
              </a:tr>
              <a:tr h="9484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Телеграмм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200 000 руб.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месяц в ленте 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291258"/>
                  </a:ext>
                </a:extLst>
              </a:tr>
              <a:tr h="12280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ВКонтакте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100 000 руб.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месяц в ленте 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317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11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54784" y="890321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: фигура 7"/>
          <p:cNvSpPr/>
          <p:nvPr/>
        </p:nvSpPr>
        <p:spPr>
          <a:xfrm rot="11448952" flipH="1">
            <a:off x="11544695" y="6170113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1" name="Полилиния: фигура 7"/>
          <p:cNvSpPr/>
          <p:nvPr/>
        </p:nvSpPr>
        <p:spPr>
          <a:xfrm rot="6796804" flipH="1">
            <a:off x="12093312" y="-92186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" name="Полилиния: фигура 7"/>
          <p:cNvSpPr/>
          <p:nvPr/>
        </p:nvSpPr>
        <p:spPr>
          <a:xfrm rot="11193341" flipH="1">
            <a:off x="10209570" y="6283289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3" name="Полилиния: фигура 7"/>
          <p:cNvSpPr/>
          <p:nvPr/>
        </p:nvSpPr>
        <p:spPr>
          <a:xfrm rot="4113808" flipH="1">
            <a:off x="12887102" y="-423347"/>
            <a:ext cx="3486594" cy="2659995"/>
          </a:xfrm>
          <a:custGeom>
            <a:avLst/>
            <a:gdLst/>
            <a:ahLst/>
            <a:cxnLst/>
            <a:rect l="l" t="t" r="r" b="b"/>
            <a:pathLst>
              <a:path w="4002178" h="3885520">
                <a:moveTo>
                  <a:pt x="3986850" y="3488938"/>
                </a:moveTo>
                <a:cubicBezTo>
                  <a:pt x="3958301" y="3640942"/>
                  <a:pt x="3930765" y="3743512"/>
                  <a:pt x="3901968" y="3806315"/>
                </a:cubicBezTo>
                <a:cubicBezTo>
                  <a:pt x="3887564" y="3837725"/>
                  <a:pt x="3872957" y="3858931"/>
                  <a:pt x="3857973" y="3871426"/>
                </a:cubicBezTo>
                <a:cubicBezTo>
                  <a:pt x="3843118" y="3883820"/>
                  <a:pt x="3827886" y="3887672"/>
                  <a:pt x="3811792" y="3884423"/>
                </a:cubicBezTo>
                <a:cubicBezTo>
                  <a:pt x="3795508" y="3881134"/>
                  <a:pt x="3778029" y="3870520"/>
                  <a:pt x="3759035" y="3853260"/>
                </a:cubicBezTo>
                <a:cubicBezTo>
                  <a:pt x="3740076" y="3836035"/>
                  <a:pt x="3719826" y="3812407"/>
                  <a:pt x="3698000" y="3783469"/>
                </a:cubicBezTo>
                <a:cubicBezTo>
                  <a:pt x="3659687" y="3732672"/>
                  <a:pt x="3616722" y="3665831"/>
                  <a:pt x="3567467" y="3589204"/>
                </a:cubicBezTo>
                <a:cubicBezTo>
                  <a:pt x="3560592" y="3578500"/>
                  <a:pt x="3553587" y="3567609"/>
                  <a:pt x="3546458" y="3556544"/>
                </a:cubicBezTo>
                <a:cubicBezTo>
                  <a:pt x="3313964" y="3195623"/>
                  <a:pt x="2947045" y="2651017"/>
                  <a:pt x="2296356" y="2528806"/>
                </a:cubicBezTo>
                <a:cubicBezTo>
                  <a:pt x="1749019" y="2426012"/>
                  <a:pt x="1295765" y="2553296"/>
                  <a:pt x="971986" y="2644226"/>
                </a:cubicBezTo>
                <a:cubicBezTo>
                  <a:pt x="911176" y="2661299"/>
                  <a:pt x="854939" y="2677094"/>
                  <a:pt x="803494" y="2689843"/>
                </a:cubicBezTo>
                <a:cubicBezTo>
                  <a:pt x="722103" y="2710008"/>
                  <a:pt x="652931" y="2722503"/>
                  <a:pt x="596694" y="2720538"/>
                </a:cubicBezTo>
                <a:cubicBezTo>
                  <a:pt x="540547" y="2718572"/>
                  <a:pt x="497655" y="2702220"/>
                  <a:pt x="468267" y="2665015"/>
                </a:cubicBezTo>
                <a:cubicBezTo>
                  <a:pt x="438760" y="2627671"/>
                  <a:pt x="422475" y="2568826"/>
                  <a:pt x="420814" y="2480965"/>
                </a:cubicBezTo>
                <a:cubicBezTo>
                  <a:pt x="419153" y="2393166"/>
                  <a:pt x="432098" y="2276812"/>
                  <a:pt x="460637" y="2124858"/>
                </a:cubicBezTo>
                <a:cubicBezTo>
                  <a:pt x="517859" y="1820196"/>
                  <a:pt x="470739" y="1521588"/>
                  <a:pt x="388328" y="1249017"/>
                </a:cubicBezTo>
                <a:cubicBezTo>
                  <a:pt x="324585" y="1038174"/>
                  <a:pt x="239658" y="842727"/>
                  <a:pt x="165508" y="672084"/>
                </a:cubicBezTo>
                <a:cubicBezTo>
                  <a:pt x="143817" y="622170"/>
                  <a:pt x="123056" y="574379"/>
                  <a:pt x="104011" y="528948"/>
                </a:cubicBezTo>
                <a:cubicBezTo>
                  <a:pt x="61903" y="428497"/>
                  <a:pt x="28246" y="339647"/>
                  <a:pt x="11516" y="264748"/>
                </a:cubicBezTo>
                <a:cubicBezTo>
                  <a:pt x="-5236" y="189768"/>
                  <a:pt x="-4870" y="129379"/>
                  <a:pt x="20317" y="85415"/>
                </a:cubicBezTo>
                <a:cubicBezTo>
                  <a:pt x="45409" y="41614"/>
                  <a:pt x="95632" y="13318"/>
                  <a:pt x="180633" y="3677"/>
                </a:cubicBezTo>
                <a:cubicBezTo>
                  <a:pt x="265650" y="-5965"/>
                  <a:pt x="384916" y="3133"/>
                  <a:pt x="547163" y="33606"/>
                </a:cubicBezTo>
                <a:cubicBezTo>
                  <a:pt x="871387" y="94498"/>
                  <a:pt x="1262801" y="264955"/>
                  <a:pt x="1664063" y="505529"/>
                </a:cubicBezTo>
                <a:cubicBezTo>
                  <a:pt x="2065286" y="746087"/>
                  <a:pt x="2476200" y="1056650"/>
                  <a:pt x="2839402" y="1397581"/>
                </a:cubicBezTo>
                <a:cubicBezTo>
                  <a:pt x="3202621" y="1738529"/>
                  <a:pt x="3518044" y="2109772"/>
                  <a:pt x="3728380" y="2471668"/>
                </a:cubicBezTo>
                <a:cubicBezTo>
                  <a:pt x="3938750" y="2833626"/>
                  <a:pt x="4043775" y="3185853"/>
                  <a:pt x="3986850" y="3488938"/>
                </a:cubicBezTo>
                <a:close/>
              </a:path>
            </a:pathLst>
          </a:custGeom>
          <a:noFill/>
          <a:ln w="563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23E3EE8-DFC3-0E6E-11C0-087661C10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122721"/>
              </p:ext>
            </p:extLst>
          </p:nvPr>
        </p:nvGraphicFramePr>
        <p:xfrm>
          <a:off x="2688548" y="2143406"/>
          <a:ext cx="9053686" cy="4271806"/>
        </p:xfrm>
        <a:graphic>
          <a:graphicData uri="http://schemas.openxmlformats.org/drawingml/2006/table">
            <a:tbl>
              <a:tblPr firstRow="1" firstCol="1" bandRow="1"/>
              <a:tblGrid>
                <a:gridCol w="4526843">
                  <a:extLst>
                    <a:ext uri="{9D8B030D-6E8A-4147-A177-3AD203B41FA5}">
                      <a16:colId xmlns:a16="http://schemas.microsoft.com/office/drawing/2014/main" val="96193729"/>
                    </a:ext>
                  </a:extLst>
                </a:gridCol>
                <a:gridCol w="4526843">
                  <a:extLst>
                    <a:ext uri="{9D8B030D-6E8A-4147-A177-3AD203B41FA5}">
                      <a16:colId xmlns:a16="http://schemas.microsoft.com/office/drawing/2014/main" val="1333274865"/>
                    </a:ext>
                  </a:extLst>
                </a:gridCol>
              </a:tblGrid>
              <a:tr h="592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Мероприятия 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Описание мероприятия 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659033"/>
                  </a:ext>
                </a:extLst>
              </a:tr>
              <a:tr h="1220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Разработка персонализированной рекламы 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Создать уникальных рекламных сообщений, учитывая каждый </a:t>
                      </a: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сегмент компании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577392"/>
                  </a:ext>
                </a:extLst>
              </a:tr>
              <a:tr h="1220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Расчет стоимости рекламы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Анализ и подсчет стоимости рекламы для разных платформ </a:t>
                      </a:r>
                      <a:endParaRPr lang="ru-RU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7484783"/>
                  </a:ext>
                </a:extLst>
              </a:tr>
              <a:tr h="1220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Разработка способов продвижения компании</a:t>
                      </a:r>
                      <a:endParaRPr lang="ru-RU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Разработка логотипов и коммерческих предложений</a:t>
                      </a:r>
                      <a:endParaRPr lang="ru-R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42313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604960-EEDB-484B-A986-24D29BECB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7786" y="7613286"/>
            <a:ext cx="1962614" cy="5620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1074</Words>
  <Application>Microsoft Office PowerPoint</Application>
  <PresentationFormat>Произвольный</PresentationFormat>
  <Paragraphs>190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Валерия</cp:lastModifiedBy>
  <cp:revision>18</cp:revision>
  <dcterms:created xsi:type="dcterms:W3CDTF">2025-01-23T06:35:35Z</dcterms:created>
  <dcterms:modified xsi:type="dcterms:W3CDTF">2025-06-03T15:00:06Z</dcterms:modified>
</cp:coreProperties>
</file>