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57" r:id="rId3"/>
    <p:sldId id="256" r:id="rId4"/>
    <p:sldId id="258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6393DA63-4E0C-4657-9AA8-D3F78D717E8C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FEF51FFE-AAD6-4CC0-BE41-9D0F583B82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9894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DA63-4E0C-4657-9AA8-D3F78D717E8C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1FFE-AAD6-4CC0-BE41-9D0F583B82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389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6393DA63-4E0C-4657-9AA8-D3F78D717E8C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EF51FFE-AAD6-4CC0-BE41-9D0F583B82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6333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DA63-4E0C-4657-9AA8-D3F78D717E8C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1FFE-AAD6-4CC0-BE41-9D0F583B82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2777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DA63-4E0C-4657-9AA8-D3F78D717E8C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1FFE-AAD6-4CC0-BE41-9D0F583B82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2263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DA63-4E0C-4657-9AA8-D3F78D717E8C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1FFE-AAD6-4CC0-BE41-9D0F583B82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7535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DA63-4E0C-4657-9AA8-D3F78D717E8C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1FFE-AAD6-4CC0-BE41-9D0F583B82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4465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DA63-4E0C-4657-9AA8-D3F78D717E8C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1FFE-AAD6-4CC0-BE41-9D0F583B82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0789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DA63-4E0C-4657-9AA8-D3F78D717E8C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1FFE-AAD6-4CC0-BE41-9D0F583B82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4105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DA63-4E0C-4657-9AA8-D3F78D717E8C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1FFE-AAD6-4CC0-BE41-9D0F583B82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192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6393DA63-4E0C-4657-9AA8-D3F78D717E8C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EF51FFE-AAD6-4CC0-BE41-9D0F583B82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26801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6393DA63-4E0C-4657-9AA8-D3F78D717E8C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EF51FFE-AAD6-4CC0-BE41-9D0F583B82E7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022595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6393DA63-4E0C-4657-9AA8-D3F78D717E8C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EF51FFE-AAD6-4CC0-BE41-9D0F583B82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1358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DA63-4E0C-4657-9AA8-D3F78D717E8C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1FFE-AAD6-4CC0-BE41-9D0F583B82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0703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DA63-4E0C-4657-9AA8-D3F78D717E8C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1FFE-AAD6-4CC0-BE41-9D0F583B82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27038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DA63-4E0C-4657-9AA8-D3F78D717E8C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1FFE-AAD6-4CC0-BE41-9D0F583B82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7825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6393DA63-4E0C-4657-9AA8-D3F78D717E8C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EF51FFE-AAD6-4CC0-BE41-9D0F583B82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1052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DA63-4E0C-4657-9AA8-D3F78D717E8C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51FFE-AAD6-4CC0-BE41-9D0F583B82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61948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burido.ru/977-tsitaty-tetcher" TargetMode="Externa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iletant.media/articles/45261743/" TargetMode="External"/><Relationship Id="rId2" Type="http://schemas.openxmlformats.org/officeDocument/2006/relationships/hyperlink" Target="https://libcat.ru/knigi/dokumentalnye-knigi/biografii-i-memuary/397910-teodor-ruzvelt-zakony-liderstva.html" TargetMode="Externa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www.litres.ru/vladimir-sergeevich-/myshlenie-lidera-to-o-chem-znaut-tolko-samye-vliyatel/chitat-onlay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242590" y="3544527"/>
            <a:ext cx="3080742" cy="1540371"/>
            <a:chOff x="242589" y="3544527"/>
            <a:chExt cx="3080742" cy="1540371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39" name="Скругленный прямоугольник 38"/>
            <p:cNvSpPr/>
            <p:nvPr/>
          </p:nvSpPr>
          <p:spPr>
            <a:xfrm>
              <a:off x="242589" y="3544527"/>
              <a:ext cx="3080742" cy="1540371"/>
            </a:xfrm>
            <a:prstGeom prst="roundRect">
              <a:avLst>
                <a:gd name="adj" fmla="val 10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0" name="Скругленный прямоугольник 4"/>
            <p:cNvSpPr/>
            <p:nvPr/>
          </p:nvSpPr>
          <p:spPr>
            <a:xfrm>
              <a:off x="287705" y="3589643"/>
              <a:ext cx="2990510" cy="1450139"/>
            </a:xfrm>
            <a:prstGeom prst="rect">
              <a:avLst/>
            </a:prstGeom>
            <a:solidFill>
              <a:srgbClr val="FFFF00"/>
            </a:solidFill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510" tIns="16510" rIns="16510" bIns="16510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b="1" kern="1200" dirty="0" smtClean="0">
                  <a:ln/>
                  <a:solidFill>
                    <a:srgbClr val="0070C0"/>
                  </a:solidFill>
                </a:rPr>
                <a:t>Лидерство и саморазвитие</a:t>
              </a:r>
              <a:endParaRPr lang="ru-RU" sz="2800" b="1" kern="1200" dirty="0">
                <a:ln/>
                <a:solidFill>
                  <a:srgbClr val="0070C0"/>
                </a:solidFill>
              </a:endParaRP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3885534" y="2350053"/>
            <a:ext cx="107894" cy="2157894"/>
            <a:chOff x="3885533" y="2350053"/>
            <a:chExt cx="107894" cy="2157894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37" name="Прямая соединительная линия 5"/>
            <p:cNvSpPr/>
            <p:nvPr/>
          </p:nvSpPr>
          <p:spPr>
            <a:xfrm rot="18289469">
              <a:off x="2860533" y="3408785"/>
              <a:ext cx="2157894" cy="4042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20214"/>
                  </a:moveTo>
                  <a:lnTo>
                    <a:pt x="2157894" y="20214"/>
                  </a:lnTo>
                </a:path>
              </a:pathLst>
            </a:custGeom>
            <a:noFill/>
            <a:sp3d z="-110000"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8" name="Прямая соединительная линия 6"/>
            <p:cNvSpPr/>
            <p:nvPr/>
          </p:nvSpPr>
          <p:spPr>
            <a:xfrm rot="18289469">
              <a:off x="3885533" y="3375052"/>
              <a:ext cx="107894" cy="107894"/>
            </a:xfrm>
            <a:prstGeom prst="rect">
              <a:avLst/>
            </a:prstGeom>
            <a:sp3d z="-11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800" kern="1200">
                <a:ln>
                  <a:solidFill>
                    <a:schemeClr val="tx1"/>
                  </a:solidFill>
                </a:ln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4541370" y="1745011"/>
            <a:ext cx="3080742" cy="1540371"/>
            <a:chOff x="4555628" y="1773101"/>
            <a:chExt cx="3080742" cy="1540371"/>
          </a:xfrm>
          <a:solidFill>
            <a:srgbClr val="FFFF00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35" name="Скругленный прямоугольник 34"/>
            <p:cNvSpPr/>
            <p:nvPr/>
          </p:nvSpPr>
          <p:spPr>
            <a:xfrm>
              <a:off x="4555628" y="1773101"/>
              <a:ext cx="3080742" cy="1540371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chemeClr val="accent1"/>
              </a:solidFill>
            </a:ln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6" name="Скругленный прямоугольник 8"/>
            <p:cNvSpPr/>
            <p:nvPr/>
          </p:nvSpPr>
          <p:spPr>
            <a:xfrm>
              <a:off x="4600744" y="1818217"/>
              <a:ext cx="2990510" cy="1450139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510" tIns="16510" rIns="16510" bIns="16510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600" b="1" kern="1200" dirty="0" smtClean="0">
                  <a:ln/>
                  <a:solidFill>
                    <a:srgbClr val="0070C0"/>
                  </a:solidFill>
                </a:rPr>
                <a:t>Понятия</a:t>
              </a:r>
              <a:endParaRPr lang="ru-RU" sz="2600" b="1" kern="1200" dirty="0">
                <a:ln/>
                <a:solidFill>
                  <a:srgbClr val="0070C0"/>
                </a:solidFill>
              </a:endParaRP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8198573" y="578626"/>
            <a:ext cx="107894" cy="2157894"/>
            <a:chOff x="8198572" y="578626"/>
            <a:chExt cx="107894" cy="2157894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33" name="Прямая соединительная линия 9"/>
            <p:cNvSpPr/>
            <p:nvPr/>
          </p:nvSpPr>
          <p:spPr>
            <a:xfrm rot="18289469">
              <a:off x="7173572" y="1637358"/>
              <a:ext cx="2157894" cy="4042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20214"/>
                  </a:moveTo>
                  <a:lnTo>
                    <a:pt x="2157894" y="20214"/>
                  </a:lnTo>
                </a:path>
              </a:pathLst>
            </a:custGeom>
            <a:noFill/>
            <a:sp3d z="-110000"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4" name="Прямая соединительная линия 10"/>
            <p:cNvSpPr/>
            <p:nvPr/>
          </p:nvSpPr>
          <p:spPr>
            <a:xfrm rot="18289469">
              <a:off x="8198572" y="1603625"/>
              <a:ext cx="107894" cy="107894"/>
            </a:xfrm>
            <a:prstGeom prst="rect">
              <a:avLst/>
            </a:prstGeom>
            <a:sp3d z="-11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800" kern="1200">
                <a:ln>
                  <a:solidFill>
                    <a:schemeClr val="tx1"/>
                  </a:solidFill>
                </a:ln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8868668" y="1674"/>
            <a:ext cx="3080742" cy="1540371"/>
            <a:chOff x="8868667" y="1674"/>
            <a:chExt cx="3080742" cy="1540371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31" name="Скругленный прямоугольник 30"/>
            <p:cNvSpPr/>
            <p:nvPr/>
          </p:nvSpPr>
          <p:spPr>
            <a:xfrm>
              <a:off x="8868667" y="1674"/>
              <a:ext cx="3080742" cy="1540371"/>
            </a:xfrm>
            <a:prstGeom prst="roundRect">
              <a:avLst>
                <a:gd name="adj" fmla="val 10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Скругленный прямоугольник 12"/>
            <p:cNvSpPr/>
            <p:nvPr/>
          </p:nvSpPr>
          <p:spPr>
            <a:xfrm>
              <a:off x="8913783" y="46790"/>
              <a:ext cx="2990510" cy="1450139"/>
            </a:xfrm>
            <a:prstGeom prst="rect">
              <a:avLst/>
            </a:prstGeom>
            <a:solidFill>
              <a:srgbClr val="FFFF00"/>
            </a:solidFill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510" tIns="16510" rIns="16510" bIns="16510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600" b="1" kern="1200" dirty="0" err="1" smtClean="0">
                  <a:ln/>
                  <a:solidFill>
                    <a:srgbClr val="0070C0"/>
                  </a:solidFill>
                </a:rPr>
                <a:t>Видеоклассы</a:t>
              </a:r>
              <a:r>
                <a:rPr lang="ru-RU" sz="2600" b="1" kern="1200" dirty="0" smtClean="0">
                  <a:ln/>
                  <a:solidFill>
                    <a:srgbClr val="0070C0"/>
                  </a:solidFill>
                </a:rPr>
                <a:t>. Ролики. Мастерские</a:t>
              </a:r>
              <a:r>
                <a:rPr lang="ru-RU" sz="2600" kern="1200" dirty="0" smtClean="0">
                  <a:ln/>
                </a:rPr>
                <a:t>.</a:t>
              </a:r>
              <a:endParaRPr lang="ru-RU" sz="2600" kern="1200" dirty="0">
                <a:ln/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7636372" y="2512479"/>
            <a:ext cx="1232296" cy="61614"/>
            <a:chOff x="7636371" y="2512479"/>
            <a:chExt cx="1232296" cy="61614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29" name="Прямая соединительная линия 13"/>
            <p:cNvSpPr/>
            <p:nvPr/>
          </p:nvSpPr>
          <p:spPr>
            <a:xfrm>
              <a:off x="7636371" y="2523071"/>
              <a:ext cx="1232296" cy="4042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20214"/>
                  </a:moveTo>
                  <a:lnTo>
                    <a:pt x="1232296" y="20214"/>
                  </a:lnTo>
                </a:path>
              </a:pathLst>
            </a:custGeom>
            <a:noFill/>
            <a:sp3d z="-110000"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0" name="Прямая соединительная линия 14"/>
            <p:cNvSpPr/>
            <p:nvPr/>
          </p:nvSpPr>
          <p:spPr>
            <a:xfrm>
              <a:off x="8221712" y="2512479"/>
              <a:ext cx="61614" cy="61614"/>
            </a:xfrm>
            <a:prstGeom prst="rect">
              <a:avLst/>
            </a:prstGeom>
            <a:sp3d z="-11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500" kern="1200">
                <a:ln>
                  <a:solidFill>
                    <a:schemeClr val="tx1"/>
                  </a:solidFill>
                </a:ln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8913784" y="1739528"/>
            <a:ext cx="3080742" cy="1540371"/>
            <a:chOff x="8868667" y="1773101"/>
            <a:chExt cx="3080742" cy="1540371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27" name="Скругленный прямоугольник 26"/>
            <p:cNvSpPr/>
            <p:nvPr/>
          </p:nvSpPr>
          <p:spPr>
            <a:xfrm>
              <a:off x="8868667" y="1773101"/>
              <a:ext cx="3080742" cy="1540371"/>
            </a:xfrm>
            <a:prstGeom prst="roundRect">
              <a:avLst>
                <a:gd name="adj" fmla="val 10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Скругленный прямоугольник 16"/>
            <p:cNvSpPr/>
            <p:nvPr/>
          </p:nvSpPr>
          <p:spPr>
            <a:xfrm>
              <a:off x="8928043" y="1851788"/>
              <a:ext cx="2990510" cy="1450139"/>
            </a:xfrm>
            <a:prstGeom prst="rect">
              <a:avLst/>
            </a:prstGeom>
            <a:solidFill>
              <a:srgbClr val="FFFF00"/>
            </a:solidFill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510" tIns="16510" rIns="16510" bIns="16510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600" b="1" kern="1200" dirty="0" smtClean="0">
                  <a:ln/>
                  <a:solidFill>
                    <a:srgbClr val="0070C0"/>
                  </a:solidFill>
                </a:rPr>
                <a:t>Партнеры лидера</a:t>
              </a:r>
              <a:endParaRPr lang="ru-RU" sz="2600" b="1" kern="1200" dirty="0">
                <a:ln/>
                <a:solidFill>
                  <a:srgbClr val="0070C0"/>
                </a:solidFill>
              </a:endParaRP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8198573" y="2350053"/>
            <a:ext cx="107894" cy="2157894"/>
            <a:chOff x="8198572" y="2350053"/>
            <a:chExt cx="107894" cy="2157894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25" name="Прямая соединительная линия 17"/>
            <p:cNvSpPr/>
            <p:nvPr/>
          </p:nvSpPr>
          <p:spPr>
            <a:xfrm rot="3310531">
              <a:off x="7173572" y="3408785"/>
              <a:ext cx="2157894" cy="4042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20214"/>
                  </a:moveTo>
                  <a:lnTo>
                    <a:pt x="2157894" y="20214"/>
                  </a:lnTo>
                </a:path>
              </a:pathLst>
            </a:custGeom>
            <a:noFill/>
            <a:sp3d z="-110000"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6" name="Прямая соединительная линия 18"/>
            <p:cNvSpPr/>
            <p:nvPr/>
          </p:nvSpPr>
          <p:spPr>
            <a:xfrm rot="3310531">
              <a:off x="8198572" y="3375052"/>
              <a:ext cx="107894" cy="107894"/>
            </a:xfrm>
            <a:prstGeom prst="rect">
              <a:avLst/>
            </a:prstGeom>
            <a:sp3d z="-11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800" kern="1200">
                <a:ln>
                  <a:solidFill>
                    <a:schemeClr val="tx1"/>
                  </a:solidFill>
                </a:ln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8868668" y="3544527"/>
            <a:ext cx="3080742" cy="1540371"/>
            <a:chOff x="8868667" y="3544527"/>
            <a:chExt cx="3080742" cy="1540371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23" name="Скругленный прямоугольник 22"/>
            <p:cNvSpPr/>
            <p:nvPr/>
          </p:nvSpPr>
          <p:spPr>
            <a:xfrm>
              <a:off x="8868667" y="3544527"/>
              <a:ext cx="3080742" cy="1540371"/>
            </a:xfrm>
            <a:prstGeom prst="roundRect">
              <a:avLst>
                <a:gd name="adj" fmla="val 10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Скругленный прямоугольник 20"/>
            <p:cNvSpPr/>
            <p:nvPr/>
          </p:nvSpPr>
          <p:spPr>
            <a:xfrm>
              <a:off x="8913783" y="3589643"/>
              <a:ext cx="2990510" cy="1450139"/>
            </a:xfrm>
            <a:prstGeom prst="rect">
              <a:avLst/>
            </a:prstGeom>
            <a:solidFill>
              <a:srgbClr val="FFFF00"/>
            </a:solidFill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510" tIns="16510" rIns="16510" bIns="16510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600" b="1" kern="1200" dirty="0" smtClean="0">
                  <a:ln/>
                  <a:solidFill>
                    <a:srgbClr val="0070C0"/>
                  </a:solidFill>
                </a:rPr>
                <a:t>Библиотека лидера</a:t>
              </a:r>
              <a:endParaRPr lang="ru-RU" sz="2600" b="1" kern="1200" dirty="0">
                <a:ln/>
                <a:solidFill>
                  <a:srgbClr val="0070C0"/>
                </a:solidFill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3885534" y="4121479"/>
            <a:ext cx="107894" cy="2157894"/>
            <a:chOff x="3885533" y="4121479"/>
            <a:chExt cx="107894" cy="2157894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21" name="Прямая соединительная линия 21"/>
            <p:cNvSpPr/>
            <p:nvPr/>
          </p:nvSpPr>
          <p:spPr>
            <a:xfrm rot="3310531">
              <a:off x="2860533" y="5180211"/>
              <a:ext cx="2157894" cy="4042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20214"/>
                  </a:moveTo>
                  <a:lnTo>
                    <a:pt x="2157894" y="20214"/>
                  </a:lnTo>
                </a:path>
              </a:pathLst>
            </a:custGeom>
            <a:noFill/>
            <a:sp3d z="-110000"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Прямая соединительная линия 22"/>
            <p:cNvSpPr/>
            <p:nvPr/>
          </p:nvSpPr>
          <p:spPr>
            <a:xfrm rot="3310531">
              <a:off x="3885533" y="5146479"/>
              <a:ext cx="107894" cy="107894"/>
            </a:xfrm>
            <a:prstGeom prst="rect">
              <a:avLst/>
            </a:prstGeom>
            <a:sp3d z="-11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800" kern="1200">
                <a:ln>
                  <a:solidFill>
                    <a:schemeClr val="tx1"/>
                  </a:solidFill>
                </a:ln>
              </a:endParaRPr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4617340" y="5039783"/>
            <a:ext cx="3354682" cy="1592838"/>
            <a:chOff x="4555628" y="5315954"/>
            <a:chExt cx="3080742" cy="1540371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4555628" y="5315954"/>
              <a:ext cx="3080742" cy="1540371"/>
            </a:xfrm>
            <a:prstGeom prst="roundRect">
              <a:avLst>
                <a:gd name="adj" fmla="val 10000"/>
              </a:avLst>
            </a:prstGeom>
            <a:solidFill>
              <a:srgbClr val="FFFF00"/>
            </a:solidFill>
            <a:ln>
              <a:solidFill>
                <a:schemeClr val="accent1"/>
              </a:solidFill>
            </a:ln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Скругленный прямоугольник 24"/>
            <p:cNvSpPr/>
            <p:nvPr/>
          </p:nvSpPr>
          <p:spPr>
            <a:xfrm>
              <a:off x="4600744" y="5361070"/>
              <a:ext cx="2990510" cy="1450139"/>
            </a:xfrm>
            <a:prstGeom prst="rect">
              <a:avLst/>
            </a:prstGeom>
            <a:ln>
              <a:solidFill>
                <a:schemeClr val="accent1"/>
              </a:solidFill>
            </a:ln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510" tIns="16510" rIns="16510" bIns="16510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>
                  <a:ln/>
                  <a:solidFill>
                    <a:srgbClr val="0070C0"/>
                  </a:solidFill>
                </a:rPr>
                <a:t>Опыт зарубежных и отечественных лидеров. Презентации</a:t>
              </a:r>
              <a:r>
                <a:rPr lang="ru-RU" sz="2600" kern="1200" dirty="0" smtClean="0">
                  <a:ln/>
                </a:rPr>
                <a:t>.</a:t>
              </a:r>
              <a:endParaRPr lang="ru-RU" sz="2600" kern="1200" dirty="0">
                <a:ln/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7636372" y="6055332"/>
            <a:ext cx="1232296" cy="61614"/>
            <a:chOff x="7636371" y="6055332"/>
            <a:chExt cx="1232296" cy="61614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7" name="Прямая соединительная линия 25"/>
            <p:cNvSpPr/>
            <p:nvPr/>
          </p:nvSpPr>
          <p:spPr>
            <a:xfrm>
              <a:off x="7636371" y="6065925"/>
              <a:ext cx="1232296" cy="4042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20214"/>
                  </a:moveTo>
                  <a:lnTo>
                    <a:pt x="1232296" y="20214"/>
                  </a:lnTo>
                </a:path>
              </a:pathLst>
            </a:custGeom>
            <a:noFill/>
            <a:sp3d z="-110000"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Прямая соединительная линия 26"/>
            <p:cNvSpPr/>
            <p:nvPr/>
          </p:nvSpPr>
          <p:spPr>
            <a:xfrm>
              <a:off x="8221712" y="6055332"/>
              <a:ext cx="61614" cy="61614"/>
            </a:xfrm>
            <a:prstGeom prst="rect">
              <a:avLst/>
            </a:prstGeom>
            <a:sp3d z="-11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500" kern="1200">
                <a:ln>
                  <a:solidFill>
                    <a:schemeClr val="tx1"/>
                  </a:solidFill>
                </a:ln>
              </a:endParaRP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8868668" y="5315954"/>
            <a:ext cx="3080742" cy="1540371"/>
            <a:chOff x="8868667" y="5315954"/>
            <a:chExt cx="3080742" cy="1540371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8868667" y="5315954"/>
              <a:ext cx="3080742" cy="1540371"/>
            </a:xfrm>
            <a:prstGeom prst="roundRect">
              <a:avLst>
                <a:gd name="adj" fmla="val 10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Скругленный прямоугольник 28"/>
            <p:cNvSpPr/>
            <p:nvPr/>
          </p:nvSpPr>
          <p:spPr>
            <a:xfrm>
              <a:off x="8913783" y="5361070"/>
              <a:ext cx="2990510" cy="1450139"/>
            </a:xfrm>
            <a:prstGeom prst="rect">
              <a:avLst/>
            </a:prstGeom>
            <a:solidFill>
              <a:srgbClr val="FFFF00"/>
            </a:solidFill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510" tIns="16510" rIns="16510" bIns="16510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600" b="1" kern="1200" dirty="0" smtClean="0">
                  <a:ln/>
                  <a:solidFill>
                    <a:srgbClr val="0070C0"/>
                  </a:solidFill>
                </a:rPr>
                <a:t>Крайне интересно!</a:t>
              </a:r>
              <a:endParaRPr lang="ru-RU" sz="2600" b="1" kern="1200" dirty="0">
                <a:ln/>
                <a:solidFill>
                  <a:srgbClr val="0070C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3688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: фигура 23">
            <a:extLst>
              <a:ext uri="{FF2B5EF4-FFF2-40B4-BE49-F238E27FC236}">
                <a16:creationId xmlns="" xmlns:a16="http://schemas.microsoft.com/office/drawing/2014/main" id="{3C494533-E702-488B-B67F-B01DCF68B0B3}"/>
              </a:ext>
            </a:extLst>
          </p:cNvPr>
          <p:cNvSpPr/>
          <p:nvPr/>
        </p:nvSpPr>
        <p:spPr>
          <a:xfrm>
            <a:off x="3749040" y="5440680"/>
            <a:ext cx="2385060" cy="1432560"/>
          </a:xfrm>
          <a:custGeom>
            <a:avLst/>
            <a:gdLst>
              <a:gd name="connsiteX0" fmla="*/ 205740 w 2385060"/>
              <a:gd name="connsiteY0" fmla="*/ 0 h 1432560"/>
              <a:gd name="connsiteX1" fmla="*/ 0 w 2385060"/>
              <a:gd name="connsiteY1" fmla="*/ 1417320 h 1432560"/>
              <a:gd name="connsiteX2" fmla="*/ 2385060 w 2385060"/>
              <a:gd name="connsiteY2" fmla="*/ 1432560 h 1432560"/>
              <a:gd name="connsiteX3" fmla="*/ 205740 w 2385060"/>
              <a:gd name="connsiteY3" fmla="*/ 0 h 1432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5060" h="1432560">
                <a:moveTo>
                  <a:pt x="205740" y="0"/>
                </a:moveTo>
                <a:lnTo>
                  <a:pt x="0" y="1417320"/>
                </a:lnTo>
                <a:lnTo>
                  <a:pt x="2385060" y="1432560"/>
                </a:lnTo>
                <a:lnTo>
                  <a:pt x="20574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лилиния: фигура 22">
            <a:extLst>
              <a:ext uri="{FF2B5EF4-FFF2-40B4-BE49-F238E27FC236}">
                <a16:creationId xmlns="" xmlns:a16="http://schemas.microsoft.com/office/drawing/2014/main" id="{C270D3D9-CB45-4126-A37F-87878A083AC5}"/>
              </a:ext>
            </a:extLst>
          </p:cNvPr>
          <p:cNvSpPr/>
          <p:nvPr/>
        </p:nvSpPr>
        <p:spPr>
          <a:xfrm>
            <a:off x="5514583" y="2045362"/>
            <a:ext cx="1808250" cy="995347"/>
          </a:xfrm>
          <a:custGeom>
            <a:avLst/>
            <a:gdLst>
              <a:gd name="connsiteX0" fmla="*/ 76200 w 1066800"/>
              <a:gd name="connsiteY0" fmla="*/ 0 h 838200"/>
              <a:gd name="connsiteX1" fmla="*/ 0 w 1066800"/>
              <a:gd name="connsiteY1" fmla="*/ 838200 h 838200"/>
              <a:gd name="connsiteX2" fmla="*/ 1051560 w 1066800"/>
              <a:gd name="connsiteY2" fmla="*/ 807720 h 838200"/>
              <a:gd name="connsiteX3" fmla="*/ 1066800 w 1066800"/>
              <a:gd name="connsiteY3" fmla="*/ 274320 h 838200"/>
              <a:gd name="connsiteX4" fmla="*/ 632460 w 1066800"/>
              <a:gd name="connsiteY4" fmla="*/ 68580 h 838200"/>
              <a:gd name="connsiteX5" fmla="*/ 76200 w 1066800"/>
              <a:gd name="connsiteY5" fmla="*/ 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6800" h="838200">
                <a:moveTo>
                  <a:pt x="76200" y="0"/>
                </a:moveTo>
                <a:lnTo>
                  <a:pt x="0" y="838200"/>
                </a:lnTo>
                <a:lnTo>
                  <a:pt x="1051560" y="807720"/>
                </a:lnTo>
                <a:lnTo>
                  <a:pt x="1066800" y="274320"/>
                </a:lnTo>
                <a:lnTo>
                  <a:pt x="632460" y="68580"/>
                </a:lnTo>
                <a:lnTo>
                  <a:pt x="762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4" name="Полилиния: фигура 21">
            <a:extLst>
              <a:ext uri="{FF2B5EF4-FFF2-40B4-BE49-F238E27FC236}">
                <a16:creationId xmlns="" xmlns:a16="http://schemas.microsoft.com/office/drawing/2014/main" id="{A49781C2-B98D-427F-B7D7-15630B05909C}"/>
              </a:ext>
            </a:extLst>
          </p:cNvPr>
          <p:cNvSpPr/>
          <p:nvPr/>
        </p:nvSpPr>
        <p:spPr>
          <a:xfrm>
            <a:off x="5762624" y="2876550"/>
            <a:ext cx="1681163" cy="1066800"/>
          </a:xfrm>
          <a:custGeom>
            <a:avLst/>
            <a:gdLst>
              <a:gd name="connsiteX0" fmla="*/ 1676400 w 1676400"/>
              <a:gd name="connsiteY0" fmla="*/ 0 h 1066800"/>
              <a:gd name="connsiteX1" fmla="*/ 1676400 w 1676400"/>
              <a:gd name="connsiteY1" fmla="*/ 1066800 h 1066800"/>
              <a:gd name="connsiteX2" fmla="*/ 0 w 1676400"/>
              <a:gd name="connsiteY2" fmla="*/ 561975 h 1066800"/>
              <a:gd name="connsiteX3" fmla="*/ 257175 w 1676400"/>
              <a:gd name="connsiteY3" fmla="*/ 280988 h 1066800"/>
              <a:gd name="connsiteX4" fmla="*/ 1676400 w 1676400"/>
              <a:gd name="connsiteY4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6400" h="1066800">
                <a:moveTo>
                  <a:pt x="1676400" y="0"/>
                </a:moveTo>
                <a:lnTo>
                  <a:pt x="1676400" y="1066800"/>
                </a:lnTo>
                <a:lnTo>
                  <a:pt x="0" y="561975"/>
                </a:lnTo>
                <a:lnTo>
                  <a:pt x="257175" y="280988"/>
                </a:lnTo>
                <a:lnTo>
                  <a:pt x="16764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5" name="Полилиния: фигура 20">
            <a:extLst>
              <a:ext uri="{FF2B5EF4-FFF2-40B4-BE49-F238E27FC236}">
                <a16:creationId xmlns="" xmlns:a16="http://schemas.microsoft.com/office/drawing/2014/main" id="{5D5E0919-B55B-4F92-9B1A-07210447CBF7}"/>
              </a:ext>
            </a:extLst>
          </p:cNvPr>
          <p:cNvSpPr/>
          <p:nvPr/>
        </p:nvSpPr>
        <p:spPr>
          <a:xfrm>
            <a:off x="5426869" y="3357563"/>
            <a:ext cx="2107406" cy="1176337"/>
          </a:xfrm>
          <a:custGeom>
            <a:avLst/>
            <a:gdLst>
              <a:gd name="connsiteX0" fmla="*/ 0 w 2109787"/>
              <a:gd name="connsiteY0" fmla="*/ 0 h 1176337"/>
              <a:gd name="connsiteX1" fmla="*/ 0 w 2109787"/>
              <a:gd name="connsiteY1" fmla="*/ 1176337 h 1176337"/>
              <a:gd name="connsiteX2" fmla="*/ 2109787 w 2109787"/>
              <a:gd name="connsiteY2" fmla="*/ 981075 h 1176337"/>
              <a:gd name="connsiteX3" fmla="*/ 1752600 w 2109787"/>
              <a:gd name="connsiteY3" fmla="*/ 619125 h 1176337"/>
              <a:gd name="connsiteX4" fmla="*/ 0 w 2109787"/>
              <a:gd name="connsiteY4" fmla="*/ 0 h 1176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09787" h="1176337">
                <a:moveTo>
                  <a:pt x="0" y="0"/>
                </a:moveTo>
                <a:lnTo>
                  <a:pt x="0" y="1176337"/>
                </a:lnTo>
                <a:lnTo>
                  <a:pt x="2109787" y="981075"/>
                </a:lnTo>
                <a:lnTo>
                  <a:pt x="1752600" y="619125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6" name="Полилиния: фигура 19">
            <a:extLst>
              <a:ext uri="{FF2B5EF4-FFF2-40B4-BE49-F238E27FC236}">
                <a16:creationId xmlns="" xmlns:a16="http://schemas.microsoft.com/office/drawing/2014/main" id="{C6F94CFE-85F1-4DE1-9484-3B834AFF6F48}"/>
              </a:ext>
            </a:extLst>
          </p:cNvPr>
          <p:cNvSpPr/>
          <p:nvPr/>
        </p:nvSpPr>
        <p:spPr>
          <a:xfrm>
            <a:off x="4343400" y="4198620"/>
            <a:ext cx="3805238" cy="2674620"/>
          </a:xfrm>
          <a:custGeom>
            <a:avLst/>
            <a:gdLst>
              <a:gd name="connsiteX0" fmla="*/ 3749040 w 3787140"/>
              <a:gd name="connsiteY0" fmla="*/ 0 h 2674620"/>
              <a:gd name="connsiteX1" fmla="*/ 3787140 w 3787140"/>
              <a:gd name="connsiteY1" fmla="*/ 2674620 h 2674620"/>
              <a:gd name="connsiteX2" fmla="*/ 1996440 w 3787140"/>
              <a:gd name="connsiteY2" fmla="*/ 2667000 h 2674620"/>
              <a:gd name="connsiteX3" fmla="*/ 0 w 3787140"/>
              <a:gd name="connsiteY3" fmla="*/ 1196340 h 2674620"/>
              <a:gd name="connsiteX4" fmla="*/ 1546860 w 3787140"/>
              <a:gd name="connsiteY4" fmla="*/ 373380 h 2674620"/>
              <a:gd name="connsiteX5" fmla="*/ 3749040 w 3787140"/>
              <a:gd name="connsiteY5" fmla="*/ 0 h 267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87140" h="2674620">
                <a:moveTo>
                  <a:pt x="3749040" y="0"/>
                </a:moveTo>
                <a:lnTo>
                  <a:pt x="3787140" y="2674620"/>
                </a:lnTo>
                <a:lnTo>
                  <a:pt x="1996440" y="2667000"/>
                </a:lnTo>
                <a:lnTo>
                  <a:pt x="0" y="1196340"/>
                </a:lnTo>
                <a:lnTo>
                  <a:pt x="1546860" y="373380"/>
                </a:lnTo>
                <a:lnTo>
                  <a:pt x="374904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олилиния: фигура 15">
            <a:extLst>
              <a:ext uri="{FF2B5EF4-FFF2-40B4-BE49-F238E27FC236}">
                <a16:creationId xmlns="" xmlns:a16="http://schemas.microsoft.com/office/drawing/2014/main" id="{A7257276-6EB1-4CE8-9F8D-B4216BBFD46B}"/>
              </a:ext>
            </a:extLst>
          </p:cNvPr>
          <p:cNvSpPr/>
          <p:nvPr/>
        </p:nvSpPr>
        <p:spPr>
          <a:xfrm>
            <a:off x="3957101" y="1970582"/>
            <a:ext cx="4158731" cy="4891108"/>
          </a:xfrm>
          <a:custGeom>
            <a:avLst/>
            <a:gdLst>
              <a:gd name="connsiteX0" fmla="*/ 2247900 w 4743450"/>
              <a:gd name="connsiteY0" fmla="*/ 5829300 h 5848350"/>
              <a:gd name="connsiteX1" fmla="*/ 0 w 4743450"/>
              <a:gd name="connsiteY1" fmla="*/ 3562350 h 5848350"/>
              <a:gd name="connsiteX2" fmla="*/ 3581400 w 4743450"/>
              <a:gd name="connsiteY2" fmla="*/ 2533650 h 5848350"/>
              <a:gd name="connsiteX3" fmla="*/ 1390650 w 4743450"/>
              <a:gd name="connsiteY3" fmla="*/ 1219200 h 5848350"/>
              <a:gd name="connsiteX4" fmla="*/ 3162300 w 4743450"/>
              <a:gd name="connsiteY4" fmla="*/ 838200 h 5848350"/>
              <a:gd name="connsiteX5" fmla="*/ 1962150 w 4743450"/>
              <a:gd name="connsiteY5" fmla="*/ 0 h 5848350"/>
              <a:gd name="connsiteX6" fmla="*/ 3962400 w 4743450"/>
              <a:gd name="connsiteY6" fmla="*/ 781050 h 5848350"/>
              <a:gd name="connsiteX7" fmla="*/ 2457450 w 4743450"/>
              <a:gd name="connsiteY7" fmla="*/ 1371600 h 5848350"/>
              <a:gd name="connsiteX8" fmla="*/ 4743450 w 4743450"/>
              <a:gd name="connsiteY8" fmla="*/ 2533650 h 5848350"/>
              <a:gd name="connsiteX9" fmla="*/ 1257300 w 4743450"/>
              <a:gd name="connsiteY9" fmla="*/ 3829050 h 5848350"/>
              <a:gd name="connsiteX10" fmla="*/ 3638550 w 4743450"/>
              <a:gd name="connsiteY10" fmla="*/ 5848350 h 5848350"/>
              <a:gd name="connsiteX11" fmla="*/ 2247900 w 4743450"/>
              <a:gd name="connsiteY11" fmla="*/ 5829300 h 5848350"/>
              <a:gd name="connsiteX0" fmla="*/ 2261879 w 4757429"/>
              <a:gd name="connsiteY0" fmla="*/ 5829300 h 5848350"/>
              <a:gd name="connsiteX1" fmla="*/ 13979 w 4757429"/>
              <a:gd name="connsiteY1" fmla="*/ 3562350 h 5848350"/>
              <a:gd name="connsiteX2" fmla="*/ 3595379 w 4757429"/>
              <a:gd name="connsiteY2" fmla="*/ 2533650 h 5848350"/>
              <a:gd name="connsiteX3" fmla="*/ 1404629 w 4757429"/>
              <a:gd name="connsiteY3" fmla="*/ 1219200 h 5848350"/>
              <a:gd name="connsiteX4" fmla="*/ 3176279 w 4757429"/>
              <a:gd name="connsiteY4" fmla="*/ 838200 h 5848350"/>
              <a:gd name="connsiteX5" fmla="*/ 1976129 w 4757429"/>
              <a:gd name="connsiteY5" fmla="*/ 0 h 5848350"/>
              <a:gd name="connsiteX6" fmla="*/ 3976379 w 4757429"/>
              <a:gd name="connsiteY6" fmla="*/ 781050 h 5848350"/>
              <a:gd name="connsiteX7" fmla="*/ 2471429 w 4757429"/>
              <a:gd name="connsiteY7" fmla="*/ 1371600 h 5848350"/>
              <a:gd name="connsiteX8" fmla="*/ 4757429 w 4757429"/>
              <a:gd name="connsiteY8" fmla="*/ 2533650 h 5848350"/>
              <a:gd name="connsiteX9" fmla="*/ 1271279 w 4757429"/>
              <a:gd name="connsiteY9" fmla="*/ 3829050 h 5848350"/>
              <a:gd name="connsiteX10" fmla="*/ 3652529 w 4757429"/>
              <a:gd name="connsiteY10" fmla="*/ 5848350 h 5848350"/>
              <a:gd name="connsiteX11" fmla="*/ 2261879 w 4757429"/>
              <a:gd name="connsiteY11" fmla="*/ 5829300 h 5848350"/>
              <a:gd name="connsiteX0" fmla="*/ 2261879 w 4757429"/>
              <a:gd name="connsiteY0" fmla="*/ 5829300 h 5848350"/>
              <a:gd name="connsiteX1" fmla="*/ 13979 w 4757429"/>
              <a:gd name="connsiteY1" fmla="*/ 3562350 h 5848350"/>
              <a:gd name="connsiteX2" fmla="*/ 3595379 w 4757429"/>
              <a:gd name="connsiteY2" fmla="*/ 2533650 h 5848350"/>
              <a:gd name="connsiteX3" fmla="*/ 1404629 w 4757429"/>
              <a:gd name="connsiteY3" fmla="*/ 1219200 h 5848350"/>
              <a:gd name="connsiteX4" fmla="*/ 3176279 w 4757429"/>
              <a:gd name="connsiteY4" fmla="*/ 838200 h 5848350"/>
              <a:gd name="connsiteX5" fmla="*/ 1976129 w 4757429"/>
              <a:gd name="connsiteY5" fmla="*/ 0 h 5848350"/>
              <a:gd name="connsiteX6" fmla="*/ 3976379 w 4757429"/>
              <a:gd name="connsiteY6" fmla="*/ 781050 h 5848350"/>
              <a:gd name="connsiteX7" fmla="*/ 2471429 w 4757429"/>
              <a:gd name="connsiteY7" fmla="*/ 1371600 h 5848350"/>
              <a:gd name="connsiteX8" fmla="*/ 4757429 w 4757429"/>
              <a:gd name="connsiteY8" fmla="*/ 2533650 h 5848350"/>
              <a:gd name="connsiteX9" fmla="*/ 1271279 w 4757429"/>
              <a:gd name="connsiteY9" fmla="*/ 3829050 h 5848350"/>
              <a:gd name="connsiteX10" fmla="*/ 3652529 w 4757429"/>
              <a:gd name="connsiteY10" fmla="*/ 5848350 h 5848350"/>
              <a:gd name="connsiteX11" fmla="*/ 2261879 w 4757429"/>
              <a:gd name="connsiteY11" fmla="*/ 5829300 h 5848350"/>
              <a:gd name="connsiteX0" fmla="*/ 2261879 w 4757429"/>
              <a:gd name="connsiteY0" fmla="*/ 5829300 h 5848350"/>
              <a:gd name="connsiteX1" fmla="*/ 13979 w 4757429"/>
              <a:gd name="connsiteY1" fmla="*/ 3562350 h 5848350"/>
              <a:gd name="connsiteX2" fmla="*/ 3595379 w 4757429"/>
              <a:gd name="connsiteY2" fmla="*/ 2533650 h 5848350"/>
              <a:gd name="connsiteX3" fmla="*/ 1404629 w 4757429"/>
              <a:gd name="connsiteY3" fmla="*/ 1219200 h 5848350"/>
              <a:gd name="connsiteX4" fmla="*/ 3176279 w 4757429"/>
              <a:gd name="connsiteY4" fmla="*/ 838200 h 5848350"/>
              <a:gd name="connsiteX5" fmla="*/ 1976129 w 4757429"/>
              <a:gd name="connsiteY5" fmla="*/ 0 h 5848350"/>
              <a:gd name="connsiteX6" fmla="*/ 3976379 w 4757429"/>
              <a:gd name="connsiteY6" fmla="*/ 781050 h 5848350"/>
              <a:gd name="connsiteX7" fmla="*/ 2471429 w 4757429"/>
              <a:gd name="connsiteY7" fmla="*/ 1371600 h 5848350"/>
              <a:gd name="connsiteX8" fmla="*/ 4757429 w 4757429"/>
              <a:gd name="connsiteY8" fmla="*/ 2533650 h 5848350"/>
              <a:gd name="connsiteX9" fmla="*/ 1271279 w 4757429"/>
              <a:gd name="connsiteY9" fmla="*/ 3829050 h 5848350"/>
              <a:gd name="connsiteX10" fmla="*/ 3652529 w 4757429"/>
              <a:gd name="connsiteY10" fmla="*/ 5848350 h 5848350"/>
              <a:gd name="connsiteX11" fmla="*/ 2261879 w 4757429"/>
              <a:gd name="connsiteY11" fmla="*/ 5829300 h 5848350"/>
              <a:gd name="connsiteX0" fmla="*/ 2261879 w 4757429"/>
              <a:gd name="connsiteY0" fmla="*/ 5829300 h 5848350"/>
              <a:gd name="connsiteX1" fmla="*/ 13979 w 4757429"/>
              <a:gd name="connsiteY1" fmla="*/ 3562350 h 5848350"/>
              <a:gd name="connsiteX2" fmla="*/ 3595379 w 4757429"/>
              <a:gd name="connsiteY2" fmla="*/ 2533650 h 5848350"/>
              <a:gd name="connsiteX3" fmla="*/ 1404629 w 4757429"/>
              <a:gd name="connsiteY3" fmla="*/ 1219200 h 5848350"/>
              <a:gd name="connsiteX4" fmla="*/ 3176279 w 4757429"/>
              <a:gd name="connsiteY4" fmla="*/ 838200 h 5848350"/>
              <a:gd name="connsiteX5" fmla="*/ 1976129 w 4757429"/>
              <a:gd name="connsiteY5" fmla="*/ 0 h 5848350"/>
              <a:gd name="connsiteX6" fmla="*/ 3976379 w 4757429"/>
              <a:gd name="connsiteY6" fmla="*/ 781050 h 5848350"/>
              <a:gd name="connsiteX7" fmla="*/ 2471429 w 4757429"/>
              <a:gd name="connsiteY7" fmla="*/ 1371600 h 5848350"/>
              <a:gd name="connsiteX8" fmla="*/ 4757429 w 4757429"/>
              <a:gd name="connsiteY8" fmla="*/ 2533650 h 5848350"/>
              <a:gd name="connsiteX9" fmla="*/ 1271279 w 4757429"/>
              <a:gd name="connsiteY9" fmla="*/ 3829050 h 5848350"/>
              <a:gd name="connsiteX10" fmla="*/ 3652529 w 4757429"/>
              <a:gd name="connsiteY10" fmla="*/ 5848350 h 5848350"/>
              <a:gd name="connsiteX11" fmla="*/ 2261879 w 4757429"/>
              <a:gd name="connsiteY11" fmla="*/ 5829300 h 5848350"/>
              <a:gd name="connsiteX0" fmla="*/ 2261879 w 4757429"/>
              <a:gd name="connsiteY0" fmla="*/ 5829300 h 5848350"/>
              <a:gd name="connsiteX1" fmla="*/ 13979 w 4757429"/>
              <a:gd name="connsiteY1" fmla="*/ 3562350 h 5848350"/>
              <a:gd name="connsiteX2" fmla="*/ 3595379 w 4757429"/>
              <a:gd name="connsiteY2" fmla="*/ 2533650 h 5848350"/>
              <a:gd name="connsiteX3" fmla="*/ 1404629 w 4757429"/>
              <a:gd name="connsiteY3" fmla="*/ 1219200 h 5848350"/>
              <a:gd name="connsiteX4" fmla="*/ 3176279 w 4757429"/>
              <a:gd name="connsiteY4" fmla="*/ 838200 h 5848350"/>
              <a:gd name="connsiteX5" fmla="*/ 1976129 w 4757429"/>
              <a:gd name="connsiteY5" fmla="*/ 0 h 5848350"/>
              <a:gd name="connsiteX6" fmla="*/ 3976379 w 4757429"/>
              <a:gd name="connsiteY6" fmla="*/ 781050 h 5848350"/>
              <a:gd name="connsiteX7" fmla="*/ 2471429 w 4757429"/>
              <a:gd name="connsiteY7" fmla="*/ 1371600 h 5848350"/>
              <a:gd name="connsiteX8" fmla="*/ 4757429 w 4757429"/>
              <a:gd name="connsiteY8" fmla="*/ 2533650 h 5848350"/>
              <a:gd name="connsiteX9" fmla="*/ 1271279 w 4757429"/>
              <a:gd name="connsiteY9" fmla="*/ 3829050 h 5848350"/>
              <a:gd name="connsiteX10" fmla="*/ 3652529 w 4757429"/>
              <a:gd name="connsiteY10" fmla="*/ 5848350 h 5848350"/>
              <a:gd name="connsiteX11" fmla="*/ 2261879 w 4757429"/>
              <a:gd name="connsiteY11" fmla="*/ 5829300 h 5848350"/>
              <a:gd name="connsiteX0" fmla="*/ 2261879 w 4757429"/>
              <a:gd name="connsiteY0" fmla="*/ 5829300 h 5848350"/>
              <a:gd name="connsiteX1" fmla="*/ 13979 w 4757429"/>
              <a:gd name="connsiteY1" fmla="*/ 3562350 h 5848350"/>
              <a:gd name="connsiteX2" fmla="*/ 3595379 w 4757429"/>
              <a:gd name="connsiteY2" fmla="*/ 2533650 h 5848350"/>
              <a:gd name="connsiteX3" fmla="*/ 1404629 w 4757429"/>
              <a:gd name="connsiteY3" fmla="*/ 1219200 h 5848350"/>
              <a:gd name="connsiteX4" fmla="*/ 3176279 w 4757429"/>
              <a:gd name="connsiteY4" fmla="*/ 838200 h 5848350"/>
              <a:gd name="connsiteX5" fmla="*/ 1976129 w 4757429"/>
              <a:gd name="connsiteY5" fmla="*/ 0 h 5848350"/>
              <a:gd name="connsiteX6" fmla="*/ 3976379 w 4757429"/>
              <a:gd name="connsiteY6" fmla="*/ 781050 h 5848350"/>
              <a:gd name="connsiteX7" fmla="*/ 2471429 w 4757429"/>
              <a:gd name="connsiteY7" fmla="*/ 1371600 h 5848350"/>
              <a:gd name="connsiteX8" fmla="*/ 4757429 w 4757429"/>
              <a:gd name="connsiteY8" fmla="*/ 2533650 h 5848350"/>
              <a:gd name="connsiteX9" fmla="*/ 1271279 w 4757429"/>
              <a:gd name="connsiteY9" fmla="*/ 3829050 h 5848350"/>
              <a:gd name="connsiteX10" fmla="*/ 3652529 w 4757429"/>
              <a:gd name="connsiteY10" fmla="*/ 5848350 h 5848350"/>
              <a:gd name="connsiteX11" fmla="*/ 2261879 w 4757429"/>
              <a:gd name="connsiteY11" fmla="*/ 5829300 h 5848350"/>
              <a:gd name="connsiteX0" fmla="*/ 2261879 w 4757429"/>
              <a:gd name="connsiteY0" fmla="*/ 5829300 h 5848350"/>
              <a:gd name="connsiteX1" fmla="*/ 13979 w 4757429"/>
              <a:gd name="connsiteY1" fmla="*/ 3562350 h 5848350"/>
              <a:gd name="connsiteX2" fmla="*/ 3595379 w 4757429"/>
              <a:gd name="connsiteY2" fmla="*/ 2533650 h 5848350"/>
              <a:gd name="connsiteX3" fmla="*/ 1404629 w 4757429"/>
              <a:gd name="connsiteY3" fmla="*/ 1219200 h 5848350"/>
              <a:gd name="connsiteX4" fmla="*/ 3176279 w 4757429"/>
              <a:gd name="connsiteY4" fmla="*/ 838200 h 5848350"/>
              <a:gd name="connsiteX5" fmla="*/ 1976129 w 4757429"/>
              <a:gd name="connsiteY5" fmla="*/ 0 h 5848350"/>
              <a:gd name="connsiteX6" fmla="*/ 3976379 w 4757429"/>
              <a:gd name="connsiteY6" fmla="*/ 781050 h 5848350"/>
              <a:gd name="connsiteX7" fmla="*/ 2471429 w 4757429"/>
              <a:gd name="connsiteY7" fmla="*/ 1371600 h 5848350"/>
              <a:gd name="connsiteX8" fmla="*/ 4757429 w 4757429"/>
              <a:gd name="connsiteY8" fmla="*/ 2533650 h 5848350"/>
              <a:gd name="connsiteX9" fmla="*/ 1271279 w 4757429"/>
              <a:gd name="connsiteY9" fmla="*/ 3829050 h 5848350"/>
              <a:gd name="connsiteX10" fmla="*/ 3652529 w 4757429"/>
              <a:gd name="connsiteY10" fmla="*/ 5848350 h 5848350"/>
              <a:gd name="connsiteX11" fmla="*/ 2261879 w 4757429"/>
              <a:gd name="connsiteY11" fmla="*/ 5829300 h 5848350"/>
              <a:gd name="connsiteX0" fmla="*/ 2261879 w 4757429"/>
              <a:gd name="connsiteY0" fmla="*/ 5829300 h 5848350"/>
              <a:gd name="connsiteX1" fmla="*/ 13979 w 4757429"/>
              <a:gd name="connsiteY1" fmla="*/ 3562350 h 5848350"/>
              <a:gd name="connsiteX2" fmla="*/ 3595379 w 4757429"/>
              <a:gd name="connsiteY2" fmla="*/ 2533650 h 5848350"/>
              <a:gd name="connsiteX3" fmla="*/ 1404629 w 4757429"/>
              <a:gd name="connsiteY3" fmla="*/ 1219200 h 5848350"/>
              <a:gd name="connsiteX4" fmla="*/ 3176279 w 4757429"/>
              <a:gd name="connsiteY4" fmla="*/ 838200 h 5848350"/>
              <a:gd name="connsiteX5" fmla="*/ 1976129 w 4757429"/>
              <a:gd name="connsiteY5" fmla="*/ 0 h 5848350"/>
              <a:gd name="connsiteX6" fmla="*/ 3976379 w 4757429"/>
              <a:gd name="connsiteY6" fmla="*/ 781050 h 5848350"/>
              <a:gd name="connsiteX7" fmla="*/ 2471429 w 4757429"/>
              <a:gd name="connsiteY7" fmla="*/ 1371600 h 5848350"/>
              <a:gd name="connsiteX8" fmla="*/ 4757429 w 4757429"/>
              <a:gd name="connsiteY8" fmla="*/ 2533650 h 5848350"/>
              <a:gd name="connsiteX9" fmla="*/ 1271279 w 4757429"/>
              <a:gd name="connsiteY9" fmla="*/ 3829050 h 5848350"/>
              <a:gd name="connsiteX10" fmla="*/ 3652529 w 4757429"/>
              <a:gd name="connsiteY10" fmla="*/ 5848350 h 5848350"/>
              <a:gd name="connsiteX11" fmla="*/ 2261879 w 4757429"/>
              <a:gd name="connsiteY11" fmla="*/ 5829300 h 5848350"/>
              <a:gd name="connsiteX0" fmla="*/ 2148509 w 4644059"/>
              <a:gd name="connsiteY0" fmla="*/ 5829300 h 5848350"/>
              <a:gd name="connsiteX1" fmla="*/ 14909 w 4644059"/>
              <a:gd name="connsiteY1" fmla="*/ 3562350 h 5848350"/>
              <a:gd name="connsiteX2" fmla="*/ 3482009 w 4644059"/>
              <a:gd name="connsiteY2" fmla="*/ 2533650 h 5848350"/>
              <a:gd name="connsiteX3" fmla="*/ 1291259 w 4644059"/>
              <a:gd name="connsiteY3" fmla="*/ 1219200 h 5848350"/>
              <a:gd name="connsiteX4" fmla="*/ 3062909 w 4644059"/>
              <a:gd name="connsiteY4" fmla="*/ 838200 h 5848350"/>
              <a:gd name="connsiteX5" fmla="*/ 1862759 w 4644059"/>
              <a:gd name="connsiteY5" fmla="*/ 0 h 5848350"/>
              <a:gd name="connsiteX6" fmla="*/ 3863009 w 4644059"/>
              <a:gd name="connsiteY6" fmla="*/ 781050 h 5848350"/>
              <a:gd name="connsiteX7" fmla="*/ 2358059 w 4644059"/>
              <a:gd name="connsiteY7" fmla="*/ 1371600 h 5848350"/>
              <a:gd name="connsiteX8" fmla="*/ 4644059 w 4644059"/>
              <a:gd name="connsiteY8" fmla="*/ 2533650 h 5848350"/>
              <a:gd name="connsiteX9" fmla="*/ 1157909 w 4644059"/>
              <a:gd name="connsiteY9" fmla="*/ 3829050 h 5848350"/>
              <a:gd name="connsiteX10" fmla="*/ 3539159 w 4644059"/>
              <a:gd name="connsiteY10" fmla="*/ 5848350 h 5848350"/>
              <a:gd name="connsiteX11" fmla="*/ 2148509 w 4644059"/>
              <a:gd name="connsiteY11" fmla="*/ 5829300 h 5848350"/>
              <a:gd name="connsiteX0" fmla="*/ 2148509 w 4644059"/>
              <a:gd name="connsiteY0" fmla="*/ 5829300 h 5848350"/>
              <a:gd name="connsiteX1" fmla="*/ 14909 w 4644059"/>
              <a:gd name="connsiteY1" fmla="*/ 3562350 h 5848350"/>
              <a:gd name="connsiteX2" fmla="*/ 3482009 w 4644059"/>
              <a:gd name="connsiteY2" fmla="*/ 2533650 h 5848350"/>
              <a:gd name="connsiteX3" fmla="*/ 1291259 w 4644059"/>
              <a:gd name="connsiteY3" fmla="*/ 1219200 h 5848350"/>
              <a:gd name="connsiteX4" fmla="*/ 3062909 w 4644059"/>
              <a:gd name="connsiteY4" fmla="*/ 838200 h 5848350"/>
              <a:gd name="connsiteX5" fmla="*/ 1862759 w 4644059"/>
              <a:gd name="connsiteY5" fmla="*/ 0 h 5848350"/>
              <a:gd name="connsiteX6" fmla="*/ 3863009 w 4644059"/>
              <a:gd name="connsiteY6" fmla="*/ 781050 h 5848350"/>
              <a:gd name="connsiteX7" fmla="*/ 2358059 w 4644059"/>
              <a:gd name="connsiteY7" fmla="*/ 1371600 h 5848350"/>
              <a:gd name="connsiteX8" fmla="*/ 4644059 w 4644059"/>
              <a:gd name="connsiteY8" fmla="*/ 2533650 h 5848350"/>
              <a:gd name="connsiteX9" fmla="*/ 1157909 w 4644059"/>
              <a:gd name="connsiteY9" fmla="*/ 3829050 h 5848350"/>
              <a:gd name="connsiteX10" fmla="*/ 3539159 w 4644059"/>
              <a:gd name="connsiteY10" fmla="*/ 5848350 h 5848350"/>
              <a:gd name="connsiteX11" fmla="*/ 2148509 w 4644059"/>
              <a:gd name="connsiteY11" fmla="*/ 5829300 h 5848350"/>
              <a:gd name="connsiteX0" fmla="*/ 2148509 w 4644059"/>
              <a:gd name="connsiteY0" fmla="*/ 5829300 h 5848350"/>
              <a:gd name="connsiteX1" fmla="*/ 14909 w 4644059"/>
              <a:gd name="connsiteY1" fmla="*/ 3562350 h 5848350"/>
              <a:gd name="connsiteX2" fmla="*/ 3482009 w 4644059"/>
              <a:gd name="connsiteY2" fmla="*/ 2533650 h 5848350"/>
              <a:gd name="connsiteX3" fmla="*/ 1291259 w 4644059"/>
              <a:gd name="connsiteY3" fmla="*/ 1219200 h 5848350"/>
              <a:gd name="connsiteX4" fmla="*/ 3062909 w 4644059"/>
              <a:gd name="connsiteY4" fmla="*/ 838200 h 5848350"/>
              <a:gd name="connsiteX5" fmla="*/ 1862759 w 4644059"/>
              <a:gd name="connsiteY5" fmla="*/ 0 h 5848350"/>
              <a:gd name="connsiteX6" fmla="*/ 3863009 w 4644059"/>
              <a:gd name="connsiteY6" fmla="*/ 781050 h 5848350"/>
              <a:gd name="connsiteX7" fmla="*/ 2358059 w 4644059"/>
              <a:gd name="connsiteY7" fmla="*/ 1371600 h 5848350"/>
              <a:gd name="connsiteX8" fmla="*/ 4644059 w 4644059"/>
              <a:gd name="connsiteY8" fmla="*/ 2533650 h 5848350"/>
              <a:gd name="connsiteX9" fmla="*/ 1157909 w 4644059"/>
              <a:gd name="connsiteY9" fmla="*/ 3829050 h 5848350"/>
              <a:gd name="connsiteX10" fmla="*/ 3539159 w 4644059"/>
              <a:gd name="connsiteY10" fmla="*/ 5848350 h 5848350"/>
              <a:gd name="connsiteX11" fmla="*/ 2148509 w 4644059"/>
              <a:gd name="connsiteY11" fmla="*/ 5829300 h 5848350"/>
              <a:gd name="connsiteX0" fmla="*/ 2148509 w 4644059"/>
              <a:gd name="connsiteY0" fmla="*/ 5829300 h 5848350"/>
              <a:gd name="connsiteX1" fmla="*/ 14909 w 4644059"/>
              <a:gd name="connsiteY1" fmla="*/ 3562350 h 5848350"/>
              <a:gd name="connsiteX2" fmla="*/ 3482009 w 4644059"/>
              <a:gd name="connsiteY2" fmla="*/ 2533650 h 5848350"/>
              <a:gd name="connsiteX3" fmla="*/ 1291259 w 4644059"/>
              <a:gd name="connsiteY3" fmla="*/ 1219200 h 5848350"/>
              <a:gd name="connsiteX4" fmla="*/ 3062909 w 4644059"/>
              <a:gd name="connsiteY4" fmla="*/ 838200 h 5848350"/>
              <a:gd name="connsiteX5" fmla="*/ 1862759 w 4644059"/>
              <a:gd name="connsiteY5" fmla="*/ 0 h 5848350"/>
              <a:gd name="connsiteX6" fmla="*/ 3863009 w 4644059"/>
              <a:gd name="connsiteY6" fmla="*/ 781050 h 5848350"/>
              <a:gd name="connsiteX7" fmla="*/ 2358059 w 4644059"/>
              <a:gd name="connsiteY7" fmla="*/ 1371600 h 5848350"/>
              <a:gd name="connsiteX8" fmla="*/ 4644059 w 4644059"/>
              <a:gd name="connsiteY8" fmla="*/ 2533650 h 5848350"/>
              <a:gd name="connsiteX9" fmla="*/ 1157909 w 4644059"/>
              <a:gd name="connsiteY9" fmla="*/ 3829050 h 5848350"/>
              <a:gd name="connsiteX10" fmla="*/ 3539159 w 4644059"/>
              <a:gd name="connsiteY10" fmla="*/ 5848350 h 5848350"/>
              <a:gd name="connsiteX11" fmla="*/ 2148509 w 4644059"/>
              <a:gd name="connsiteY11" fmla="*/ 5829300 h 5848350"/>
              <a:gd name="connsiteX0" fmla="*/ 2148509 w 4644059"/>
              <a:gd name="connsiteY0" fmla="*/ 5829300 h 5848350"/>
              <a:gd name="connsiteX1" fmla="*/ 14909 w 4644059"/>
              <a:gd name="connsiteY1" fmla="*/ 3562350 h 5848350"/>
              <a:gd name="connsiteX2" fmla="*/ 3482009 w 4644059"/>
              <a:gd name="connsiteY2" fmla="*/ 2533650 h 5848350"/>
              <a:gd name="connsiteX3" fmla="*/ 1291259 w 4644059"/>
              <a:gd name="connsiteY3" fmla="*/ 1219200 h 5848350"/>
              <a:gd name="connsiteX4" fmla="*/ 3062909 w 4644059"/>
              <a:gd name="connsiteY4" fmla="*/ 838200 h 5848350"/>
              <a:gd name="connsiteX5" fmla="*/ 1862759 w 4644059"/>
              <a:gd name="connsiteY5" fmla="*/ 0 h 5848350"/>
              <a:gd name="connsiteX6" fmla="*/ 3863009 w 4644059"/>
              <a:gd name="connsiteY6" fmla="*/ 781050 h 5848350"/>
              <a:gd name="connsiteX7" fmla="*/ 2358059 w 4644059"/>
              <a:gd name="connsiteY7" fmla="*/ 1371600 h 5848350"/>
              <a:gd name="connsiteX8" fmla="*/ 4644059 w 4644059"/>
              <a:gd name="connsiteY8" fmla="*/ 2533650 h 5848350"/>
              <a:gd name="connsiteX9" fmla="*/ 1157909 w 4644059"/>
              <a:gd name="connsiteY9" fmla="*/ 3829050 h 5848350"/>
              <a:gd name="connsiteX10" fmla="*/ 3539159 w 4644059"/>
              <a:gd name="connsiteY10" fmla="*/ 5848350 h 5848350"/>
              <a:gd name="connsiteX11" fmla="*/ 2148509 w 4644059"/>
              <a:gd name="connsiteY11" fmla="*/ 5829300 h 5848350"/>
              <a:gd name="connsiteX0" fmla="*/ 2148509 w 4644059"/>
              <a:gd name="connsiteY0" fmla="*/ 5829300 h 5848350"/>
              <a:gd name="connsiteX1" fmla="*/ 14909 w 4644059"/>
              <a:gd name="connsiteY1" fmla="*/ 3562350 h 5848350"/>
              <a:gd name="connsiteX2" fmla="*/ 3482009 w 4644059"/>
              <a:gd name="connsiteY2" fmla="*/ 2533650 h 5848350"/>
              <a:gd name="connsiteX3" fmla="*/ 1291259 w 4644059"/>
              <a:gd name="connsiteY3" fmla="*/ 1219200 h 5848350"/>
              <a:gd name="connsiteX4" fmla="*/ 3062909 w 4644059"/>
              <a:gd name="connsiteY4" fmla="*/ 838200 h 5848350"/>
              <a:gd name="connsiteX5" fmla="*/ 1862759 w 4644059"/>
              <a:gd name="connsiteY5" fmla="*/ 0 h 5848350"/>
              <a:gd name="connsiteX6" fmla="*/ 3863009 w 4644059"/>
              <a:gd name="connsiteY6" fmla="*/ 781050 h 5848350"/>
              <a:gd name="connsiteX7" fmla="*/ 2358059 w 4644059"/>
              <a:gd name="connsiteY7" fmla="*/ 1371600 h 5848350"/>
              <a:gd name="connsiteX8" fmla="*/ 4644059 w 4644059"/>
              <a:gd name="connsiteY8" fmla="*/ 2533650 h 5848350"/>
              <a:gd name="connsiteX9" fmla="*/ 1157909 w 4644059"/>
              <a:gd name="connsiteY9" fmla="*/ 3829050 h 5848350"/>
              <a:gd name="connsiteX10" fmla="*/ 3539159 w 4644059"/>
              <a:gd name="connsiteY10" fmla="*/ 5848350 h 5848350"/>
              <a:gd name="connsiteX11" fmla="*/ 2148509 w 4644059"/>
              <a:gd name="connsiteY11" fmla="*/ 5829300 h 5848350"/>
              <a:gd name="connsiteX0" fmla="*/ 2148509 w 4644059"/>
              <a:gd name="connsiteY0" fmla="*/ 5829300 h 5848350"/>
              <a:gd name="connsiteX1" fmla="*/ 14909 w 4644059"/>
              <a:gd name="connsiteY1" fmla="*/ 3562350 h 5848350"/>
              <a:gd name="connsiteX2" fmla="*/ 3482009 w 4644059"/>
              <a:gd name="connsiteY2" fmla="*/ 2533650 h 5848350"/>
              <a:gd name="connsiteX3" fmla="*/ 1291259 w 4644059"/>
              <a:gd name="connsiteY3" fmla="*/ 1219200 h 5848350"/>
              <a:gd name="connsiteX4" fmla="*/ 3062909 w 4644059"/>
              <a:gd name="connsiteY4" fmla="*/ 838200 h 5848350"/>
              <a:gd name="connsiteX5" fmla="*/ 1862759 w 4644059"/>
              <a:gd name="connsiteY5" fmla="*/ 0 h 5848350"/>
              <a:gd name="connsiteX6" fmla="*/ 3863009 w 4644059"/>
              <a:gd name="connsiteY6" fmla="*/ 781050 h 5848350"/>
              <a:gd name="connsiteX7" fmla="*/ 2358059 w 4644059"/>
              <a:gd name="connsiteY7" fmla="*/ 1371600 h 5848350"/>
              <a:gd name="connsiteX8" fmla="*/ 4644059 w 4644059"/>
              <a:gd name="connsiteY8" fmla="*/ 2533650 h 5848350"/>
              <a:gd name="connsiteX9" fmla="*/ 1157909 w 4644059"/>
              <a:gd name="connsiteY9" fmla="*/ 3829050 h 5848350"/>
              <a:gd name="connsiteX10" fmla="*/ 3539159 w 4644059"/>
              <a:gd name="connsiteY10" fmla="*/ 5848350 h 5848350"/>
              <a:gd name="connsiteX11" fmla="*/ 2148509 w 4644059"/>
              <a:gd name="connsiteY11" fmla="*/ 5829300 h 5848350"/>
              <a:gd name="connsiteX0" fmla="*/ 2148509 w 4644059"/>
              <a:gd name="connsiteY0" fmla="*/ 5829300 h 5848350"/>
              <a:gd name="connsiteX1" fmla="*/ 14909 w 4644059"/>
              <a:gd name="connsiteY1" fmla="*/ 3562350 h 5848350"/>
              <a:gd name="connsiteX2" fmla="*/ 3482009 w 4644059"/>
              <a:gd name="connsiteY2" fmla="*/ 2533650 h 5848350"/>
              <a:gd name="connsiteX3" fmla="*/ 1291259 w 4644059"/>
              <a:gd name="connsiteY3" fmla="*/ 1219200 h 5848350"/>
              <a:gd name="connsiteX4" fmla="*/ 3062909 w 4644059"/>
              <a:gd name="connsiteY4" fmla="*/ 838200 h 5848350"/>
              <a:gd name="connsiteX5" fmla="*/ 1862759 w 4644059"/>
              <a:gd name="connsiteY5" fmla="*/ 0 h 5848350"/>
              <a:gd name="connsiteX6" fmla="*/ 3863009 w 4644059"/>
              <a:gd name="connsiteY6" fmla="*/ 781050 h 5848350"/>
              <a:gd name="connsiteX7" fmla="*/ 2358059 w 4644059"/>
              <a:gd name="connsiteY7" fmla="*/ 1371600 h 5848350"/>
              <a:gd name="connsiteX8" fmla="*/ 4644059 w 4644059"/>
              <a:gd name="connsiteY8" fmla="*/ 2533650 h 5848350"/>
              <a:gd name="connsiteX9" fmla="*/ 1157909 w 4644059"/>
              <a:gd name="connsiteY9" fmla="*/ 3829050 h 5848350"/>
              <a:gd name="connsiteX10" fmla="*/ 3539159 w 4644059"/>
              <a:gd name="connsiteY10" fmla="*/ 5848350 h 5848350"/>
              <a:gd name="connsiteX11" fmla="*/ 2148509 w 4644059"/>
              <a:gd name="connsiteY11" fmla="*/ 5829300 h 5848350"/>
              <a:gd name="connsiteX0" fmla="*/ 2148509 w 4644059"/>
              <a:gd name="connsiteY0" fmla="*/ 5829300 h 5848350"/>
              <a:gd name="connsiteX1" fmla="*/ 14909 w 4644059"/>
              <a:gd name="connsiteY1" fmla="*/ 3562350 h 5848350"/>
              <a:gd name="connsiteX2" fmla="*/ 3482009 w 4644059"/>
              <a:gd name="connsiteY2" fmla="*/ 2533650 h 5848350"/>
              <a:gd name="connsiteX3" fmla="*/ 1291259 w 4644059"/>
              <a:gd name="connsiteY3" fmla="*/ 1219200 h 5848350"/>
              <a:gd name="connsiteX4" fmla="*/ 3062909 w 4644059"/>
              <a:gd name="connsiteY4" fmla="*/ 838200 h 5848350"/>
              <a:gd name="connsiteX5" fmla="*/ 1862759 w 4644059"/>
              <a:gd name="connsiteY5" fmla="*/ 0 h 5848350"/>
              <a:gd name="connsiteX6" fmla="*/ 3863009 w 4644059"/>
              <a:gd name="connsiteY6" fmla="*/ 781050 h 5848350"/>
              <a:gd name="connsiteX7" fmla="*/ 2358059 w 4644059"/>
              <a:gd name="connsiteY7" fmla="*/ 1371600 h 5848350"/>
              <a:gd name="connsiteX8" fmla="*/ 4644059 w 4644059"/>
              <a:gd name="connsiteY8" fmla="*/ 2533650 h 5848350"/>
              <a:gd name="connsiteX9" fmla="*/ 1157909 w 4644059"/>
              <a:gd name="connsiteY9" fmla="*/ 3829050 h 5848350"/>
              <a:gd name="connsiteX10" fmla="*/ 3539159 w 4644059"/>
              <a:gd name="connsiteY10" fmla="*/ 5848350 h 5848350"/>
              <a:gd name="connsiteX11" fmla="*/ 2148509 w 4644059"/>
              <a:gd name="connsiteY11" fmla="*/ 5829300 h 5848350"/>
              <a:gd name="connsiteX0" fmla="*/ 2148509 w 4644059"/>
              <a:gd name="connsiteY0" fmla="*/ 5829300 h 5848350"/>
              <a:gd name="connsiteX1" fmla="*/ 14909 w 4644059"/>
              <a:gd name="connsiteY1" fmla="*/ 3562350 h 5848350"/>
              <a:gd name="connsiteX2" fmla="*/ 3482009 w 4644059"/>
              <a:gd name="connsiteY2" fmla="*/ 2533650 h 5848350"/>
              <a:gd name="connsiteX3" fmla="*/ 1291259 w 4644059"/>
              <a:gd name="connsiteY3" fmla="*/ 1219200 h 5848350"/>
              <a:gd name="connsiteX4" fmla="*/ 3062909 w 4644059"/>
              <a:gd name="connsiteY4" fmla="*/ 838200 h 5848350"/>
              <a:gd name="connsiteX5" fmla="*/ 1862759 w 4644059"/>
              <a:gd name="connsiteY5" fmla="*/ 0 h 5848350"/>
              <a:gd name="connsiteX6" fmla="*/ 3863009 w 4644059"/>
              <a:gd name="connsiteY6" fmla="*/ 781050 h 5848350"/>
              <a:gd name="connsiteX7" fmla="*/ 2358059 w 4644059"/>
              <a:gd name="connsiteY7" fmla="*/ 1371600 h 5848350"/>
              <a:gd name="connsiteX8" fmla="*/ 4644059 w 4644059"/>
              <a:gd name="connsiteY8" fmla="*/ 2533650 h 5848350"/>
              <a:gd name="connsiteX9" fmla="*/ 1157909 w 4644059"/>
              <a:gd name="connsiteY9" fmla="*/ 3829050 h 5848350"/>
              <a:gd name="connsiteX10" fmla="*/ 3539159 w 4644059"/>
              <a:gd name="connsiteY10" fmla="*/ 5848350 h 5848350"/>
              <a:gd name="connsiteX11" fmla="*/ 2148509 w 4644059"/>
              <a:gd name="connsiteY11" fmla="*/ 5829300 h 5848350"/>
              <a:gd name="connsiteX0" fmla="*/ 2148509 w 4644059"/>
              <a:gd name="connsiteY0" fmla="*/ 5829300 h 5848350"/>
              <a:gd name="connsiteX1" fmla="*/ 14909 w 4644059"/>
              <a:gd name="connsiteY1" fmla="*/ 3562350 h 5848350"/>
              <a:gd name="connsiteX2" fmla="*/ 3482009 w 4644059"/>
              <a:gd name="connsiteY2" fmla="*/ 2533650 h 5848350"/>
              <a:gd name="connsiteX3" fmla="*/ 1291259 w 4644059"/>
              <a:gd name="connsiteY3" fmla="*/ 1219200 h 5848350"/>
              <a:gd name="connsiteX4" fmla="*/ 3062909 w 4644059"/>
              <a:gd name="connsiteY4" fmla="*/ 838200 h 5848350"/>
              <a:gd name="connsiteX5" fmla="*/ 1862759 w 4644059"/>
              <a:gd name="connsiteY5" fmla="*/ 0 h 5848350"/>
              <a:gd name="connsiteX6" fmla="*/ 3863009 w 4644059"/>
              <a:gd name="connsiteY6" fmla="*/ 781050 h 5848350"/>
              <a:gd name="connsiteX7" fmla="*/ 2358059 w 4644059"/>
              <a:gd name="connsiteY7" fmla="*/ 1371600 h 5848350"/>
              <a:gd name="connsiteX8" fmla="*/ 4644059 w 4644059"/>
              <a:gd name="connsiteY8" fmla="*/ 2533650 h 5848350"/>
              <a:gd name="connsiteX9" fmla="*/ 1157909 w 4644059"/>
              <a:gd name="connsiteY9" fmla="*/ 3829050 h 5848350"/>
              <a:gd name="connsiteX10" fmla="*/ 3539159 w 4644059"/>
              <a:gd name="connsiteY10" fmla="*/ 5848350 h 5848350"/>
              <a:gd name="connsiteX11" fmla="*/ 2148509 w 4644059"/>
              <a:gd name="connsiteY11" fmla="*/ 5829300 h 5848350"/>
              <a:gd name="connsiteX0" fmla="*/ 2148509 w 4644059"/>
              <a:gd name="connsiteY0" fmla="*/ 5829300 h 5848350"/>
              <a:gd name="connsiteX1" fmla="*/ 14909 w 4644059"/>
              <a:gd name="connsiteY1" fmla="*/ 3562350 h 5848350"/>
              <a:gd name="connsiteX2" fmla="*/ 3482009 w 4644059"/>
              <a:gd name="connsiteY2" fmla="*/ 2533650 h 5848350"/>
              <a:gd name="connsiteX3" fmla="*/ 1291259 w 4644059"/>
              <a:gd name="connsiteY3" fmla="*/ 1219200 h 5848350"/>
              <a:gd name="connsiteX4" fmla="*/ 3062909 w 4644059"/>
              <a:gd name="connsiteY4" fmla="*/ 838200 h 5848350"/>
              <a:gd name="connsiteX5" fmla="*/ 1862759 w 4644059"/>
              <a:gd name="connsiteY5" fmla="*/ 0 h 5848350"/>
              <a:gd name="connsiteX6" fmla="*/ 3863009 w 4644059"/>
              <a:gd name="connsiteY6" fmla="*/ 781050 h 5848350"/>
              <a:gd name="connsiteX7" fmla="*/ 2358059 w 4644059"/>
              <a:gd name="connsiteY7" fmla="*/ 1371600 h 5848350"/>
              <a:gd name="connsiteX8" fmla="*/ 4644059 w 4644059"/>
              <a:gd name="connsiteY8" fmla="*/ 2533650 h 5848350"/>
              <a:gd name="connsiteX9" fmla="*/ 1157909 w 4644059"/>
              <a:gd name="connsiteY9" fmla="*/ 3829050 h 5848350"/>
              <a:gd name="connsiteX10" fmla="*/ 3539159 w 4644059"/>
              <a:gd name="connsiteY10" fmla="*/ 5848350 h 5848350"/>
              <a:gd name="connsiteX11" fmla="*/ 2148509 w 4644059"/>
              <a:gd name="connsiteY11" fmla="*/ 5829300 h 5848350"/>
              <a:gd name="connsiteX0" fmla="*/ 2148509 w 4644059"/>
              <a:gd name="connsiteY0" fmla="*/ 5829300 h 5848350"/>
              <a:gd name="connsiteX1" fmla="*/ 14909 w 4644059"/>
              <a:gd name="connsiteY1" fmla="*/ 3562350 h 5848350"/>
              <a:gd name="connsiteX2" fmla="*/ 3482009 w 4644059"/>
              <a:gd name="connsiteY2" fmla="*/ 2533650 h 5848350"/>
              <a:gd name="connsiteX3" fmla="*/ 1291259 w 4644059"/>
              <a:gd name="connsiteY3" fmla="*/ 1219200 h 5848350"/>
              <a:gd name="connsiteX4" fmla="*/ 3062909 w 4644059"/>
              <a:gd name="connsiteY4" fmla="*/ 838200 h 5848350"/>
              <a:gd name="connsiteX5" fmla="*/ 1862759 w 4644059"/>
              <a:gd name="connsiteY5" fmla="*/ 0 h 5848350"/>
              <a:gd name="connsiteX6" fmla="*/ 3863009 w 4644059"/>
              <a:gd name="connsiteY6" fmla="*/ 781050 h 5848350"/>
              <a:gd name="connsiteX7" fmla="*/ 2358059 w 4644059"/>
              <a:gd name="connsiteY7" fmla="*/ 1371600 h 5848350"/>
              <a:gd name="connsiteX8" fmla="*/ 4644059 w 4644059"/>
              <a:gd name="connsiteY8" fmla="*/ 2533650 h 5848350"/>
              <a:gd name="connsiteX9" fmla="*/ 1157909 w 4644059"/>
              <a:gd name="connsiteY9" fmla="*/ 3829050 h 5848350"/>
              <a:gd name="connsiteX10" fmla="*/ 3539159 w 4644059"/>
              <a:gd name="connsiteY10" fmla="*/ 5848350 h 5848350"/>
              <a:gd name="connsiteX11" fmla="*/ 2148509 w 4644059"/>
              <a:gd name="connsiteY11" fmla="*/ 5829300 h 5848350"/>
              <a:gd name="connsiteX0" fmla="*/ 2148509 w 4644059"/>
              <a:gd name="connsiteY0" fmla="*/ 5936051 h 5955101"/>
              <a:gd name="connsiteX1" fmla="*/ 14909 w 4644059"/>
              <a:gd name="connsiteY1" fmla="*/ 3669101 h 5955101"/>
              <a:gd name="connsiteX2" fmla="*/ 3482009 w 4644059"/>
              <a:gd name="connsiteY2" fmla="*/ 2640401 h 5955101"/>
              <a:gd name="connsiteX3" fmla="*/ 1291259 w 4644059"/>
              <a:gd name="connsiteY3" fmla="*/ 1325951 h 5955101"/>
              <a:gd name="connsiteX4" fmla="*/ 3062909 w 4644059"/>
              <a:gd name="connsiteY4" fmla="*/ 944951 h 5955101"/>
              <a:gd name="connsiteX5" fmla="*/ 1862759 w 4644059"/>
              <a:gd name="connsiteY5" fmla="*/ 106751 h 5955101"/>
              <a:gd name="connsiteX6" fmla="*/ 3863009 w 4644059"/>
              <a:gd name="connsiteY6" fmla="*/ 887801 h 5955101"/>
              <a:gd name="connsiteX7" fmla="*/ 2358059 w 4644059"/>
              <a:gd name="connsiteY7" fmla="*/ 1478351 h 5955101"/>
              <a:gd name="connsiteX8" fmla="*/ 4644059 w 4644059"/>
              <a:gd name="connsiteY8" fmla="*/ 2640401 h 5955101"/>
              <a:gd name="connsiteX9" fmla="*/ 1157909 w 4644059"/>
              <a:gd name="connsiteY9" fmla="*/ 3935801 h 5955101"/>
              <a:gd name="connsiteX10" fmla="*/ 3539159 w 4644059"/>
              <a:gd name="connsiteY10" fmla="*/ 5955101 h 5955101"/>
              <a:gd name="connsiteX11" fmla="*/ 2148509 w 4644059"/>
              <a:gd name="connsiteY11" fmla="*/ 5936051 h 5955101"/>
              <a:gd name="connsiteX0" fmla="*/ 2148509 w 4644059"/>
              <a:gd name="connsiteY0" fmla="*/ 5936051 h 5955101"/>
              <a:gd name="connsiteX1" fmla="*/ 14909 w 4644059"/>
              <a:gd name="connsiteY1" fmla="*/ 3669101 h 5955101"/>
              <a:gd name="connsiteX2" fmla="*/ 3482009 w 4644059"/>
              <a:gd name="connsiteY2" fmla="*/ 2640401 h 5955101"/>
              <a:gd name="connsiteX3" fmla="*/ 1291259 w 4644059"/>
              <a:gd name="connsiteY3" fmla="*/ 1325951 h 5955101"/>
              <a:gd name="connsiteX4" fmla="*/ 3062909 w 4644059"/>
              <a:gd name="connsiteY4" fmla="*/ 944951 h 5955101"/>
              <a:gd name="connsiteX5" fmla="*/ 1862759 w 4644059"/>
              <a:gd name="connsiteY5" fmla="*/ 106751 h 5955101"/>
              <a:gd name="connsiteX6" fmla="*/ 3863009 w 4644059"/>
              <a:gd name="connsiteY6" fmla="*/ 887801 h 5955101"/>
              <a:gd name="connsiteX7" fmla="*/ 2358059 w 4644059"/>
              <a:gd name="connsiteY7" fmla="*/ 1478351 h 5955101"/>
              <a:gd name="connsiteX8" fmla="*/ 4644059 w 4644059"/>
              <a:gd name="connsiteY8" fmla="*/ 2640401 h 5955101"/>
              <a:gd name="connsiteX9" fmla="*/ 1157909 w 4644059"/>
              <a:gd name="connsiteY9" fmla="*/ 3935801 h 5955101"/>
              <a:gd name="connsiteX10" fmla="*/ 3539159 w 4644059"/>
              <a:gd name="connsiteY10" fmla="*/ 5955101 h 5955101"/>
              <a:gd name="connsiteX11" fmla="*/ 2148509 w 4644059"/>
              <a:gd name="connsiteY11" fmla="*/ 5936051 h 5955101"/>
              <a:gd name="connsiteX0" fmla="*/ 2148509 w 4644059"/>
              <a:gd name="connsiteY0" fmla="*/ 5936051 h 5955101"/>
              <a:gd name="connsiteX1" fmla="*/ 14909 w 4644059"/>
              <a:gd name="connsiteY1" fmla="*/ 3669101 h 5955101"/>
              <a:gd name="connsiteX2" fmla="*/ 3482009 w 4644059"/>
              <a:gd name="connsiteY2" fmla="*/ 2640401 h 5955101"/>
              <a:gd name="connsiteX3" fmla="*/ 1291259 w 4644059"/>
              <a:gd name="connsiteY3" fmla="*/ 1325951 h 5955101"/>
              <a:gd name="connsiteX4" fmla="*/ 3062909 w 4644059"/>
              <a:gd name="connsiteY4" fmla="*/ 944951 h 5955101"/>
              <a:gd name="connsiteX5" fmla="*/ 1862759 w 4644059"/>
              <a:gd name="connsiteY5" fmla="*/ 106751 h 5955101"/>
              <a:gd name="connsiteX6" fmla="*/ 3863009 w 4644059"/>
              <a:gd name="connsiteY6" fmla="*/ 887801 h 5955101"/>
              <a:gd name="connsiteX7" fmla="*/ 2358059 w 4644059"/>
              <a:gd name="connsiteY7" fmla="*/ 1478351 h 5955101"/>
              <a:gd name="connsiteX8" fmla="*/ 4644059 w 4644059"/>
              <a:gd name="connsiteY8" fmla="*/ 2640401 h 5955101"/>
              <a:gd name="connsiteX9" fmla="*/ 1157909 w 4644059"/>
              <a:gd name="connsiteY9" fmla="*/ 3935801 h 5955101"/>
              <a:gd name="connsiteX10" fmla="*/ 3539159 w 4644059"/>
              <a:gd name="connsiteY10" fmla="*/ 5955101 h 5955101"/>
              <a:gd name="connsiteX11" fmla="*/ 2148509 w 4644059"/>
              <a:gd name="connsiteY11" fmla="*/ 5936051 h 5955101"/>
              <a:gd name="connsiteX0" fmla="*/ 2148509 w 4644059"/>
              <a:gd name="connsiteY0" fmla="*/ 5936051 h 5955101"/>
              <a:gd name="connsiteX1" fmla="*/ 14909 w 4644059"/>
              <a:gd name="connsiteY1" fmla="*/ 3669101 h 5955101"/>
              <a:gd name="connsiteX2" fmla="*/ 3482009 w 4644059"/>
              <a:gd name="connsiteY2" fmla="*/ 2640401 h 5955101"/>
              <a:gd name="connsiteX3" fmla="*/ 1291259 w 4644059"/>
              <a:gd name="connsiteY3" fmla="*/ 1325951 h 5955101"/>
              <a:gd name="connsiteX4" fmla="*/ 3062909 w 4644059"/>
              <a:gd name="connsiteY4" fmla="*/ 944951 h 5955101"/>
              <a:gd name="connsiteX5" fmla="*/ 1862759 w 4644059"/>
              <a:gd name="connsiteY5" fmla="*/ 106751 h 5955101"/>
              <a:gd name="connsiteX6" fmla="*/ 3863009 w 4644059"/>
              <a:gd name="connsiteY6" fmla="*/ 887801 h 5955101"/>
              <a:gd name="connsiteX7" fmla="*/ 2358059 w 4644059"/>
              <a:gd name="connsiteY7" fmla="*/ 1478351 h 5955101"/>
              <a:gd name="connsiteX8" fmla="*/ 4644059 w 4644059"/>
              <a:gd name="connsiteY8" fmla="*/ 2640401 h 5955101"/>
              <a:gd name="connsiteX9" fmla="*/ 1157909 w 4644059"/>
              <a:gd name="connsiteY9" fmla="*/ 3935801 h 5955101"/>
              <a:gd name="connsiteX10" fmla="*/ 3539159 w 4644059"/>
              <a:gd name="connsiteY10" fmla="*/ 5955101 h 5955101"/>
              <a:gd name="connsiteX11" fmla="*/ 2148509 w 4644059"/>
              <a:gd name="connsiteY11" fmla="*/ 5936051 h 5955101"/>
              <a:gd name="connsiteX0" fmla="*/ 2148509 w 4644059"/>
              <a:gd name="connsiteY0" fmla="*/ 5929564 h 5948614"/>
              <a:gd name="connsiteX1" fmla="*/ 14909 w 4644059"/>
              <a:gd name="connsiteY1" fmla="*/ 3662614 h 5948614"/>
              <a:gd name="connsiteX2" fmla="*/ 3482009 w 4644059"/>
              <a:gd name="connsiteY2" fmla="*/ 2633914 h 5948614"/>
              <a:gd name="connsiteX3" fmla="*/ 1291259 w 4644059"/>
              <a:gd name="connsiteY3" fmla="*/ 1319464 h 5948614"/>
              <a:gd name="connsiteX4" fmla="*/ 3062909 w 4644059"/>
              <a:gd name="connsiteY4" fmla="*/ 938464 h 5948614"/>
              <a:gd name="connsiteX5" fmla="*/ 1862759 w 4644059"/>
              <a:gd name="connsiteY5" fmla="*/ 100264 h 5948614"/>
              <a:gd name="connsiteX6" fmla="*/ 3863009 w 4644059"/>
              <a:gd name="connsiteY6" fmla="*/ 881314 h 5948614"/>
              <a:gd name="connsiteX7" fmla="*/ 2358059 w 4644059"/>
              <a:gd name="connsiteY7" fmla="*/ 1471864 h 5948614"/>
              <a:gd name="connsiteX8" fmla="*/ 4644059 w 4644059"/>
              <a:gd name="connsiteY8" fmla="*/ 2633914 h 5948614"/>
              <a:gd name="connsiteX9" fmla="*/ 1157909 w 4644059"/>
              <a:gd name="connsiteY9" fmla="*/ 3929314 h 5948614"/>
              <a:gd name="connsiteX10" fmla="*/ 3539159 w 4644059"/>
              <a:gd name="connsiteY10" fmla="*/ 5948614 h 5948614"/>
              <a:gd name="connsiteX11" fmla="*/ 2148509 w 4644059"/>
              <a:gd name="connsiteY11" fmla="*/ 5929564 h 5948614"/>
              <a:gd name="connsiteX0" fmla="*/ 2148509 w 4644059"/>
              <a:gd name="connsiteY0" fmla="*/ 5856640 h 5875690"/>
              <a:gd name="connsiteX1" fmla="*/ 14909 w 4644059"/>
              <a:gd name="connsiteY1" fmla="*/ 3589690 h 5875690"/>
              <a:gd name="connsiteX2" fmla="*/ 3482009 w 4644059"/>
              <a:gd name="connsiteY2" fmla="*/ 2560990 h 5875690"/>
              <a:gd name="connsiteX3" fmla="*/ 1291259 w 4644059"/>
              <a:gd name="connsiteY3" fmla="*/ 1246540 h 5875690"/>
              <a:gd name="connsiteX4" fmla="*/ 3062909 w 4644059"/>
              <a:gd name="connsiteY4" fmla="*/ 865540 h 5875690"/>
              <a:gd name="connsiteX5" fmla="*/ 1862759 w 4644059"/>
              <a:gd name="connsiteY5" fmla="*/ 27340 h 5875690"/>
              <a:gd name="connsiteX6" fmla="*/ 3863009 w 4644059"/>
              <a:gd name="connsiteY6" fmla="*/ 808390 h 5875690"/>
              <a:gd name="connsiteX7" fmla="*/ 2358059 w 4644059"/>
              <a:gd name="connsiteY7" fmla="*/ 1398940 h 5875690"/>
              <a:gd name="connsiteX8" fmla="*/ 4644059 w 4644059"/>
              <a:gd name="connsiteY8" fmla="*/ 2560990 h 5875690"/>
              <a:gd name="connsiteX9" fmla="*/ 1157909 w 4644059"/>
              <a:gd name="connsiteY9" fmla="*/ 3856390 h 5875690"/>
              <a:gd name="connsiteX10" fmla="*/ 3539159 w 4644059"/>
              <a:gd name="connsiteY10" fmla="*/ 5875690 h 5875690"/>
              <a:gd name="connsiteX11" fmla="*/ 2148509 w 4644059"/>
              <a:gd name="connsiteY11" fmla="*/ 5856640 h 5875690"/>
              <a:gd name="connsiteX0" fmla="*/ 2148509 w 4644059"/>
              <a:gd name="connsiteY0" fmla="*/ 5856640 h 5875690"/>
              <a:gd name="connsiteX1" fmla="*/ 14909 w 4644059"/>
              <a:gd name="connsiteY1" fmla="*/ 3589690 h 5875690"/>
              <a:gd name="connsiteX2" fmla="*/ 3482009 w 4644059"/>
              <a:gd name="connsiteY2" fmla="*/ 2560990 h 5875690"/>
              <a:gd name="connsiteX3" fmla="*/ 1291259 w 4644059"/>
              <a:gd name="connsiteY3" fmla="*/ 1246540 h 5875690"/>
              <a:gd name="connsiteX4" fmla="*/ 3062909 w 4644059"/>
              <a:gd name="connsiteY4" fmla="*/ 865540 h 5875690"/>
              <a:gd name="connsiteX5" fmla="*/ 1862759 w 4644059"/>
              <a:gd name="connsiteY5" fmla="*/ 27340 h 5875690"/>
              <a:gd name="connsiteX6" fmla="*/ 3863009 w 4644059"/>
              <a:gd name="connsiteY6" fmla="*/ 808390 h 5875690"/>
              <a:gd name="connsiteX7" fmla="*/ 2358059 w 4644059"/>
              <a:gd name="connsiteY7" fmla="*/ 1398940 h 5875690"/>
              <a:gd name="connsiteX8" fmla="*/ 4644059 w 4644059"/>
              <a:gd name="connsiteY8" fmla="*/ 2560990 h 5875690"/>
              <a:gd name="connsiteX9" fmla="*/ 1157909 w 4644059"/>
              <a:gd name="connsiteY9" fmla="*/ 3856390 h 5875690"/>
              <a:gd name="connsiteX10" fmla="*/ 3539159 w 4644059"/>
              <a:gd name="connsiteY10" fmla="*/ 5875690 h 5875690"/>
              <a:gd name="connsiteX11" fmla="*/ 2148509 w 4644059"/>
              <a:gd name="connsiteY11" fmla="*/ 5856640 h 5875690"/>
              <a:gd name="connsiteX0" fmla="*/ 2148509 w 4644059"/>
              <a:gd name="connsiteY0" fmla="*/ 5856640 h 5875690"/>
              <a:gd name="connsiteX1" fmla="*/ 14909 w 4644059"/>
              <a:gd name="connsiteY1" fmla="*/ 3589690 h 5875690"/>
              <a:gd name="connsiteX2" fmla="*/ 3482009 w 4644059"/>
              <a:gd name="connsiteY2" fmla="*/ 2560990 h 5875690"/>
              <a:gd name="connsiteX3" fmla="*/ 1291259 w 4644059"/>
              <a:gd name="connsiteY3" fmla="*/ 1246540 h 5875690"/>
              <a:gd name="connsiteX4" fmla="*/ 3062909 w 4644059"/>
              <a:gd name="connsiteY4" fmla="*/ 865540 h 5875690"/>
              <a:gd name="connsiteX5" fmla="*/ 1862759 w 4644059"/>
              <a:gd name="connsiteY5" fmla="*/ 27340 h 5875690"/>
              <a:gd name="connsiteX6" fmla="*/ 3863009 w 4644059"/>
              <a:gd name="connsiteY6" fmla="*/ 808390 h 5875690"/>
              <a:gd name="connsiteX7" fmla="*/ 2358059 w 4644059"/>
              <a:gd name="connsiteY7" fmla="*/ 1398940 h 5875690"/>
              <a:gd name="connsiteX8" fmla="*/ 4644059 w 4644059"/>
              <a:gd name="connsiteY8" fmla="*/ 2560990 h 5875690"/>
              <a:gd name="connsiteX9" fmla="*/ 1157909 w 4644059"/>
              <a:gd name="connsiteY9" fmla="*/ 3856390 h 5875690"/>
              <a:gd name="connsiteX10" fmla="*/ 3539159 w 4644059"/>
              <a:gd name="connsiteY10" fmla="*/ 5875690 h 5875690"/>
              <a:gd name="connsiteX11" fmla="*/ 2148509 w 4644059"/>
              <a:gd name="connsiteY11" fmla="*/ 5856640 h 5875690"/>
              <a:gd name="connsiteX0" fmla="*/ 2148509 w 4644059"/>
              <a:gd name="connsiteY0" fmla="*/ 5856640 h 5875690"/>
              <a:gd name="connsiteX1" fmla="*/ 14909 w 4644059"/>
              <a:gd name="connsiteY1" fmla="*/ 3589690 h 5875690"/>
              <a:gd name="connsiteX2" fmla="*/ 3482009 w 4644059"/>
              <a:gd name="connsiteY2" fmla="*/ 2560990 h 5875690"/>
              <a:gd name="connsiteX3" fmla="*/ 1291259 w 4644059"/>
              <a:gd name="connsiteY3" fmla="*/ 1246540 h 5875690"/>
              <a:gd name="connsiteX4" fmla="*/ 3062909 w 4644059"/>
              <a:gd name="connsiteY4" fmla="*/ 865540 h 5875690"/>
              <a:gd name="connsiteX5" fmla="*/ 1862759 w 4644059"/>
              <a:gd name="connsiteY5" fmla="*/ 27340 h 5875690"/>
              <a:gd name="connsiteX6" fmla="*/ 3863009 w 4644059"/>
              <a:gd name="connsiteY6" fmla="*/ 808390 h 5875690"/>
              <a:gd name="connsiteX7" fmla="*/ 2358059 w 4644059"/>
              <a:gd name="connsiteY7" fmla="*/ 1398940 h 5875690"/>
              <a:gd name="connsiteX8" fmla="*/ 4644059 w 4644059"/>
              <a:gd name="connsiteY8" fmla="*/ 2560990 h 5875690"/>
              <a:gd name="connsiteX9" fmla="*/ 1157909 w 4644059"/>
              <a:gd name="connsiteY9" fmla="*/ 3856390 h 5875690"/>
              <a:gd name="connsiteX10" fmla="*/ 3539159 w 4644059"/>
              <a:gd name="connsiteY10" fmla="*/ 5875690 h 5875690"/>
              <a:gd name="connsiteX11" fmla="*/ 2148509 w 4644059"/>
              <a:gd name="connsiteY11" fmla="*/ 5856640 h 5875690"/>
              <a:gd name="connsiteX0" fmla="*/ 2016409 w 4511959"/>
              <a:gd name="connsiteY0" fmla="*/ 5856640 h 5875690"/>
              <a:gd name="connsiteX1" fmla="*/ 16159 w 4511959"/>
              <a:gd name="connsiteY1" fmla="*/ 3570640 h 5875690"/>
              <a:gd name="connsiteX2" fmla="*/ 3349909 w 4511959"/>
              <a:gd name="connsiteY2" fmla="*/ 2560990 h 5875690"/>
              <a:gd name="connsiteX3" fmla="*/ 1159159 w 4511959"/>
              <a:gd name="connsiteY3" fmla="*/ 1246540 h 5875690"/>
              <a:gd name="connsiteX4" fmla="*/ 2930809 w 4511959"/>
              <a:gd name="connsiteY4" fmla="*/ 865540 h 5875690"/>
              <a:gd name="connsiteX5" fmla="*/ 1730659 w 4511959"/>
              <a:gd name="connsiteY5" fmla="*/ 27340 h 5875690"/>
              <a:gd name="connsiteX6" fmla="*/ 3730909 w 4511959"/>
              <a:gd name="connsiteY6" fmla="*/ 808390 h 5875690"/>
              <a:gd name="connsiteX7" fmla="*/ 2225959 w 4511959"/>
              <a:gd name="connsiteY7" fmla="*/ 1398940 h 5875690"/>
              <a:gd name="connsiteX8" fmla="*/ 4511959 w 4511959"/>
              <a:gd name="connsiteY8" fmla="*/ 2560990 h 5875690"/>
              <a:gd name="connsiteX9" fmla="*/ 1025809 w 4511959"/>
              <a:gd name="connsiteY9" fmla="*/ 3856390 h 5875690"/>
              <a:gd name="connsiteX10" fmla="*/ 3407059 w 4511959"/>
              <a:gd name="connsiteY10" fmla="*/ 5875690 h 5875690"/>
              <a:gd name="connsiteX11" fmla="*/ 2016409 w 4511959"/>
              <a:gd name="connsiteY11" fmla="*/ 5856640 h 5875690"/>
              <a:gd name="connsiteX0" fmla="*/ 2016409 w 4511959"/>
              <a:gd name="connsiteY0" fmla="*/ 5856640 h 5875690"/>
              <a:gd name="connsiteX1" fmla="*/ 16159 w 4511959"/>
              <a:gd name="connsiteY1" fmla="*/ 3570640 h 5875690"/>
              <a:gd name="connsiteX2" fmla="*/ 3349909 w 4511959"/>
              <a:gd name="connsiteY2" fmla="*/ 2560990 h 5875690"/>
              <a:gd name="connsiteX3" fmla="*/ 1159159 w 4511959"/>
              <a:gd name="connsiteY3" fmla="*/ 1246540 h 5875690"/>
              <a:gd name="connsiteX4" fmla="*/ 2930809 w 4511959"/>
              <a:gd name="connsiteY4" fmla="*/ 865540 h 5875690"/>
              <a:gd name="connsiteX5" fmla="*/ 1730659 w 4511959"/>
              <a:gd name="connsiteY5" fmla="*/ 27340 h 5875690"/>
              <a:gd name="connsiteX6" fmla="*/ 3730909 w 4511959"/>
              <a:gd name="connsiteY6" fmla="*/ 808390 h 5875690"/>
              <a:gd name="connsiteX7" fmla="*/ 2225959 w 4511959"/>
              <a:gd name="connsiteY7" fmla="*/ 1398940 h 5875690"/>
              <a:gd name="connsiteX8" fmla="*/ 4511959 w 4511959"/>
              <a:gd name="connsiteY8" fmla="*/ 2560990 h 5875690"/>
              <a:gd name="connsiteX9" fmla="*/ 1025809 w 4511959"/>
              <a:gd name="connsiteY9" fmla="*/ 3856390 h 5875690"/>
              <a:gd name="connsiteX10" fmla="*/ 3407059 w 4511959"/>
              <a:gd name="connsiteY10" fmla="*/ 5875690 h 5875690"/>
              <a:gd name="connsiteX11" fmla="*/ 2016409 w 4511959"/>
              <a:gd name="connsiteY11" fmla="*/ 5856640 h 5875690"/>
              <a:gd name="connsiteX0" fmla="*/ 2065089 w 4560639"/>
              <a:gd name="connsiteY0" fmla="*/ 5856640 h 5875690"/>
              <a:gd name="connsiteX1" fmla="*/ 64839 w 4560639"/>
              <a:gd name="connsiteY1" fmla="*/ 3570640 h 5875690"/>
              <a:gd name="connsiteX2" fmla="*/ 3398589 w 4560639"/>
              <a:gd name="connsiteY2" fmla="*/ 2560990 h 5875690"/>
              <a:gd name="connsiteX3" fmla="*/ 1207839 w 4560639"/>
              <a:gd name="connsiteY3" fmla="*/ 1246540 h 5875690"/>
              <a:gd name="connsiteX4" fmla="*/ 2979489 w 4560639"/>
              <a:gd name="connsiteY4" fmla="*/ 865540 h 5875690"/>
              <a:gd name="connsiteX5" fmla="*/ 1779339 w 4560639"/>
              <a:gd name="connsiteY5" fmla="*/ 27340 h 5875690"/>
              <a:gd name="connsiteX6" fmla="*/ 3779589 w 4560639"/>
              <a:gd name="connsiteY6" fmla="*/ 808390 h 5875690"/>
              <a:gd name="connsiteX7" fmla="*/ 2274639 w 4560639"/>
              <a:gd name="connsiteY7" fmla="*/ 1398940 h 5875690"/>
              <a:gd name="connsiteX8" fmla="*/ 4560639 w 4560639"/>
              <a:gd name="connsiteY8" fmla="*/ 2560990 h 5875690"/>
              <a:gd name="connsiteX9" fmla="*/ 1074489 w 4560639"/>
              <a:gd name="connsiteY9" fmla="*/ 3856390 h 5875690"/>
              <a:gd name="connsiteX10" fmla="*/ 3455739 w 4560639"/>
              <a:gd name="connsiteY10" fmla="*/ 5875690 h 5875690"/>
              <a:gd name="connsiteX11" fmla="*/ 2065089 w 4560639"/>
              <a:gd name="connsiteY11" fmla="*/ 5856640 h 5875690"/>
              <a:gd name="connsiteX0" fmla="*/ 2065089 w 4560639"/>
              <a:gd name="connsiteY0" fmla="*/ 5856640 h 5875690"/>
              <a:gd name="connsiteX1" fmla="*/ 64839 w 4560639"/>
              <a:gd name="connsiteY1" fmla="*/ 3570640 h 5875690"/>
              <a:gd name="connsiteX2" fmla="*/ 3398589 w 4560639"/>
              <a:gd name="connsiteY2" fmla="*/ 2560990 h 5875690"/>
              <a:gd name="connsiteX3" fmla="*/ 1207839 w 4560639"/>
              <a:gd name="connsiteY3" fmla="*/ 1246540 h 5875690"/>
              <a:gd name="connsiteX4" fmla="*/ 2979489 w 4560639"/>
              <a:gd name="connsiteY4" fmla="*/ 865540 h 5875690"/>
              <a:gd name="connsiteX5" fmla="*/ 1779339 w 4560639"/>
              <a:gd name="connsiteY5" fmla="*/ 27340 h 5875690"/>
              <a:gd name="connsiteX6" fmla="*/ 3779589 w 4560639"/>
              <a:gd name="connsiteY6" fmla="*/ 808390 h 5875690"/>
              <a:gd name="connsiteX7" fmla="*/ 2274639 w 4560639"/>
              <a:gd name="connsiteY7" fmla="*/ 1398940 h 5875690"/>
              <a:gd name="connsiteX8" fmla="*/ 4560639 w 4560639"/>
              <a:gd name="connsiteY8" fmla="*/ 2560990 h 5875690"/>
              <a:gd name="connsiteX9" fmla="*/ 1074489 w 4560639"/>
              <a:gd name="connsiteY9" fmla="*/ 3856390 h 5875690"/>
              <a:gd name="connsiteX10" fmla="*/ 3455739 w 4560639"/>
              <a:gd name="connsiteY10" fmla="*/ 5875690 h 5875690"/>
              <a:gd name="connsiteX11" fmla="*/ 2065089 w 4560639"/>
              <a:gd name="connsiteY11" fmla="*/ 5856640 h 5875690"/>
              <a:gd name="connsiteX0" fmla="*/ 2124821 w 4620371"/>
              <a:gd name="connsiteY0" fmla="*/ 5856640 h 5875690"/>
              <a:gd name="connsiteX1" fmla="*/ 124571 w 4620371"/>
              <a:gd name="connsiteY1" fmla="*/ 3570640 h 5875690"/>
              <a:gd name="connsiteX2" fmla="*/ 3458321 w 4620371"/>
              <a:gd name="connsiteY2" fmla="*/ 2560990 h 5875690"/>
              <a:gd name="connsiteX3" fmla="*/ 1267571 w 4620371"/>
              <a:gd name="connsiteY3" fmla="*/ 1246540 h 5875690"/>
              <a:gd name="connsiteX4" fmla="*/ 3039221 w 4620371"/>
              <a:gd name="connsiteY4" fmla="*/ 865540 h 5875690"/>
              <a:gd name="connsiteX5" fmla="*/ 1839071 w 4620371"/>
              <a:gd name="connsiteY5" fmla="*/ 27340 h 5875690"/>
              <a:gd name="connsiteX6" fmla="*/ 3839321 w 4620371"/>
              <a:gd name="connsiteY6" fmla="*/ 808390 h 5875690"/>
              <a:gd name="connsiteX7" fmla="*/ 2334371 w 4620371"/>
              <a:gd name="connsiteY7" fmla="*/ 1398940 h 5875690"/>
              <a:gd name="connsiteX8" fmla="*/ 4620371 w 4620371"/>
              <a:gd name="connsiteY8" fmla="*/ 2560990 h 5875690"/>
              <a:gd name="connsiteX9" fmla="*/ 1134221 w 4620371"/>
              <a:gd name="connsiteY9" fmla="*/ 3856390 h 5875690"/>
              <a:gd name="connsiteX10" fmla="*/ 3515471 w 4620371"/>
              <a:gd name="connsiteY10" fmla="*/ 5875690 h 5875690"/>
              <a:gd name="connsiteX11" fmla="*/ 2124821 w 4620371"/>
              <a:gd name="connsiteY11" fmla="*/ 5856640 h 5875690"/>
              <a:gd name="connsiteX0" fmla="*/ 2124821 w 4620371"/>
              <a:gd name="connsiteY0" fmla="*/ 5856640 h 5875690"/>
              <a:gd name="connsiteX1" fmla="*/ 124571 w 4620371"/>
              <a:gd name="connsiteY1" fmla="*/ 3570640 h 5875690"/>
              <a:gd name="connsiteX2" fmla="*/ 3458321 w 4620371"/>
              <a:gd name="connsiteY2" fmla="*/ 2560990 h 5875690"/>
              <a:gd name="connsiteX3" fmla="*/ 1267571 w 4620371"/>
              <a:gd name="connsiteY3" fmla="*/ 1246540 h 5875690"/>
              <a:gd name="connsiteX4" fmla="*/ 3039221 w 4620371"/>
              <a:gd name="connsiteY4" fmla="*/ 865540 h 5875690"/>
              <a:gd name="connsiteX5" fmla="*/ 1839071 w 4620371"/>
              <a:gd name="connsiteY5" fmla="*/ 27340 h 5875690"/>
              <a:gd name="connsiteX6" fmla="*/ 3839321 w 4620371"/>
              <a:gd name="connsiteY6" fmla="*/ 808390 h 5875690"/>
              <a:gd name="connsiteX7" fmla="*/ 2334371 w 4620371"/>
              <a:gd name="connsiteY7" fmla="*/ 1398940 h 5875690"/>
              <a:gd name="connsiteX8" fmla="*/ 4620371 w 4620371"/>
              <a:gd name="connsiteY8" fmla="*/ 2560990 h 5875690"/>
              <a:gd name="connsiteX9" fmla="*/ 1134221 w 4620371"/>
              <a:gd name="connsiteY9" fmla="*/ 3856390 h 5875690"/>
              <a:gd name="connsiteX10" fmla="*/ 3515471 w 4620371"/>
              <a:gd name="connsiteY10" fmla="*/ 5875690 h 5875690"/>
              <a:gd name="connsiteX11" fmla="*/ 2124821 w 4620371"/>
              <a:gd name="connsiteY11" fmla="*/ 5856640 h 5875690"/>
              <a:gd name="connsiteX0" fmla="*/ 2124821 w 4620371"/>
              <a:gd name="connsiteY0" fmla="*/ 5856640 h 5875690"/>
              <a:gd name="connsiteX1" fmla="*/ 124571 w 4620371"/>
              <a:gd name="connsiteY1" fmla="*/ 3570640 h 5875690"/>
              <a:gd name="connsiteX2" fmla="*/ 3458321 w 4620371"/>
              <a:gd name="connsiteY2" fmla="*/ 2560990 h 5875690"/>
              <a:gd name="connsiteX3" fmla="*/ 1267571 w 4620371"/>
              <a:gd name="connsiteY3" fmla="*/ 1246540 h 5875690"/>
              <a:gd name="connsiteX4" fmla="*/ 3039221 w 4620371"/>
              <a:gd name="connsiteY4" fmla="*/ 865540 h 5875690"/>
              <a:gd name="connsiteX5" fmla="*/ 1839071 w 4620371"/>
              <a:gd name="connsiteY5" fmla="*/ 27340 h 5875690"/>
              <a:gd name="connsiteX6" fmla="*/ 3839321 w 4620371"/>
              <a:gd name="connsiteY6" fmla="*/ 808390 h 5875690"/>
              <a:gd name="connsiteX7" fmla="*/ 2334371 w 4620371"/>
              <a:gd name="connsiteY7" fmla="*/ 1398940 h 5875690"/>
              <a:gd name="connsiteX8" fmla="*/ 4620371 w 4620371"/>
              <a:gd name="connsiteY8" fmla="*/ 2560990 h 5875690"/>
              <a:gd name="connsiteX9" fmla="*/ 1134221 w 4620371"/>
              <a:gd name="connsiteY9" fmla="*/ 3856390 h 5875690"/>
              <a:gd name="connsiteX10" fmla="*/ 3515471 w 4620371"/>
              <a:gd name="connsiteY10" fmla="*/ 5875690 h 5875690"/>
              <a:gd name="connsiteX11" fmla="*/ 2124821 w 4620371"/>
              <a:gd name="connsiteY11" fmla="*/ 5856640 h 5875690"/>
              <a:gd name="connsiteX0" fmla="*/ 2124821 w 4620371"/>
              <a:gd name="connsiteY0" fmla="*/ 5856640 h 5875690"/>
              <a:gd name="connsiteX1" fmla="*/ 124571 w 4620371"/>
              <a:gd name="connsiteY1" fmla="*/ 3570640 h 5875690"/>
              <a:gd name="connsiteX2" fmla="*/ 3458321 w 4620371"/>
              <a:gd name="connsiteY2" fmla="*/ 2560990 h 5875690"/>
              <a:gd name="connsiteX3" fmla="*/ 1267571 w 4620371"/>
              <a:gd name="connsiteY3" fmla="*/ 1246540 h 5875690"/>
              <a:gd name="connsiteX4" fmla="*/ 3039221 w 4620371"/>
              <a:gd name="connsiteY4" fmla="*/ 865540 h 5875690"/>
              <a:gd name="connsiteX5" fmla="*/ 1839071 w 4620371"/>
              <a:gd name="connsiteY5" fmla="*/ 27340 h 5875690"/>
              <a:gd name="connsiteX6" fmla="*/ 3839321 w 4620371"/>
              <a:gd name="connsiteY6" fmla="*/ 808390 h 5875690"/>
              <a:gd name="connsiteX7" fmla="*/ 2334371 w 4620371"/>
              <a:gd name="connsiteY7" fmla="*/ 1398940 h 5875690"/>
              <a:gd name="connsiteX8" fmla="*/ 4620371 w 4620371"/>
              <a:gd name="connsiteY8" fmla="*/ 2560990 h 5875690"/>
              <a:gd name="connsiteX9" fmla="*/ 1134221 w 4620371"/>
              <a:gd name="connsiteY9" fmla="*/ 3856390 h 5875690"/>
              <a:gd name="connsiteX10" fmla="*/ 3515471 w 4620371"/>
              <a:gd name="connsiteY10" fmla="*/ 5875690 h 5875690"/>
              <a:gd name="connsiteX11" fmla="*/ 2124821 w 4620371"/>
              <a:gd name="connsiteY11" fmla="*/ 5856640 h 5875690"/>
              <a:gd name="connsiteX0" fmla="*/ 2124821 w 4620371"/>
              <a:gd name="connsiteY0" fmla="*/ 5856640 h 5875690"/>
              <a:gd name="connsiteX1" fmla="*/ 124571 w 4620371"/>
              <a:gd name="connsiteY1" fmla="*/ 3570640 h 5875690"/>
              <a:gd name="connsiteX2" fmla="*/ 3458321 w 4620371"/>
              <a:gd name="connsiteY2" fmla="*/ 2560990 h 5875690"/>
              <a:gd name="connsiteX3" fmla="*/ 1267571 w 4620371"/>
              <a:gd name="connsiteY3" fmla="*/ 1246540 h 5875690"/>
              <a:gd name="connsiteX4" fmla="*/ 3039221 w 4620371"/>
              <a:gd name="connsiteY4" fmla="*/ 865540 h 5875690"/>
              <a:gd name="connsiteX5" fmla="*/ 1839071 w 4620371"/>
              <a:gd name="connsiteY5" fmla="*/ 27340 h 5875690"/>
              <a:gd name="connsiteX6" fmla="*/ 3839321 w 4620371"/>
              <a:gd name="connsiteY6" fmla="*/ 808390 h 5875690"/>
              <a:gd name="connsiteX7" fmla="*/ 2334371 w 4620371"/>
              <a:gd name="connsiteY7" fmla="*/ 1398940 h 5875690"/>
              <a:gd name="connsiteX8" fmla="*/ 4620371 w 4620371"/>
              <a:gd name="connsiteY8" fmla="*/ 2560990 h 5875690"/>
              <a:gd name="connsiteX9" fmla="*/ 1134221 w 4620371"/>
              <a:gd name="connsiteY9" fmla="*/ 3856390 h 5875690"/>
              <a:gd name="connsiteX10" fmla="*/ 3515471 w 4620371"/>
              <a:gd name="connsiteY10" fmla="*/ 5875690 h 5875690"/>
              <a:gd name="connsiteX11" fmla="*/ 2124821 w 4620371"/>
              <a:gd name="connsiteY11" fmla="*/ 5856640 h 5875690"/>
              <a:gd name="connsiteX0" fmla="*/ 2124821 w 4620371"/>
              <a:gd name="connsiteY0" fmla="*/ 5856640 h 5875690"/>
              <a:gd name="connsiteX1" fmla="*/ 124571 w 4620371"/>
              <a:gd name="connsiteY1" fmla="*/ 3570640 h 5875690"/>
              <a:gd name="connsiteX2" fmla="*/ 3458321 w 4620371"/>
              <a:gd name="connsiteY2" fmla="*/ 2560990 h 5875690"/>
              <a:gd name="connsiteX3" fmla="*/ 1267571 w 4620371"/>
              <a:gd name="connsiteY3" fmla="*/ 1246540 h 5875690"/>
              <a:gd name="connsiteX4" fmla="*/ 3039221 w 4620371"/>
              <a:gd name="connsiteY4" fmla="*/ 865540 h 5875690"/>
              <a:gd name="connsiteX5" fmla="*/ 1839071 w 4620371"/>
              <a:gd name="connsiteY5" fmla="*/ 27340 h 5875690"/>
              <a:gd name="connsiteX6" fmla="*/ 3839321 w 4620371"/>
              <a:gd name="connsiteY6" fmla="*/ 808390 h 5875690"/>
              <a:gd name="connsiteX7" fmla="*/ 2334371 w 4620371"/>
              <a:gd name="connsiteY7" fmla="*/ 1398940 h 5875690"/>
              <a:gd name="connsiteX8" fmla="*/ 4620371 w 4620371"/>
              <a:gd name="connsiteY8" fmla="*/ 2560990 h 5875690"/>
              <a:gd name="connsiteX9" fmla="*/ 1134221 w 4620371"/>
              <a:gd name="connsiteY9" fmla="*/ 3856390 h 5875690"/>
              <a:gd name="connsiteX10" fmla="*/ 3515471 w 4620371"/>
              <a:gd name="connsiteY10" fmla="*/ 5875690 h 5875690"/>
              <a:gd name="connsiteX11" fmla="*/ 2124821 w 4620371"/>
              <a:gd name="connsiteY11" fmla="*/ 5856640 h 5875690"/>
              <a:gd name="connsiteX0" fmla="*/ 2124821 w 4620371"/>
              <a:gd name="connsiteY0" fmla="*/ 5856640 h 5875690"/>
              <a:gd name="connsiteX1" fmla="*/ 124571 w 4620371"/>
              <a:gd name="connsiteY1" fmla="*/ 3570640 h 5875690"/>
              <a:gd name="connsiteX2" fmla="*/ 3458321 w 4620371"/>
              <a:gd name="connsiteY2" fmla="*/ 2560990 h 5875690"/>
              <a:gd name="connsiteX3" fmla="*/ 1267571 w 4620371"/>
              <a:gd name="connsiteY3" fmla="*/ 1246540 h 5875690"/>
              <a:gd name="connsiteX4" fmla="*/ 3039221 w 4620371"/>
              <a:gd name="connsiteY4" fmla="*/ 865540 h 5875690"/>
              <a:gd name="connsiteX5" fmla="*/ 1839071 w 4620371"/>
              <a:gd name="connsiteY5" fmla="*/ 27340 h 5875690"/>
              <a:gd name="connsiteX6" fmla="*/ 3839321 w 4620371"/>
              <a:gd name="connsiteY6" fmla="*/ 808390 h 5875690"/>
              <a:gd name="connsiteX7" fmla="*/ 2334371 w 4620371"/>
              <a:gd name="connsiteY7" fmla="*/ 1398940 h 5875690"/>
              <a:gd name="connsiteX8" fmla="*/ 4620371 w 4620371"/>
              <a:gd name="connsiteY8" fmla="*/ 2560990 h 5875690"/>
              <a:gd name="connsiteX9" fmla="*/ 1134221 w 4620371"/>
              <a:gd name="connsiteY9" fmla="*/ 3856390 h 5875690"/>
              <a:gd name="connsiteX10" fmla="*/ 3515471 w 4620371"/>
              <a:gd name="connsiteY10" fmla="*/ 5875690 h 5875690"/>
              <a:gd name="connsiteX11" fmla="*/ 2124821 w 4620371"/>
              <a:gd name="connsiteY11" fmla="*/ 5856640 h 5875690"/>
              <a:gd name="connsiteX0" fmla="*/ 2124821 w 4620371"/>
              <a:gd name="connsiteY0" fmla="*/ 5856640 h 5875690"/>
              <a:gd name="connsiteX1" fmla="*/ 124571 w 4620371"/>
              <a:gd name="connsiteY1" fmla="*/ 3570640 h 5875690"/>
              <a:gd name="connsiteX2" fmla="*/ 3458321 w 4620371"/>
              <a:gd name="connsiteY2" fmla="*/ 2560990 h 5875690"/>
              <a:gd name="connsiteX3" fmla="*/ 1267571 w 4620371"/>
              <a:gd name="connsiteY3" fmla="*/ 1246540 h 5875690"/>
              <a:gd name="connsiteX4" fmla="*/ 3039221 w 4620371"/>
              <a:gd name="connsiteY4" fmla="*/ 865540 h 5875690"/>
              <a:gd name="connsiteX5" fmla="*/ 1839071 w 4620371"/>
              <a:gd name="connsiteY5" fmla="*/ 27340 h 5875690"/>
              <a:gd name="connsiteX6" fmla="*/ 3839321 w 4620371"/>
              <a:gd name="connsiteY6" fmla="*/ 808390 h 5875690"/>
              <a:gd name="connsiteX7" fmla="*/ 2334371 w 4620371"/>
              <a:gd name="connsiteY7" fmla="*/ 1398940 h 5875690"/>
              <a:gd name="connsiteX8" fmla="*/ 4620371 w 4620371"/>
              <a:gd name="connsiteY8" fmla="*/ 2560990 h 5875690"/>
              <a:gd name="connsiteX9" fmla="*/ 1134221 w 4620371"/>
              <a:gd name="connsiteY9" fmla="*/ 3856390 h 5875690"/>
              <a:gd name="connsiteX10" fmla="*/ 3515471 w 4620371"/>
              <a:gd name="connsiteY10" fmla="*/ 5875690 h 5875690"/>
              <a:gd name="connsiteX11" fmla="*/ 2124821 w 4620371"/>
              <a:gd name="connsiteY11" fmla="*/ 5856640 h 5875690"/>
              <a:gd name="connsiteX0" fmla="*/ 2124821 w 4620371"/>
              <a:gd name="connsiteY0" fmla="*/ 5856640 h 5875690"/>
              <a:gd name="connsiteX1" fmla="*/ 124571 w 4620371"/>
              <a:gd name="connsiteY1" fmla="*/ 3570640 h 5875690"/>
              <a:gd name="connsiteX2" fmla="*/ 3458321 w 4620371"/>
              <a:gd name="connsiteY2" fmla="*/ 2560990 h 5875690"/>
              <a:gd name="connsiteX3" fmla="*/ 1267571 w 4620371"/>
              <a:gd name="connsiteY3" fmla="*/ 1246540 h 5875690"/>
              <a:gd name="connsiteX4" fmla="*/ 3039221 w 4620371"/>
              <a:gd name="connsiteY4" fmla="*/ 865540 h 5875690"/>
              <a:gd name="connsiteX5" fmla="*/ 1839071 w 4620371"/>
              <a:gd name="connsiteY5" fmla="*/ 27340 h 5875690"/>
              <a:gd name="connsiteX6" fmla="*/ 3839321 w 4620371"/>
              <a:gd name="connsiteY6" fmla="*/ 808390 h 5875690"/>
              <a:gd name="connsiteX7" fmla="*/ 2334371 w 4620371"/>
              <a:gd name="connsiteY7" fmla="*/ 1398940 h 5875690"/>
              <a:gd name="connsiteX8" fmla="*/ 4620371 w 4620371"/>
              <a:gd name="connsiteY8" fmla="*/ 2560990 h 5875690"/>
              <a:gd name="connsiteX9" fmla="*/ 1134221 w 4620371"/>
              <a:gd name="connsiteY9" fmla="*/ 3856390 h 5875690"/>
              <a:gd name="connsiteX10" fmla="*/ 3515471 w 4620371"/>
              <a:gd name="connsiteY10" fmla="*/ 5875690 h 5875690"/>
              <a:gd name="connsiteX11" fmla="*/ 2124821 w 4620371"/>
              <a:gd name="connsiteY11" fmla="*/ 5856640 h 5875690"/>
              <a:gd name="connsiteX0" fmla="*/ 2124821 w 4620371"/>
              <a:gd name="connsiteY0" fmla="*/ 5856640 h 5875690"/>
              <a:gd name="connsiteX1" fmla="*/ 124571 w 4620371"/>
              <a:gd name="connsiteY1" fmla="*/ 3570640 h 5875690"/>
              <a:gd name="connsiteX2" fmla="*/ 3458321 w 4620371"/>
              <a:gd name="connsiteY2" fmla="*/ 2560990 h 5875690"/>
              <a:gd name="connsiteX3" fmla="*/ 1267571 w 4620371"/>
              <a:gd name="connsiteY3" fmla="*/ 1246540 h 5875690"/>
              <a:gd name="connsiteX4" fmla="*/ 3039221 w 4620371"/>
              <a:gd name="connsiteY4" fmla="*/ 865540 h 5875690"/>
              <a:gd name="connsiteX5" fmla="*/ 1839071 w 4620371"/>
              <a:gd name="connsiteY5" fmla="*/ 27340 h 5875690"/>
              <a:gd name="connsiteX6" fmla="*/ 3839321 w 4620371"/>
              <a:gd name="connsiteY6" fmla="*/ 808390 h 5875690"/>
              <a:gd name="connsiteX7" fmla="*/ 2334371 w 4620371"/>
              <a:gd name="connsiteY7" fmla="*/ 1398940 h 5875690"/>
              <a:gd name="connsiteX8" fmla="*/ 4620371 w 4620371"/>
              <a:gd name="connsiteY8" fmla="*/ 2560990 h 5875690"/>
              <a:gd name="connsiteX9" fmla="*/ 1134221 w 4620371"/>
              <a:gd name="connsiteY9" fmla="*/ 3856390 h 5875690"/>
              <a:gd name="connsiteX10" fmla="*/ 3515471 w 4620371"/>
              <a:gd name="connsiteY10" fmla="*/ 5875690 h 5875690"/>
              <a:gd name="connsiteX11" fmla="*/ 2124821 w 4620371"/>
              <a:gd name="connsiteY11" fmla="*/ 5856640 h 5875690"/>
              <a:gd name="connsiteX0" fmla="*/ 2124821 w 4620371"/>
              <a:gd name="connsiteY0" fmla="*/ 5856640 h 5875690"/>
              <a:gd name="connsiteX1" fmla="*/ 124571 w 4620371"/>
              <a:gd name="connsiteY1" fmla="*/ 3570640 h 5875690"/>
              <a:gd name="connsiteX2" fmla="*/ 3458321 w 4620371"/>
              <a:gd name="connsiteY2" fmla="*/ 2560990 h 5875690"/>
              <a:gd name="connsiteX3" fmla="*/ 1267571 w 4620371"/>
              <a:gd name="connsiteY3" fmla="*/ 1246540 h 5875690"/>
              <a:gd name="connsiteX4" fmla="*/ 3039221 w 4620371"/>
              <a:gd name="connsiteY4" fmla="*/ 865540 h 5875690"/>
              <a:gd name="connsiteX5" fmla="*/ 1839071 w 4620371"/>
              <a:gd name="connsiteY5" fmla="*/ 27340 h 5875690"/>
              <a:gd name="connsiteX6" fmla="*/ 3839321 w 4620371"/>
              <a:gd name="connsiteY6" fmla="*/ 808390 h 5875690"/>
              <a:gd name="connsiteX7" fmla="*/ 2334371 w 4620371"/>
              <a:gd name="connsiteY7" fmla="*/ 1398940 h 5875690"/>
              <a:gd name="connsiteX8" fmla="*/ 4620371 w 4620371"/>
              <a:gd name="connsiteY8" fmla="*/ 2560990 h 5875690"/>
              <a:gd name="connsiteX9" fmla="*/ 1134221 w 4620371"/>
              <a:gd name="connsiteY9" fmla="*/ 3856390 h 5875690"/>
              <a:gd name="connsiteX10" fmla="*/ 3515471 w 4620371"/>
              <a:gd name="connsiteY10" fmla="*/ 5875690 h 5875690"/>
              <a:gd name="connsiteX11" fmla="*/ 2124821 w 4620371"/>
              <a:gd name="connsiteY11" fmla="*/ 5856640 h 5875690"/>
              <a:gd name="connsiteX0" fmla="*/ 2124821 w 4620371"/>
              <a:gd name="connsiteY0" fmla="*/ 5856640 h 5875690"/>
              <a:gd name="connsiteX1" fmla="*/ 124571 w 4620371"/>
              <a:gd name="connsiteY1" fmla="*/ 3570640 h 5875690"/>
              <a:gd name="connsiteX2" fmla="*/ 3458321 w 4620371"/>
              <a:gd name="connsiteY2" fmla="*/ 2560990 h 5875690"/>
              <a:gd name="connsiteX3" fmla="*/ 1267571 w 4620371"/>
              <a:gd name="connsiteY3" fmla="*/ 1246540 h 5875690"/>
              <a:gd name="connsiteX4" fmla="*/ 3039221 w 4620371"/>
              <a:gd name="connsiteY4" fmla="*/ 865540 h 5875690"/>
              <a:gd name="connsiteX5" fmla="*/ 1839071 w 4620371"/>
              <a:gd name="connsiteY5" fmla="*/ 27340 h 5875690"/>
              <a:gd name="connsiteX6" fmla="*/ 3839321 w 4620371"/>
              <a:gd name="connsiteY6" fmla="*/ 808390 h 5875690"/>
              <a:gd name="connsiteX7" fmla="*/ 2334371 w 4620371"/>
              <a:gd name="connsiteY7" fmla="*/ 1398940 h 5875690"/>
              <a:gd name="connsiteX8" fmla="*/ 4620371 w 4620371"/>
              <a:gd name="connsiteY8" fmla="*/ 2560990 h 5875690"/>
              <a:gd name="connsiteX9" fmla="*/ 1134221 w 4620371"/>
              <a:gd name="connsiteY9" fmla="*/ 3856390 h 5875690"/>
              <a:gd name="connsiteX10" fmla="*/ 3515471 w 4620371"/>
              <a:gd name="connsiteY10" fmla="*/ 5875690 h 5875690"/>
              <a:gd name="connsiteX11" fmla="*/ 2124821 w 4620371"/>
              <a:gd name="connsiteY11" fmla="*/ 5856640 h 5875690"/>
              <a:gd name="connsiteX0" fmla="*/ 2124821 w 4620371"/>
              <a:gd name="connsiteY0" fmla="*/ 5871088 h 5890138"/>
              <a:gd name="connsiteX1" fmla="*/ 124571 w 4620371"/>
              <a:gd name="connsiteY1" fmla="*/ 3585088 h 5890138"/>
              <a:gd name="connsiteX2" fmla="*/ 3458321 w 4620371"/>
              <a:gd name="connsiteY2" fmla="*/ 2575438 h 5890138"/>
              <a:gd name="connsiteX3" fmla="*/ 1267571 w 4620371"/>
              <a:gd name="connsiteY3" fmla="*/ 1260988 h 5890138"/>
              <a:gd name="connsiteX4" fmla="*/ 3039221 w 4620371"/>
              <a:gd name="connsiteY4" fmla="*/ 879988 h 5890138"/>
              <a:gd name="connsiteX5" fmla="*/ 1839071 w 4620371"/>
              <a:gd name="connsiteY5" fmla="*/ 41788 h 5890138"/>
              <a:gd name="connsiteX6" fmla="*/ 3839321 w 4620371"/>
              <a:gd name="connsiteY6" fmla="*/ 822838 h 5890138"/>
              <a:gd name="connsiteX7" fmla="*/ 2334371 w 4620371"/>
              <a:gd name="connsiteY7" fmla="*/ 1413388 h 5890138"/>
              <a:gd name="connsiteX8" fmla="*/ 4620371 w 4620371"/>
              <a:gd name="connsiteY8" fmla="*/ 2575438 h 5890138"/>
              <a:gd name="connsiteX9" fmla="*/ 1134221 w 4620371"/>
              <a:gd name="connsiteY9" fmla="*/ 3870838 h 5890138"/>
              <a:gd name="connsiteX10" fmla="*/ 3515471 w 4620371"/>
              <a:gd name="connsiteY10" fmla="*/ 5890138 h 5890138"/>
              <a:gd name="connsiteX11" fmla="*/ 2124821 w 4620371"/>
              <a:gd name="connsiteY11" fmla="*/ 5871088 h 5890138"/>
              <a:gd name="connsiteX0" fmla="*/ 2124821 w 4620371"/>
              <a:gd name="connsiteY0" fmla="*/ 5871088 h 5890138"/>
              <a:gd name="connsiteX1" fmla="*/ 124571 w 4620371"/>
              <a:gd name="connsiteY1" fmla="*/ 3585088 h 5890138"/>
              <a:gd name="connsiteX2" fmla="*/ 3458321 w 4620371"/>
              <a:gd name="connsiteY2" fmla="*/ 2575438 h 5890138"/>
              <a:gd name="connsiteX3" fmla="*/ 1267571 w 4620371"/>
              <a:gd name="connsiteY3" fmla="*/ 1260988 h 5890138"/>
              <a:gd name="connsiteX4" fmla="*/ 3039221 w 4620371"/>
              <a:gd name="connsiteY4" fmla="*/ 879988 h 5890138"/>
              <a:gd name="connsiteX5" fmla="*/ 1839071 w 4620371"/>
              <a:gd name="connsiteY5" fmla="*/ 41788 h 5890138"/>
              <a:gd name="connsiteX6" fmla="*/ 3839321 w 4620371"/>
              <a:gd name="connsiteY6" fmla="*/ 822838 h 5890138"/>
              <a:gd name="connsiteX7" fmla="*/ 2334371 w 4620371"/>
              <a:gd name="connsiteY7" fmla="*/ 1413388 h 5890138"/>
              <a:gd name="connsiteX8" fmla="*/ 4620371 w 4620371"/>
              <a:gd name="connsiteY8" fmla="*/ 2575438 h 5890138"/>
              <a:gd name="connsiteX9" fmla="*/ 1134221 w 4620371"/>
              <a:gd name="connsiteY9" fmla="*/ 3870838 h 5890138"/>
              <a:gd name="connsiteX10" fmla="*/ 3515471 w 4620371"/>
              <a:gd name="connsiteY10" fmla="*/ 5890138 h 5890138"/>
              <a:gd name="connsiteX11" fmla="*/ 2124821 w 4620371"/>
              <a:gd name="connsiteY11" fmla="*/ 5871088 h 5890138"/>
              <a:gd name="connsiteX0" fmla="*/ 2124821 w 4620371"/>
              <a:gd name="connsiteY0" fmla="*/ 5871088 h 5890138"/>
              <a:gd name="connsiteX1" fmla="*/ 124571 w 4620371"/>
              <a:gd name="connsiteY1" fmla="*/ 3585088 h 5890138"/>
              <a:gd name="connsiteX2" fmla="*/ 3458321 w 4620371"/>
              <a:gd name="connsiteY2" fmla="*/ 2575438 h 5890138"/>
              <a:gd name="connsiteX3" fmla="*/ 1267571 w 4620371"/>
              <a:gd name="connsiteY3" fmla="*/ 1260988 h 5890138"/>
              <a:gd name="connsiteX4" fmla="*/ 3039221 w 4620371"/>
              <a:gd name="connsiteY4" fmla="*/ 879988 h 5890138"/>
              <a:gd name="connsiteX5" fmla="*/ 1839071 w 4620371"/>
              <a:gd name="connsiteY5" fmla="*/ 41788 h 5890138"/>
              <a:gd name="connsiteX6" fmla="*/ 3839321 w 4620371"/>
              <a:gd name="connsiteY6" fmla="*/ 822838 h 5890138"/>
              <a:gd name="connsiteX7" fmla="*/ 2334371 w 4620371"/>
              <a:gd name="connsiteY7" fmla="*/ 1413388 h 5890138"/>
              <a:gd name="connsiteX8" fmla="*/ 4620371 w 4620371"/>
              <a:gd name="connsiteY8" fmla="*/ 2575438 h 5890138"/>
              <a:gd name="connsiteX9" fmla="*/ 1134221 w 4620371"/>
              <a:gd name="connsiteY9" fmla="*/ 3870838 h 5890138"/>
              <a:gd name="connsiteX10" fmla="*/ 3515471 w 4620371"/>
              <a:gd name="connsiteY10" fmla="*/ 5890138 h 5890138"/>
              <a:gd name="connsiteX11" fmla="*/ 2124821 w 4620371"/>
              <a:gd name="connsiteY11" fmla="*/ 5871088 h 5890138"/>
              <a:gd name="connsiteX0" fmla="*/ 2124821 w 4620371"/>
              <a:gd name="connsiteY0" fmla="*/ 5871088 h 5890138"/>
              <a:gd name="connsiteX1" fmla="*/ 124571 w 4620371"/>
              <a:gd name="connsiteY1" fmla="*/ 3585088 h 5890138"/>
              <a:gd name="connsiteX2" fmla="*/ 3458321 w 4620371"/>
              <a:gd name="connsiteY2" fmla="*/ 2575438 h 5890138"/>
              <a:gd name="connsiteX3" fmla="*/ 1267571 w 4620371"/>
              <a:gd name="connsiteY3" fmla="*/ 1260988 h 5890138"/>
              <a:gd name="connsiteX4" fmla="*/ 3039221 w 4620371"/>
              <a:gd name="connsiteY4" fmla="*/ 879988 h 5890138"/>
              <a:gd name="connsiteX5" fmla="*/ 1839071 w 4620371"/>
              <a:gd name="connsiteY5" fmla="*/ 41788 h 5890138"/>
              <a:gd name="connsiteX6" fmla="*/ 3839321 w 4620371"/>
              <a:gd name="connsiteY6" fmla="*/ 822838 h 5890138"/>
              <a:gd name="connsiteX7" fmla="*/ 2334371 w 4620371"/>
              <a:gd name="connsiteY7" fmla="*/ 1413388 h 5890138"/>
              <a:gd name="connsiteX8" fmla="*/ 4620371 w 4620371"/>
              <a:gd name="connsiteY8" fmla="*/ 2575438 h 5890138"/>
              <a:gd name="connsiteX9" fmla="*/ 1134221 w 4620371"/>
              <a:gd name="connsiteY9" fmla="*/ 3870838 h 5890138"/>
              <a:gd name="connsiteX10" fmla="*/ 3515471 w 4620371"/>
              <a:gd name="connsiteY10" fmla="*/ 5890138 h 5890138"/>
              <a:gd name="connsiteX11" fmla="*/ 2124821 w 4620371"/>
              <a:gd name="connsiteY11" fmla="*/ 5871088 h 5890138"/>
              <a:gd name="connsiteX0" fmla="*/ 2124821 w 4620371"/>
              <a:gd name="connsiteY0" fmla="*/ 5871088 h 5890138"/>
              <a:gd name="connsiteX1" fmla="*/ 124571 w 4620371"/>
              <a:gd name="connsiteY1" fmla="*/ 3585088 h 5890138"/>
              <a:gd name="connsiteX2" fmla="*/ 3458321 w 4620371"/>
              <a:gd name="connsiteY2" fmla="*/ 2575438 h 5890138"/>
              <a:gd name="connsiteX3" fmla="*/ 1686671 w 4620371"/>
              <a:gd name="connsiteY3" fmla="*/ 1356238 h 5890138"/>
              <a:gd name="connsiteX4" fmla="*/ 3039221 w 4620371"/>
              <a:gd name="connsiteY4" fmla="*/ 879988 h 5890138"/>
              <a:gd name="connsiteX5" fmla="*/ 1839071 w 4620371"/>
              <a:gd name="connsiteY5" fmla="*/ 41788 h 5890138"/>
              <a:gd name="connsiteX6" fmla="*/ 3839321 w 4620371"/>
              <a:gd name="connsiteY6" fmla="*/ 822838 h 5890138"/>
              <a:gd name="connsiteX7" fmla="*/ 2334371 w 4620371"/>
              <a:gd name="connsiteY7" fmla="*/ 1413388 h 5890138"/>
              <a:gd name="connsiteX8" fmla="*/ 4620371 w 4620371"/>
              <a:gd name="connsiteY8" fmla="*/ 2575438 h 5890138"/>
              <a:gd name="connsiteX9" fmla="*/ 1134221 w 4620371"/>
              <a:gd name="connsiteY9" fmla="*/ 3870838 h 5890138"/>
              <a:gd name="connsiteX10" fmla="*/ 3515471 w 4620371"/>
              <a:gd name="connsiteY10" fmla="*/ 5890138 h 5890138"/>
              <a:gd name="connsiteX11" fmla="*/ 2124821 w 4620371"/>
              <a:gd name="connsiteY11" fmla="*/ 5871088 h 5890138"/>
              <a:gd name="connsiteX0" fmla="*/ 2124821 w 4620371"/>
              <a:gd name="connsiteY0" fmla="*/ 5884333 h 5903383"/>
              <a:gd name="connsiteX1" fmla="*/ 124571 w 4620371"/>
              <a:gd name="connsiteY1" fmla="*/ 3598333 h 5903383"/>
              <a:gd name="connsiteX2" fmla="*/ 3458321 w 4620371"/>
              <a:gd name="connsiteY2" fmla="*/ 2588683 h 5903383"/>
              <a:gd name="connsiteX3" fmla="*/ 1686671 w 4620371"/>
              <a:gd name="connsiteY3" fmla="*/ 1369483 h 5903383"/>
              <a:gd name="connsiteX4" fmla="*/ 3039221 w 4620371"/>
              <a:gd name="connsiteY4" fmla="*/ 893233 h 5903383"/>
              <a:gd name="connsiteX5" fmla="*/ 1839071 w 4620371"/>
              <a:gd name="connsiteY5" fmla="*/ 55033 h 5903383"/>
              <a:gd name="connsiteX6" fmla="*/ 3686921 w 4620371"/>
              <a:gd name="connsiteY6" fmla="*/ 778933 h 5903383"/>
              <a:gd name="connsiteX7" fmla="*/ 2334371 w 4620371"/>
              <a:gd name="connsiteY7" fmla="*/ 1426633 h 5903383"/>
              <a:gd name="connsiteX8" fmla="*/ 4620371 w 4620371"/>
              <a:gd name="connsiteY8" fmla="*/ 2588683 h 5903383"/>
              <a:gd name="connsiteX9" fmla="*/ 1134221 w 4620371"/>
              <a:gd name="connsiteY9" fmla="*/ 3884083 h 5903383"/>
              <a:gd name="connsiteX10" fmla="*/ 3515471 w 4620371"/>
              <a:gd name="connsiteY10" fmla="*/ 5903383 h 5903383"/>
              <a:gd name="connsiteX11" fmla="*/ 2124821 w 4620371"/>
              <a:gd name="connsiteY11" fmla="*/ 5884333 h 5903383"/>
              <a:gd name="connsiteX0" fmla="*/ 2124821 w 4353671"/>
              <a:gd name="connsiteY0" fmla="*/ 5884333 h 5903383"/>
              <a:gd name="connsiteX1" fmla="*/ 124571 w 4353671"/>
              <a:gd name="connsiteY1" fmla="*/ 3598333 h 5903383"/>
              <a:gd name="connsiteX2" fmla="*/ 3458321 w 4353671"/>
              <a:gd name="connsiteY2" fmla="*/ 2588683 h 5903383"/>
              <a:gd name="connsiteX3" fmla="*/ 1686671 w 4353671"/>
              <a:gd name="connsiteY3" fmla="*/ 1369483 h 5903383"/>
              <a:gd name="connsiteX4" fmla="*/ 3039221 w 4353671"/>
              <a:gd name="connsiteY4" fmla="*/ 893233 h 5903383"/>
              <a:gd name="connsiteX5" fmla="*/ 1839071 w 4353671"/>
              <a:gd name="connsiteY5" fmla="*/ 55033 h 5903383"/>
              <a:gd name="connsiteX6" fmla="*/ 3686921 w 4353671"/>
              <a:gd name="connsiteY6" fmla="*/ 778933 h 5903383"/>
              <a:gd name="connsiteX7" fmla="*/ 2334371 w 4353671"/>
              <a:gd name="connsiteY7" fmla="*/ 1426633 h 5903383"/>
              <a:gd name="connsiteX8" fmla="*/ 4353671 w 4353671"/>
              <a:gd name="connsiteY8" fmla="*/ 2569633 h 5903383"/>
              <a:gd name="connsiteX9" fmla="*/ 1134221 w 4353671"/>
              <a:gd name="connsiteY9" fmla="*/ 3884083 h 5903383"/>
              <a:gd name="connsiteX10" fmla="*/ 3515471 w 4353671"/>
              <a:gd name="connsiteY10" fmla="*/ 5903383 h 5903383"/>
              <a:gd name="connsiteX11" fmla="*/ 2124821 w 4353671"/>
              <a:gd name="connsiteY11" fmla="*/ 5884333 h 5903383"/>
              <a:gd name="connsiteX0" fmla="*/ 2124821 w 4353671"/>
              <a:gd name="connsiteY0" fmla="*/ 6165955 h 6185005"/>
              <a:gd name="connsiteX1" fmla="*/ 124571 w 4353671"/>
              <a:gd name="connsiteY1" fmla="*/ 3879955 h 6185005"/>
              <a:gd name="connsiteX2" fmla="*/ 3458321 w 4353671"/>
              <a:gd name="connsiteY2" fmla="*/ 2870305 h 6185005"/>
              <a:gd name="connsiteX3" fmla="*/ 1686671 w 4353671"/>
              <a:gd name="connsiteY3" fmla="*/ 1651105 h 6185005"/>
              <a:gd name="connsiteX4" fmla="*/ 3039221 w 4353671"/>
              <a:gd name="connsiteY4" fmla="*/ 1174855 h 6185005"/>
              <a:gd name="connsiteX5" fmla="*/ 1820021 w 4353671"/>
              <a:gd name="connsiteY5" fmla="*/ 12805 h 6185005"/>
              <a:gd name="connsiteX6" fmla="*/ 3686921 w 4353671"/>
              <a:gd name="connsiteY6" fmla="*/ 1060555 h 6185005"/>
              <a:gd name="connsiteX7" fmla="*/ 2334371 w 4353671"/>
              <a:gd name="connsiteY7" fmla="*/ 1708255 h 6185005"/>
              <a:gd name="connsiteX8" fmla="*/ 4353671 w 4353671"/>
              <a:gd name="connsiteY8" fmla="*/ 2851255 h 6185005"/>
              <a:gd name="connsiteX9" fmla="*/ 1134221 w 4353671"/>
              <a:gd name="connsiteY9" fmla="*/ 4165705 h 6185005"/>
              <a:gd name="connsiteX10" fmla="*/ 3515471 w 4353671"/>
              <a:gd name="connsiteY10" fmla="*/ 6185005 h 6185005"/>
              <a:gd name="connsiteX11" fmla="*/ 2124821 w 4353671"/>
              <a:gd name="connsiteY11" fmla="*/ 6165955 h 6185005"/>
              <a:gd name="connsiteX0" fmla="*/ 2124821 w 4353671"/>
              <a:gd name="connsiteY0" fmla="*/ 6156317 h 6175367"/>
              <a:gd name="connsiteX1" fmla="*/ 124571 w 4353671"/>
              <a:gd name="connsiteY1" fmla="*/ 3870317 h 6175367"/>
              <a:gd name="connsiteX2" fmla="*/ 3458321 w 4353671"/>
              <a:gd name="connsiteY2" fmla="*/ 2860667 h 6175367"/>
              <a:gd name="connsiteX3" fmla="*/ 1686671 w 4353671"/>
              <a:gd name="connsiteY3" fmla="*/ 1641467 h 6175367"/>
              <a:gd name="connsiteX4" fmla="*/ 3039221 w 4353671"/>
              <a:gd name="connsiteY4" fmla="*/ 1165217 h 6175367"/>
              <a:gd name="connsiteX5" fmla="*/ 1820021 w 4353671"/>
              <a:gd name="connsiteY5" fmla="*/ 3167 h 6175367"/>
              <a:gd name="connsiteX6" fmla="*/ 3686921 w 4353671"/>
              <a:gd name="connsiteY6" fmla="*/ 1050917 h 6175367"/>
              <a:gd name="connsiteX7" fmla="*/ 2334371 w 4353671"/>
              <a:gd name="connsiteY7" fmla="*/ 1698617 h 6175367"/>
              <a:gd name="connsiteX8" fmla="*/ 4353671 w 4353671"/>
              <a:gd name="connsiteY8" fmla="*/ 2841617 h 6175367"/>
              <a:gd name="connsiteX9" fmla="*/ 1134221 w 4353671"/>
              <a:gd name="connsiteY9" fmla="*/ 4156067 h 6175367"/>
              <a:gd name="connsiteX10" fmla="*/ 3515471 w 4353671"/>
              <a:gd name="connsiteY10" fmla="*/ 6175367 h 6175367"/>
              <a:gd name="connsiteX11" fmla="*/ 2124821 w 4353671"/>
              <a:gd name="connsiteY11" fmla="*/ 6156317 h 6175367"/>
              <a:gd name="connsiteX0" fmla="*/ 2124821 w 4353671"/>
              <a:gd name="connsiteY0" fmla="*/ 6156317 h 6175367"/>
              <a:gd name="connsiteX1" fmla="*/ 124571 w 4353671"/>
              <a:gd name="connsiteY1" fmla="*/ 3870317 h 6175367"/>
              <a:gd name="connsiteX2" fmla="*/ 3458321 w 4353671"/>
              <a:gd name="connsiteY2" fmla="*/ 2860667 h 6175367"/>
              <a:gd name="connsiteX3" fmla="*/ 1686671 w 4353671"/>
              <a:gd name="connsiteY3" fmla="*/ 1641467 h 6175367"/>
              <a:gd name="connsiteX4" fmla="*/ 3039221 w 4353671"/>
              <a:gd name="connsiteY4" fmla="*/ 1165217 h 6175367"/>
              <a:gd name="connsiteX5" fmla="*/ 1820021 w 4353671"/>
              <a:gd name="connsiteY5" fmla="*/ 3167 h 6175367"/>
              <a:gd name="connsiteX6" fmla="*/ 3686921 w 4353671"/>
              <a:gd name="connsiteY6" fmla="*/ 1050917 h 6175367"/>
              <a:gd name="connsiteX7" fmla="*/ 2334371 w 4353671"/>
              <a:gd name="connsiteY7" fmla="*/ 1698617 h 6175367"/>
              <a:gd name="connsiteX8" fmla="*/ 4353671 w 4353671"/>
              <a:gd name="connsiteY8" fmla="*/ 2841617 h 6175367"/>
              <a:gd name="connsiteX9" fmla="*/ 1134221 w 4353671"/>
              <a:gd name="connsiteY9" fmla="*/ 4156067 h 6175367"/>
              <a:gd name="connsiteX10" fmla="*/ 3515471 w 4353671"/>
              <a:gd name="connsiteY10" fmla="*/ 6175367 h 6175367"/>
              <a:gd name="connsiteX11" fmla="*/ 2124821 w 4353671"/>
              <a:gd name="connsiteY11" fmla="*/ 6156317 h 6175367"/>
              <a:gd name="connsiteX0" fmla="*/ 2124821 w 4353671"/>
              <a:gd name="connsiteY0" fmla="*/ 6156317 h 6175367"/>
              <a:gd name="connsiteX1" fmla="*/ 124571 w 4353671"/>
              <a:gd name="connsiteY1" fmla="*/ 3870317 h 6175367"/>
              <a:gd name="connsiteX2" fmla="*/ 3458321 w 4353671"/>
              <a:gd name="connsiteY2" fmla="*/ 2860667 h 6175367"/>
              <a:gd name="connsiteX3" fmla="*/ 1686671 w 4353671"/>
              <a:gd name="connsiteY3" fmla="*/ 1641467 h 6175367"/>
              <a:gd name="connsiteX4" fmla="*/ 3039221 w 4353671"/>
              <a:gd name="connsiteY4" fmla="*/ 1165217 h 6175367"/>
              <a:gd name="connsiteX5" fmla="*/ 1820021 w 4353671"/>
              <a:gd name="connsiteY5" fmla="*/ 3167 h 6175367"/>
              <a:gd name="connsiteX6" fmla="*/ 3686921 w 4353671"/>
              <a:gd name="connsiteY6" fmla="*/ 1050917 h 6175367"/>
              <a:gd name="connsiteX7" fmla="*/ 2334371 w 4353671"/>
              <a:gd name="connsiteY7" fmla="*/ 1698617 h 6175367"/>
              <a:gd name="connsiteX8" fmla="*/ 4353671 w 4353671"/>
              <a:gd name="connsiteY8" fmla="*/ 2841617 h 6175367"/>
              <a:gd name="connsiteX9" fmla="*/ 1134221 w 4353671"/>
              <a:gd name="connsiteY9" fmla="*/ 4156067 h 6175367"/>
              <a:gd name="connsiteX10" fmla="*/ 3515471 w 4353671"/>
              <a:gd name="connsiteY10" fmla="*/ 6175367 h 6175367"/>
              <a:gd name="connsiteX11" fmla="*/ 2124821 w 4353671"/>
              <a:gd name="connsiteY11" fmla="*/ 6156317 h 6175367"/>
              <a:gd name="connsiteX0" fmla="*/ 2124821 w 4353671"/>
              <a:gd name="connsiteY0" fmla="*/ 6156317 h 6175367"/>
              <a:gd name="connsiteX1" fmla="*/ 124571 w 4353671"/>
              <a:gd name="connsiteY1" fmla="*/ 3870317 h 6175367"/>
              <a:gd name="connsiteX2" fmla="*/ 3458321 w 4353671"/>
              <a:gd name="connsiteY2" fmla="*/ 2860667 h 6175367"/>
              <a:gd name="connsiteX3" fmla="*/ 1686671 w 4353671"/>
              <a:gd name="connsiteY3" fmla="*/ 1641467 h 6175367"/>
              <a:gd name="connsiteX4" fmla="*/ 3039221 w 4353671"/>
              <a:gd name="connsiteY4" fmla="*/ 1165217 h 6175367"/>
              <a:gd name="connsiteX5" fmla="*/ 1820021 w 4353671"/>
              <a:gd name="connsiteY5" fmla="*/ 3167 h 6175367"/>
              <a:gd name="connsiteX6" fmla="*/ 3686921 w 4353671"/>
              <a:gd name="connsiteY6" fmla="*/ 1050917 h 6175367"/>
              <a:gd name="connsiteX7" fmla="*/ 2334371 w 4353671"/>
              <a:gd name="connsiteY7" fmla="*/ 1698617 h 6175367"/>
              <a:gd name="connsiteX8" fmla="*/ 4353671 w 4353671"/>
              <a:gd name="connsiteY8" fmla="*/ 2841617 h 6175367"/>
              <a:gd name="connsiteX9" fmla="*/ 1134221 w 4353671"/>
              <a:gd name="connsiteY9" fmla="*/ 4156067 h 6175367"/>
              <a:gd name="connsiteX10" fmla="*/ 3515471 w 4353671"/>
              <a:gd name="connsiteY10" fmla="*/ 6175367 h 6175367"/>
              <a:gd name="connsiteX11" fmla="*/ 2124821 w 4353671"/>
              <a:gd name="connsiteY11" fmla="*/ 6156317 h 6175367"/>
              <a:gd name="connsiteX0" fmla="*/ 2124821 w 4353671"/>
              <a:gd name="connsiteY0" fmla="*/ 6156317 h 6175367"/>
              <a:gd name="connsiteX1" fmla="*/ 124571 w 4353671"/>
              <a:gd name="connsiteY1" fmla="*/ 3870317 h 6175367"/>
              <a:gd name="connsiteX2" fmla="*/ 3458321 w 4353671"/>
              <a:gd name="connsiteY2" fmla="*/ 2860667 h 6175367"/>
              <a:gd name="connsiteX3" fmla="*/ 1686671 w 4353671"/>
              <a:gd name="connsiteY3" fmla="*/ 1641467 h 6175367"/>
              <a:gd name="connsiteX4" fmla="*/ 3039221 w 4353671"/>
              <a:gd name="connsiteY4" fmla="*/ 1165217 h 6175367"/>
              <a:gd name="connsiteX5" fmla="*/ 1820021 w 4353671"/>
              <a:gd name="connsiteY5" fmla="*/ 3167 h 6175367"/>
              <a:gd name="connsiteX6" fmla="*/ 3686921 w 4353671"/>
              <a:gd name="connsiteY6" fmla="*/ 1050917 h 6175367"/>
              <a:gd name="connsiteX7" fmla="*/ 2334371 w 4353671"/>
              <a:gd name="connsiteY7" fmla="*/ 1698617 h 6175367"/>
              <a:gd name="connsiteX8" fmla="*/ 4353671 w 4353671"/>
              <a:gd name="connsiteY8" fmla="*/ 2841617 h 6175367"/>
              <a:gd name="connsiteX9" fmla="*/ 1134221 w 4353671"/>
              <a:gd name="connsiteY9" fmla="*/ 4156067 h 6175367"/>
              <a:gd name="connsiteX10" fmla="*/ 3515471 w 4353671"/>
              <a:gd name="connsiteY10" fmla="*/ 6175367 h 6175367"/>
              <a:gd name="connsiteX11" fmla="*/ 2124821 w 4353671"/>
              <a:gd name="connsiteY11" fmla="*/ 6156317 h 6175367"/>
              <a:gd name="connsiteX0" fmla="*/ 2124821 w 4354179"/>
              <a:gd name="connsiteY0" fmla="*/ 6156317 h 6175367"/>
              <a:gd name="connsiteX1" fmla="*/ 124571 w 4354179"/>
              <a:gd name="connsiteY1" fmla="*/ 3870317 h 6175367"/>
              <a:gd name="connsiteX2" fmla="*/ 3458321 w 4354179"/>
              <a:gd name="connsiteY2" fmla="*/ 2860667 h 6175367"/>
              <a:gd name="connsiteX3" fmla="*/ 1686671 w 4354179"/>
              <a:gd name="connsiteY3" fmla="*/ 1641467 h 6175367"/>
              <a:gd name="connsiteX4" fmla="*/ 3039221 w 4354179"/>
              <a:gd name="connsiteY4" fmla="*/ 1165217 h 6175367"/>
              <a:gd name="connsiteX5" fmla="*/ 1820021 w 4354179"/>
              <a:gd name="connsiteY5" fmla="*/ 3167 h 6175367"/>
              <a:gd name="connsiteX6" fmla="*/ 3686921 w 4354179"/>
              <a:gd name="connsiteY6" fmla="*/ 1050917 h 6175367"/>
              <a:gd name="connsiteX7" fmla="*/ 2334371 w 4354179"/>
              <a:gd name="connsiteY7" fmla="*/ 1698617 h 6175367"/>
              <a:gd name="connsiteX8" fmla="*/ 4353671 w 4354179"/>
              <a:gd name="connsiteY8" fmla="*/ 2841617 h 6175367"/>
              <a:gd name="connsiteX9" fmla="*/ 1134221 w 4354179"/>
              <a:gd name="connsiteY9" fmla="*/ 4156067 h 6175367"/>
              <a:gd name="connsiteX10" fmla="*/ 3515471 w 4354179"/>
              <a:gd name="connsiteY10" fmla="*/ 6175367 h 6175367"/>
              <a:gd name="connsiteX11" fmla="*/ 2124821 w 4354179"/>
              <a:gd name="connsiteY11" fmla="*/ 6156317 h 6175367"/>
              <a:gd name="connsiteX0" fmla="*/ 2124821 w 4354179"/>
              <a:gd name="connsiteY0" fmla="*/ 6156317 h 6175367"/>
              <a:gd name="connsiteX1" fmla="*/ 124571 w 4354179"/>
              <a:gd name="connsiteY1" fmla="*/ 3870317 h 6175367"/>
              <a:gd name="connsiteX2" fmla="*/ 3458321 w 4354179"/>
              <a:gd name="connsiteY2" fmla="*/ 2860667 h 6175367"/>
              <a:gd name="connsiteX3" fmla="*/ 1686671 w 4354179"/>
              <a:gd name="connsiteY3" fmla="*/ 1641467 h 6175367"/>
              <a:gd name="connsiteX4" fmla="*/ 3039221 w 4354179"/>
              <a:gd name="connsiteY4" fmla="*/ 1165217 h 6175367"/>
              <a:gd name="connsiteX5" fmla="*/ 1820021 w 4354179"/>
              <a:gd name="connsiteY5" fmla="*/ 3167 h 6175367"/>
              <a:gd name="connsiteX6" fmla="*/ 3686921 w 4354179"/>
              <a:gd name="connsiteY6" fmla="*/ 1050917 h 6175367"/>
              <a:gd name="connsiteX7" fmla="*/ 2334371 w 4354179"/>
              <a:gd name="connsiteY7" fmla="*/ 1698617 h 6175367"/>
              <a:gd name="connsiteX8" fmla="*/ 4353671 w 4354179"/>
              <a:gd name="connsiteY8" fmla="*/ 2841617 h 6175367"/>
              <a:gd name="connsiteX9" fmla="*/ 1134221 w 4354179"/>
              <a:gd name="connsiteY9" fmla="*/ 4156067 h 6175367"/>
              <a:gd name="connsiteX10" fmla="*/ 3515471 w 4354179"/>
              <a:gd name="connsiteY10" fmla="*/ 6175367 h 6175367"/>
              <a:gd name="connsiteX11" fmla="*/ 2124821 w 4354179"/>
              <a:gd name="connsiteY11" fmla="*/ 6156317 h 6175367"/>
              <a:gd name="connsiteX0" fmla="*/ 2124821 w 4354179"/>
              <a:gd name="connsiteY0" fmla="*/ 6156317 h 6175367"/>
              <a:gd name="connsiteX1" fmla="*/ 124571 w 4354179"/>
              <a:gd name="connsiteY1" fmla="*/ 3870317 h 6175367"/>
              <a:gd name="connsiteX2" fmla="*/ 3458321 w 4354179"/>
              <a:gd name="connsiteY2" fmla="*/ 2860667 h 6175367"/>
              <a:gd name="connsiteX3" fmla="*/ 1686671 w 4354179"/>
              <a:gd name="connsiteY3" fmla="*/ 1641467 h 6175367"/>
              <a:gd name="connsiteX4" fmla="*/ 3039221 w 4354179"/>
              <a:gd name="connsiteY4" fmla="*/ 1165217 h 6175367"/>
              <a:gd name="connsiteX5" fmla="*/ 1820021 w 4354179"/>
              <a:gd name="connsiteY5" fmla="*/ 3167 h 6175367"/>
              <a:gd name="connsiteX6" fmla="*/ 3686921 w 4354179"/>
              <a:gd name="connsiteY6" fmla="*/ 1050917 h 6175367"/>
              <a:gd name="connsiteX7" fmla="*/ 2334371 w 4354179"/>
              <a:gd name="connsiteY7" fmla="*/ 1698617 h 6175367"/>
              <a:gd name="connsiteX8" fmla="*/ 4353671 w 4354179"/>
              <a:gd name="connsiteY8" fmla="*/ 2841617 h 6175367"/>
              <a:gd name="connsiteX9" fmla="*/ 1134221 w 4354179"/>
              <a:gd name="connsiteY9" fmla="*/ 4156067 h 6175367"/>
              <a:gd name="connsiteX10" fmla="*/ 3515471 w 4354179"/>
              <a:gd name="connsiteY10" fmla="*/ 6175367 h 6175367"/>
              <a:gd name="connsiteX11" fmla="*/ 2124821 w 4354179"/>
              <a:gd name="connsiteY11" fmla="*/ 6156317 h 6175367"/>
              <a:gd name="connsiteX0" fmla="*/ 2124821 w 4354179"/>
              <a:gd name="connsiteY0" fmla="*/ 6156317 h 6175367"/>
              <a:gd name="connsiteX1" fmla="*/ 124571 w 4354179"/>
              <a:gd name="connsiteY1" fmla="*/ 3870317 h 6175367"/>
              <a:gd name="connsiteX2" fmla="*/ 3458321 w 4354179"/>
              <a:gd name="connsiteY2" fmla="*/ 2860667 h 6175367"/>
              <a:gd name="connsiteX3" fmla="*/ 1686671 w 4354179"/>
              <a:gd name="connsiteY3" fmla="*/ 1641467 h 6175367"/>
              <a:gd name="connsiteX4" fmla="*/ 3039221 w 4354179"/>
              <a:gd name="connsiteY4" fmla="*/ 1165217 h 6175367"/>
              <a:gd name="connsiteX5" fmla="*/ 1820021 w 4354179"/>
              <a:gd name="connsiteY5" fmla="*/ 3167 h 6175367"/>
              <a:gd name="connsiteX6" fmla="*/ 3686921 w 4354179"/>
              <a:gd name="connsiteY6" fmla="*/ 1050917 h 6175367"/>
              <a:gd name="connsiteX7" fmla="*/ 2334371 w 4354179"/>
              <a:gd name="connsiteY7" fmla="*/ 1698617 h 6175367"/>
              <a:gd name="connsiteX8" fmla="*/ 4353671 w 4354179"/>
              <a:gd name="connsiteY8" fmla="*/ 2841617 h 6175367"/>
              <a:gd name="connsiteX9" fmla="*/ 1134221 w 4354179"/>
              <a:gd name="connsiteY9" fmla="*/ 4156067 h 6175367"/>
              <a:gd name="connsiteX10" fmla="*/ 3515471 w 4354179"/>
              <a:gd name="connsiteY10" fmla="*/ 6175367 h 6175367"/>
              <a:gd name="connsiteX11" fmla="*/ 2124821 w 4354179"/>
              <a:gd name="connsiteY11" fmla="*/ 6156317 h 6175367"/>
              <a:gd name="connsiteX0" fmla="*/ 2124821 w 4354179"/>
              <a:gd name="connsiteY0" fmla="*/ 6154284 h 6173334"/>
              <a:gd name="connsiteX1" fmla="*/ 124571 w 4354179"/>
              <a:gd name="connsiteY1" fmla="*/ 3868284 h 6173334"/>
              <a:gd name="connsiteX2" fmla="*/ 3458321 w 4354179"/>
              <a:gd name="connsiteY2" fmla="*/ 2858634 h 6173334"/>
              <a:gd name="connsiteX3" fmla="*/ 1686671 w 4354179"/>
              <a:gd name="connsiteY3" fmla="*/ 1639434 h 6173334"/>
              <a:gd name="connsiteX4" fmla="*/ 3039221 w 4354179"/>
              <a:gd name="connsiteY4" fmla="*/ 1163184 h 6173334"/>
              <a:gd name="connsiteX5" fmla="*/ 1820021 w 4354179"/>
              <a:gd name="connsiteY5" fmla="*/ 1134 h 6173334"/>
              <a:gd name="connsiteX6" fmla="*/ 3686921 w 4354179"/>
              <a:gd name="connsiteY6" fmla="*/ 1048884 h 6173334"/>
              <a:gd name="connsiteX7" fmla="*/ 2334371 w 4354179"/>
              <a:gd name="connsiteY7" fmla="*/ 1696584 h 6173334"/>
              <a:gd name="connsiteX8" fmla="*/ 4353671 w 4354179"/>
              <a:gd name="connsiteY8" fmla="*/ 2839584 h 6173334"/>
              <a:gd name="connsiteX9" fmla="*/ 1134221 w 4354179"/>
              <a:gd name="connsiteY9" fmla="*/ 4154034 h 6173334"/>
              <a:gd name="connsiteX10" fmla="*/ 3515471 w 4354179"/>
              <a:gd name="connsiteY10" fmla="*/ 6173334 h 6173334"/>
              <a:gd name="connsiteX11" fmla="*/ 2124821 w 4354179"/>
              <a:gd name="connsiteY11" fmla="*/ 6154284 h 6173334"/>
              <a:gd name="connsiteX0" fmla="*/ 2124821 w 4354179"/>
              <a:gd name="connsiteY0" fmla="*/ 6154913 h 6173963"/>
              <a:gd name="connsiteX1" fmla="*/ 124571 w 4354179"/>
              <a:gd name="connsiteY1" fmla="*/ 3868913 h 6173963"/>
              <a:gd name="connsiteX2" fmla="*/ 3458321 w 4354179"/>
              <a:gd name="connsiteY2" fmla="*/ 2859263 h 6173963"/>
              <a:gd name="connsiteX3" fmla="*/ 1686671 w 4354179"/>
              <a:gd name="connsiteY3" fmla="*/ 1640063 h 6173963"/>
              <a:gd name="connsiteX4" fmla="*/ 3039221 w 4354179"/>
              <a:gd name="connsiteY4" fmla="*/ 1163813 h 6173963"/>
              <a:gd name="connsiteX5" fmla="*/ 1820021 w 4354179"/>
              <a:gd name="connsiteY5" fmla="*/ 1763 h 6173963"/>
              <a:gd name="connsiteX6" fmla="*/ 3686921 w 4354179"/>
              <a:gd name="connsiteY6" fmla="*/ 1049513 h 6173963"/>
              <a:gd name="connsiteX7" fmla="*/ 2334371 w 4354179"/>
              <a:gd name="connsiteY7" fmla="*/ 1697213 h 6173963"/>
              <a:gd name="connsiteX8" fmla="*/ 4353671 w 4354179"/>
              <a:gd name="connsiteY8" fmla="*/ 2840213 h 6173963"/>
              <a:gd name="connsiteX9" fmla="*/ 1134221 w 4354179"/>
              <a:gd name="connsiteY9" fmla="*/ 4154663 h 6173963"/>
              <a:gd name="connsiteX10" fmla="*/ 3515471 w 4354179"/>
              <a:gd name="connsiteY10" fmla="*/ 6173963 h 6173963"/>
              <a:gd name="connsiteX11" fmla="*/ 2124821 w 4354179"/>
              <a:gd name="connsiteY11" fmla="*/ 6154913 h 6173963"/>
              <a:gd name="connsiteX0" fmla="*/ 2124821 w 4354179"/>
              <a:gd name="connsiteY0" fmla="*/ 6154913 h 6173963"/>
              <a:gd name="connsiteX1" fmla="*/ 124571 w 4354179"/>
              <a:gd name="connsiteY1" fmla="*/ 3868913 h 6173963"/>
              <a:gd name="connsiteX2" fmla="*/ 3458321 w 4354179"/>
              <a:gd name="connsiteY2" fmla="*/ 2859263 h 6173963"/>
              <a:gd name="connsiteX3" fmla="*/ 1686671 w 4354179"/>
              <a:gd name="connsiteY3" fmla="*/ 1640063 h 6173963"/>
              <a:gd name="connsiteX4" fmla="*/ 3039221 w 4354179"/>
              <a:gd name="connsiteY4" fmla="*/ 1163813 h 6173963"/>
              <a:gd name="connsiteX5" fmla="*/ 1820021 w 4354179"/>
              <a:gd name="connsiteY5" fmla="*/ 1763 h 6173963"/>
              <a:gd name="connsiteX6" fmla="*/ 3686921 w 4354179"/>
              <a:gd name="connsiteY6" fmla="*/ 1049513 h 6173963"/>
              <a:gd name="connsiteX7" fmla="*/ 2334371 w 4354179"/>
              <a:gd name="connsiteY7" fmla="*/ 1697213 h 6173963"/>
              <a:gd name="connsiteX8" fmla="*/ 4353671 w 4354179"/>
              <a:gd name="connsiteY8" fmla="*/ 2840213 h 6173963"/>
              <a:gd name="connsiteX9" fmla="*/ 1134221 w 4354179"/>
              <a:gd name="connsiteY9" fmla="*/ 4154663 h 6173963"/>
              <a:gd name="connsiteX10" fmla="*/ 3515471 w 4354179"/>
              <a:gd name="connsiteY10" fmla="*/ 6173963 h 6173963"/>
              <a:gd name="connsiteX11" fmla="*/ 2124821 w 4354179"/>
              <a:gd name="connsiteY11" fmla="*/ 6154913 h 6173963"/>
              <a:gd name="connsiteX0" fmla="*/ 2124821 w 4354179"/>
              <a:gd name="connsiteY0" fmla="*/ 6154913 h 6173963"/>
              <a:gd name="connsiteX1" fmla="*/ 124571 w 4354179"/>
              <a:gd name="connsiteY1" fmla="*/ 3868913 h 6173963"/>
              <a:gd name="connsiteX2" fmla="*/ 3458321 w 4354179"/>
              <a:gd name="connsiteY2" fmla="*/ 2859263 h 6173963"/>
              <a:gd name="connsiteX3" fmla="*/ 1686671 w 4354179"/>
              <a:gd name="connsiteY3" fmla="*/ 1640063 h 6173963"/>
              <a:gd name="connsiteX4" fmla="*/ 3039221 w 4354179"/>
              <a:gd name="connsiteY4" fmla="*/ 1163813 h 6173963"/>
              <a:gd name="connsiteX5" fmla="*/ 1820021 w 4354179"/>
              <a:gd name="connsiteY5" fmla="*/ 1763 h 6173963"/>
              <a:gd name="connsiteX6" fmla="*/ 3686921 w 4354179"/>
              <a:gd name="connsiteY6" fmla="*/ 1049513 h 6173963"/>
              <a:gd name="connsiteX7" fmla="*/ 2334371 w 4354179"/>
              <a:gd name="connsiteY7" fmla="*/ 1697213 h 6173963"/>
              <a:gd name="connsiteX8" fmla="*/ 4353671 w 4354179"/>
              <a:gd name="connsiteY8" fmla="*/ 2840213 h 6173963"/>
              <a:gd name="connsiteX9" fmla="*/ 1134221 w 4354179"/>
              <a:gd name="connsiteY9" fmla="*/ 4154663 h 6173963"/>
              <a:gd name="connsiteX10" fmla="*/ 3515471 w 4354179"/>
              <a:gd name="connsiteY10" fmla="*/ 6173963 h 6173963"/>
              <a:gd name="connsiteX11" fmla="*/ 2124821 w 4354179"/>
              <a:gd name="connsiteY11" fmla="*/ 6154913 h 6173963"/>
              <a:gd name="connsiteX0" fmla="*/ 2124821 w 4354179"/>
              <a:gd name="connsiteY0" fmla="*/ 6154913 h 6173963"/>
              <a:gd name="connsiteX1" fmla="*/ 124571 w 4354179"/>
              <a:gd name="connsiteY1" fmla="*/ 3868913 h 6173963"/>
              <a:gd name="connsiteX2" fmla="*/ 3458321 w 4354179"/>
              <a:gd name="connsiteY2" fmla="*/ 2859263 h 6173963"/>
              <a:gd name="connsiteX3" fmla="*/ 1686671 w 4354179"/>
              <a:gd name="connsiteY3" fmla="*/ 1640063 h 6173963"/>
              <a:gd name="connsiteX4" fmla="*/ 3039221 w 4354179"/>
              <a:gd name="connsiteY4" fmla="*/ 1163813 h 6173963"/>
              <a:gd name="connsiteX5" fmla="*/ 1820021 w 4354179"/>
              <a:gd name="connsiteY5" fmla="*/ 1763 h 6173963"/>
              <a:gd name="connsiteX6" fmla="*/ 3686921 w 4354179"/>
              <a:gd name="connsiteY6" fmla="*/ 1049513 h 6173963"/>
              <a:gd name="connsiteX7" fmla="*/ 2334371 w 4354179"/>
              <a:gd name="connsiteY7" fmla="*/ 1697213 h 6173963"/>
              <a:gd name="connsiteX8" fmla="*/ 4353671 w 4354179"/>
              <a:gd name="connsiteY8" fmla="*/ 2840213 h 6173963"/>
              <a:gd name="connsiteX9" fmla="*/ 1134221 w 4354179"/>
              <a:gd name="connsiteY9" fmla="*/ 4154663 h 6173963"/>
              <a:gd name="connsiteX10" fmla="*/ 3515471 w 4354179"/>
              <a:gd name="connsiteY10" fmla="*/ 6173963 h 6173963"/>
              <a:gd name="connsiteX11" fmla="*/ 2124821 w 4354179"/>
              <a:gd name="connsiteY11" fmla="*/ 6154913 h 6173963"/>
              <a:gd name="connsiteX0" fmla="*/ 2185084 w 4350942"/>
              <a:gd name="connsiteY0" fmla="*/ 6200299 h 6200299"/>
              <a:gd name="connsiteX1" fmla="*/ 121334 w 4350942"/>
              <a:gd name="connsiteY1" fmla="*/ 3868913 h 6200299"/>
              <a:gd name="connsiteX2" fmla="*/ 3455084 w 4350942"/>
              <a:gd name="connsiteY2" fmla="*/ 2859263 h 6200299"/>
              <a:gd name="connsiteX3" fmla="*/ 1683434 w 4350942"/>
              <a:gd name="connsiteY3" fmla="*/ 1640063 h 6200299"/>
              <a:gd name="connsiteX4" fmla="*/ 3035984 w 4350942"/>
              <a:gd name="connsiteY4" fmla="*/ 1163813 h 6200299"/>
              <a:gd name="connsiteX5" fmla="*/ 1816784 w 4350942"/>
              <a:gd name="connsiteY5" fmla="*/ 1763 h 6200299"/>
              <a:gd name="connsiteX6" fmla="*/ 3683684 w 4350942"/>
              <a:gd name="connsiteY6" fmla="*/ 1049513 h 6200299"/>
              <a:gd name="connsiteX7" fmla="*/ 2331134 w 4350942"/>
              <a:gd name="connsiteY7" fmla="*/ 1697213 h 6200299"/>
              <a:gd name="connsiteX8" fmla="*/ 4350434 w 4350942"/>
              <a:gd name="connsiteY8" fmla="*/ 2840213 h 6200299"/>
              <a:gd name="connsiteX9" fmla="*/ 1130984 w 4350942"/>
              <a:gd name="connsiteY9" fmla="*/ 4154663 h 6200299"/>
              <a:gd name="connsiteX10" fmla="*/ 3512234 w 4350942"/>
              <a:gd name="connsiteY10" fmla="*/ 6173963 h 6200299"/>
              <a:gd name="connsiteX11" fmla="*/ 2185084 w 4350942"/>
              <a:gd name="connsiteY11" fmla="*/ 6200299 h 6200299"/>
              <a:gd name="connsiteX0" fmla="*/ 1992873 w 4158731"/>
              <a:gd name="connsiteY0" fmla="*/ 6200299 h 6200299"/>
              <a:gd name="connsiteX1" fmla="*/ 132323 w 4158731"/>
              <a:gd name="connsiteY1" fmla="*/ 3838656 h 6200299"/>
              <a:gd name="connsiteX2" fmla="*/ 3262873 w 4158731"/>
              <a:gd name="connsiteY2" fmla="*/ 2859263 h 6200299"/>
              <a:gd name="connsiteX3" fmla="*/ 1491223 w 4158731"/>
              <a:gd name="connsiteY3" fmla="*/ 1640063 h 6200299"/>
              <a:gd name="connsiteX4" fmla="*/ 2843773 w 4158731"/>
              <a:gd name="connsiteY4" fmla="*/ 1163813 h 6200299"/>
              <a:gd name="connsiteX5" fmla="*/ 1624573 w 4158731"/>
              <a:gd name="connsiteY5" fmla="*/ 1763 h 6200299"/>
              <a:gd name="connsiteX6" fmla="*/ 3491473 w 4158731"/>
              <a:gd name="connsiteY6" fmla="*/ 1049513 h 6200299"/>
              <a:gd name="connsiteX7" fmla="*/ 2138923 w 4158731"/>
              <a:gd name="connsiteY7" fmla="*/ 1697213 h 6200299"/>
              <a:gd name="connsiteX8" fmla="*/ 4158223 w 4158731"/>
              <a:gd name="connsiteY8" fmla="*/ 2840213 h 6200299"/>
              <a:gd name="connsiteX9" fmla="*/ 938773 w 4158731"/>
              <a:gd name="connsiteY9" fmla="*/ 4154663 h 6200299"/>
              <a:gd name="connsiteX10" fmla="*/ 3320023 w 4158731"/>
              <a:gd name="connsiteY10" fmla="*/ 6173963 h 6200299"/>
              <a:gd name="connsiteX11" fmla="*/ 1992873 w 4158731"/>
              <a:gd name="connsiteY11" fmla="*/ 6200299 h 6200299"/>
              <a:gd name="connsiteX0" fmla="*/ 1992873 w 4158731"/>
              <a:gd name="connsiteY0" fmla="*/ 6200299 h 6200299"/>
              <a:gd name="connsiteX1" fmla="*/ 132323 w 4158731"/>
              <a:gd name="connsiteY1" fmla="*/ 3838656 h 6200299"/>
              <a:gd name="connsiteX2" fmla="*/ 3262873 w 4158731"/>
              <a:gd name="connsiteY2" fmla="*/ 2859263 h 6200299"/>
              <a:gd name="connsiteX3" fmla="*/ 1491223 w 4158731"/>
              <a:gd name="connsiteY3" fmla="*/ 1640063 h 6200299"/>
              <a:gd name="connsiteX4" fmla="*/ 2843773 w 4158731"/>
              <a:gd name="connsiteY4" fmla="*/ 1163813 h 6200299"/>
              <a:gd name="connsiteX5" fmla="*/ 1624573 w 4158731"/>
              <a:gd name="connsiteY5" fmla="*/ 1763 h 6200299"/>
              <a:gd name="connsiteX6" fmla="*/ 3491473 w 4158731"/>
              <a:gd name="connsiteY6" fmla="*/ 1049513 h 6200299"/>
              <a:gd name="connsiteX7" fmla="*/ 2138923 w 4158731"/>
              <a:gd name="connsiteY7" fmla="*/ 1697213 h 6200299"/>
              <a:gd name="connsiteX8" fmla="*/ 4158223 w 4158731"/>
              <a:gd name="connsiteY8" fmla="*/ 2840213 h 6200299"/>
              <a:gd name="connsiteX9" fmla="*/ 938773 w 4158731"/>
              <a:gd name="connsiteY9" fmla="*/ 4154663 h 6200299"/>
              <a:gd name="connsiteX10" fmla="*/ 3320023 w 4158731"/>
              <a:gd name="connsiteY10" fmla="*/ 6173963 h 6200299"/>
              <a:gd name="connsiteX11" fmla="*/ 1992873 w 4158731"/>
              <a:gd name="connsiteY11" fmla="*/ 6200299 h 6200299"/>
              <a:gd name="connsiteX0" fmla="*/ 1992873 w 4158731"/>
              <a:gd name="connsiteY0" fmla="*/ 6200299 h 6200299"/>
              <a:gd name="connsiteX1" fmla="*/ 132323 w 4158731"/>
              <a:gd name="connsiteY1" fmla="*/ 3838656 h 6200299"/>
              <a:gd name="connsiteX2" fmla="*/ 3262873 w 4158731"/>
              <a:gd name="connsiteY2" fmla="*/ 2859264 h 6200299"/>
              <a:gd name="connsiteX3" fmla="*/ 1491223 w 4158731"/>
              <a:gd name="connsiteY3" fmla="*/ 1640063 h 6200299"/>
              <a:gd name="connsiteX4" fmla="*/ 2843773 w 4158731"/>
              <a:gd name="connsiteY4" fmla="*/ 1163813 h 6200299"/>
              <a:gd name="connsiteX5" fmla="*/ 1624573 w 4158731"/>
              <a:gd name="connsiteY5" fmla="*/ 1763 h 6200299"/>
              <a:gd name="connsiteX6" fmla="*/ 3491473 w 4158731"/>
              <a:gd name="connsiteY6" fmla="*/ 1049513 h 6200299"/>
              <a:gd name="connsiteX7" fmla="*/ 2138923 w 4158731"/>
              <a:gd name="connsiteY7" fmla="*/ 1697213 h 6200299"/>
              <a:gd name="connsiteX8" fmla="*/ 4158223 w 4158731"/>
              <a:gd name="connsiteY8" fmla="*/ 2840213 h 6200299"/>
              <a:gd name="connsiteX9" fmla="*/ 938773 w 4158731"/>
              <a:gd name="connsiteY9" fmla="*/ 4154663 h 6200299"/>
              <a:gd name="connsiteX10" fmla="*/ 3320023 w 4158731"/>
              <a:gd name="connsiteY10" fmla="*/ 6173963 h 6200299"/>
              <a:gd name="connsiteX11" fmla="*/ 1992873 w 4158731"/>
              <a:gd name="connsiteY11" fmla="*/ 6200299 h 6200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58731" h="6200299">
                <a:moveTo>
                  <a:pt x="1992873" y="6200299"/>
                </a:moveTo>
                <a:cubicBezTo>
                  <a:pt x="1243573" y="5444649"/>
                  <a:pt x="-489977" y="5318206"/>
                  <a:pt x="132323" y="3838656"/>
                </a:cubicBezTo>
                <a:cubicBezTo>
                  <a:pt x="767323" y="2856509"/>
                  <a:pt x="2783448" y="3255253"/>
                  <a:pt x="3262873" y="2859264"/>
                </a:cubicBezTo>
                <a:cubicBezTo>
                  <a:pt x="3342248" y="2579130"/>
                  <a:pt x="1278498" y="2298388"/>
                  <a:pt x="1491223" y="1640063"/>
                </a:cubicBezTo>
                <a:cubicBezTo>
                  <a:pt x="1672198" y="1043682"/>
                  <a:pt x="2653273" y="1324436"/>
                  <a:pt x="2843773" y="1163813"/>
                </a:cubicBezTo>
                <a:cubicBezTo>
                  <a:pt x="3605773" y="574718"/>
                  <a:pt x="2024623" y="281163"/>
                  <a:pt x="1624573" y="1763"/>
                </a:cubicBezTo>
                <a:cubicBezTo>
                  <a:pt x="2691373" y="-23637"/>
                  <a:pt x="3453373" y="220470"/>
                  <a:pt x="3491473" y="1049513"/>
                </a:cubicBezTo>
                <a:cubicBezTo>
                  <a:pt x="3551798" y="1750618"/>
                  <a:pt x="2488173" y="1347963"/>
                  <a:pt x="2138923" y="1697213"/>
                </a:cubicBezTo>
                <a:cubicBezTo>
                  <a:pt x="2081773" y="2160763"/>
                  <a:pt x="4196323" y="2443907"/>
                  <a:pt x="4158223" y="2840213"/>
                </a:cubicBezTo>
                <a:cubicBezTo>
                  <a:pt x="4024873" y="3387565"/>
                  <a:pt x="1624573" y="3341863"/>
                  <a:pt x="938773" y="4154663"/>
                </a:cubicBezTo>
                <a:cubicBezTo>
                  <a:pt x="646673" y="4846813"/>
                  <a:pt x="2526273" y="5500863"/>
                  <a:pt x="3320023" y="6173963"/>
                </a:cubicBezTo>
                <a:lnTo>
                  <a:pt x="1992873" y="6200299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олилиния: фигура 26">
            <a:extLst>
              <a:ext uri="{FF2B5EF4-FFF2-40B4-BE49-F238E27FC236}">
                <a16:creationId xmlns="" xmlns:a16="http://schemas.microsoft.com/office/drawing/2014/main" id="{44568CD2-F717-442B-895B-96FACF1C3925}"/>
              </a:ext>
            </a:extLst>
          </p:cNvPr>
          <p:cNvSpPr/>
          <p:nvPr/>
        </p:nvSpPr>
        <p:spPr>
          <a:xfrm>
            <a:off x="4332184" y="1996440"/>
            <a:ext cx="3246868" cy="4871720"/>
          </a:xfrm>
          <a:custGeom>
            <a:avLst/>
            <a:gdLst>
              <a:gd name="connsiteX0" fmla="*/ 2167353 w 3174437"/>
              <a:gd name="connsiteY0" fmla="*/ 4864100 h 4864100"/>
              <a:gd name="connsiteX1" fmla="*/ 198853 w 3174437"/>
              <a:gd name="connsiteY1" fmla="*/ 3606800 h 4864100"/>
              <a:gd name="connsiteX2" fmla="*/ 402053 w 3174437"/>
              <a:gd name="connsiteY2" fmla="*/ 2959100 h 4864100"/>
              <a:gd name="connsiteX3" fmla="*/ 3157953 w 3174437"/>
              <a:gd name="connsiteY3" fmla="*/ 2311400 h 4864100"/>
              <a:gd name="connsiteX4" fmla="*/ 1545053 w 3174437"/>
              <a:gd name="connsiteY4" fmla="*/ 1485900 h 4864100"/>
              <a:gd name="connsiteX5" fmla="*/ 1443453 w 3174437"/>
              <a:gd name="connsiteY5" fmla="*/ 1219200 h 4864100"/>
              <a:gd name="connsiteX6" fmla="*/ 2586453 w 3174437"/>
              <a:gd name="connsiteY6" fmla="*/ 990600 h 4864100"/>
              <a:gd name="connsiteX7" fmla="*/ 2815053 w 3174437"/>
              <a:gd name="connsiteY7" fmla="*/ 927100 h 4864100"/>
              <a:gd name="connsiteX8" fmla="*/ 2802353 w 3174437"/>
              <a:gd name="connsiteY8" fmla="*/ 558800 h 4864100"/>
              <a:gd name="connsiteX9" fmla="*/ 2167353 w 3174437"/>
              <a:gd name="connsiteY9" fmla="*/ 101600 h 4864100"/>
              <a:gd name="connsiteX10" fmla="*/ 1557753 w 3174437"/>
              <a:gd name="connsiteY10" fmla="*/ 0 h 4864100"/>
              <a:gd name="connsiteX11" fmla="*/ 1557753 w 3174437"/>
              <a:gd name="connsiteY11" fmla="*/ 0 h 4864100"/>
              <a:gd name="connsiteX0" fmla="*/ 2167353 w 3174437"/>
              <a:gd name="connsiteY0" fmla="*/ 4864100 h 4864100"/>
              <a:gd name="connsiteX1" fmla="*/ 198853 w 3174437"/>
              <a:gd name="connsiteY1" fmla="*/ 3606800 h 4864100"/>
              <a:gd name="connsiteX2" fmla="*/ 402053 w 3174437"/>
              <a:gd name="connsiteY2" fmla="*/ 2959100 h 4864100"/>
              <a:gd name="connsiteX3" fmla="*/ 3157953 w 3174437"/>
              <a:gd name="connsiteY3" fmla="*/ 2311400 h 4864100"/>
              <a:gd name="connsiteX4" fmla="*/ 1545053 w 3174437"/>
              <a:gd name="connsiteY4" fmla="*/ 1485900 h 4864100"/>
              <a:gd name="connsiteX5" fmla="*/ 1443453 w 3174437"/>
              <a:gd name="connsiteY5" fmla="*/ 1219200 h 4864100"/>
              <a:gd name="connsiteX6" fmla="*/ 2586453 w 3174437"/>
              <a:gd name="connsiteY6" fmla="*/ 990600 h 4864100"/>
              <a:gd name="connsiteX7" fmla="*/ 2837913 w 3174437"/>
              <a:gd name="connsiteY7" fmla="*/ 843280 h 4864100"/>
              <a:gd name="connsiteX8" fmla="*/ 2802353 w 3174437"/>
              <a:gd name="connsiteY8" fmla="*/ 558800 h 4864100"/>
              <a:gd name="connsiteX9" fmla="*/ 2167353 w 3174437"/>
              <a:gd name="connsiteY9" fmla="*/ 101600 h 4864100"/>
              <a:gd name="connsiteX10" fmla="*/ 1557753 w 3174437"/>
              <a:gd name="connsiteY10" fmla="*/ 0 h 4864100"/>
              <a:gd name="connsiteX11" fmla="*/ 1557753 w 3174437"/>
              <a:gd name="connsiteY11" fmla="*/ 0 h 4864100"/>
              <a:gd name="connsiteX0" fmla="*/ 2167353 w 3174437"/>
              <a:gd name="connsiteY0" fmla="*/ 4864100 h 4864100"/>
              <a:gd name="connsiteX1" fmla="*/ 198853 w 3174437"/>
              <a:gd name="connsiteY1" fmla="*/ 3606800 h 4864100"/>
              <a:gd name="connsiteX2" fmla="*/ 402053 w 3174437"/>
              <a:gd name="connsiteY2" fmla="*/ 2959100 h 4864100"/>
              <a:gd name="connsiteX3" fmla="*/ 3157953 w 3174437"/>
              <a:gd name="connsiteY3" fmla="*/ 2311400 h 4864100"/>
              <a:gd name="connsiteX4" fmla="*/ 1545053 w 3174437"/>
              <a:gd name="connsiteY4" fmla="*/ 1485900 h 4864100"/>
              <a:gd name="connsiteX5" fmla="*/ 1443453 w 3174437"/>
              <a:gd name="connsiteY5" fmla="*/ 1219200 h 4864100"/>
              <a:gd name="connsiteX6" fmla="*/ 2586453 w 3174437"/>
              <a:gd name="connsiteY6" fmla="*/ 990600 h 4864100"/>
              <a:gd name="connsiteX7" fmla="*/ 2837913 w 3174437"/>
              <a:gd name="connsiteY7" fmla="*/ 843280 h 4864100"/>
              <a:gd name="connsiteX8" fmla="*/ 2802353 w 3174437"/>
              <a:gd name="connsiteY8" fmla="*/ 558800 h 4864100"/>
              <a:gd name="connsiteX9" fmla="*/ 2182593 w 3174437"/>
              <a:gd name="connsiteY9" fmla="*/ 154940 h 4864100"/>
              <a:gd name="connsiteX10" fmla="*/ 1557753 w 3174437"/>
              <a:gd name="connsiteY10" fmla="*/ 0 h 4864100"/>
              <a:gd name="connsiteX11" fmla="*/ 1557753 w 3174437"/>
              <a:gd name="connsiteY11" fmla="*/ 0 h 4864100"/>
              <a:gd name="connsiteX0" fmla="*/ 2167353 w 3174437"/>
              <a:gd name="connsiteY0" fmla="*/ 4886960 h 4886960"/>
              <a:gd name="connsiteX1" fmla="*/ 198853 w 3174437"/>
              <a:gd name="connsiteY1" fmla="*/ 3629660 h 4886960"/>
              <a:gd name="connsiteX2" fmla="*/ 402053 w 3174437"/>
              <a:gd name="connsiteY2" fmla="*/ 2981960 h 4886960"/>
              <a:gd name="connsiteX3" fmla="*/ 3157953 w 3174437"/>
              <a:gd name="connsiteY3" fmla="*/ 2334260 h 4886960"/>
              <a:gd name="connsiteX4" fmla="*/ 1545053 w 3174437"/>
              <a:gd name="connsiteY4" fmla="*/ 1508760 h 4886960"/>
              <a:gd name="connsiteX5" fmla="*/ 1443453 w 3174437"/>
              <a:gd name="connsiteY5" fmla="*/ 1242060 h 4886960"/>
              <a:gd name="connsiteX6" fmla="*/ 2586453 w 3174437"/>
              <a:gd name="connsiteY6" fmla="*/ 1013460 h 4886960"/>
              <a:gd name="connsiteX7" fmla="*/ 2837913 w 3174437"/>
              <a:gd name="connsiteY7" fmla="*/ 866140 h 4886960"/>
              <a:gd name="connsiteX8" fmla="*/ 2802353 w 3174437"/>
              <a:gd name="connsiteY8" fmla="*/ 581660 h 4886960"/>
              <a:gd name="connsiteX9" fmla="*/ 2182593 w 3174437"/>
              <a:gd name="connsiteY9" fmla="*/ 177800 h 4886960"/>
              <a:gd name="connsiteX10" fmla="*/ 1557753 w 3174437"/>
              <a:gd name="connsiteY10" fmla="*/ 22860 h 4886960"/>
              <a:gd name="connsiteX11" fmla="*/ 1489173 w 3174437"/>
              <a:gd name="connsiteY11" fmla="*/ 0 h 4886960"/>
              <a:gd name="connsiteX0" fmla="*/ 2167353 w 3174290"/>
              <a:gd name="connsiteY0" fmla="*/ 4886960 h 4886960"/>
              <a:gd name="connsiteX1" fmla="*/ 198853 w 3174290"/>
              <a:gd name="connsiteY1" fmla="*/ 3629660 h 4886960"/>
              <a:gd name="connsiteX2" fmla="*/ 402053 w 3174290"/>
              <a:gd name="connsiteY2" fmla="*/ 2981960 h 4886960"/>
              <a:gd name="connsiteX3" fmla="*/ 3157953 w 3174290"/>
              <a:gd name="connsiteY3" fmla="*/ 2334260 h 4886960"/>
              <a:gd name="connsiteX4" fmla="*/ 1545053 w 3174290"/>
              <a:gd name="connsiteY4" fmla="*/ 1508760 h 4886960"/>
              <a:gd name="connsiteX5" fmla="*/ 1534893 w 3174290"/>
              <a:gd name="connsiteY5" fmla="*/ 1203960 h 4886960"/>
              <a:gd name="connsiteX6" fmla="*/ 2586453 w 3174290"/>
              <a:gd name="connsiteY6" fmla="*/ 1013460 h 4886960"/>
              <a:gd name="connsiteX7" fmla="*/ 2837913 w 3174290"/>
              <a:gd name="connsiteY7" fmla="*/ 866140 h 4886960"/>
              <a:gd name="connsiteX8" fmla="*/ 2802353 w 3174290"/>
              <a:gd name="connsiteY8" fmla="*/ 581660 h 4886960"/>
              <a:gd name="connsiteX9" fmla="*/ 2182593 w 3174290"/>
              <a:gd name="connsiteY9" fmla="*/ 177800 h 4886960"/>
              <a:gd name="connsiteX10" fmla="*/ 1557753 w 3174290"/>
              <a:gd name="connsiteY10" fmla="*/ 22860 h 4886960"/>
              <a:gd name="connsiteX11" fmla="*/ 1489173 w 3174290"/>
              <a:gd name="connsiteY11" fmla="*/ 0 h 4886960"/>
              <a:gd name="connsiteX0" fmla="*/ 2168978 w 3206149"/>
              <a:gd name="connsiteY0" fmla="*/ 4886960 h 4886960"/>
              <a:gd name="connsiteX1" fmla="*/ 200478 w 3206149"/>
              <a:gd name="connsiteY1" fmla="*/ 3629660 h 4886960"/>
              <a:gd name="connsiteX2" fmla="*/ 403678 w 3206149"/>
              <a:gd name="connsiteY2" fmla="*/ 2981960 h 4886960"/>
              <a:gd name="connsiteX3" fmla="*/ 3190058 w 3206149"/>
              <a:gd name="connsiteY3" fmla="*/ 2280920 h 4886960"/>
              <a:gd name="connsiteX4" fmla="*/ 1546678 w 3206149"/>
              <a:gd name="connsiteY4" fmla="*/ 1508760 h 4886960"/>
              <a:gd name="connsiteX5" fmla="*/ 1536518 w 3206149"/>
              <a:gd name="connsiteY5" fmla="*/ 1203960 h 4886960"/>
              <a:gd name="connsiteX6" fmla="*/ 2588078 w 3206149"/>
              <a:gd name="connsiteY6" fmla="*/ 1013460 h 4886960"/>
              <a:gd name="connsiteX7" fmla="*/ 2839538 w 3206149"/>
              <a:gd name="connsiteY7" fmla="*/ 866140 h 4886960"/>
              <a:gd name="connsiteX8" fmla="*/ 2803978 w 3206149"/>
              <a:gd name="connsiteY8" fmla="*/ 581660 h 4886960"/>
              <a:gd name="connsiteX9" fmla="*/ 2184218 w 3206149"/>
              <a:gd name="connsiteY9" fmla="*/ 177800 h 4886960"/>
              <a:gd name="connsiteX10" fmla="*/ 1559378 w 3206149"/>
              <a:gd name="connsiteY10" fmla="*/ 22860 h 4886960"/>
              <a:gd name="connsiteX11" fmla="*/ 1490798 w 3206149"/>
              <a:gd name="connsiteY11" fmla="*/ 0 h 4886960"/>
              <a:gd name="connsiteX0" fmla="*/ 2195372 w 3233925"/>
              <a:gd name="connsiteY0" fmla="*/ 4886960 h 4886960"/>
              <a:gd name="connsiteX1" fmla="*/ 226872 w 3233925"/>
              <a:gd name="connsiteY1" fmla="*/ 3629660 h 4886960"/>
              <a:gd name="connsiteX2" fmla="*/ 376732 w 3233925"/>
              <a:gd name="connsiteY2" fmla="*/ 2943860 h 4886960"/>
              <a:gd name="connsiteX3" fmla="*/ 3216452 w 3233925"/>
              <a:gd name="connsiteY3" fmla="*/ 2280920 h 4886960"/>
              <a:gd name="connsiteX4" fmla="*/ 1573072 w 3233925"/>
              <a:gd name="connsiteY4" fmla="*/ 1508760 h 4886960"/>
              <a:gd name="connsiteX5" fmla="*/ 1562912 w 3233925"/>
              <a:gd name="connsiteY5" fmla="*/ 1203960 h 4886960"/>
              <a:gd name="connsiteX6" fmla="*/ 2614472 w 3233925"/>
              <a:gd name="connsiteY6" fmla="*/ 1013460 h 4886960"/>
              <a:gd name="connsiteX7" fmla="*/ 2865932 w 3233925"/>
              <a:gd name="connsiteY7" fmla="*/ 866140 h 4886960"/>
              <a:gd name="connsiteX8" fmla="*/ 2830372 w 3233925"/>
              <a:gd name="connsiteY8" fmla="*/ 581660 h 4886960"/>
              <a:gd name="connsiteX9" fmla="*/ 2210612 w 3233925"/>
              <a:gd name="connsiteY9" fmla="*/ 177800 h 4886960"/>
              <a:gd name="connsiteX10" fmla="*/ 1585772 w 3233925"/>
              <a:gd name="connsiteY10" fmla="*/ 22860 h 4886960"/>
              <a:gd name="connsiteX11" fmla="*/ 1517192 w 3233925"/>
              <a:gd name="connsiteY11" fmla="*/ 0 h 4886960"/>
              <a:gd name="connsiteX0" fmla="*/ 2204722 w 3243275"/>
              <a:gd name="connsiteY0" fmla="*/ 4886960 h 4886960"/>
              <a:gd name="connsiteX1" fmla="*/ 220982 w 3243275"/>
              <a:gd name="connsiteY1" fmla="*/ 3644900 h 4886960"/>
              <a:gd name="connsiteX2" fmla="*/ 386082 w 3243275"/>
              <a:gd name="connsiteY2" fmla="*/ 2943860 h 4886960"/>
              <a:gd name="connsiteX3" fmla="*/ 3225802 w 3243275"/>
              <a:gd name="connsiteY3" fmla="*/ 2280920 h 4886960"/>
              <a:gd name="connsiteX4" fmla="*/ 1582422 w 3243275"/>
              <a:gd name="connsiteY4" fmla="*/ 1508760 h 4886960"/>
              <a:gd name="connsiteX5" fmla="*/ 1572262 w 3243275"/>
              <a:gd name="connsiteY5" fmla="*/ 1203960 h 4886960"/>
              <a:gd name="connsiteX6" fmla="*/ 2623822 w 3243275"/>
              <a:gd name="connsiteY6" fmla="*/ 1013460 h 4886960"/>
              <a:gd name="connsiteX7" fmla="*/ 2875282 w 3243275"/>
              <a:gd name="connsiteY7" fmla="*/ 866140 h 4886960"/>
              <a:gd name="connsiteX8" fmla="*/ 2839722 w 3243275"/>
              <a:gd name="connsiteY8" fmla="*/ 581660 h 4886960"/>
              <a:gd name="connsiteX9" fmla="*/ 2219962 w 3243275"/>
              <a:gd name="connsiteY9" fmla="*/ 177800 h 4886960"/>
              <a:gd name="connsiteX10" fmla="*/ 1595122 w 3243275"/>
              <a:gd name="connsiteY10" fmla="*/ 22860 h 4886960"/>
              <a:gd name="connsiteX11" fmla="*/ 1526542 w 3243275"/>
              <a:gd name="connsiteY11" fmla="*/ 0 h 4886960"/>
              <a:gd name="connsiteX0" fmla="*/ 2156952 w 3195505"/>
              <a:gd name="connsiteY0" fmla="*/ 4886960 h 4886960"/>
              <a:gd name="connsiteX1" fmla="*/ 173212 w 3195505"/>
              <a:gd name="connsiteY1" fmla="*/ 3644900 h 4886960"/>
              <a:gd name="connsiteX2" fmla="*/ 338312 w 3195505"/>
              <a:gd name="connsiteY2" fmla="*/ 2943860 h 4886960"/>
              <a:gd name="connsiteX3" fmla="*/ 3178032 w 3195505"/>
              <a:gd name="connsiteY3" fmla="*/ 2280920 h 4886960"/>
              <a:gd name="connsiteX4" fmla="*/ 1534652 w 3195505"/>
              <a:gd name="connsiteY4" fmla="*/ 1508760 h 4886960"/>
              <a:gd name="connsiteX5" fmla="*/ 1524492 w 3195505"/>
              <a:gd name="connsiteY5" fmla="*/ 1203960 h 4886960"/>
              <a:gd name="connsiteX6" fmla="*/ 2576052 w 3195505"/>
              <a:gd name="connsiteY6" fmla="*/ 1013460 h 4886960"/>
              <a:gd name="connsiteX7" fmla="*/ 2827512 w 3195505"/>
              <a:gd name="connsiteY7" fmla="*/ 866140 h 4886960"/>
              <a:gd name="connsiteX8" fmla="*/ 2791952 w 3195505"/>
              <a:gd name="connsiteY8" fmla="*/ 581660 h 4886960"/>
              <a:gd name="connsiteX9" fmla="*/ 2172192 w 3195505"/>
              <a:gd name="connsiteY9" fmla="*/ 177800 h 4886960"/>
              <a:gd name="connsiteX10" fmla="*/ 1547352 w 3195505"/>
              <a:gd name="connsiteY10" fmla="*/ 22860 h 4886960"/>
              <a:gd name="connsiteX11" fmla="*/ 1478772 w 3195505"/>
              <a:gd name="connsiteY11" fmla="*/ 0 h 4886960"/>
              <a:gd name="connsiteX0" fmla="*/ 2183444 w 3221997"/>
              <a:gd name="connsiteY0" fmla="*/ 4886960 h 4886960"/>
              <a:gd name="connsiteX1" fmla="*/ 199704 w 3221997"/>
              <a:gd name="connsiteY1" fmla="*/ 3644900 h 4886960"/>
              <a:gd name="connsiteX2" fmla="*/ 364804 w 3221997"/>
              <a:gd name="connsiteY2" fmla="*/ 2943860 h 4886960"/>
              <a:gd name="connsiteX3" fmla="*/ 3204524 w 3221997"/>
              <a:gd name="connsiteY3" fmla="*/ 2280920 h 4886960"/>
              <a:gd name="connsiteX4" fmla="*/ 1561144 w 3221997"/>
              <a:gd name="connsiteY4" fmla="*/ 1508760 h 4886960"/>
              <a:gd name="connsiteX5" fmla="*/ 1550984 w 3221997"/>
              <a:gd name="connsiteY5" fmla="*/ 1203960 h 4886960"/>
              <a:gd name="connsiteX6" fmla="*/ 2602544 w 3221997"/>
              <a:gd name="connsiteY6" fmla="*/ 1013460 h 4886960"/>
              <a:gd name="connsiteX7" fmla="*/ 2854004 w 3221997"/>
              <a:gd name="connsiteY7" fmla="*/ 866140 h 4886960"/>
              <a:gd name="connsiteX8" fmla="*/ 2818444 w 3221997"/>
              <a:gd name="connsiteY8" fmla="*/ 581660 h 4886960"/>
              <a:gd name="connsiteX9" fmla="*/ 2198684 w 3221997"/>
              <a:gd name="connsiteY9" fmla="*/ 177800 h 4886960"/>
              <a:gd name="connsiteX10" fmla="*/ 1573844 w 3221997"/>
              <a:gd name="connsiteY10" fmla="*/ 22860 h 4886960"/>
              <a:gd name="connsiteX11" fmla="*/ 1505264 w 3221997"/>
              <a:gd name="connsiteY11" fmla="*/ 0 h 4886960"/>
              <a:gd name="connsiteX0" fmla="*/ 2261655 w 3246868"/>
              <a:gd name="connsiteY0" fmla="*/ 4871720 h 4871720"/>
              <a:gd name="connsiteX1" fmla="*/ 224575 w 3246868"/>
              <a:gd name="connsiteY1" fmla="*/ 3644900 h 4871720"/>
              <a:gd name="connsiteX2" fmla="*/ 389675 w 3246868"/>
              <a:gd name="connsiteY2" fmla="*/ 2943860 h 4871720"/>
              <a:gd name="connsiteX3" fmla="*/ 3229395 w 3246868"/>
              <a:gd name="connsiteY3" fmla="*/ 2280920 h 4871720"/>
              <a:gd name="connsiteX4" fmla="*/ 1586015 w 3246868"/>
              <a:gd name="connsiteY4" fmla="*/ 1508760 h 4871720"/>
              <a:gd name="connsiteX5" fmla="*/ 1575855 w 3246868"/>
              <a:gd name="connsiteY5" fmla="*/ 1203960 h 4871720"/>
              <a:gd name="connsiteX6" fmla="*/ 2627415 w 3246868"/>
              <a:gd name="connsiteY6" fmla="*/ 1013460 h 4871720"/>
              <a:gd name="connsiteX7" fmla="*/ 2878875 w 3246868"/>
              <a:gd name="connsiteY7" fmla="*/ 866140 h 4871720"/>
              <a:gd name="connsiteX8" fmla="*/ 2843315 w 3246868"/>
              <a:gd name="connsiteY8" fmla="*/ 581660 h 4871720"/>
              <a:gd name="connsiteX9" fmla="*/ 2223555 w 3246868"/>
              <a:gd name="connsiteY9" fmla="*/ 177800 h 4871720"/>
              <a:gd name="connsiteX10" fmla="*/ 1598715 w 3246868"/>
              <a:gd name="connsiteY10" fmla="*/ 22860 h 4871720"/>
              <a:gd name="connsiteX11" fmla="*/ 1530135 w 3246868"/>
              <a:gd name="connsiteY11" fmla="*/ 0 h 4871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46868" h="4871720">
                <a:moveTo>
                  <a:pt x="2261655" y="4871720"/>
                </a:moveTo>
                <a:cubicBezTo>
                  <a:pt x="1424513" y="4401820"/>
                  <a:pt x="536572" y="3966210"/>
                  <a:pt x="224575" y="3644900"/>
                </a:cubicBezTo>
                <a:cubicBezTo>
                  <a:pt x="-87422" y="3323590"/>
                  <a:pt x="-111128" y="3171190"/>
                  <a:pt x="389675" y="2943860"/>
                </a:cubicBezTo>
                <a:cubicBezTo>
                  <a:pt x="890478" y="2716530"/>
                  <a:pt x="3030005" y="2520103"/>
                  <a:pt x="3229395" y="2280920"/>
                </a:cubicBezTo>
                <a:cubicBezTo>
                  <a:pt x="3428785" y="2041737"/>
                  <a:pt x="1861605" y="1688253"/>
                  <a:pt x="1586015" y="1508760"/>
                </a:cubicBezTo>
                <a:cubicBezTo>
                  <a:pt x="1310425" y="1329267"/>
                  <a:pt x="1402288" y="1286510"/>
                  <a:pt x="1575855" y="1203960"/>
                </a:cubicBezTo>
                <a:cubicBezTo>
                  <a:pt x="1749422" y="1121410"/>
                  <a:pt x="2410245" y="1069763"/>
                  <a:pt x="2627415" y="1013460"/>
                </a:cubicBezTo>
                <a:cubicBezTo>
                  <a:pt x="2844585" y="957157"/>
                  <a:pt x="2842892" y="938107"/>
                  <a:pt x="2878875" y="866140"/>
                </a:cubicBezTo>
                <a:cubicBezTo>
                  <a:pt x="2914858" y="794173"/>
                  <a:pt x="2952535" y="696383"/>
                  <a:pt x="2843315" y="581660"/>
                </a:cubicBezTo>
                <a:cubicBezTo>
                  <a:pt x="2734095" y="466937"/>
                  <a:pt x="2430988" y="270933"/>
                  <a:pt x="2223555" y="177800"/>
                </a:cubicBezTo>
                <a:cubicBezTo>
                  <a:pt x="2016122" y="84667"/>
                  <a:pt x="1598715" y="22860"/>
                  <a:pt x="1598715" y="22860"/>
                </a:cubicBezTo>
                <a:lnTo>
                  <a:pt x="1530135" y="0"/>
                </a:lnTo>
              </a:path>
            </a:pathLst>
          </a:cu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9" name="Группа 8">
            <a:extLst>
              <a:ext uri="{FF2B5EF4-FFF2-40B4-BE49-F238E27FC236}">
                <a16:creationId xmlns="" xmlns:a16="http://schemas.microsoft.com/office/drawing/2014/main" id="{293F4BF0-4337-41E5-9CC1-35D3F3C1ECED}"/>
              </a:ext>
            </a:extLst>
          </p:cNvPr>
          <p:cNvGrpSpPr/>
          <p:nvPr/>
        </p:nvGrpSpPr>
        <p:grpSpPr>
          <a:xfrm>
            <a:off x="4775918" y="1439038"/>
            <a:ext cx="1358181" cy="930415"/>
            <a:chOff x="5089369" y="1293851"/>
            <a:chExt cx="753450" cy="704369"/>
          </a:xfrm>
          <a:solidFill>
            <a:srgbClr val="FF0000"/>
          </a:solidFill>
        </p:grpSpPr>
        <p:sp>
          <p:nvSpPr>
            <p:cNvPr id="10" name="Овал 9">
              <a:extLst>
                <a:ext uri="{FF2B5EF4-FFF2-40B4-BE49-F238E27FC236}">
                  <a16:creationId xmlns="" xmlns:a16="http://schemas.microsoft.com/office/drawing/2014/main" id="{D8453D93-83BF-4D82-BC2A-BAC38F05E73F}"/>
                </a:ext>
              </a:extLst>
            </p:cNvPr>
            <p:cNvSpPr/>
            <p:nvPr/>
          </p:nvSpPr>
          <p:spPr>
            <a:xfrm>
              <a:off x="5707819" y="1863220"/>
              <a:ext cx="135000" cy="135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1" name="Прямоугольный треугольник 10">
              <a:extLst>
                <a:ext uri="{FF2B5EF4-FFF2-40B4-BE49-F238E27FC236}">
                  <a16:creationId xmlns="" xmlns:a16="http://schemas.microsoft.com/office/drawing/2014/main" id="{3B104F09-A5A3-4DFB-904E-346E1B4C7BBC}"/>
                </a:ext>
              </a:extLst>
            </p:cNvPr>
            <p:cNvSpPr/>
            <p:nvPr/>
          </p:nvSpPr>
          <p:spPr>
            <a:xfrm rot="10800000">
              <a:off x="5640319" y="1300720"/>
              <a:ext cx="135000" cy="5850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2" name="Полилиния: фигура 31">
              <a:extLst>
                <a:ext uri="{FF2B5EF4-FFF2-40B4-BE49-F238E27FC236}">
                  <a16:creationId xmlns="" xmlns:a16="http://schemas.microsoft.com/office/drawing/2014/main" id="{2D5E73CE-AB47-4653-9AD9-DA200277F9C8}"/>
                </a:ext>
              </a:extLst>
            </p:cNvPr>
            <p:cNvSpPr/>
            <p:nvPr/>
          </p:nvSpPr>
          <p:spPr>
            <a:xfrm>
              <a:off x="5089369" y="1293851"/>
              <a:ext cx="675000" cy="360000"/>
            </a:xfrm>
            <a:custGeom>
              <a:avLst/>
              <a:gdLst>
                <a:gd name="connsiteX0" fmla="*/ 0 w 675000"/>
                <a:gd name="connsiteY0" fmla="*/ 0 h 360000"/>
                <a:gd name="connsiteX1" fmla="*/ 675000 w 675000"/>
                <a:gd name="connsiteY1" fmla="*/ 0 h 360000"/>
                <a:gd name="connsiteX2" fmla="*/ 675000 w 675000"/>
                <a:gd name="connsiteY2" fmla="*/ 360000 h 360000"/>
                <a:gd name="connsiteX3" fmla="*/ 222857 w 675000"/>
                <a:gd name="connsiteY3" fmla="*/ 36000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000" h="360000">
                  <a:moveTo>
                    <a:pt x="0" y="0"/>
                  </a:moveTo>
                  <a:lnTo>
                    <a:pt x="675000" y="0"/>
                  </a:lnTo>
                  <a:lnTo>
                    <a:pt x="675000" y="360000"/>
                  </a:lnTo>
                  <a:lnTo>
                    <a:pt x="222857" y="3600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Группа 12">
            <a:extLst>
              <a:ext uri="{FF2B5EF4-FFF2-40B4-BE49-F238E27FC236}">
                <a16:creationId xmlns="" xmlns:a16="http://schemas.microsoft.com/office/drawing/2014/main" id="{27C55F93-4E80-4FAE-BADD-6C55FBEFF649}"/>
              </a:ext>
            </a:extLst>
          </p:cNvPr>
          <p:cNvGrpSpPr/>
          <p:nvPr/>
        </p:nvGrpSpPr>
        <p:grpSpPr>
          <a:xfrm flipH="1">
            <a:off x="7040998" y="2510701"/>
            <a:ext cx="1449915" cy="863295"/>
            <a:chOff x="5089369" y="1293851"/>
            <a:chExt cx="753450" cy="704369"/>
          </a:xfrm>
        </p:grpSpPr>
        <p:sp>
          <p:nvSpPr>
            <p:cNvPr id="14" name="Овал 13">
              <a:extLst>
                <a:ext uri="{FF2B5EF4-FFF2-40B4-BE49-F238E27FC236}">
                  <a16:creationId xmlns="" xmlns:a16="http://schemas.microsoft.com/office/drawing/2014/main" id="{A8789575-8FAF-41A5-B508-F8E044478ADE}"/>
                </a:ext>
              </a:extLst>
            </p:cNvPr>
            <p:cNvSpPr/>
            <p:nvPr/>
          </p:nvSpPr>
          <p:spPr>
            <a:xfrm>
              <a:off x="5707819" y="1863220"/>
              <a:ext cx="135000" cy="135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5" name="Прямоугольный треугольник 14">
              <a:extLst>
                <a:ext uri="{FF2B5EF4-FFF2-40B4-BE49-F238E27FC236}">
                  <a16:creationId xmlns="" xmlns:a16="http://schemas.microsoft.com/office/drawing/2014/main" id="{12EFD6F7-AC4A-447A-AAA0-21294E5553D1}"/>
                </a:ext>
              </a:extLst>
            </p:cNvPr>
            <p:cNvSpPr/>
            <p:nvPr/>
          </p:nvSpPr>
          <p:spPr>
            <a:xfrm rot="10800000">
              <a:off x="5640319" y="1300720"/>
              <a:ext cx="135000" cy="5850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6" name="Полилиния: фигура 36">
              <a:extLst>
                <a:ext uri="{FF2B5EF4-FFF2-40B4-BE49-F238E27FC236}">
                  <a16:creationId xmlns="" xmlns:a16="http://schemas.microsoft.com/office/drawing/2014/main" id="{5A7A7B8C-70E7-4364-8B16-4320BCB8DAFE}"/>
                </a:ext>
              </a:extLst>
            </p:cNvPr>
            <p:cNvSpPr/>
            <p:nvPr/>
          </p:nvSpPr>
          <p:spPr>
            <a:xfrm>
              <a:off x="5089369" y="1293851"/>
              <a:ext cx="675000" cy="360000"/>
            </a:xfrm>
            <a:custGeom>
              <a:avLst/>
              <a:gdLst>
                <a:gd name="connsiteX0" fmla="*/ 0 w 675000"/>
                <a:gd name="connsiteY0" fmla="*/ 0 h 360000"/>
                <a:gd name="connsiteX1" fmla="*/ 675000 w 675000"/>
                <a:gd name="connsiteY1" fmla="*/ 0 h 360000"/>
                <a:gd name="connsiteX2" fmla="*/ 675000 w 675000"/>
                <a:gd name="connsiteY2" fmla="*/ 360000 h 360000"/>
                <a:gd name="connsiteX3" fmla="*/ 222857 w 675000"/>
                <a:gd name="connsiteY3" fmla="*/ 36000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000" h="360000">
                  <a:moveTo>
                    <a:pt x="0" y="0"/>
                  </a:moveTo>
                  <a:lnTo>
                    <a:pt x="675000" y="0"/>
                  </a:lnTo>
                  <a:lnTo>
                    <a:pt x="675000" y="360000"/>
                  </a:lnTo>
                  <a:lnTo>
                    <a:pt x="222857" y="360000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="" xmlns:a16="http://schemas.microsoft.com/office/drawing/2014/main" id="{D238A745-422A-4702-9F6C-EE0CBBCCE4C6}"/>
              </a:ext>
            </a:extLst>
          </p:cNvPr>
          <p:cNvGrpSpPr/>
          <p:nvPr/>
        </p:nvGrpSpPr>
        <p:grpSpPr>
          <a:xfrm>
            <a:off x="4116001" y="3149588"/>
            <a:ext cx="1799112" cy="1060339"/>
            <a:chOff x="5089369" y="1293851"/>
            <a:chExt cx="753450" cy="704369"/>
          </a:xfrm>
          <a:solidFill>
            <a:srgbClr val="00B0F0"/>
          </a:solidFill>
        </p:grpSpPr>
        <p:sp>
          <p:nvSpPr>
            <p:cNvPr id="18" name="Овал 17">
              <a:extLst>
                <a:ext uri="{FF2B5EF4-FFF2-40B4-BE49-F238E27FC236}">
                  <a16:creationId xmlns="" xmlns:a16="http://schemas.microsoft.com/office/drawing/2014/main" id="{AF4B85A1-2F70-4842-AD82-115F05A2FBB0}"/>
                </a:ext>
              </a:extLst>
            </p:cNvPr>
            <p:cNvSpPr/>
            <p:nvPr/>
          </p:nvSpPr>
          <p:spPr>
            <a:xfrm>
              <a:off x="5707819" y="1863220"/>
              <a:ext cx="135000" cy="135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9" name="Прямоугольный треугольник 18">
              <a:extLst>
                <a:ext uri="{FF2B5EF4-FFF2-40B4-BE49-F238E27FC236}">
                  <a16:creationId xmlns="" xmlns:a16="http://schemas.microsoft.com/office/drawing/2014/main" id="{1A00B36A-32B2-42EB-8BFC-E9D1142F0332}"/>
                </a:ext>
              </a:extLst>
            </p:cNvPr>
            <p:cNvSpPr/>
            <p:nvPr/>
          </p:nvSpPr>
          <p:spPr>
            <a:xfrm rot="10800000">
              <a:off x="5640319" y="1300720"/>
              <a:ext cx="135000" cy="5850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20" name="Полилиния: фигура 44">
              <a:extLst>
                <a:ext uri="{FF2B5EF4-FFF2-40B4-BE49-F238E27FC236}">
                  <a16:creationId xmlns="" xmlns:a16="http://schemas.microsoft.com/office/drawing/2014/main" id="{52A5CAF9-2E03-498C-B119-347173EECE66}"/>
                </a:ext>
              </a:extLst>
            </p:cNvPr>
            <p:cNvSpPr/>
            <p:nvPr/>
          </p:nvSpPr>
          <p:spPr>
            <a:xfrm>
              <a:off x="5089369" y="1293851"/>
              <a:ext cx="675000" cy="360000"/>
            </a:xfrm>
            <a:custGeom>
              <a:avLst/>
              <a:gdLst>
                <a:gd name="connsiteX0" fmla="*/ 0 w 675000"/>
                <a:gd name="connsiteY0" fmla="*/ 0 h 360000"/>
                <a:gd name="connsiteX1" fmla="*/ 675000 w 675000"/>
                <a:gd name="connsiteY1" fmla="*/ 0 h 360000"/>
                <a:gd name="connsiteX2" fmla="*/ 675000 w 675000"/>
                <a:gd name="connsiteY2" fmla="*/ 360000 h 360000"/>
                <a:gd name="connsiteX3" fmla="*/ 222857 w 675000"/>
                <a:gd name="connsiteY3" fmla="*/ 36000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000" h="360000">
                  <a:moveTo>
                    <a:pt x="0" y="0"/>
                  </a:moveTo>
                  <a:lnTo>
                    <a:pt x="675000" y="0"/>
                  </a:lnTo>
                  <a:lnTo>
                    <a:pt x="675000" y="360000"/>
                  </a:lnTo>
                  <a:lnTo>
                    <a:pt x="222857" y="3600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A4BD1C71-08B5-484D-A561-93F30222CECF}"/>
              </a:ext>
            </a:extLst>
          </p:cNvPr>
          <p:cNvSpPr txBox="1"/>
          <p:nvPr/>
        </p:nvSpPr>
        <p:spPr>
          <a:xfrm>
            <a:off x="5151000" y="1197005"/>
            <a:ext cx="11985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b="1" dirty="0" smtClean="0">
              <a:solidFill>
                <a:srgbClr val="FFFF00"/>
              </a:solidFill>
            </a:endParaRPr>
          </a:p>
          <a:p>
            <a:r>
              <a:rPr lang="ru-RU" sz="2000" b="1" dirty="0" smtClean="0">
                <a:solidFill>
                  <a:srgbClr val="FFFF00"/>
                </a:solidFill>
              </a:rPr>
              <a:t>2008г</a:t>
            </a:r>
            <a:r>
              <a:rPr lang="ru-RU" sz="2000" b="1" dirty="0" smtClean="0">
                <a:solidFill>
                  <a:schemeClr val="bg1"/>
                </a:solidFill>
              </a:rPr>
              <a:t>.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2B89A390-4E25-416B-B76C-7C62F9FDE808}"/>
              </a:ext>
            </a:extLst>
          </p:cNvPr>
          <p:cNvSpPr txBox="1"/>
          <p:nvPr/>
        </p:nvSpPr>
        <p:spPr>
          <a:xfrm>
            <a:off x="7191965" y="2145439"/>
            <a:ext cx="10537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b="1" dirty="0" smtClean="0">
              <a:solidFill>
                <a:srgbClr val="FFFF00"/>
              </a:solidFill>
            </a:endParaRPr>
          </a:p>
          <a:p>
            <a:r>
              <a:rPr lang="ru-RU" sz="2000" b="1" dirty="0" smtClean="0">
                <a:solidFill>
                  <a:srgbClr val="FFFF00"/>
                </a:solidFill>
              </a:rPr>
              <a:t>2011</a:t>
            </a:r>
            <a:endParaRPr lang="ru-RU" sz="2000" b="1" dirty="0">
              <a:solidFill>
                <a:srgbClr val="FFFF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C34EC522-AA34-462F-94F4-897C355C143F}"/>
              </a:ext>
            </a:extLst>
          </p:cNvPr>
          <p:cNvSpPr txBox="1"/>
          <p:nvPr/>
        </p:nvSpPr>
        <p:spPr>
          <a:xfrm>
            <a:off x="4372409" y="3200140"/>
            <a:ext cx="19771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FF00"/>
                </a:solidFill>
              </a:rPr>
              <a:t>2013-2014</a:t>
            </a:r>
            <a:endParaRPr lang="ru-RU" sz="2000" b="1" dirty="0">
              <a:solidFill>
                <a:srgbClr val="FFFF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C4CDC795-06C0-435B-AFF1-F909B2D36DCE}"/>
              </a:ext>
            </a:extLst>
          </p:cNvPr>
          <p:cNvSpPr txBox="1"/>
          <p:nvPr/>
        </p:nvSpPr>
        <p:spPr>
          <a:xfrm>
            <a:off x="384134" y="1208141"/>
            <a:ext cx="505875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FFFF00"/>
                </a:solidFill>
              </a:rPr>
              <a:t>Анимационная студия «Да»</a:t>
            </a:r>
          </a:p>
          <a:p>
            <a:pPr algn="ctr"/>
            <a:r>
              <a:rPr lang="ru-RU" sz="1600" i="1" dirty="0" smtClean="0">
                <a:solidFill>
                  <a:srgbClr val="FFFF00"/>
                </a:solidFill>
              </a:rPr>
              <a:t> (благотворительное неформальное общество в России. Проект по созданию мультипликации для </a:t>
            </a:r>
            <a:r>
              <a:rPr lang="ru-RU" sz="1600" i="1" dirty="0" err="1" smtClean="0">
                <a:solidFill>
                  <a:srgbClr val="FFFF00"/>
                </a:solidFill>
              </a:rPr>
              <a:t>онкобольных</a:t>
            </a:r>
            <a:r>
              <a:rPr lang="ru-RU" sz="1600" i="1" dirty="0" smtClean="0">
                <a:solidFill>
                  <a:srgbClr val="FFFF00"/>
                </a:solidFill>
              </a:rPr>
              <a:t> детей)</a:t>
            </a:r>
            <a:endParaRPr lang="ru-RU" sz="1600" i="1" dirty="0">
              <a:solidFill>
                <a:srgbClr val="FFFF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644EDD40-F6D5-4328-9E28-0E387B3F7A81}"/>
              </a:ext>
            </a:extLst>
          </p:cNvPr>
          <p:cNvSpPr txBox="1"/>
          <p:nvPr/>
        </p:nvSpPr>
        <p:spPr>
          <a:xfrm>
            <a:off x="8063710" y="2296778"/>
            <a:ext cx="40001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>
                <a:solidFill>
                  <a:srgbClr val="FFFF00"/>
                </a:solidFill>
              </a:rPr>
              <a:t>Проект </a:t>
            </a:r>
            <a:r>
              <a:rPr lang="en-US" sz="1600" i="1" dirty="0" err="1" smtClean="0">
                <a:solidFill>
                  <a:srgbClr val="FFFF00"/>
                </a:solidFill>
              </a:rPr>
              <a:t>StriveTogether</a:t>
            </a:r>
            <a:r>
              <a:rPr lang="ru-RU" sz="1600" i="1" dirty="0" smtClean="0">
                <a:solidFill>
                  <a:srgbClr val="FFFF00"/>
                </a:solidFill>
              </a:rPr>
              <a:t>. </a:t>
            </a:r>
            <a:r>
              <a:rPr lang="ru-RU" sz="1600" i="1" dirty="0" err="1" smtClean="0">
                <a:solidFill>
                  <a:srgbClr val="FFFF00"/>
                </a:solidFill>
              </a:rPr>
              <a:t>США.Штат</a:t>
            </a:r>
            <a:r>
              <a:rPr lang="ru-RU" sz="1600" i="1" dirty="0" smtClean="0">
                <a:solidFill>
                  <a:srgbClr val="FFFF00"/>
                </a:solidFill>
              </a:rPr>
              <a:t> Кентукки. Всестороннее развитие детей, не ограниченное школьной программой. Социализация.</a:t>
            </a:r>
            <a:endParaRPr lang="ru-RU" sz="1600" i="1" dirty="0">
              <a:solidFill>
                <a:srgbClr val="FFFF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9F52D5BD-2471-44BA-88C0-DBD6896EE5DC}"/>
              </a:ext>
            </a:extLst>
          </p:cNvPr>
          <p:cNvSpPr txBox="1"/>
          <p:nvPr/>
        </p:nvSpPr>
        <p:spPr>
          <a:xfrm>
            <a:off x="471002" y="2754129"/>
            <a:ext cx="372591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FFFF00"/>
                </a:solidFill>
              </a:rPr>
              <a:t>Баскский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sz="1600" i="1" dirty="0" smtClean="0">
                <a:solidFill>
                  <a:srgbClr val="FFFF00"/>
                </a:solidFill>
              </a:rPr>
              <a:t>Проект </a:t>
            </a:r>
            <a:r>
              <a:rPr lang="en-US" sz="1600" i="1" dirty="0" smtClean="0">
                <a:solidFill>
                  <a:srgbClr val="FFFF00"/>
                </a:solidFill>
              </a:rPr>
              <a:t>ETHAZI</a:t>
            </a:r>
            <a:r>
              <a:rPr lang="ru-RU" sz="1600" i="1" dirty="0" smtClean="0">
                <a:solidFill>
                  <a:srgbClr val="FFFF00"/>
                </a:solidFill>
              </a:rPr>
              <a:t>. </a:t>
            </a:r>
            <a:r>
              <a:rPr lang="ru-RU" sz="1600" i="1" dirty="0" err="1" smtClean="0">
                <a:solidFill>
                  <a:srgbClr val="FFFF00"/>
                </a:solidFill>
              </a:rPr>
              <a:t>Каллоборативное</a:t>
            </a:r>
            <a:r>
              <a:rPr lang="ru-RU" sz="1600" i="1" dirty="0" smtClean="0">
                <a:solidFill>
                  <a:srgbClr val="FFFF00"/>
                </a:solidFill>
              </a:rPr>
              <a:t> обучение студентов и учителей.</a:t>
            </a:r>
            <a:endParaRPr lang="ru-RU" sz="1600" i="1" dirty="0">
              <a:solidFill>
                <a:srgbClr val="FFFF00"/>
              </a:solidFill>
            </a:endParaRPr>
          </a:p>
        </p:txBody>
      </p:sp>
      <p:sp>
        <p:nvSpPr>
          <p:cNvPr id="27" name="Нижний колонтитул 4">
            <a:extLst>
              <a:ext uri="{FF2B5EF4-FFF2-40B4-BE49-F238E27FC236}">
                <a16:creationId xmlns="" xmlns:a16="http://schemas.microsoft.com/office/drawing/2014/main" id="{6E7723E6-ED88-4342-B4B1-D3725CF56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39559" y="6193160"/>
            <a:ext cx="3723061" cy="675000"/>
          </a:xfrm>
        </p:spPr>
        <p:txBody>
          <a:bodyPr/>
          <a:lstStyle/>
          <a:p>
            <a:r>
              <a:rPr lang="ru-RU" sz="900" i="1" dirty="0">
                <a:solidFill>
                  <a:schemeClr val="tx1"/>
                </a:solidFill>
              </a:rPr>
              <a:t>Источники: Спенсер-Кейс Д., Лукша П., Кубиста Д. (2020). Образовательные экосистемы: возникающая практика для будущего образования. Московской школы управления СКОЛКОВО и </a:t>
            </a:r>
            <a:r>
              <a:rPr lang="ru-RU" sz="900" i="1" dirty="0" err="1">
                <a:solidFill>
                  <a:schemeClr val="tx1"/>
                </a:solidFill>
              </a:rPr>
              <a:t>Global</a:t>
            </a:r>
            <a:r>
              <a:rPr lang="ru-RU" sz="900" i="1" dirty="0">
                <a:solidFill>
                  <a:schemeClr val="tx1"/>
                </a:solidFill>
              </a:rPr>
              <a:t> </a:t>
            </a:r>
            <a:r>
              <a:rPr lang="ru-RU" sz="900" i="1" dirty="0" err="1">
                <a:solidFill>
                  <a:schemeClr val="tx1"/>
                </a:solidFill>
              </a:rPr>
              <a:t>Education</a:t>
            </a:r>
            <a:r>
              <a:rPr lang="ru-RU" sz="900" i="1" dirty="0">
                <a:solidFill>
                  <a:schemeClr val="tx1"/>
                </a:solidFill>
              </a:rPr>
              <a:t> </a:t>
            </a:r>
            <a:r>
              <a:rPr lang="ru-RU" sz="900" i="1" dirty="0" err="1">
                <a:solidFill>
                  <a:schemeClr val="tx1"/>
                </a:solidFill>
              </a:rPr>
              <a:t>Futures</a:t>
            </a:r>
            <a:r>
              <a:rPr lang="ru-RU" sz="900" i="1" dirty="0">
                <a:solidFill>
                  <a:schemeClr val="tx1"/>
                </a:solidFill>
              </a:rPr>
              <a:t>: Москва</a:t>
            </a:r>
          </a:p>
        </p:txBody>
      </p:sp>
      <p:grpSp>
        <p:nvGrpSpPr>
          <p:cNvPr id="28" name="Группа 27">
            <a:extLst>
              <a:ext uri="{FF2B5EF4-FFF2-40B4-BE49-F238E27FC236}">
                <a16:creationId xmlns="" xmlns:a16="http://schemas.microsoft.com/office/drawing/2014/main" id="{27C55F93-4E80-4FAE-BADD-6C55FBEFF649}"/>
              </a:ext>
            </a:extLst>
          </p:cNvPr>
          <p:cNvGrpSpPr/>
          <p:nvPr/>
        </p:nvGrpSpPr>
        <p:grpSpPr>
          <a:xfrm flipH="1">
            <a:off x="5826162" y="4931580"/>
            <a:ext cx="1990974" cy="863296"/>
            <a:chOff x="4808207" y="1293850"/>
            <a:chExt cx="1034612" cy="704370"/>
          </a:xfrm>
          <a:solidFill>
            <a:srgbClr val="00B050"/>
          </a:solidFill>
        </p:grpSpPr>
        <p:sp>
          <p:nvSpPr>
            <p:cNvPr id="29" name="Овал 28">
              <a:extLst>
                <a:ext uri="{FF2B5EF4-FFF2-40B4-BE49-F238E27FC236}">
                  <a16:creationId xmlns="" xmlns:a16="http://schemas.microsoft.com/office/drawing/2014/main" id="{A8789575-8FAF-41A5-B508-F8E044478ADE}"/>
                </a:ext>
              </a:extLst>
            </p:cNvPr>
            <p:cNvSpPr/>
            <p:nvPr/>
          </p:nvSpPr>
          <p:spPr>
            <a:xfrm>
              <a:off x="5707819" y="1863220"/>
              <a:ext cx="135000" cy="135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30" name="Прямоугольный треугольник 29">
              <a:extLst>
                <a:ext uri="{FF2B5EF4-FFF2-40B4-BE49-F238E27FC236}">
                  <a16:creationId xmlns="" xmlns:a16="http://schemas.microsoft.com/office/drawing/2014/main" id="{12EFD6F7-AC4A-447A-AAA0-21294E5553D1}"/>
                </a:ext>
              </a:extLst>
            </p:cNvPr>
            <p:cNvSpPr/>
            <p:nvPr/>
          </p:nvSpPr>
          <p:spPr>
            <a:xfrm rot="10800000">
              <a:off x="5640319" y="1300720"/>
              <a:ext cx="135000" cy="5850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31" name="Полилиния: фигура 36">
              <a:extLst>
                <a:ext uri="{FF2B5EF4-FFF2-40B4-BE49-F238E27FC236}">
                  <a16:creationId xmlns="" xmlns:a16="http://schemas.microsoft.com/office/drawing/2014/main" id="{5A7A7B8C-70E7-4364-8B16-4320BCB8DAFE}"/>
                </a:ext>
              </a:extLst>
            </p:cNvPr>
            <p:cNvSpPr/>
            <p:nvPr/>
          </p:nvSpPr>
          <p:spPr>
            <a:xfrm>
              <a:off x="4808207" y="1293850"/>
              <a:ext cx="937823" cy="402607"/>
            </a:xfrm>
            <a:custGeom>
              <a:avLst/>
              <a:gdLst>
                <a:gd name="connsiteX0" fmla="*/ 0 w 675000"/>
                <a:gd name="connsiteY0" fmla="*/ 0 h 360000"/>
                <a:gd name="connsiteX1" fmla="*/ 675000 w 675000"/>
                <a:gd name="connsiteY1" fmla="*/ 0 h 360000"/>
                <a:gd name="connsiteX2" fmla="*/ 675000 w 675000"/>
                <a:gd name="connsiteY2" fmla="*/ 360000 h 360000"/>
                <a:gd name="connsiteX3" fmla="*/ 222857 w 675000"/>
                <a:gd name="connsiteY3" fmla="*/ 36000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000" h="360000">
                  <a:moveTo>
                    <a:pt x="0" y="0"/>
                  </a:moveTo>
                  <a:lnTo>
                    <a:pt x="675000" y="0"/>
                  </a:lnTo>
                  <a:lnTo>
                    <a:pt x="675000" y="360000"/>
                  </a:lnTo>
                  <a:lnTo>
                    <a:pt x="222857" y="3600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ru-RU" sz="2000" b="1" dirty="0" smtClean="0">
                  <a:solidFill>
                    <a:srgbClr val="FFFF00"/>
                  </a:solidFill>
                </a:rPr>
                <a:t>2016</a:t>
              </a:r>
              <a:endParaRPr lang="ru-RU" sz="20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32" name="Прямоугольник 31"/>
          <p:cNvSpPr/>
          <p:nvPr/>
        </p:nvSpPr>
        <p:spPr>
          <a:xfrm>
            <a:off x="3697298" y="320662"/>
            <a:ext cx="56387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FF00"/>
                </a:solidFill>
              </a:rPr>
              <a:t>ОБРАЗОВАТЕЛЬНЫЕ ЭКОСИСТЕМЫ </a:t>
            </a:r>
            <a:r>
              <a:rPr lang="ru-RU" b="1" dirty="0" smtClean="0">
                <a:solidFill>
                  <a:srgbClr val="FFFF00"/>
                </a:solidFill>
              </a:rPr>
              <a:t>и ПРАКТИКА. </a:t>
            </a:r>
            <a:endParaRPr lang="ru-RU" b="1" dirty="0">
              <a:solidFill>
                <a:srgbClr val="FFFF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340821" y="4931580"/>
            <a:ext cx="33479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>
                <a:solidFill>
                  <a:srgbClr val="FFFF00"/>
                </a:solidFill>
              </a:rPr>
              <a:t>Французский проект </a:t>
            </a:r>
          </a:p>
          <a:p>
            <a:r>
              <a:rPr lang="en-US" sz="1600" i="1" dirty="0" smtClean="0">
                <a:solidFill>
                  <a:srgbClr val="FFFF00"/>
                </a:solidFill>
              </a:rPr>
              <a:t>«Mini-enterprise»</a:t>
            </a:r>
            <a:r>
              <a:rPr lang="ru-RU" sz="1600" i="1" dirty="0" smtClean="0">
                <a:solidFill>
                  <a:srgbClr val="FFFF00"/>
                </a:solidFill>
              </a:rPr>
              <a:t>.Обучение предпринимательству детей.</a:t>
            </a:r>
            <a:endParaRPr lang="ru-RU" sz="1600" i="1" dirty="0">
              <a:solidFill>
                <a:srgbClr val="FFFF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569003" y="502276"/>
            <a:ext cx="2730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FF00"/>
                </a:solidFill>
                <a:latin typeface="Monotype Corsiva" panose="03010101010201010101" pitchFamily="66" charset="0"/>
              </a:rPr>
              <a:t>раздел опыт и практика</a:t>
            </a:r>
          </a:p>
        </p:txBody>
      </p:sp>
    </p:spTree>
    <p:extLst>
      <p:ext uri="{BB962C8B-B14F-4D97-AF65-F5344CB8AC3E}">
        <p14:creationId xmlns:p14="http://schemas.microsoft.com/office/powerpoint/2010/main" val="3564226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: фигура 70">
            <a:extLst>
              <a:ext uri="{FF2B5EF4-FFF2-40B4-BE49-F238E27FC236}">
                <a16:creationId xmlns:a16="http://schemas.microsoft.com/office/drawing/2014/main" xmlns="" id="{BD087AD9-C6EA-4B95-A19D-6E3EDD031D66}"/>
              </a:ext>
            </a:extLst>
          </p:cNvPr>
          <p:cNvSpPr/>
          <p:nvPr/>
        </p:nvSpPr>
        <p:spPr>
          <a:xfrm rot="16200000">
            <a:off x="3576434" y="776398"/>
            <a:ext cx="581163" cy="726885"/>
          </a:xfrm>
          <a:custGeom>
            <a:avLst/>
            <a:gdLst>
              <a:gd name="connsiteX0" fmla="*/ 477691 w 477691"/>
              <a:gd name="connsiteY0" fmla="*/ 215971 h 429552"/>
              <a:gd name="connsiteX1" fmla="*/ 109448 w 477691"/>
              <a:gd name="connsiteY1" fmla="*/ 429552 h 429552"/>
              <a:gd name="connsiteX2" fmla="*/ 0 w 477691"/>
              <a:gd name="connsiteY2" fmla="*/ 210656 h 429552"/>
              <a:gd name="connsiteX3" fmla="*/ 105328 w 477691"/>
              <a:gd name="connsiteY3" fmla="*/ 0 h 429552"/>
              <a:gd name="connsiteX4" fmla="*/ 477691 w 477691"/>
              <a:gd name="connsiteY4" fmla="*/ 215971 h 429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7691" h="429552">
                <a:moveTo>
                  <a:pt x="477691" y="215971"/>
                </a:moveTo>
                <a:lnTo>
                  <a:pt x="109448" y="429552"/>
                </a:lnTo>
                <a:lnTo>
                  <a:pt x="0" y="210656"/>
                </a:lnTo>
                <a:lnTo>
                  <a:pt x="105328" y="0"/>
                </a:lnTo>
                <a:lnTo>
                  <a:pt x="477691" y="215971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5" name="Полилиния: фигура 71">
            <a:extLst>
              <a:ext uri="{FF2B5EF4-FFF2-40B4-BE49-F238E27FC236}">
                <a16:creationId xmlns:a16="http://schemas.microsoft.com/office/drawing/2014/main" xmlns="" id="{50546872-3126-41D2-940D-C83057E06307}"/>
              </a:ext>
            </a:extLst>
          </p:cNvPr>
          <p:cNvSpPr/>
          <p:nvPr/>
        </p:nvSpPr>
        <p:spPr>
          <a:xfrm rot="16200000">
            <a:off x="3405940" y="1057723"/>
            <a:ext cx="922147" cy="2203519"/>
          </a:xfrm>
          <a:custGeom>
            <a:avLst/>
            <a:gdLst>
              <a:gd name="connsiteX0" fmla="*/ 750134 w 750134"/>
              <a:gd name="connsiteY0" fmla="*/ 1057099 h 1302168"/>
              <a:gd name="connsiteX1" fmla="*/ 327601 w 750134"/>
              <a:gd name="connsiteY1" fmla="*/ 1302168 h 1302168"/>
              <a:gd name="connsiteX2" fmla="*/ 0 w 750134"/>
              <a:gd name="connsiteY2" fmla="*/ 646964 h 1302168"/>
              <a:gd name="connsiteX3" fmla="*/ 323481 w 750134"/>
              <a:gd name="connsiteY3" fmla="*/ 0 h 1302168"/>
              <a:gd name="connsiteX4" fmla="*/ 746015 w 750134"/>
              <a:gd name="connsiteY4" fmla="*/ 245070 h 1302168"/>
              <a:gd name="connsiteX5" fmla="*/ 545067 w 750134"/>
              <a:gd name="connsiteY5" fmla="*/ 646965 h 1302168"/>
              <a:gd name="connsiteX6" fmla="*/ 750134 w 750134"/>
              <a:gd name="connsiteY6" fmla="*/ 1057099 h 1302168"/>
              <a:gd name="connsiteX0" fmla="*/ 757965 w 757965"/>
              <a:gd name="connsiteY0" fmla="*/ 1057099 h 1302168"/>
              <a:gd name="connsiteX1" fmla="*/ 335432 w 757965"/>
              <a:gd name="connsiteY1" fmla="*/ 1302168 h 1302168"/>
              <a:gd name="connsiteX2" fmla="*/ 0 w 757965"/>
              <a:gd name="connsiteY2" fmla="*/ 646966 h 1302168"/>
              <a:gd name="connsiteX3" fmla="*/ 331312 w 757965"/>
              <a:gd name="connsiteY3" fmla="*/ 0 h 1302168"/>
              <a:gd name="connsiteX4" fmla="*/ 753846 w 757965"/>
              <a:gd name="connsiteY4" fmla="*/ 245070 h 1302168"/>
              <a:gd name="connsiteX5" fmla="*/ 552898 w 757965"/>
              <a:gd name="connsiteY5" fmla="*/ 646965 h 1302168"/>
              <a:gd name="connsiteX6" fmla="*/ 757965 w 757965"/>
              <a:gd name="connsiteY6" fmla="*/ 1057099 h 1302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7965" h="1302168">
                <a:moveTo>
                  <a:pt x="757965" y="1057099"/>
                </a:moveTo>
                <a:lnTo>
                  <a:pt x="335432" y="1302168"/>
                </a:lnTo>
                <a:lnTo>
                  <a:pt x="0" y="646966"/>
                </a:lnTo>
                <a:lnTo>
                  <a:pt x="331312" y="0"/>
                </a:lnTo>
                <a:lnTo>
                  <a:pt x="753846" y="245070"/>
                </a:lnTo>
                <a:lnTo>
                  <a:pt x="552898" y="646965"/>
                </a:lnTo>
                <a:lnTo>
                  <a:pt x="757965" y="1057099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6" name="Полилиния: фигура 72">
            <a:extLst>
              <a:ext uri="{FF2B5EF4-FFF2-40B4-BE49-F238E27FC236}">
                <a16:creationId xmlns:a16="http://schemas.microsoft.com/office/drawing/2014/main" xmlns="" id="{1F405DC1-A4CA-4A23-8840-4D22B8ECD457}"/>
              </a:ext>
            </a:extLst>
          </p:cNvPr>
          <p:cNvSpPr/>
          <p:nvPr/>
        </p:nvSpPr>
        <p:spPr>
          <a:xfrm rot="16200000">
            <a:off x="3278833" y="1363740"/>
            <a:ext cx="1180410" cy="3680152"/>
          </a:xfrm>
          <a:custGeom>
            <a:avLst/>
            <a:gdLst>
              <a:gd name="connsiteX0" fmla="*/ 968289 w 968289"/>
              <a:gd name="connsiteY0" fmla="*/ 1928519 h 2174783"/>
              <a:gd name="connsiteX1" fmla="*/ 543697 w 968289"/>
              <a:gd name="connsiteY1" fmla="*/ 2174783 h 2174783"/>
              <a:gd name="connsiteX2" fmla="*/ 0 w 968289"/>
              <a:gd name="connsiteY2" fmla="*/ 1087391 h 2174783"/>
              <a:gd name="connsiteX3" fmla="*/ 543697 w 968289"/>
              <a:gd name="connsiteY3" fmla="*/ 0 h 2174783"/>
              <a:gd name="connsiteX4" fmla="*/ 964170 w 968289"/>
              <a:gd name="connsiteY4" fmla="*/ 243875 h 2174783"/>
              <a:gd name="connsiteX5" fmla="*/ 545069 w 968289"/>
              <a:gd name="connsiteY5" fmla="*/ 1082077 h 2174783"/>
              <a:gd name="connsiteX6" fmla="*/ 968289 w 968289"/>
              <a:gd name="connsiteY6" fmla="*/ 1928519 h 2174783"/>
              <a:gd name="connsiteX0" fmla="*/ 968289 w 968289"/>
              <a:gd name="connsiteY0" fmla="*/ 1928519 h 2174783"/>
              <a:gd name="connsiteX1" fmla="*/ 543697 w 968289"/>
              <a:gd name="connsiteY1" fmla="*/ 2174783 h 2174783"/>
              <a:gd name="connsiteX2" fmla="*/ 0 w 968289"/>
              <a:gd name="connsiteY2" fmla="*/ 1090206 h 2174783"/>
              <a:gd name="connsiteX3" fmla="*/ 543697 w 968289"/>
              <a:gd name="connsiteY3" fmla="*/ 0 h 2174783"/>
              <a:gd name="connsiteX4" fmla="*/ 964170 w 968289"/>
              <a:gd name="connsiteY4" fmla="*/ 243875 h 2174783"/>
              <a:gd name="connsiteX5" fmla="*/ 545069 w 968289"/>
              <a:gd name="connsiteY5" fmla="*/ 1082077 h 2174783"/>
              <a:gd name="connsiteX6" fmla="*/ 968289 w 968289"/>
              <a:gd name="connsiteY6" fmla="*/ 1928519 h 2174783"/>
              <a:gd name="connsiteX0" fmla="*/ 968289 w 968289"/>
              <a:gd name="connsiteY0" fmla="*/ 1928519 h 2174783"/>
              <a:gd name="connsiteX1" fmla="*/ 543697 w 968289"/>
              <a:gd name="connsiteY1" fmla="*/ 2174783 h 2174783"/>
              <a:gd name="connsiteX2" fmla="*/ 0 w 968289"/>
              <a:gd name="connsiteY2" fmla="*/ 1087394 h 2174783"/>
              <a:gd name="connsiteX3" fmla="*/ 543697 w 968289"/>
              <a:gd name="connsiteY3" fmla="*/ 0 h 2174783"/>
              <a:gd name="connsiteX4" fmla="*/ 964170 w 968289"/>
              <a:gd name="connsiteY4" fmla="*/ 243875 h 2174783"/>
              <a:gd name="connsiteX5" fmla="*/ 545069 w 968289"/>
              <a:gd name="connsiteY5" fmla="*/ 1082077 h 2174783"/>
              <a:gd name="connsiteX6" fmla="*/ 968289 w 968289"/>
              <a:gd name="connsiteY6" fmla="*/ 1928519 h 2174783"/>
              <a:gd name="connsiteX0" fmla="*/ 970246 w 970246"/>
              <a:gd name="connsiteY0" fmla="*/ 1928519 h 2174783"/>
              <a:gd name="connsiteX1" fmla="*/ 545654 w 970246"/>
              <a:gd name="connsiteY1" fmla="*/ 2174783 h 2174783"/>
              <a:gd name="connsiteX2" fmla="*/ 0 w 970246"/>
              <a:gd name="connsiteY2" fmla="*/ 1087395 h 2174783"/>
              <a:gd name="connsiteX3" fmla="*/ 545654 w 970246"/>
              <a:gd name="connsiteY3" fmla="*/ 0 h 2174783"/>
              <a:gd name="connsiteX4" fmla="*/ 966127 w 970246"/>
              <a:gd name="connsiteY4" fmla="*/ 243875 h 2174783"/>
              <a:gd name="connsiteX5" fmla="*/ 547026 w 970246"/>
              <a:gd name="connsiteY5" fmla="*/ 1082077 h 2174783"/>
              <a:gd name="connsiteX6" fmla="*/ 970246 w 970246"/>
              <a:gd name="connsiteY6" fmla="*/ 1928519 h 2174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70246" h="2174783">
                <a:moveTo>
                  <a:pt x="970246" y="1928519"/>
                </a:moveTo>
                <a:lnTo>
                  <a:pt x="545654" y="2174783"/>
                </a:lnTo>
                <a:lnTo>
                  <a:pt x="0" y="1087395"/>
                </a:lnTo>
                <a:lnTo>
                  <a:pt x="545654" y="0"/>
                </a:lnTo>
                <a:lnTo>
                  <a:pt x="966127" y="243875"/>
                </a:lnTo>
                <a:lnTo>
                  <a:pt x="547026" y="1082077"/>
                </a:lnTo>
                <a:lnTo>
                  <a:pt x="970246" y="1928519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7" name="Полилиния: фигура 73">
            <a:extLst>
              <a:ext uri="{FF2B5EF4-FFF2-40B4-BE49-F238E27FC236}">
                <a16:creationId xmlns:a16="http://schemas.microsoft.com/office/drawing/2014/main" xmlns="" id="{1AEEDAB9-5A43-483F-8903-06ED6FAC5346}"/>
              </a:ext>
            </a:extLst>
          </p:cNvPr>
          <p:cNvSpPr/>
          <p:nvPr/>
        </p:nvSpPr>
        <p:spPr>
          <a:xfrm rot="16200000">
            <a:off x="3095901" y="1663160"/>
            <a:ext cx="1546267" cy="5282576"/>
          </a:xfrm>
          <a:custGeom>
            <a:avLst/>
            <a:gdLst>
              <a:gd name="connsiteX0" fmla="*/ 1267050 w 1267050"/>
              <a:gd name="connsiteY0" fmla="*/ 282237 h 3121734"/>
              <a:gd name="connsiteX1" fmla="*/ 627734 w 1267050"/>
              <a:gd name="connsiteY1" fmla="*/ 1560868 h 3121734"/>
              <a:gd name="connsiteX2" fmla="*/ 1267049 w 1267050"/>
              <a:gd name="connsiteY2" fmla="*/ 2839498 h 3121734"/>
              <a:gd name="connsiteX3" fmla="*/ 780434 w 1267050"/>
              <a:gd name="connsiteY3" fmla="*/ 3121734 h 3121734"/>
              <a:gd name="connsiteX4" fmla="*/ 0 w 1267050"/>
              <a:gd name="connsiteY4" fmla="*/ 1560867 h 3121734"/>
              <a:gd name="connsiteX5" fmla="*/ 780434 w 1267050"/>
              <a:gd name="connsiteY5" fmla="*/ 0 h 3121734"/>
              <a:gd name="connsiteX6" fmla="*/ 1267050 w 1267050"/>
              <a:gd name="connsiteY6" fmla="*/ 282237 h 3121734"/>
              <a:gd name="connsiteX0" fmla="*/ 1270964 w 1270964"/>
              <a:gd name="connsiteY0" fmla="*/ 282237 h 3121734"/>
              <a:gd name="connsiteX1" fmla="*/ 631648 w 1270964"/>
              <a:gd name="connsiteY1" fmla="*/ 1560868 h 3121734"/>
              <a:gd name="connsiteX2" fmla="*/ 1270963 w 1270964"/>
              <a:gd name="connsiteY2" fmla="*/ 2839498 h 3121734"/>
              <a:gd name="connsiteX3" fmla="*/ 784348 w 1270964"/>
              <a:gd name="connsiteY3" fmla="*/ 3121734 h 3121734"/>
              <a:gd name="connsiteX4" fmla="*/ 0 w 1270964"/>
              <a:gd name="connsiteY4" fmla="*/ 1558054 h 3121734"/>
              <a:gd name="connsiteX5" fmla="*/ 784348 w 1270964"/>
              <a:gd name="connsiteY5" fmla="*/ 0 h 3121734"/>
              <a:gd name="connsiteX6" fmla="*/ 1270964 w 1270964"/>
              <a:gd name="connsiteY6" fmla="*/ 282237 h 3121734"/>
              <a:gd name="connsiteX0" fmla="*/ 1270964 w 1270964"/>
              <a:gd name="connsiteY0" fmla="*/ 289272 h 3121734"/>
              <a:gd name="connsiteX1" fmla="*/ 631648 w 1270964"/>
              <a:gd name="connsiteY1" fmla="*/ 1560868 h 3121734"/>
              <a:gd name="connsiteX2" fmla="*/ 1270963 w 1270964"/>
              <a:gd name="connsiteY2" fmla="*/ 2839498 h 3121734"/>
              <a:gd name="connsiteX3" fmla="*/ 784348 w 1270964"/>
              <a:gd name="connsiteY3" fmla="*/ 3121734 h 3121734"/>
              <a:gd name="connsiteX4" fmla="*/ 0 w 1270964"/>
              <a:gd name="connsiteY4" fmla="*/ 1558054 h 3121734"/>
              <a:gd name="connsiteX5" fmla="*/ 784348 w 1270964"/>
              <a:gd name="connsiteY5" fmla="*/ 0 h 3121734"/>
              <a:gd name="connsiteX6" fmla="*/ 1270964 w 1270964"/>
              <a:gd name="connsiteY6" fmla="*/ 289272 h 3121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0964" h="3121734">
                <a:moveTo>
                  <a:pt x="1270964" y="289272"/>
                </a:moveTo>
                <a:lnTo>
                  <a:pt x="631648" y="1560868"/>
                </a:lnTo>
                <a:lnTo>
                  <a:pt x="1270963" y="2839498"/>
                </a:lnTo>
                <a:lnTo>
                  <a:pt x="784348" y="3121734"/>
                </a:lnTo>
                <a:lnTo>
                  <a:pt x="0" y="1558054"/>
                </a:lnTo>
                <a:lnTo>
                  <a:pt x="784348" y="0"/>
                </a:lnTo>
                <a:lnTo>
                  <a:pt x="1270964" y="289272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8" name="Полилиния: фигура 74">
            <a:extLst>
              <a:ext uri="{FF2B5EF4-FFF2-40B4-BE49-F238E27FC236}">
                <a16:creationId xmlns:a16="http://schemas.microsoft.com/office/drawing/2014/main" xmlns="" id="{3205E14B-6544-4A49-A52A-2F30303EA095}"/>
              </a:ext>
            </a:extLst>
          </p:cNvPr>
          <p:cNvSpPr/>
          <p:nvPr/>
        </p:nvSpPr>
        <p:spPr>
          <a:xfrm rot="16200000">
            <a:off x="2954807" y="1996739"/>
            <a:ext cx="1829522" cy="6885000"/>
          </a:xfrm>
          <a:custGeom>
            <a:avLst/>
            <a:gdLst>
              <a:gd name="connsiteX0" fmla="*/ 1503788 w 1503788"/>
              <a:gd name="connsiteY0" fmla="*/ 281923 h 4068685"/>
              <a:gd name="connsiteX1" fmla="*/ 627734 w 1503788"/>
              <a:gd name="connsiteY1" fmla="*/ 2034029 h 4068685"/>
              <a:gd name="connsiteX2" fmla="*/ 1503787 w 1503788"/>
              <a:gd name="connsiteY2" fmla="*/ 3786134 h 4068685"/>
              <a:gd name="connsiteX3" fmla="*/ 1016630 w 1503788"/>
              <a:gd name="connsiteY3" fmla="*/ 4068685 h 4068685"/>
              <a:gd name="connsiteX4" fmla="*/ 0 w 1503788"/>
              <a:gd name="connsiteY4" fmla="*/ 2035427 h 4068685"/>
              <a:gd name="connsiteX5" fmla="*/ 1017714 w 1503788"/>
              <a:gd name="connsiteY5" fmla="*/ 0 h 4068685"/>
              <a:gd name="connsiteX6" fmla="*/ 1503788 w 1503788"/>
              <a:gd name="connsiteY6" fmla="*/ 281923 h 4068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03788" h="4068685">
                <a:moveTo>
                  <a:pt x="1503788" y="281923"/>
                </a:moveTo>
                <a:lnTo>
                  <a:pt x="627734" y="2034029"/>
                </a:lnTo>
                <a:lnTo>
                  <a:pt x="1503787" y="3786134"/>
                </a:lnTo>
                <a:lnTo>
                  <a:pt x="1016630" y="4068685"/>
                </a:lnTo>
                <a:lnTo>
                  <a:pt x="0" y="2035427"/>
                </a:lnTo>
                <a:lnTo>
                  <a:pt x="1017714" y="0"/>
                </a:lnTo>
                <a:lnTo>
                  <a:pt x="1503788" y="28192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9" name="Полилиния: фигура 89">
            <a:extLst>
              <a:ext uri="{FF2B5EF4-FFF2-40B4-BE49-F238E27FC236}">
                <a16:creationId xmlns:a16="http://schemas.microsoft.com/office/drawing/2014/main" xmlns="" id="{E90797C6-C529-4073-B893-88AF296923A1}"/>
              </a:ext>
            </a:extLst>
          </p:cNvPr>
          <p:cNvSpPr/>
          <p:nvPr/>
        </p:nvSpPr>
        <p:spPr>
          <a:xfrm rot="16200000">
            <a:off x="3760804" y="956735"/>
            <a:ext cx="578804" cy="363851"/>
          </a:xfrm>
          <a:custGeom>
            <a:avLst/>
            <a:gdLst>
              <a:gd name="connsiteX0" fmla="*/ 578804 w 578804"/>
              <a:gd name="connsiteY0" fmla="*/ 2431 h 363851"/>
              <a:gd name="connsiteX1" fmla="*/ 130796 w 578804"/>
              <a:gd name="connsiteY1" fmla="*/ 363851 h 363851"/>
              <a:gd name="connsiteX2" fmla="*/ 0 w 578804"/>
              <a:gd name="connsiteY2" fmla="*/ 0 h 363851"/>
              <a:gd name="connsiteX3" fmla="*/ 575791 w 578804"/>
              <a:gd name="connsiteY3" fmla="*/ 0 h 363851"/>
              <a:gd name="connsiteX4" fmla="*/ 578804 w 578804"/>
              <a:gd name="connsiteY4" fmla="*/ 2431 h 3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8804" h="363851">
                <a:moveTo>
                  <a:pt x="578804" y="2431"/>
                </a:moveTo>
                <a:lnTo>
                  <a:pt x="130796" y="363851"/>
                </a:lnTo>
                <a:lnTo>
                  <a:pt x="0" y="0"/>
                </a:lnTo>
                <a:lnTo>
                  <a:pt x="575791" y="0"/>
                </a:lnTo>
                <a:lnTo>
                  <a:pt x="578804" y="2431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10" name="Полилиния: фигура 88">
            <a:extLst>
              <a:ext uri="{FF2B5EF4-FFF2-40B4-BE49-F238E27FC236}">
                <a16:creationId xmlns:a16="http://schemas.microsoft.com/office/drawing/2014/main" xmlns="" id="{77ACC2BD-7408-47A0-AB44-E0C6651CCE68}"/>
              </a:ext>
            </a:extLst>
          </p:cNvPr>
          <p:cNvSpPr/>
          <p:nvPr/>
        </p:nvSpPr>
        <p:spPr>
          <a:xfrm rot="16200000">
            <a:off x="3961852" y="1604838"/>
            <a:ext cx="915024" cy="1102167"/>
          </a:xfrm>
          <a:custGeom>
            <a:avLst/>
            <a:gdLst>
              <a:gd name="connsiteX0" fmla="*/ 910260 w 910260"/>
              <a:gd name="connsiteY0" fmla="*/ 687463 h 1102167"/>
              <a:gd name="connsiteX1" fmla="*/ 396203 w 910260"/>
              <a:gd name="connsiteY1" fmla="*/ 1102167 h 1102167"/>
              <a:gd name="connsiteX2" fmla="*/ 0 w 910260"/>
              <a:gd name="connsiteY2" fmla="*/ 0 h 1102167"/>
              <a:gd name="connsiteX3" fmla="*/ 663133 w 910260"/>
              <a:gd name="connsiteY3" fmla="*/ 0 h 1102167"/>
              <a:gd name="connsiteX4" fmla="*/ 910260 w 910260"/>
              <a:gd name="connsiteY4" fmla="*/ 687463 h 1102167"/>
              <a:gd name="connsiteX0" fmla="*/ 915024 w 915024"/>
              <a:gd name="connsiteY0" fmla="*/ 687463 h 1102167"/>
              <a:gd name="connsiteX1" fmla="*/ 400967 w 915024"/>
              <a:gd name="connsiteY1" fmla="*/ 1102167 h 1102167"/>
              <a:gd name="connsiteX2" fmla="*/ 0 w 915024"/>
              <a:gd name="connsiteY2" fmla="*/ 3 h 1102167"/>
              <a:gd name="connsiteX3" fmla="*/ 667897 w 915024"/>
              <a:gd name="connsiteY3" fmla="*/ 0 h 1102167"/>
              <a:gd name="connsiteX4" fmla="*/ 915024 w 915024"/>
              <a:gd name="connsiteY4" fmla="*/ 687463 h 1102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024" h="1102167">
                <a:moveTo>
                  <a:pt x="915024" y="687463"/>
                </a:moveTo>
                <a:lnTo>
                  <a:pt x="400967" y="1102167"/>
                </a:lnTo>
                <a:lnTo>
                  <a:pt x="0" y="3"/>
                </a:lnTo>
                <a:lnTo>
                  <a:pt x="667897" y="0"/>
                </a:lnTo>
                <a:lnTo>
                  <a:pt x="915024" y="687463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11" name="Полилиния: фигура 87">
            <a:extLst>
              <a:ext uri="{FF2B5EF4-FFF2-40B4-BE49-F238E27FC236}">
                <a16:creationId xmlns:a16="http://schemas.microsoft.com/office/drawing/2014/main" xmlns="" id="{EC8C0F2B-9E4D-483E-8A55-CDB37C89BE59}"/>
              </a:ext>
            </a:extLst>
          </p:cNvPr>
          <p:cNvSpPr/>
          <p:nvPr/>
        </p:nvSpPr>
        <p:spPr>
          <a:xfrm rot="16200000">
            <a:off x="4200520" y="2281372"/>
            <a:ext cx="1178029" cy="1842507"/>
          </a:xfrm>
          <a:custGeom>
            <a:avLst/>
            <a:gdLst>
              <a:gd name="connsiteX0" fmla="*/ 1178029 w 1178029"/>
              <a:gd name="connsiteY0" fmla="*/ 1425780 h 1842507"/>
              <a:gd name="connsiteX1" fmla="*/ 661467 w 1178029"/>
              <a:gd name="connsiteY1" fmla="*/ 1842507 h 1842507"/>
              <a:gd name="connsiteX2" fmla="*/ 0 w 1178029"/>
              <a:gd name="connsiteY2" fmla="*/ 2430 h 1842507"/>
              <a:gd name="connsiteX3" fmla="*/ 873 w 1178029"/>
              <a:gd name="connsiteY3" fmla="*/ 0 h 1842507"/>
              <a:gd name="connsiteX4" fmla="*/ 665495 w 1178029"/>
              <a:gd name="connsiteY4" fmla="*/ 0 h 1842507"/>
              <a:gd name="connsiteX5" fmla="*/ 1178029 w 1178029"/>
              <a:gd name="connsiteY5" fmla="*/ 1425780 h 1842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8029" h="1842507">
                <a:moveTo>
                  <a:pt x="1178029" y="1425780"/>
                </a:moveTo>
                <a:lnTo>
                  <a:pt x="661467" y="1842507"/>
                </a:lnTo>
                <a:lnTo>
                  <a:pt x="0" y="2430"/>
                </a:lnTo>
                <a:lnTo>
                  <a:pt x="873" y="0"/>
                </a:lnTo>
                <a:lnTo>
                  <a:pt x="665495" y="0"/>
                </a:lnTo>
                <a:lnTo>
                  <a:pt x="1178029" y="142578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12" name="Полилиния: фигура 86">
            <a:extLst>
              <a:ext uri="{FF2B5EF4-FFF2-40B4-BE49-F238E27FC236}">
                <a16:creationId xmlns:a16="http://schemas.microsoft.com/office/drawing/2014/main" xmlns="" id="{D39D1EB9-ACE9-425E-9807-AFFD54DD0EF2}"/>
              </a:ext>
            </a:extLst>
          </p:cNvPr>
          <p:cNvSpPr/>
          <p:nvPr/>
        </p:nvSpPr>
        <p:spPr>
          <a:xfrm rot="16200000">
            <a:off x="4420673" y="2988519"/>
            <a:ext cx="1541504" cy="2643716"/>
          </a:xfrm>
          <a:custGeom>
            <a:avLst/>
            <a:gdLst>
              <a:gd name="connsiteX0" fmla="*/ 1541504 w 1541504"/>
              <a:gd name="connsiteY0" fmla="*/ 2166118 h 2643716"/>
              <a:gd name="connsiteX1" fmla="*/ 949484 w 1541504"/>
              <a:gd name="connsiteY1" fmla="*/ 2643716 h 2643716"/>
              <a:gd name="connsiteX2" fmla="*/ 0 w 1541504"/>
              <a:gd name="connsiteY2" fmla="*/ 2428 h 2643716"/>
              <a:gd name="connsiteX3" fmla="*/ 873 w 1541504"/>
              <a:gd name="connsiteY3" fmla="*/ 0 h 2643716"/>
              <a:gd name="connsiteX4" fmla="*/ 764581 w 1541504"/>
              <a:gd name="connsiteY4" fmla="*/ 0 h 2643716"/>
              <a:gd name="connsiteX5" fmla="*/ 763708 w 1541504"/>
              <a:gd name="connsiteY5" fmla="*/ 2429 h 2643716"/>
              <a:gd name="connsiteX6" fmla="*/ 1541504 w 1541504"/>
              <a:gd name="connsiteY6" fmla="*/ 2166118 h 264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41504" h="2643716">
                <a:moveTo>
                  <a:pt x="1541504" y="2166118"/>
                </a:moveTo>
                <a:lnTo>
                  <a:pt x="949484" y="2643716"/>
                </a:lnTo>
                <a:lnTo>
                  <a:pt x="0" y="2428"/>
                </a:lnTo>
                <a:lnTo>
                  <a:pt x="873" y="0"/>
                </a:lnTo>
                <a:lnTo>
                  <a:pt x="764581" y="0"/>
                </a:lnTo>
                <a:lnTo>
                  <a:pt x="763708" y="2429"/>
                </a:lnTo>
                <a:lnTo>
                  <a:pt x="1541504" y="2166118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13" name="Полилиния: фигура 85">
            <a:extLst>
              <a:ext uri="{FF2B5EF4-FFF2-40B4-BE49-F238E27FC236}">
                <a16:creationId xmlns:a16="http://schemas.microsoft.com/office/drawing/2014/main" xmlns="" id="{7D801420-BE8C-4B38-A73C-3E191F769E6A}"/>
              </a:ext>
            </a:extLst>
          </p:cNvPr>
          <p:cNvSpPr/>
          <p:nvPr/>
        </p:nvSpPr>
        <p:spPr>
          <a:xfrm rot="16200000">
            <a:off x="4676251" y="3716509"/>
            <a:ext cx="1829521" cy="3445461"/>
          </a:xfrm>
          <a:custGeom>
            <a:avLst/>
            <a:gdLst>
              <a:gd name="connsiteX0" fmla="*/ 1829521 w 1829521"/>
              <a:gd name="connsiteY0" fmla="*/ 2967330 h 3445461"/>
              <a:gd name="connsiteX1" fmla="*/ 1236841 w 1829521"/>
              <a:gd name="connsiteY1" fmla="*/ 3445461 h 3445461"/>
              <a:gd name="connsiteX2" fmla="*/ 0 w 1829521"/>
              <a:gd name="connsiteY2" fmla="*/ 4796 h 3445461"/>
              <a:gd name="connsiteX3" fmla="*/ 1724 w 1829521"/>
              <a:gd name="connsiteY3" fmla="*/ 0 h 3445461"/>
              <a:gd name="connsiteX4" fmla="*/ 764581 w 1829521"/>
              <a:gd name="connsiteY4" fmla="*/ 0 h 3445461"/>
              <a:gd name="connsiteX5" fmla="*/ 763707 w 1829521"/>
              <a:gd name="connsiteY5" fmla="*/ 2431 h 3445461"/>
              <a:gd name="connsiteX6" fmla="*/ 1829521 w 1829521"/>
              <a:gd name="connsiteY6" fmla="*/ 2967330 h 3445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9521" h="3445461">
                <a:moveTo>
                  <a:pt x="1829521" y="2967330"/>
                </a:moveTo>
                <a:lnTo>
                  <a:pt x="1236841" y="3445461"/>
                </a:lnTo>
                <a:lnTo>
                  <a:pt x="0" y="4796"/>
                </a:lnTo>
                <a:lnTo>
                  <a:pt x="1724" y="0"/>
                </a:lnTo>
                <a:lnTo>
                  <a:pt x="764581" y="0"/>
                </a:lnTo>
                <a:lnTo>
                  <a:pt x="763707" y="2431"/>
                </a:lnTo>
                <a:lnTo>
                  <a:pt x="1829521" y="296733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14" name="Полилиния: фигура 100">
            <a:extLst>
              <a:ext uri="{FF2B5EF4-FFF2-40B4-BE49-F238E27FC236}">
                <a16:creationId xmlns:a16="http://schemas.microsoft.com/office/drawing/2014/main" xmlns="" id="{E5EBE68A-125E-452E-A3D6-B916571B96E9}"/>
              </a:ext>
            </a:extLst>
          </p:cNvPr>
          <p:cNvSpPr/>
          <p:nvPr/>
        </p:nvSpPr>
        <p:spPr>
          <a:xfrm>
            <a:off x="905989" y="4313570"/>
            <a:ext cx="5946657" cy="1286316"/>
          </a:xfrm>
          <a:custGeom>
            <a:avLst/>
            <a:gdLst>
              <a:gd name="connsiteX0" fmla="*/ 856254 w 5925226"/>
              <a:gd name="connsiteY0" fmla="*/ 0 h 1279966"/>
              <a:gd name="connsiteX1" fmla="*/ 2961991 w 5925226"/>
              <a:gd name="connsiteY1" fmla="*/ 759251 h 1279966"/>
              <a:gd name="connsiteX2" fmla="*/ 5069199 w 5925226"/>
              <a:gd name="connsiteY2" fmla="*/ 284 h 1279966"/>
              <a:gd name="connsiteX3" fmla="*/ 5925226 w 5925226"/>
              <a:gd name="connsiteY3" fmla="*/ 212330 h 1279966"/>
              <a:gd name="connsiteX4" fmla="*/ 2961026 w 5925226"/>
              <a:gd name="connsiteY4" fmla="*/ 1279966 h 1279966"/>
              <a:gd name="connsiteX5" fmla="*/ 0 w 5925226"/>
              <a:gd name="connsiteY5" fmla="*/ 212330 h 1279966"/>
              <a:gd name="connsiteX0" fmla="*/ 856254 w 5927607"/>
              <a:gd name="connsiteY0" fmla="*/ 0 h 1279966"/>
              <a:gd name="connsiteX1" fmla="*/ 2961991 w 5927607"/>
              <a:gd name="connsiteY1" fmla="*/ 759251 h 1279966"/>
              <a:gd name="connsiteX2" fmla="*/ 5069199 w 5927607"/>
              <a:gd name="connsiteY2" fmla="*/ 284 h 1279966"/>
              <a:gd name="connsiteX3" fmla="*/ 5927607 w 5927607"/>
              <a:gd name="connsiteY3" fmla="*/ 212330 h 1279966"/>
              <a:gd name="connsiteX4" fmla="*/ 2961026 w 5927607"/>
              <a:gd name="connsiteY4" fmla="*/ 1279966 h 1279966"/>
              <a:gd name="connsiteX5" fmla="*/ 0 w 5927607"/>
              <a:gd name="connsiteY5" fmla="*/ 212330 h 1279966"/>
              <a:gd name="connsiteX6" fmla="*/ 856254 w 5927607"/>
              <a:gd name="connsiteY6" fmla="*/ 0 h 1279966"/>
              <a:gd name="connsiteX0" fmla="*/ 856254 w 5946657"/>
              <a:gd name="connsiteY0" fmla="*/ 0 h 1279966"/>
              <a:gd name="connsiteX1" fmla="*/ 2961991 w 5946657"/>
              <a:gd name="connsiteY1" fmla="*/ 759251 h 1279966"/>
              <a:gd name="connsiteX2" fmla="*/ 5069199 w 5946657"/>
              <a:gd name="connsiteY2" fmla="*/ 284 h 1279966"/>
              <a:gd name="connsiteX3" fmla="*/ 5946657 w 5946657"/>
              <a:gd name="connsiteY3" fmla="*/ 218680 h 1279966"/>
              <a:gd name="connsiteX4" fmla="*/ 2961026 w 5946657"/>
              <a:gd name="connsiteY4" fmla="*/ 1279966 h 1279966"/>
              <a:gd name="connsiteX5" fmla="*/ 0 w 5946657"/>
              <a:gd name="connsiteY5" fmla="*/ 212330 h 1279966"/>
              <a:gd name="connsiteX6" fmla="*/ 856254 w 5946657"/>
              <a:gd name="connsiteY6" fmla="*/ 0 h 1279966"/>
              <a:gd name="connsiteX0" fmla="*/ 856254 w 5946657"/>
              <a:gd name="connsiteY0" fmla="*/ 0 h 1286316"/>
              <a:gd name="connsiteX1" fmla="*/ 2961991 w 5946657"/>
              <a:gd name="connsiteY1" fmla="*/ 759251 h 1286316"/>
              <a:gd name="connsiteX2" fmla="*/ 5069199 w 5946657"/>
              <a:gd name="connsiteY2" fmla="*/ 284 h 1286316"/>
              <a:gd name="connsiteX3" fmla="*/ 5946657 w 5946657"/>
              <a:gd name="connsiteY3" fmla="*/ 218680 h 1286316"/>
              <a:gd name="connsiteX4" fmla="*/ 2961026 w 5946657"/>
              <a:gd name="connsiteY4" fmla="*/ 1286316 h 1286316"/>
              <a:gd name="connsiteX5" fmla="*/ 0 w 5946657"/>
              <a:gd name="connsiteY5" fmla="*/ 212330 h 1286316"/>
              <a:gd name="connsiteX6" fmla="*/ 856254 w 5946657"/>
              <a:gd name="connsiteY6" fmla="*/ 0 h 1286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46657" h="1286316">
                <a:moveTo>
                  <a:pt x="856254" y="0"/>
                </a:moveTo>
                <a:lnTo>
                  <a:pt x="2961991" y="759251"/>
                </a:lnTo>
                <a:lnTo>
                  <a:pt x="5069199" y="284"/>
                </a:lnTo>
                <a:lnTo>
                  <a:pt x="5946657" y="218680"/>
                </a:lnTo>
                <a:lnTo>
                  <a:pt x="2961026" y="1286316"/>
                </a:lnTo>
                <a:lnTo>
                  <a:pt x="0" y="212330"/>
                </a:lnTo>
                <a:lnTo>
                  <a:pt x="856254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15" name="Полилиния: фигура 103">
            <a:extLst>
              <a:ext uri="{FF2B5EF4-FFF2-40B4-BE49-F238E27FC236}">
                <a16:creationId xmlns:a16="http://schemas.microsoft.com/office/drawing/2014/main" xmlns="" id="{C45C6DB0-22EF-4504-940D-B192702EB413}"/>
              </a:ext>
            </a:extLst>
          </p:cNvPr>
          <p:cNvSpPr/>
          <p:nvPr/>
        </p:nvSpPr>
        <p:spPr>
          <a:xfrm>
            <a:off x="1719093" y="3311183"/>
            <a:ext cx="4317619" cy="1009529"/>
          </a:xfrm>
          <a:custGeom>
            <a:avLst/>
            <a:gdLst>
              <a:gd name="connsiteX0" fmla="*/ 3500062 w 4334288"/>
              <a:gd name="connsiteY0" fmla="*/ 0 h 1002386"/>
              <a:gd name="connsiteX1" fmla="*/ 4334288 w 4334288"/>
              <a:gd name="connsiteY1" fmla="*/ 219517 h 1002386"/>
              <a:gd name="connsiteX2" fmla="*/ 2165987 w 4334288"/>
              <a:gd name="connsiteY2" fmla="*/ 1002386 h 1002386"/>
              <a:gd name="connsiteX3" fmla="*/ 0 w 4334288"/>
              <a:gd name="connsiteY3" fmla="*/ 219517 h 1002386"/>
              <a:gd name="connsiteX4" fmla="*/ 833335 w 4334288"/>
              <a:gd name="connsiteY4" fmla="*/ 0 h 1002386"/>
              <a:gd name="connsiteX5" fmla="*/ 2165986 w 4334288"/>
              <a:gd name="connsiteY5" fmla="*/ 481670 h 1002386"/>
              <a:gd name="connsiteX0" fmla="*/ 3500062 w 4334288"/>
              <a:gd name="connsiteY0" fmla="*/ 0 h 1009529"/>
              <a:gd name="connsiteX1" fmla="*/ 4334288 w 4334288"/>
              <a:gd name="connsiteY1" fmla="*/ 219517 h 1009529"/>
              <a:gd name="connsiteX2" fmla="*/ 2165987 w 4334288"/>
              <a:gd name="connsiteY2" fmla="*/ 1009529 h 1009529"/>
              <a:gd name="connsiteX3" fmla="*/ 0 w 4334288"/>
              <a:gd name="connsiteY3" fmla="*/ 219517 h 1009529"/>
              <a:gd name="connsiteX4" fmla="*/ 833335 w 4334288"/>
              <a:gd name="connsiteY4" fmla="*/ 0 h 1009529"/>
              <a:gd name="connsiteX5" fmla="*/ 2165986 w 4334288"/>
              <a:gd name="connsiteY5" fmla="*/ 481670 h 1009529"/>
              <a:gd name="connsiteX6" fmla="*/ 3500062 w 4334288"/>
              <a:gd name="connsiteY6" fmla="*/ 0 h 1009529"/>
              <a:gd name="connsiteX0" fmla="*/ 3483393 w 4317619"/>
              <a:gd name="connsiteY0" fmla="*/ 0 h 1009529"/>
              <a:gd name="connsiteX1" fmla="*/ 4317619 w 4317619"/>
              <a:gd name="connsiteY1" fmla="*/ 219517 h 1009529"/>
              <a:gd name="connsiteX2" fmla="*/ 2149318 w 4317619"/>
              <a:gd name="connsiteY2" fmla="*/ 1009529 h 1009529"/>
              <a:gd name="connsiteX3" fmla="*/ 0 w 4317619"/>
              <a:gd name="connsiteY3" fmla="*/ 229042 h 1009529"/>
              <a:gd name="connsiteX4" fmla="*/ 816666 w 4317619"/>
              <a:gd name="connsiteY4" fmla="*/ 0 h 1009529"/>
              <a:gd name="connsiteX5" fmla="*/ 2149317 w 4317619"/>
              <a:gd name="connsiteY5" fmla="*/ 481670 h 1009529"/>
              <a:gd name="connsiteX6" fmla="*/ 3483393 w 4317619"/>
              <a:gd name="connsiteY6" fmla="*/ 0 h 1009529"/>
              <a:gd name="connsiteX0" fmla="*/ 3483393 w 4317619"/>
              <a:gd name="connsiteY0" fmla="*/ 0 h 1009529"/>
              <a:gd name="connsiteX1" fmla="*/ 4317619 w 4317619"/>
              <a:gd name="connsiteY1" fmla="*/ 221898 h 1009529"/>
              <a:gd name="connsiteX2" fmla="*/ 2149318 w 4317619"/>
              <a:gd name="connsiteY2" fmla="*/ 1009529 h 1009529"/>
              <a:gd name="connsiteX3" fmla="*/ 0 w 4317619"/>
              <a:gd name="connsiteY3" fmla="*/ 229042 h 1009529"/>
              <a:gd name="connsiteX4" fmla="*/ 816666 w 4317619"/>
              <a:gd name="connsiteY4" fmla="*/ 0 h 1009529"/>
              <a:gd name="connsiteX5" fmla="*/ 2149317 w 4317619"/>
              <a:gd name="connsiteY5" fmla="*/ 481670 h 1009529"/>
              <a:gd name="connsiteX6" fmla="*/ 3483393 w 4317619"/>
              <a:gd name="connsiteY6" fmla="*/ 0 h 1009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17619" h="1009529">
                <a:moveTo>
                  <a:pt x="3483393" y="0"/>
                </a:moveTo>
                <a:lnTo>
                  <a:pt x="4317619" y="221898"/>
                </a:lnTo>
                <a:lnTo>
                  <a:pt x="2149318" y="1009529"/>
                </a:lnTo>
                <a:lnTo>
                  <a:pt x="0" y="229042"/>
                </a:lnTo>
                <a:lnTo>
                  <a:pt x="816666" y="0"/>
                </a:lnTo>
                <a:lnTo>
                  <a:pt x="2149317" y="481670"/>
                </a:lnTo>
                <a:lnTo>
                  <a:pt x="3483393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16" name="Полилиния: фигура 106">
            <a:extLst>
              <a:ext uri="{FF2B5EF4-FFF2-40B4-BE49-F238E27FC236}">
                <a16:creationId xmlns:a16="http://schemas.microsoft.com/office/drawing/2014/main" xmlns="" id="{64BE29D4-B6EE-4458-8937-884E346444B0}"/>
              </a:ext>
            </a:extLst>
          </p:cNvPr>
          <p:cNvSpPr/>
          <p:nvPr/>
        </p:nvSpPr>
        <p:spPr>
          <a:xfrm>
            <a:off x="2438572" y="2400236"/>
            <a:ext cx="2849288" cy="731703"/>
          </a:xfrm>
          <a:custGeom>
            <a:avLst/>
            <a:gdLst>
              <a:gd name="connsiteX0" fmla="*/ 833796 w 2849288"/>
              <a:gd name="connsiteY0" fmla="*/ 0 h 731703"/>
              <a:gd name="connsiteX1" fmla="*/ 1425352 w 2849288"/>
              <a:gd name="connsiteY1" fmla="*/ 209670 h 731703"/>
              <a:gd name="connsiteX2" fmla="*/ 2012000 w 2849288"/>
              <a:gd name="connsiteY2" fmla="*/ 524 h 731703"/>
              <a:gd name="connsiteX3" fmla="*/ 2849288 w 2849288"/>
              <a:gd name="connsiteY3" fmla="*/ 217258 h 731703"/>
              <a:gd name="connsiteX4" fmla="*/ 1416743 w 2849288"/>
              <a:gd name="connsiteY4" fmla="*/ 731703 h 731703"/>
              <a:gd name="connsiteX5" fmla="*/ 0 w 2849288"/>
              <a:gd name="connsiteY5" fmla="*/ 219639 h 731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49288" h="731703">
                <a:moveTo>
                  <a:pt x="833796" y="0"/>
                </a:moveTo>
                <a:lnTo>
                  <a:pt x="1425352" y="209670"/>
                </a:lnTo>
                <a:lnTo>
                  <a:pt x="2012000" y="524"/>
                </a:lnTo>
                <a:lnTo>
                  <a:pt x="2849288" y="217258"/>
                </a:lnTo>
                <a:lnTo>
                  <a:pt x="1416743" y="731703"/>
                </a:lnTo>
                <a:lnTo>
                  <a:pt x="0" y="219639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17" name="Ромб 97">
            <a:extLst>
              <a:ext uri="{FF2B5EF4-FFF2-40B4-BE49-F238E27FC236}">
                <a16:creationId xmlns:a16="http://schemas.microsoft.com/office/drawing/2014/main" xmlns="" id="{00CE340A-1A18-4C20-81BD-9B32C3EAAB83}"/>
              </a:ext>
            </a:extLst>
          </p:cNvPr>
          <p:cNvSpPr/>
          <p:nvPr/>
        </p:nvSpPr>
        <p:spPr>
          <a:xfrm>
            <a:off x="3179797" y="1510203"/>
            <a:ext cx="1371600" cy="439403"/>
          </a:xfrm>
          <a:custGeom>
            <a:avLst/>
            <a:gdLst>
              <a:gd name="connsiteX0" fmla="*/ 0 w 5909351"/>
              <a:gd name="connsiteY0" fmla="*/ 900949 h 1801897"/>
              <a:gd name="connsiteX1" fmla="*/ 2954676 w 5909351"/>
              <a:gd name="connsiteY1" fmla="*/ 0 h 1801897"/>
              <a:gd name="connsiteX2" fmla="*/ 5909351 w 5909351"/>
              <a:gd name="connsiteY2" fmla="*/ 900949 h 1801897"/>
              <a:gd name="connsiteX3" fmla="*/ 2954676 w 5909351"/>
              <a:gd name="connsiteY3" fmla="*/ 1801897 h 1801897"/>
              <a:gd name="connsiteX4" fmla="*/ 0 w 5909351"/>
              <a:gd name="connsiteY4" fmla="*/ 900949 h 1801897"/>
              <a:gd name="connsiteX0" fmla="*/ 0 w 5925226"/>
              <a:gd name="connsiteY0" fmla="*/ 729499 h 1801897"/>
              <a:gd name="connsiteX1" fmla="*/ 2970551 w 5925226"/>
              <a:gd name="connsiteY1" fmla="*/ 0 h 1801897"/>
              <a:gd name="connsiteX2" fmla="*/ 5925226 w 5925226"/>
              <a:gd name="connsiteY2" fmla="*/ 900949 h 1801897"/>
              <a:gd name="connsiteX3" fmla="*/ 2970551 w 5925226"/>
              <a:gd name="connsiteY3" fmla="*/ 1801897 h 1801897"/>
              <a:gd name="connsiteX4" fmla="*/ 0 w 5925226"/>
              <a:gd name="connsiteY4" fmla="*/ 729499 h 1801897"/>
              <a:gd name="connsiteX0" fmla="*/ 0 w 5915701"/>
              <a:gd name="connsiteY0" fmla="*/ 734261 h 1801897"/>
              <a:gd name="connsiteX1" fmla="*/ 2961026 w 5915701"/>
              <a:gd name="connsiteY1" fmla="*/ 0 h 1801897"/>
              <a:gd name="connsiteX2" fmla="*/ 5915701 w 5915701"/>
              <a:gd name="connsiteY2" fmla="*/ 900949 h 1801897"/>
              <a:gd name="connsiteX3" fmla="*/ 2961026 w 5915701"/>
              <a:gd name="connsiteY3" fmla="*/ 1801897 h 1801897"/>
              <a:gd name="connsiteX4" fmla="*/ 0 w 5915701"/>
              <a:gd name="connsiteY4" fmla="*/ 734261 h 1801897"/>
              <a:gd name="connsiteX0" fmla="*/ 0 w 5925226"/>
              <a:gd name="connsiteY0" fmla="*/ 734261 h 1801897"/>
              <a:gd name="connsiteX1" fmla="*/ 2961026 w 5925226"/>
              <a:gd name="connsiteY1" fmla="*/ 0 h 1801897"/>
              <a:gd name="connsiteX2" fmla="*/ 5925226 w 5925226"/>
              <a:gd name="connsiteY2" fmla="*/ 734261 h 1801897"/>
              <a:gd name="connsiteX3" fmla="*/ 2961026 w 5925226"/>
              <a:gd name="connsiteY3" fmla="*/ 1801897 h 1801897"/>
              <a:gd name="connsiteX4" fmla="*/ 0 w 5925226"/>
              <a:gd name="connsiteY4" fmla="*/ 734261 h 1801897"/>
              <a:gd name="connsiteX0" fmla="*/ 0 w 5925226"/>
              <a:gd name="connsiteY0" fmla="*/ 762793 h 1801897"/>
              <a:gd name="connsiteX1" fmla="*/ 2961026 w 5925226"/>
              <a:gd name="connsiteY1" fmla="*/ 0 h 1801897"/>
              <a:gd name="connsiteX2" fmla="*/ 5925226 w 5925226"/>
              <a:gd name="connsiteY2" fmla="*/ 734261 h 1801897"/>
              <a:gd name="connsiteX3" fmla="*/ 2961026 w 5925226"/>
              <a:gd name="connsiteY3" fmla="*/ 1801897 h 1801897"/>
              <a:gd name="connsiteX4" fmla="*/ 0 w 5925226"/>
              <a:gd name="connsiteY4" fmla="*/ 762793 h 1801897"/>
              <a:gd name="connsiteX0" fmla="*/ 0 w 5935025"/>
              <a:gd name="connsiteY0" fmla="*/ 759623 h 1801897"/>
              <a:gd name="connsiteX1" fmla="*/ 2970825 w 5935025"/>
              <a:gd name="connsiteY1" fmla="*/ 0 h 1801897"/>
              <a:gd name="connsiteX2" fmla="*/ 5935025 w 5935025"/>
              <a:gd name="connsiteY2" fmla="*/ 734261 h 1801897"/>
              <a:gd name="connsiteX3" fmla="*/ 2970825 w 5935025"/>
              <a:gd name="connsiteY3" fmla="*/ 1801897 h 1801897"/>
              <a:gd name="connsiteX4" fmla="*/ 0 w 5935025"/>
              <a:gd name="connsiteY4" fmla="*/ 759623 h 1801897"/>
              <a:gd name="connsiteX0" fmla="*/ 0 w 5954622"/>
              <a:gd name="connsiteY0" fmla="*/ 759623 h 1801897"/>
              <a:gd name="connsiteX1" fmla="*/ 2970825 w 5954622"/>
              <a:gd name="connsiteY1" fmla="*/ 0 h 1801897"/>
              <a:gd name="connsiteX2" fmla="*/ 5954622 w 5954622"/>
              <a:gd name="connsiteY2" fmla="*/ 753282 h 1801897"/>
              <a:gd name="connsiteX3" fmla="*/ 2970825 w 5954622"/>
              <a:gd name="connsiteY3" fmla="*/ 1801897 h 1801897"/>
              <a:gd name="connsiteX4" fmla="*/ 0 w 5954622"/>
              <a:gd name="connsiteY4" fmla="*/ 759623 h 1801897"/>
              <a:gd name="connsiteX0" fmla="*/ 0 w 5941558"/>
              <a:gd name="connsiteY0" fmla="*/ 759623 h 1801897"/>
              <a:gd name="connsiteX1" fmla="*/ 2970825 w 5941558"/>
              <a:gd name="connsiteY1" fmla="*/ 0 h 1801897"/>
              <a:gd name="connsiteX2" fmla="*/ 5941558 w 5941558"/>
              <a:gd name="connsiteY2" fmla="*/ 753282 h 1801897"/>
              <a:gd name="connsiteX3" fmla="*/ 2970825 w 5941558"/>
              <a:gd name="connsiteY3" fmla="*/ 1801897 h 1801897"/>
              <a:gd name="connsiteX4" fmla="*/ 0 w 5941558"/>
              <a:gd name="connsiteY4" fmla="*/ 759623 h 1801897"/>
              <a:gd name="connsiteX0" fmla="*/ 0 w 5944824"/>
              <a:gd name="connsiteY0" fmla="*/ 759623 h 1801897"/>
              <a:gd name="connsiteX1" fmla="*/ 2970825 w 5944824"/>
              <a:gd name="connsiteY1" fmla="*/ 0 h 1801897"/>
              <a:gd name="connsiteX2" fmla="*/ 5944824 w 5944824"/>
              <a:gd name="connsiteY2" fmla="*/ 759623 h 1801897"/>
              <a:gd name="connsiteX3" fmla="*/ 2970825 w 5944824"/>
              <a:gd name="connsiteY3" fmla="*/ 1801897 h 1801897"/>
              <a:gd name="connsiteX4" fmla="*/ 0 w 5944824"/>
              <a:gd name="connsiteY4" fmla="*/ 759623 h 1801897"/>
              <a:gd name="connsiteX0" fmla="*/ 0 w 5964797"/>
              <a:gd name="connsiteY0" fmla="*/ 759623 h 1801897"/>
              <a:gd name="connsiteX1" fmla="*/ 2970825 w 5964797"/>
              <a:gd name="connsiteY1" fmla="*/ 0 h 1801897"/>
              <a:gd name="connsiteX2" fmla="*/ 5964797 w 5964797"/>
              <a:gd name="connsiteY2" fmla="*/ 754777 h 1801897"/>
              <a:gd name="connsiteX3" fmla="*/ 2970825 w 5964797"/>
              <a:gd name="connsiteY3" fmla="*/ 1801897 h 1801897"/>
              <a:gd name="connsiteX4" fmla="*/ 0 w 5964797"/>
              <a:gd name="connsiteY4" fmla="*/ 759623 h 1801897"/>
              <a:gd name="connsiteX0" fmla="*/ 0 w 5974785"/>
              <a:gd name="connsiteY0" fmla="*/ 759623 h 1801897"/>
              <a:gd name="connsiteX1" fmla="*/ 2970825 w 5974785"/>
              <a:gd name="connsiteY1" fmla="*/ 0 h 1801897"/>
              <a:gd name="connsiteX2" fmla="*/ 5974785 w 5974785"/>
              <a:gd name="connsiteY2" fmla="*/ 754777 h 1801897"/>
              <a:gd name="connsiteX3" fmla="*/ 2970825 w 5974785"/>
              <a:gd name="connsiteY3" fmla="*/ 1801897 h 1801897"/>
              <a:gd name="connsiteX4" fmla="*/ 0 w 5974785"/>
              <a:gd name="connsiteY4" fmla="*/ 759623 h 1801897"/>
              <a:gd name="connsiteX0" fmla="*/ 0 w 5903046"/>
              <a:gd name="connsiteY0" fmla="*/ 759623 h 1801897"/>
              <a:gd name="connsiteX1" fmla="*/ 2970825 w 5903046"/>
              <a:gd name="connsiteY1" fmla="*/ 0 h 1801897"/>
              <a:gd name="connsiteX2" fmla="*/ 5903046 w 5903046"/>
              <a:gd name="connsiteY2" fmla="*/ 793838 h 1801897"/>
              <a:gd name="connsiteX3" fmla="*/ 2970825 w 5903046"/>
              <a:gd name="connsiteY3" fmla="*/ 1801897 h 1801897"/>
              <a:gd name="connsiteX4" fmla="*/ 0 w 5903046"/>
              <a:gd name="connsiteY4" fmla="*/ 759623 h 1801897"/>
              <a:gd name="connsiteX0" fmla="*/ 0 w 5933792"/>
              <a:gd name="connsiteY0" fmla="*/ 759623 h 1801897"/>
              <a:gd name="connsiteX1" fmla="*/ 2970825 w 5933792"/>
              <a:gd name="connsiteY1" fmla="*/ 0 h 1801897"/>
              <a:gd name="connsiteX2" fmla="*/ 5933792 w 5933792"/>
              <a:gd name="connsiteY2" fmla="*/ 774310 h 1801897"/>
              <a:gd name="connsiteX3" fmla="*/ 2970825 w 5933792"/>
              <a:gd name="connsiteY3" fmla="*/ 1801897 h 1801897"/>
              <a:gd name="connsiteX4" fmla="*/ 0 w 5933792"/>
              <a:gd name="connsiteY4" fmla="*/ 759623 h 1801897"/>
              <a:gd name="connsiteX0" fmla="*/ 0 w 5933792"/>
              <a:gd name="connsiteY0" fmla="*/ 788917 h 1801897"/>
              <a:gd name="connsiteX1" fmla="*/ 2970825 w 5933792"/>
              <a:gd name="connsiteY1" fmla="*/ 0 h 1801897"/>
              <a:gd name="connsiteX2" fmla="*/ 5933792 w 5933792"/>
              <a:gd name="connsiteY2" fmla="*/ 774310 h 1801897"/>
              <a:gd name="connsiteX3" fmla="*/ 2970825 w 5933792"/>
              <a:gd name="connsiteY3" fmla="*/ 1801897 h 1801897"/>
              <a:gd name="connsiteX4" fmla="*/ 0 w 5933792"/>
              <a:gd name="connsiteY4" fmla="*/ 788917 h 1801897"/>
              <a:gd name="connsiteX0" fmla="*/ 0 w 5903046"/>
              <a:gd name="connsiteY0" fmla="*/ 788917 h 1801897"/>
              <a:gd name="connsiteX1" fmla="*/ 2940079 w 5903046"/>
              <a:gd name="connsiteY1" fmla="*/ 0 h 1801897"/>
              <a:gd name="connsiteX2" fmla="*/ 5903046 w 5903046"/>
              <a:gd name="connsiteY2" fmla="*/ 774310 h 1801897"/>
              <a:gd name="connsiteX3" fmla="*/ 2940079 w 5903046"/>
              <a:gd name="connsiteY3" fmla="*/ 1801897 h 1801897"/>
              <a:gd name="connsiteX4" fmla="*/ 0 w 5903046"/>
              <a:gd name="connsiteY4" fmla="*/ 788917 h 1801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3046" h="1801897">
                <a:moveTo>
                  <a:pt x="0" y="788917"/>
                </a:moveTo>
                <a:lnTo>
                  <a:pt x="2940079" y="0"/>
                </a:lnTo>
                <a:lnTo>
                  <a:pt x="5903046" y="774310"/>
                </a:lnTo>
                <a:lnTo>
                  <a:pt x="2940079" y="1801897"/>
                </a:lnTo>
                <a:lnTo>
                  <a:pt x="0" y="788917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xmlns="" id="{A77A2330-7CF9-4043-BCF9-2F86FBFBA606}"/>
              </a:ext>
            </a:extLst>
          </p:cNvPr>
          <p:cNvSpPr/>
          <p:nvPr/>
        </p:nvSpPr>
        <p:spPr>
          <a:xfrm>
            <a:off x="3839110" y="3131938"/>
            <a:ext cx="45719" cy="659701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87000">
                <a:schemeClr val="bg1">
                  <a:alpha val="14000"/>
                  <a:lumMod val="0"/>
                  <a:lumOff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xmlns="" id="{B918F3C0-E5BF-48E0-9897-C7B8623EDD29}"/>
              </a:ext>
            </a:extLst>
          </p:cNvPr>
          <p:cNvSpPr/>
          <p:nvPr/>
        </p:nvSpPr>
        <p:spPr>
          <a:xfrm>
            <a:off x="3839110" y="1964932"/>
            <a:ext cx="45719" cy="659701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87000">
                <a:schemeClr val="bg1">
                  <a:alpha val="14000"/>
                  <a:lumMod val="0"/>
                  <a:lumOff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xmlns="" id="{36521EE5-43DC-4850-BD44-E1402A4A3E58}"/>
              </a:ext>
            </a:extLst>
          </p:cNvPr>
          <p:cNvSpPr/>
          <p:nvPr/>
        </p:nvSpPr>
        <p:spPr>
          <a:xfrm>
            <a:off x="3846174" y="4339472"/>
            <a:ext cx="45719" cy="659701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87000">
                <a:schemeClr val="bg1">
                  <a:alpha val="14000"/>
                  <a:lumMod val="0"/>
                  <a:lumOff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xmlns="" id="{1F0171B1-41EC-40C5-842F-C8E5F918D4A6}"/>
              </a:ext>
            </a:extLst>
          </p:cNvPr>
          <p:cNvSpPr/>
          <p:nvPr/>
        </p:nvSpPr>
        <p:spPr>
          <a:xfrm>
            <a:off x="3846174" y="881928"/>
            <a:ext cx="45719" cy="659701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87000">
                <a:schemeClr val="bg1">
                  <a:alpha val="14000"/>
                  <a:lumMod val="0"/>
                  <a:lumOff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xmlns="" id="{6317A72D-7A40-4A60-A736-415BCA3CEAF8}"/>
              </a:ext>
            </a:extLst>
          </p:cNvPr>
          <p:cNvSpPr/>
          <p:nvPr/>
        </p:nvSpPr>
        <p:spPr>
          <a:xfrm>
            <a:off x="3846174" y="5624188"/>
            <a:ext cx="45719" cy="659701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87000">
                <a:schemeClr val="bg1">
                  <a:alpha val="14000"/>
                  <a:lumMod val="0"/>
                  <a:lumOff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21E9F3B5-D062-42CD-9CB0-5C4B9C6C801F}"/>
              </a:ext>
            </a:extLst>
          </p:cNvPr>
          <p:cNvSpPr/>
          <p:nvPr/>
        </p:nvSpPr>
        <p:spPr>
          <a:xfrm>
            <a:off x="8437705" y="4946636"/>
            <a:ext cx="371230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i="1" dirty="0" smtClean="0"/>
              <a:t>Внешние вызовы и факторы, изменения технологий, экономики, противоречия приводя либо к отмиранию либо пересмотре экосистемы. Своевременное переосмысление.</a:t>
            </a:r>
            <a:endParaRPr lang="ru-RU" sz="1050" b="1" i="1" dirty="0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AA9E603A-6652-4F51-9BD2-E9E2F5DE5AE0}"/>
              </a:ext>
            </a:extLst>
          </p:cNvPr>
          <p:cNvSpPr/>
          <p:nvPr/>
        </p:nvSpPr>
        <p:spPr>
          <a:xfrm>
            <a:off x="8437705" y="4615080"/>
            <a:ext cx="6783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1"/>
                </a:solidFill>
              </a:rPr>
              <a:t>Спад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BAE582C8-5E40-47FC-9F9A-5E181638A692}"/>
              </a:ext>
            </a:extLst>
          </p:cNvPr>
          <p:cNvSpPr/>
          <p:nvPr/>
        </p:nvSpPr>
        <p:spPr>
          <a:xfrm>
            <a:off x="7659293" y="3664254"/>
            <a:ext cx="1075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2"/>
                </a:solidFill>
              </a:rPr>
              <a:t>Зрелость</a:t>
            </a:r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2A461D39-D6AB-4008-8C23-AF58FD451CA4}"/>
              </a:ext>
            </a:extLst>
          </p:cNvPr>
          <p:cNvSpPr/>
          <p:nvPr/>
        </p:nvSpPr>
        <p:spPr>
          <a:xfrm>
            <a:off x="7659293" y="4016087"/>
            <a:ext cx="3712306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50" b="1" i="1" dirty="0" smtClean="0"/>
              <a:t>Сплоченность внутри экосистемы,  поддержка динамического характера, качество взаимосвязей. Поощрения.</a:t>
            </a:r>
            <a:endParaRPr lang="ru-RU" sz="1050" b="1" i="1" dirty="0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5737771B-FDC3-4DBA-9021-B6DF591B3C27}"/>
              </a:ext>
            </a:extLst>
          </p:cNvPr>
          <p:cNvSpPr/>
          <p:nvPr/>
        </p:nvSpPr>
        <p:spPr>
          <a:xfrm>
            <a:off x="6862858" y="2733705"/>
            <a:ext cx="7228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B050"/>
                </a:solidFill>
              </a:rPr>
              <a:t>Рост.</a:t>
            </a:r>
            <a:r>
              <a:rPr lang="ru-RU" b="1" dirty="0" smtClean="0">
                <a:solidFill>
                  <a:schemeClr val="accent3"/>
                </a:solidFill>
              </a:rPr>
              <a:t> </a:t>
            </a:r>
            <a:endParaRPr lang="ru-RU" b="1" dirty="0">
              <a:solidFill>
                <a:schemeClr val="accent3"/>
              </a:solidFill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8C487D62-BDD7-4F70-B100-D33868222E01}"/>
              </a:ext>
            </a:extLst>
          </p:cNvPr>
          <p:cNvSpPr/>
          <p:nvPr/>
        </p:nvSpPr>
        <p:spPr>
          <a:xfrm>
            <a:off x="6862858" y="3085538"/>
            <a:ext cx="382314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i="1" dirty="0" smtClean="0"/>
              <a:t>Расширение экосистемы. Новые игроки-лидеры. Общие структуры и задачи процесса. Общие достижения</a:t>
            </a:r>
            <a:r>
              <a:rPr lang="ru-RU" sz="1050" i="1" dirty="0" smtClean="0"/>
              <a:t>.</a:t>
            </a:r>
            <a:endParaRPr lang="ru-RU" sz="1050" i="1" dirty="0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DDCA6BCB-080D-440F-93A7-1D4EA77FACB0}"/>
              </a:ext>
            </a:extLst>
          </p:cNvPr>
          <p:cNvSpPr/>
          <p:nvPr/>
        </p:nvSpPr>
        <p:spPr>
          <a:xfrm>
            <a:off x="6170533" y="1834350"/>
            <a:ext cx="17315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B0F0"/>
                </a:solidFill>
              </a:rPr>
              <a:t>Зарождение</a:t>
            </a:r>
            <a:r>
              <a:rPr lang="ru-RU" b="1" dirty="0" smtClean="0">
                <a:solidFill>
                  <a:schemeClr val="accent4"/>
                </a:solidFill>
              </a:rPr>
              <a:t>.</a:t>
            </a:r>
            <a:endParaRPr lang="ru-RU" b="1" dirty="0">
              <a:solidFill>
                <a:schemeClr val="accent4"/>
              </a:solidFill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C29DA531-F29C-453E-8249-8FF730BAB7FA}"/>
              </a:ext>
            </a:extLst>
          </p:cNvPr>
          <p:cNvSpPr/>
          <p:nvPr/>
        </p:nvSpPr>
        <p:spPr>
          <a:xfrm>
            <a:off x="7464272" y="2070498"/>
            <a:ext cx="403172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50" b="1" i="1" dirty="0" smtClean="0"/>
              <a:t>Ограниченное число </a:t>
            </a:r>
            <a:r>
              <a:rPr lang="ru-RU" sz="1050" b="1" i="1" dirty="0"/>
              <a:t>участников-основателей, </a:t>
            </a:r>
            <a:r>
              <a:rPr lang="ru-RU" sz="1050" b="1" i="1" dirty="0" smtClean="0"/>
              <a:t>слабые связи </a:t>
            </a:r>
            <a:r>
              <a:rPr lang="ru-RU" sz="1050" b="1" i="1" dirty="0"/>
              <a:t>между </a:t>
            </a:r>
            <a:r>
              <a:rPr lang="ru-RU" sz="1050" b="1" i="1" dirty="0" smtClean="0"/>
              <a:t>ними; несформировавшимся </a:t>
            </a:r>
            <a:r>
              <a:rPr lang="ru-RU" sz="1050" b="1" i="1" dirty="0"/>
              <a:t>видением и </a:t>
            </a:r>
            <a:r>
              <a:rPr lang="ru-RU" sz="1050" b="1" i="1" dirty="0" smtClean="0"/>
              <a:t>низкий уровень сотрудничества Важно запустить процесс экосистемы и найти специалистов-основателей.</a:t>
            </a:r>
            <a:r>
              <a:rPr lang="ru-RU" sz="1050" b="1" dirty="0" smtClean="0"/>
              <a:t>.</a:t>
            </a:r>
            <a:endParaRPr lang="ru-RU" sz="1050" b="1" dirty="0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6E159AB2-0691-4B7C-9A55-B9DA28FC0918}"/>
              </a:ext>
            </a:extLst>
          </p:cNvPr>
          <p:cNvSpPr/>
          <p:nvPr/>
        </p:nvSpPr>
        <p:spPr>
          <a:xfrm>
            <a:off x="5455915" y="967890"/>
            <a:ext cx="61350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Стадии развития экосистемы лидерства. Спенсер Кейс (2020 г.) </a:t>
            </a:r>
            <a:endParaRPr lang="ru-RU" b="1" dirty="0">
              <a:solidFill>
                <a:srgbClr val="FFFF00"/>
              </a:solidFill>
            </a:endParaRPr>
          </a:p>
        </p:txBody>
      </p:sp>
      <p:cxnSp>
        <p:nvCxnSpPr>
          <p:cNvPr id="32" name="Соединитель: уступ 136">
            <a:extLst>
              <a:ext uri="{FF2B5EF4-FFF2-40B4-BE49-F238E27FC236}">
                <a16:creationId xmlns:a16="http://schemas.microsoft.com/office/drawing/2014/main" xmlns="" id="{30A9C277-0F88-47D5-BF2C-FE835D1E8AB8}"/>
              </a:ext>
            </a:extLst>
          </p:cNvPr>
          <p:cNvCxnSpPr>
            <a:stCxn id="14" idx="3"/>
          </p:cNvCxnSpPr>
          <p:nvPr/>
        </p:nvCxnSpPr>
        <p:spPr>
          <a:xfrm>
            <a:off x="6852646" y="4532250"/>
            <a:ext cx="1525136" cy="291750"/>
          </a:xfrm>
          <a:prstGeom prst="bentConnector3">
            <a:avLst/>
          </a:prstGeom>
          <a:ln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Соединитель: уступ 137">
            <a:extLst>
              <a:ext uri="{FF2B5EF4-FFF2-40B4-BE49-F238E27FC236}">
                <a16:creationId xmlns:a16="http://schemas.microsoft.com/office/drawing/2014/main" xmlns="" id="{3E47133B-4EC8-4951-AD4B-0B1F0EBFA434}"/>
              </a:ext>
            </a:extLst>
          </p:cNvPr>
          <p:cNvCxnSpPr/>
          <p:nvPr/>
        </p:nvCxnSpPr>
        <p:spPr>
          <a:xfrm>
            <a:off x="6014858" y="3559456"/>
            <a:ext cx="1525136" cy="291750"/>
          </a:xfrm>
          <a:prstGeom prst="bentConnector3">
            <a:avLst/>
          </a:prstGeom>
          <a:ln>
            <a:solidFill>
              <a:schemeClr val="accent2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Соединитель: уступ 138">
            <a:extLst>
              <a:ext uri="{FF2B5EF4-FFF2-40B4-BE49-F238E27FC236}">
                <a16:creationId xmlns:a16="http://schemas.microsoft.com/office/drawing/2014/main" xmlns="" id="{C3B57DFD-250E-4765-8304-E1538F2F81E5}"/>
              </a:ext>
            </a:extLst>
          </p:cNvPr>
          <p:cNvCxnSpPr/>
          <p:nvPr/>
        </p:nvCxnSpPr>
        <p:spPr>
          <a:xfrm>
            <a:off x="5295455" y="2620556"/>
            <a:ext cx="1525136" cy="291750"/>
          </a:xfrm>
          <a:prstGeom prst="bentConnector3">
            <a:avLst/>
          </a:prstGeom>
          <a:ln>
            <a:solidFill>
              <a:schemeClr val="accent3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Соединитель: уступ 139">
            <a:extLst>
              <a:ext uri="{FF2B5EF4-FFF2-40B4-BE49-F238E27FC236}">
                <a16:creationId xmlns:a16="http://schemas.microsoft.com/office/drawing/2014/main" xmlns="" id="{CD31DA4C-0B42-4DB8-8DEF-03F25B6D70C6}"/>
              </a:ext>
            </a:extLst>
          </p:cNvPr>
          <p:cNvCxnSpPr/>
          <p:nvPr/>
        </p:nvCxnSpPr>
        <p:spPr>
          <a:xfrm>
            <a:off x="4558870" y="1706224"/>
            <a:ext cx="1525136" cy="291750"/>
          </a:xfrm>
          <a:prstGeom prst="bentConnector3">
            <a:avLst/>
          </a:prstGeom>
          <a:ln>
            <a:solidFill>
              <a:schemeClr val="accent4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Соединитель: уступ 140">
            <a:extLst>
              <a:ext uri="{FF2B5EF4-FFF2-40B4-BE49-F238E27FC236}">
                <a16:creationId xmlns:a16="http://schemas.microsoft.com/office/drawing/2014/main" xmlns="" id="{AC0E68B2-5791-467F-9C30-8777A94D3CF4}"/>
              </a:ext>
            </a:extLst>
          </p:cNvPr>
          <p:cNvCxnSpPr/>
          <p:nvPr/>
        </p:nvCxnSpPr>
        <p:spPr>
          <a:xfrm>
            <a:off x="3879317" y="857626"/>
            <a:ext cx="1525136" cy="291750"/>
          </a:xfrm>
          <a:prstGeom prst="bentConnector3">
            <a:avLst/>
          </a:prstGeom>
          <a:ln>
            <a:solidFill>
              <a:schemeClr val="accent5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Нижний колонтитул 4">
            <a:extLst>
              <a:ext uri="{FF2B5EF4-FFF2-40B4-BE49-F238E27FC236}">
                <a16:creationId xmlns:a16="http://schemas.microsoft.com/office/drawing/2014/main" xmlns="" id="{DC6C5EDF-1BD5-4E68-BBAD-FC569E71C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7068" y="6382142"/>
            <a:ext cx="9493932" cy="339334"/>
          </a:xfrm>
        </p:spPr>
        <p:txBody>
          <a:bodyPr/>
          <a:lstStyle/>
          <a:p>
            <a:r>
              <a:rPr lang="ru-RU" sz="1000" i="1" dirty="0"/>
              <a:t>Источники: Спенсер-Кейс Д., Лукша П., Кубиста Д. (2020). Образовательные экосистемы: возникающая практика для будущего образования. Московской школы управления СКОЛКОВО и </a:t>
            </a:r>
            <a:r>
              <a:rPr lang="ru-RU" sz="1000" i="1" dirty="0" err="1"/>
              <a:t>Global</a:t>
            </a:r>
            <a:r>
              <a:rPr lang="ru-RU" sz="1000" i="1" dirty="0"/>
              <a:t> </a:t>
            </a:r>
            <a:r>
              <a:rPr lang="ru-RU" sz="1000" i="1" dirty="0" err="1"/>
              <a:t>Education</a:t>
            </a:r>
            <a:r>
              <a:rPr lang="ru-RU" sz="1000" i="1" dirty="0"/>
              <a:t> </a:t>
            </a:r>
            <a:r>
              <a:rPr lang="ru-RU" sz="1000" i="1" dirty="0" err="1"/>
              <a:t>Futures</a:t>
            </a:r>
            <a:r>
              <a:rPr lang="ru-RU" sz="1000" i="1" dirty="0"/>
              <a:t>: Москва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388699" y="373487"/>
            <a:ext cx="2614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  <a:latin typeface="Monotype Corsiva" panose="03010101010201010101" pitchFamily="66" charset="0"/>
              </a:rPr>
              <a:t>Раздел опыт и практика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298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8946" y="0"/>
            <a:ext cx="10437254" cy="1864217"/>
          </a:xfrm>
        </p:spPr>
        <p:txBody>
          <a:bodyPr>
            <a:normAutofit/>
          </a:bodyPr>
          <a:lstStyle/>
          <a:p>
            <a:pPr algn="ctr"/>
            <a:r>
              <a:rPr lang="ru-RU" sz="2700" b="1" dirty="0">
                <a:solidFill>
                  <a:srgbClr val="FFFF00"/>
                </a:solidFill>
              </a:rPr>
              <a:t>Противопоставление моделей </a:t>
            </a:r>
            <a:r>
              <a:rPr lang="ru-RU" sz="2700" b="1" dirty="0" smtClean="0">
                <a:solidFill>
                  <a:srgbClr val="FFFF00"/>
                </a:solidFill>
              </a:rPr>
              <a:t/>
            </a:r>
            <a:br>
              <a:rPr lang="ru-RU" sz="2700" b="1" dirty="0" smtClean="0">
                <a:solidFill>
                  <a:srgbClr val="FFFF00"/>
                </a:solidFill>
              </a:rPr>
            </a:br>
            <a:r>
              <a:rPr lang="ru-RU" sz="2700" b="1" dirty="0" smtClean="0">
                <a:solidFill>
                  <a:srgbClr val="FFFF00"/>
                </a:solidFill>
              </a:rPr>
              <a:t>индустриального </a:t>
            </a:r>
            <a:r>
              <a:rPr lang="ru-RU" sz="2700" b="1" dirty="0">
                <a:solidFill>
                  <a:srgbClr val="FFFF00"/>
                </a:solidFill>
              </a:rPr>
              <a:t>и </a:t>
            </a:r>
            <a:r>
              <a:rPr lang="ru-RU" sz="2700" b="1" dirty="0" err="1">
                <a:solidFill>
                  <a:srgbClr val="FFFF00"/>
                </a:solidFill>
              </a:rPr>
              <a:t>экосистемного</a:t>
            </a:r>
            <a:r>
              <a:rPr lang="ru-RU" sz="2700" b="1" dirty="0">
                <a:solidFill>
                  <a:srgbClr val="FFFF00"/>
                </a:solidFill>
              </a:rPr>
              <a:t> лидерства</a:t>
            </a:r>
            <a:r>
              <a:rPr lang="ru-RU" dirty="0"/>
              <a:t> </a:t>
            </a:r>
            <a:r>
              <a:rPr lang="ru-RU" sz="1800" dirty="0"/>
              <a:t>Спенсер-Кейс и др. (2020) </a:t>
            </a:r>
          </a:p>
        </p:txBody>
      </p:sp>
      <p:sp>
        <p:nvSpPr>
          <p:cNvPr id="17" name="Текст 16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endParaRPr lang="ru-RU" dirty="0" smtClean="0"/>
          </a:p>
          <a:p>
            <a:r>
              <a:rPr lang="ru-RU" dirty="0" smtClean="0"/>
              <a:t>Индустриальное лидерство</a:t>
            </a:r>
            <a:endParaRPr lang="ru-RU" dirty="0"/>
          </a:p>
        </p:txBody>
      </p:sp>
      <p:sp>
        <p:nvSpPr>
          <p:cNvPr id="21" name="Объект 20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sz="1800" dirty="0">
                <a:solidFill>
                  <a:srgbClr val="0070C0"/>
                </a:solidFill>
              </a:rPr>
              <a:t>Иерархическая, нисходящая структура власти и потока </a:t>
            </a:r>
            <a:r>
              <a:rPr lang="ru-RU" sz="1800" dirty="0" smtClean="0">
                <a:solidFill>
                  <a:srgbClr val="0070C0"/>
                </a:solidFill>
              </a:rPr>
              <a:t>информации</a:t>
            </a:r>
          </a:p>
          <a:p>
            <a:r>
              <a:rPr lang="ru-RU" sz="1800" dirty="0">
                <a:solidFill>
                  <a:srgbClr val="0070C0"/>
                </a:solidFill>
              </a:rPr>
              <a:t>Властные отношения, основанные на указаниях и контроле. </a:t>
            </a:r>
          </a:p>
          <a:p>
            <a:r>
              <a:rPr lang="ru-RU" sz="1800" dirty="0" smtClean="0">
                <a:solidFill>
                  <a:srgbClr val="0070C0"/>
                </a:solidFill>
              </a:rPr>
              <a:t>Процедуры </a:t>
            </a:r>
            <a:r>
              <a:rPr lang="ru-RU" sz="1800" dirty="0">
                <a:solidFill>
                  <a:srgbClr val="0070C0"/>
                </a:solidFill>
              </a:rPr>
              <a:t>выстроены таким образом, чтобы предотвращать свободное распространение информации и идей</a:t>
            </a:r>
            <a:r>
              <a:rPr lang="ru-RU" sz="1800" dirty="0" smtClean="0">
                <a:solidFill>
                  <a:srgbClr val="0070C0"/>
                </a:solidFill>
              </a:rPr>
              <a:t>.</a:t>
            </a:r>
          </a:p>
          <a:p>
            <a:r>
              <a:rPr lang="ru-RU" sz="1800" dirty="0">
                <a:solidFill>
                  <a:srgbClr val="0070C0"/>
                </a:solidFill>
              </a:rPr>
              <a:t>Однородный </a:t>
            </a:r>
            <a:r>
              <a:rPr lang="ru-RU" sz="1800" dirty="0" smtClean="0">
                <a:solidFill>
                  <a:srgbClr val="0070C0"/>
                </a:solidFill>
              </a:rPr>
              <a:t>коллектив</a:t>
            </a:r>
          </a:p>
          <a:p>
            <a:r>
              <a:rPr lang="ru-RU" sz="1800" dirty="0">
                <a:solidFill>
                  <a:srgbClr val="0070C0"/>
                </a:solidFill>
              </a:rPr>
              <a:t>Миссия — победить конкурентов, выдавив их </a:t>
            </a:r>
            <a:r>
              <a:rPr lang="ru-RU" sz="1800" dirty="0" smtClean="0">
                <a:solidFill>
                  <a:srgbClr val="0070C0"/>
                </a:solidFill>
              </a:rPr>
              <a:t>из отрасли.</a:t>
            </a:r>
            <a:endParaRPr lang="ru-RU" sz="1800" i="1" dirty="0">
              <a:solidFill>
                <a:srgbClr val="0070C0"/>
              </a:solidFill>
            </a:endParaRPr>
          </a:p>
        </p:txBody>
      </p:sp>
      <p:sp>
        <p:nvSpPr>
          <p:cNvPr id="22" name="Текст 21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err="1" smtClean="0"/>
              <a:t>Экосистемное</a:t>
            </a:r>
            <a:r>
              <a:rPr lang="ru-RU" dirty="0" smtClean="0"/>
              <a:t> лидерство</a:t>
            </a:r>
            <a:endParaRPr lang="ru-RU" dirty="0"/>
          </a:p>
        </p:txBody>
      </p:sp>
      <p:sp>
        <p:nvSpPr>
          <p:cNvPr id="23" name="Объект 22"/>
          <p:cNvSpPr>
            <a:spLocks noGrp="1"/>
          </p:cNvSpPr>
          <p:nvPr>
            <p:ph sz="quarter" idx="4"/>
          </p:nvPr>
        </p:nvSpPr>
        <p:spPr>
          <a:xfrm>
            <a:off x="5994400" y="3132666"/>
            <a:ext cx="5511800" cy="3435559"/>
          </a:xfrm>
        </p:spPr>
        <p:txBody>
          <a:bodyPr>
            <a:noAutofit/>
          </a:bodyPr>
          <a:lstStyle/>
          <a:p>
            <a:r>
              <a:rPr lang="ru-RU" sz="1600" dirty="0" smtClean="0">
                <a:solidFill>
                  <a:srgbClr val="FFFF00"/>
                </a:solidFill>
              </a:rPr>
              <a:t>Горизонтальные / плоские сети, информация распределяется во всех направлениях.</a:t>
            </a:r>
          </a:p>
          <a:p>
            <a:r>
              <a:rPr lang="ru-RU" sz="1600" dirty="0" smtClean="0">
                <a:solidFill>
                  <a:srgbClr val="FFFF00"/>
                </a:solidFill>
              </a:rPr>
              <a:t>Забота об интересах людей, гибкое распределение властных полномочий, прозрачные, искренние отношения.</a:t>
            </a:r>
          </a:p>
          <a:p>
            <a:r>
              <a:rPr lang="ru-RU" sz="1600" dirty="0" smtClean="0">
                <a:solidFill>
                  <a:srgbClr val="FFFF00"/>
                </a:solidFill>
              </a:rPr>
              <a:t>Процедуры, построенные на принципах образования на протяжении всей жизни и циклов восстановления. </a:t>
            </a:r>
          </a:p>
          <a:p>
            <a:r>
              <a:rPr lang="ru-RU" sz="1600" dirty="0" smtClean="0">
                <a:solidFill>
                  <a:srgbClr val="FFFF00"/>
                </a:solidFill>
              </a:rPr>
              <a:t>Многообразие </a:t>
            </a:r>
            <a:r>
              <a:rPr lang="ru-RU" sz="1600" dirty="0">
                <a:solidFill>
                  <a:srgbClr val="FFFF00"/>
                </a:solidFill>
              </a:rPr>
              <a:t>и </a:t>
            </a:r>
            <a:r>
              <a:rPr lang="ru-RU" sz="1600" dirty="0" err="1" smtClean="0">
                <a:solidFill>
                  <a:srgbClr val="FFFF00"/>
                </a:solidFill>
              </a:rPr>
              <a:t>инклюзивность</a:t>
            </a:r>
            <a:endParaRPr lang="ru-RU" sz="1600" dirty="0" smtClean="0">
              <a:solidFill>
                <a:srgbClr val="FFFF00"/>
              </a:solidFill>
            </a:endParaRPr>
          </a:p>
          <a:p>
            <a:r>
              <a:rPr lang="ru-RU" sz="1600" dirty="0">
                <a:solidFill>
                  <a:srgbClr val="FFFF00"/>
                </a:solidFill>
              </a:rPr>
              <a:t>Миссия — наладить взаимодействие на основе согласованных внутренних и внешних интересов</a:t>
            </a:r>
            <a:r>
              <a:rPr lang="ru-RU" sz="1600" dirty="0"/>
              <a:t>.</a:t>
            </a:r>
          </a:p>
        </p:txBody>
      </p:sp>
      <p:sp>
        <p:nvSpPr>
          <p:cNvPr id="24" name="Молния 23"/>
          <p:cNvSpPr/>
          <p:nvPr/>
        </p:nvSpPr>
        <p:spPr>
          <a:xfrm>
            <a:off x="5608034" y="1687132"/>
            <a:ext cx="772732" cy="4675031"/>
          </a:xfrm>
          <a:prstGeom prst="lightningBol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5288" y="6218685"/>
            <a:ext cx="265593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i="1" dirty="0"/>
              <a:t>Источники: Спенсер-Кейс Д., Лукша П., Кубиста Д. (2020). Образовательные экосистемы: возникающая практика для будущего образования. Московской школы управления СКОЛКОВО и </a:t>
            </a:r>
            <a:r>
              <a:rPr lang="ru-RU" sz="800" i="1" dirty="0" err="1"/>
              <a:t>Global</a:t>
            </a:r>
            <a:r>
              <a:rPr lang="ru-RU" sz="800" i="1" dirty="0"/>
              <a:t> </a:t>
            </a:r>
            <a:r>
              <a:rPr lang="ru-RU" sz="800" i="1" dirty="0" err="1"/>
              <a:t>Education</a:t>
            </a:r>
            <a:r>
              <a:rPr lang="ru-RU" sz="800" i="1" dirty="0"/>
              <a:t> </a:t>
            </a:r>
            <a:r>
              <a:rPr lang="ru-RU" sz="800" i="1" dirty="0" err="1"/>
              <a:t>Futures</a:t>
            </a:r>
            <a:r>
              <a:rPr lang="ru-RU" sz="800" i="1" dirty="0"/>
              <a:t>: Москва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0031896" y="331304"/>
            <a:ext cx="29322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FFFF00"/>
                </a:solidFill>
                <a:latin typeface="Monotype Corsiva" panose="03010101010201010101" pitchFamily="66" charset="0"/>
              </a:rPr>
              <a:t>Раздел опыт и практика</a:t>
            </a:r>
            <a:endParaRPr lang="ru-RU" sz="1600" b="1" dirty="0">
              <a:solidFill>
                <a:srgbClr val="FFFF0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852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Интересные   артефакты</a:t>
            </a:r>
            <a:r>
              <a:rPr lang="ru-RU" dirty="0" smtClean="0">
                <a:solidFill>
                  <a:srgbClr val="FFFF00"/>
                </a:solidFill>
              </a:rPr>
              <a:t>.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98491" y="1918952"/>
            <a:ext cx="4971244" cy="772733"/>
          </a:xfrm>
        </p:spPr>
        <p:txBody>
          <a:bodyPr/>
          <a:lstStyle/>
          <a:p>
            <a:pPr algn="ctr"/>
            <a:r>
              <a:rPr lang="ru-RU" dirty="0" err="1" smtClean="0"/>
              <a:t>Уистон</a:t>
            </a:r>
            <a:r>
              <a:rPr lang="ru-RU" dirty="0" smtClean="0"/>
              <a:t>  </a:t>
            </a:r>
            <a:r>
              <a:rPr lang="ru-RU" dirty="0" err="1" smtClean="0"/>
              <a:t>Черчиль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3032" y="3132666"/>
            <a:ext cx="5894544" cy="3345407"/>
          </a:xfrm>
        </p:spPr>
        <p:txBody>
          <a:bodyPr/>
          <a:lstStyle/>
          <a:p>
            <a:r>
              <a:rPr lang="ru-RU" dirty="0">
                <a:solidFill>
                  <a:srgbClr val="FFFF00"/>
                </a:solidFill>
              </a:rPr>
              <a:t>«Самое главное в образовании – это аппетит».</a:t>
            </a:r>
          </a:p>
          <a:p>
            <a:r>
              <a:rPr lang="ru-RU" dirty="0">
                <a:solidFill>
                  <a:srgbClr val="FFFF00"/>
                </a:solidFill>
              </a:rPr>
              <a:t>«Цена величия – это ответственность за каждую свою мысль».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«Ничем </a:t>
            </a:r>
            <a:r>
              <a:rPr lang="ru-RU" dirty="0">
                <a:solidFill>
                  <a:srgbClr val="FFFF00"/>
                </a:solidFill>
              </a:rPr>
              <a:t>так не завоюешь авторитета, как </a:t>
            </a:r>
            <a:r>
              <a:rPr lang="ru-RU" dirty="0" smtClean="0">
                <a:solidFill>
                  <a:srgbClr val="FFFF00"/>
                </a:solidFill>
              </a:rPr>
              <a:t>спокойствием»</a:t>
            </a:r>
            <a:r>
              <a:rPr lang="ru-RU" dirty="0">
                <a:solidFill>
                  <a:srgbClr val="FFFF00"/>
                </a:solidFill>
              </a:rPr>
              <a:t/>
            </a:r>
            <a:br>
              <a:rPr lang="ru-RU" dirty="0">
                <a:solidFill>
                  <a:srgbClr val="FFFF00"/>
                </a:solidFill>
              </a:rPr>
            </a:br>
            <a:r>
              <a:rPr lang="ru-RU" dirty="0" smtClean="0">
                <a:solidFill>
                  <a:srgbClr val="FFFF00"/>
                </a:solidFill>
              </a:rPr>
              <a:t>«Глуп </a:t>
            </a:r>
            <a:r>
              <a:rPr lang="ru-RU" dirty="0">
                <a:solidFill>
                  <a:srgbClr val="FFFF00"/>
                </a:solidFill>
              </a:rPr>
              <a:t>тот человек, который никогда не меняет своего </a:t>
            </a:r>
            <a:r>
              <a:rPr lang="ru-RU" dirty="0" smtClean="0">
                <a:solidFill>
                  <a:srgbClr val="FFFF00"/>
                </a:solidFill>
              </a:rPr>
              <a:t>мнения».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3812146" cy="823912"/>
          </a:xfrm>
        </p:spPr>
        <p:txBody>
          <a:bodyPr>
            <a:normAutofit fontScale="25000" lnSpcReduction="20000"/>
          </a:bodyPr>
          <a:lstStyle/>
          <a:p>
            <a:pPr algn="ctr" fontAlgn="base"/>
            <a:endParaRPr lang="ru-RU" sz="3600" dirty="0" smtClean="0"/>
          </a:p>
          <a:p>
            <a:pPr fontAlgn="base"/>
            <a:r>
              <a:rPr lang="ru-RU" sz="11200" dirty="0" smtClean="0"/>
              <a:t>                              Маргарет Тэтчер:  </a:t>
            </a:r>
            <a:r>
              <a:rPr lang="ru-RU" sz="11200" dirty="0"/>
              <a:t/>
            </a:r>
            <a:br>
              <a:rPr lang="ru-RU" sz="11200" dirty="0"/>
            </a:br>
            <a:r>
              <a:rPr lang="ru-RU" sz="11200" dirty="0" smtClean="0"/>
              <a:t> </a:t>
            </a:r>
            <a:endParaRPr lang="ru-RU" sz="11200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«То</a:t>
            </a:r>
            <a:r>
              <a:rPr lang="ru-RU" dirty="0">
                <a:solidFill>
                  <a:srgbClr val="FFFF00"/>
                </a:solidFill>
              </a:rPr>
              <a:t>, что вы — самый громкий, не значит, что вы правы</a:t>
            </a:r>
            <a:r>
              <a:rPr lang="ru-RU" dirty="0" smtClean="0">
                <a:solidFill>
                  <a:srgbClr val="FFFF00"/>
                </a:solidFill>
              </a:rPr>
              <a:t>».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«Каждая </a:t>
            </a:r>
            <a:r>
              <a:rPr lang="ru-RU" dirty="0">
                <a:solidFill>
                  <a:srgbClr val="FFFF00"/>
                </a:solidFill>
              </a:rPr>
              <a:t>женщина, знакомая с проблемами ведения домашнего хозяйства, близка к тому, чтобы понимать проблемы управления </a:t>
            </a:r>
            <a:r>
              <a:rPr lang="ru-RU" dirty="0" smtClean="0">
                <a:solidFill>
                  <a:srgbClr val="FFFF00"/>
                </a:solidFill>
              </a:rPr>
              <a:t>страной».</a:t>
            </a:r>
            <a:r>
              <a:rPr lang="ru-RU" dirty="0">
                <a:solidFill>
                  <a:srgbClr val="FFFF00"/>
                </a:solidFill>
              </a:rPr>
              <a:t/>
            </a:r>
            <a:br>
              <a:rPr lang="ru-RU" dirty="0">
                <a:solidFill>
                  <a:srgbClr val="FFFF00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r>
              <a:rPr lang="ru-RU" sz="1700" dirty="0"/>
              <a:t>Источник: Статья Цитаты Тэтчер с </a:t>
            </a:r>
            <a:r>
              <a:rPr lang="ru-RU" sz="1700" dirty="0">
                <a:hlinkClick r:id="rId2"/>
              </a:rPr>
              <a:t>https://burido.ru/977-tsitaty-tetcher</a:t>
            </a:r>
            <a:r>
              <a:rPr lang="ru-RU" sz="1700" dirty="0"/>
              <a:t> на сайте </a:t>
            </a:r>
            <a:r>
              <a:rPr lang="ru-RU" sz="1700" dirty="0" err="1"/>
              <a:t>Буридо</a:t>
            </a:r>
            <a:endParaRPr lang="ru-RU" sz="1700" dirty="0"/>
          </a:p>
        </p:txBody>
      </p:sp>
      <p:sp>
        <p:nvSpPr>
          <p:cNvPr id="7" name="TextBox 6"/>
          <p:cNvSpPr txBox="1"/>
          <p:nvPr/>
        </p:nvSpPr>
        <p:spPr>
          <a:xfrm>
            <a:off x="9401577" y="540913"/>
            <a:ext cx="3103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  <a:latin typeface="Monotype Corsiva" panose="03010101010201010101" pitchFamily="66" charset="0"/>
              </a:rPr>
              <a:t>Раздел «Крайне интересно»</a:t>
            </a:r>
            <a:endParaRPr lang="ru-RU" dirty="0">
              <a:solidFill>
                <a:srgbClr val="FFFF0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3427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1983346" y="761999"/>
            <a:ext cx="9522853" cy="1303867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Советуем для саморазвития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sz="1800" dirty="0" smtClean="0"/>
              <a:t>Теодор Рузвельт</a:t>
            </a:r>
            <a:r>
              <a:rPr lang="ru-RU" sz="1800" dirty="0"/>
              <a:t>: </a:t>
            </a:r>
            <a:r>
              <a:rPr lang="ru-RU" sz="1800" dirty="0" smtClean="0"/>
              <a:t>«Законы лидерства»</a:t>
            </a:r>
            <a:endParaRPr lang="ru-RU" sz="1800" dirty="0"/>
          </a:p>
        </p:txBody>
      </p:sp>
      <p:sp>
        <p:nvSpPr>
          <p:cNvPr id="16" name="Текст 15"/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libcat.ru/knigi/dokumentalnye-knigi/biografii-i-memuary/397910-teodor-ruzvelt-zakony-liderstva.html</a:t>
            </a:r>
            <a:r>
              <a:rPr lang="ru-RU" dirty="0" smtClean="0"/>
              <a:t> </a:t>
            </a:r>
          </a:p>
          <a:p>
            <a:endParaRPr lang="ru-RU" dirty="0"/>
          </a:p>
          <a:p>
            <a:r>
              <a:rPr lang="ru-RU" dirty="0" smtClean="0">
                <a:solidFill>
                  <a:srgbClr val="FFFF00"/>
                </a:solidFill>
              </a:rPr>
              <a:t>«Люди </a:t>
            </a:r>
            <a:r>
              <a:rPr lang="ru-RU" dirty="0">
                <a:solidFill>
                  <a:srgbClr val="FFFF00"/>
                </a:solidFill>
              </a:rPr>
              <a:t>спрашивают, какая разница между лидером и боссом. Лидер работает в открытую, босс — </a:t>
            </a:r>
            <a:r>
              <a:rPr lang="ru-RU" dirty="0" err="1">
                <a:solidFill>
                  <a:srgbClr val="FFFF00"/>
                </a:solidFill>
              </a:rPr>
              <a:t>взакрытую</a:t>
            </a:r>
            <a:r>
              <a:rPr lang="ru-RU" dirty="0">
                <a:solidFill>
                  <a:srgbClr val="FFFF00"/>
                </a:solidFill>
              </a:rPr>
              <a:t>. Лидер ведет, босс погоняет».</a:t>
            </a:r>
          </a:p>
          <a:p>
            <a:r>
              <a:rPr lang="ru-RU" i="1" dirty="0"/>
              <a:t>— Теодор Рузвельт, 26-й президент США, 1901-1909 годы</a:t>
            </a:r>
            <a:endParaRPr lang="ru-RU" dirty="0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66858" y="2192866"/>
            <a:ext cx="3458374" cy="635001"/>
          </a:xfrm>
        </p:spPr>
        <p:txBody>
          <a:bodyPr/>
          <a:lstStyle/>
          <a:p>
            <a:endParaRPr lang="ru-RU" sz="2000" dirty="0" smtClean="0"/>
          </a:p>
          <a:p>
            <a:endParaRPr lang="ru-RU" sz="2000" dirty="0"/>
          </a:p>
          <a:p>
            <a:pPr lvl="0"/>
            <a:endParaRPr lang="ru-RU" sz="2000" dirty="0" smtClean="0">
              <a:solidFill>
                <a:prstClr val="white"/>
              </a:solidFill>
            </a:endParaRPr>
          </a:p>
          <a:p>
            <a:pPr algn="ctr"/>
            <a:r>
              <a:rPr lang="ru-RU" sz="2000" dirty="0" smtClean="0"/>
              <a:t>Робеспьер: вождь революции</a:t>
            </a:r>
            <a:endParaRPr lang="ru-RU" sz="2000" dirty="0"/>
          </a:p>
        </p:txBody>
      </p:sp>
      <p:sp>
        <p:nvSpPr>
          <p:cNvPr id="17" name="Текст 16"/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r>
              <a:rPr lang="ru-RU" dirty="0">
                <a:solidFill>
                  <a:srgbClr val="FFFF00"/>
                </a:solidFill>
              </a:rPr>
              <a:t>У лидера есть две важные черты; во-первых, он сам куда-то идет, во-вторых, он может повести за собой людей.</a:t>
            </a:r>
          </a:p>
          <a:p>
            <a:r>
              <a:rPr lang="ru-RU" i="1" dirty="0"/>
              <a:t>— Максимилиан Робеспьер, один из лидеров Великой Французской революции</a:t>
            </a:r>
            <a:endParaRPr lang="ru-RU" dirty="0"/>
          </a:p>
          <a:p>
            <a:r>
              <a:rPr lang="en-US" dirty="0">
                <a:hlinkClick r:id="rId3"/>
              </a:rPr>
              <a:t>https://diletant.media/articles/45261743</a:t>
            </a:r>
            <a:r>
              <a:rPr lang="en-US" dirty="0" smtClean="0">
                <a:hlinkClick r:id="rId3"/>
              </a:rPr>
              <a:t>/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3"/>
          </p:nvPr>
        </p:nvSpPr>
        <p:spPr>
          <a:xfrm>
            <a:off x="8047916" y="2192866"/>
            <a:ext cx="3800647" cy="711200"/>
          </a:xfrm>
        </p:spPr>
        <p:txBody>
          <a:bodyPr/>
          <a:lstStyle/>
          <a:p>
            <a:pPr algn="just"/>
            <a:r>
              <a:rPr lang="ru-RU" sz="1800" dirty="0" smtClean="0"/>
              <a:t>Владимир Лавров: «Мышление лидера».</a:t>
            </a:r>
            <a:endParaRPr lang="ru-RU" sz="1800" dirty="0"/>
          </a:p>
        </p:txBody>
      </p:sp>
      <p:sp>
        <p:nvSpPr>
          <p:cNvPr id="18" name="Текст 17"/>
          <p:cNvSpPr>
            <a:spLocks noGrp="1"/>
          </p:cNvSpPr>
          <p:nvPr>
            <p:ph type="body" sz="half" idx="17"/>
          </p:nvPr>
        </p:nvSpPr>
        <p:spPr>
          <a:xfrm>
            <a:off x="8051801" y="3031067"/>
            <a:ext cx="3294486" cy="3187630"/>
          </a:xfrm>
        </p:spPr>
        <p:txBody>
          <a:bodyPr/>
          <a:lstStyle/>
          <a:p>
            <a:r>
              <a:rPr lang="en-US" dirty="0">
                <a:hlinkClick r:id="rId4"/>
              </a:rPr>
              <a:t>https://www.litres.ru/vladimir-sergeevich-/myshlenie-lidera-to-o-chem-znaut-tolko-samye-vliyatel/chitat-onlayn</a:t>
            </a:r>
            <a:r>
              <a:rPr lang="en-US" dirty="0" smtClean="0">
                <a:hlinkClick r:id="rId4"/>
              </a:rPr>
              <a:t>/</a:t>
            </a:r>
            <a:r>
              <a:rPr lang="ru-RU" dirty="0" smtClean="0"/>
              <a:t> </a:t>
            </a:r>
          </a:p>
          <a:p>
            <a:r>
              <a:rPr lang="ru-RU" dirty="0">
                <a:solidFill>
                  <a:srgbClr val="FFFF00"/>
                </a:solidFill>
              </a:rPr>
              <a:t>«Лидер должен хотя бы в чём-то превосходить остальных и отличаться при этом терпимостью к чужим </a:t>
            </a:r>
            <a:r>
              <a:rPr lang="ru-RU" dirty="0" smtClean="0">
                <a:solidFill>
                  <a:srgbClr val="FFFF00"/>
                </a:solidFill>
              </a:rPr>
              <a:t>недостаткам».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577329" y="577333"/>
            <a:ext cx="4026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  <a:latin typeface="Monotype Corsiva" panose="03010101010201010101" pitchFamily="66" charset="0"/>
              </a:rPr>
              <a:t>Раздел «Крайне интересно!»</a:t>
            </a:r>
            <a:endParaRPr lang="ru-RU" dirty="0">
              <a:solidFill>
                <a:srgbClr val="FFFF0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9497384"/>
      </p:ext>
    </p:extLst>
  </p:cSld>
  <p:clrMapOvr>
    <a:masterClrMapping/>
  </p:clrMapOvr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След самолета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След самолета</Template>
  <TotalTime>127</TotalTime>
  <Words>581</Words>
  <Application>Microsoft Office PowerPoint</Application>
  <PresentationFormat>Широкоэкранный</PresentationFormat>
  <Paragraphs>76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Monotype Corsiva</vt:lpstr>
      <vt:lpstr>След самолета</vt:lpstr>
      <vt:lpstr>Презентация PowerPoint</vt:lpstr>
      <vt:lpstr>Презентация PowerPoint</vt:lpstr>
      <vt:lpstr>Презентация PowerPoint</vt:lpstr>
      <vt:lpstr>Противопоставление моделей  индустриального и экосистемного лидерства Спенсер-Кейс и др. (2020) </vt:lpstr>
      <vt:lpstr>Интересные   артефакты.</vt:lpstr>
      <vt:lpstr>Советуем для саморазвития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14</cp:revision>
  <dcterms:created xsi:type="dcterms:W3CDTF">2021-11-04T14:36:31Z</dcterms:created>
  <dcterms:modified xsi:type="dcterms:W3CDTF">2021-11-09T17:26:11Z</dcterms:modified>
</cp:coreProperties>
</file>