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97" r:id="rId5"/>
    <p:sldId id="285" r:id="rId6"/>
    <p:sldId id="288" r:id="rId7"/>
    <p:sldId id="309" r:id="rId8"/>
    <p:sldId id="303" r:id="rId9"/>
    <p:sldId id="263" r:id="rId10"/>
    <p:sldId id="287" r:id="rId11"/>
    <p:sldId id="299" r:id="rId12"/>
    <p:sldId id="304" r:id="rId13"/>
    <p:sldId id="301" r:id="rId14"/>
    <p:sldId id="300" r:id="rId15"/>
    <p:sldId id="305" r:id="rId16"/>
    <p:sldId id="308" r:id="rId17"/>
    <p:sldId id="290" r:id="rId18"/>
    <p:sldId id="291" r:id="rId19"/>
    <p:sldId id="302" r:id="rId20"/>
    <p:sldId id="306" r:id="rId21"/>
    <p:sldId id="264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5">
          <p15:clr>
            <a:srgbClr val="A4A3A4"/>
          </p15:clr>
        </p15:guide>
        <p15:guide id="2" pos="31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9D"/>
    <a:srgbClr val="50B4C8"/>
    <a:srgbClr val="A4D4E2"/>
    <a:srgbClr val="018B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69" autoAdjust="0"/>
  </p:normalViewPr>
  <p:slideViewPr>
    <p:cSldViewPr>
      <p:cViewPr varScale="1">
        <p:scale>
          <a:sx n="81" d="100"/>
          <a:sy n="81" d="100"/>
        </p:scale>
        <p:origin x="77" y="346"/>
      </p:cViewPr>
      <p:guideLst>
        <p:guide orient="horz" pos="1785"/>
        <p:guide pos="317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50B4C8"/>
        </a:solidFill>
      </dgm:spPr>
      <dgm:t>
        <a:bodyPr/>
        <a:lstStyle/>
        <a:p>
          <a:r>
            <a:rPr lang="ru-RU" sz="2400" dirty="0"/>
            <a:t>Физические лица 18-35</a:t>
          </a:r>
        </a:p>
      </dgm:t>
    </dgm:pt>
    <dgm:pt modelId="{A5EB25F1-A635-4574-A1F9-1978F99567B7}" type="parTrans" cxnId="{54D51267-C764-40FA-931B-9A339945B6EC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4D51267-C764-40FA-931B-9A339945B6EC}">
      <dgm:prSet/>
      <dgm:spPr/>
      <dgm:t>
        <a:bodyPr/>
        <a:lstStyle/>
        <a:p>
          <a:endParaRPr lang="ru-RU" sz="4000"/>
        </a:p>
      </dgm:t>
    </dgm:pt>
    <dgm:pt modelId="{A189651C-94EA-4A04-AEAB-9BB283CDA6A1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rgbClr val="A4D4E2"/>
        </a:solidFill>
      </dgm:spPr>
      <dgm:t>
        <a:bodyPr/>
        <a:lstStyle/>
        <a:p>
          <a:r>
            <a:rPr lang="ru-RU" sz="2000" dirty="0">
              <a:latin typeface="Calibri Light" panose="020F0302020204030204" pitchFamily="34" charset="0"/>
              <a:cs typeface="Calibri Light" panose="020F0302020204030204" pitchFamily="34" charset="0"/>
            </a:rPr>
            <a:t> Отсутствие идей для подарков, какие либо дефекты </a:t>
          </a:r>
          <a:r>
            <a:rPr lang="ru-RU" sz="2000" b="0" dirty="0">
              <a:latin typeface="Calibri Light" panose="020F0302020204030204" pitchFamily="34" charset="0"/>
              <a:cs typeface="Calibri Light" panose="020F0302020204030204" pitchFamily="34" charset="0"/>
            </a:rPr>
            <a:t>внешности, не ф</a:t>
          </a:r>
          <a:r>
            <a:rPr lang="ru-RU" sz="2000" b="0" i="0" dirty="0">
              <a:latin typeface="Calibri Light" panose="020F0302020204030204" pitchFamily="34" charset="0"/>
              <a:cs typeface="Calibri Light" panose="020F0302020204030204" pitchFamily="34" charset="0"/>
            </a:rPr>
            <a:t>отогеничность на цифровых фотографиях</a:t>
          </a:r>
          <a:r>
            <a:rPr lang="ru-RU" sz="2000" b="0" dirty="0">
              <a:latin typeface="Calibri Light" panose="020F0302020204030204" pitchFamily="34" charset="0"/>
              <a:cs typeface="Calibri Light" panose="020F0302020204030204" pitchFamily="34" charset="0"/>
            </a:rPr>
            <a:t> </a:t>
          </a:r>
          <a:r>
            <a:rPr lang="ru-RU" sz="2000" dirty="0">
              <a:latin typeface="Calibri Light" panose="020F0302020204030204" pitchFamily="34" charset="0"/>
              <a:cs typeface="Calibri Light" panose="020F0302020204030204" pitchFamily="34" charset="0"/>
            </a:rPr>
            <a:t>.</a:t>
          </a:r>
        </a:p>
      </dgm:t>
    </dgm:pt>
    <dgm:pt modelId="{481FBD58-471A-4B80-AEA1-841D4557BAE0}" type="parTrans" cxnId="{3DDCA0DA-7B4A-4953-8A06-8F9C063E02C5}">
      <dgm:prSet/>
      <dgm:spPr/>
      <dgm:t>
        <a:bodyPr/>
        <a:lstStyle/>
        <a:p>
          <a:endParaRPr lang="ru-RU"/>
        </a:p>
      </dgm:t>
    </dgm:pt>
    <dgm:pt modelId="{B13D1D7E-0F3B-4924-81C9-30C0D60756B8}" type="sibTrans" cxnId="{3DDCA0DA-7B4A-4953-8A06-8F9C063E02C5}">
      <dgm:prSet/>
      <dgm:spPr/>
      <dgm:t>
        <a:bodyPr/>
        <a:lstStyle/>
        <a:p>
          <a:endParaRPr lang="ru-RU"/>
        </a:p>
      </dgm:t>
    </dgm:pt>
    <dgm:pt modelId="{2CF51578-D073-4063-8C62-9F45F2466D72}">
      <dgm:prSet phldrT="[Текст]" custT="1"/>
      <dgm:spPr>
        <a:solidFill>
          <a:srgbClr val="50B4C8"/>
        </a:solidFill>
      </dgm:spPr>
      <dgm:t>
        <a:bodyPr/>
        <a:lstStyle/>
        <a:p>
          <a:r>
            <a:rPr lang="ru-RU" sz="2000" dirty="0"/>
            <a:t>Физические лица 35+</a:t>
          </a:r>
          <a:endParaRPr lang="ru-RU" sz="2000" dirty="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E737FD39-ACEB-456B-82F3-5C601FBE7156}" type="parTrans" cxnId="{282724C7-FA11-4995-B0E6-D8D18C0C5D65}">
      <dgm:prSet/>
      <dgm:spPr/>
      <dgm:t>
        <a:bodyPr/>
        <a:lstStyle/>
        <a:p>
          <a:endParaRPr lang="ru-RU"/>
        </a:p>
      </dgm:t>
    </dgm:pt>
    <dgm:pt modelId="{5CDB83FA-FEF0-47A6-9B62-ADDB8D87C170}" type="sibTrans" cxnId="{282724C7-FA11-4995-B0E6-D8D18C0C5D65}">
      <dgm:prSet/>
      <dgm:spPr/>
      <dgm:t>
        <a:bodyPr/>
        <a:lstStyle/>
        <a:p>
          <a:endParaRPr lang="ru-RU"/>
        </a:p>
      </dgm:t>
    </dgm:pt>
    <dgm:pt modelId="{F34BC720-B033-4E35-B336-2AEBA6D984F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>
              <a:latin typeface="Calibri Light" panose="020F0302020204030204" pitchFamily="34" charset="0"/>
              <a:cs typeface="Calibri Light" panose="020F0302020204030204" pitchFamily="34" charset="0"/>
            </a:rPr>
            <a:t>Отсутствие идей для подарков, увядающая красота, не</a:t>
          </a:r>
          <a:r>
            <a:rPr lang="ru-RU" sz="2000" b="0" dirty="0">
              <a:latin typeface="Calibri Light" panose="020F0302020204030204" pitchFamily="34" charset="0"/>
              <a:cs typeface="Calibri Light" panose="020F0302020204030204" pitchFamily="34" charset="0"/>
            </a:rPr>
            <a:t> ф</a:t>
          </a:r>
          <a:r>
            <a:rPr lang="ru-RU" sz="2000" b="0" i="0" dirty="0">
              <a:latin typeface="Calibri Light" panose="020F0302020204030204" pitchFamily="34" charset="0"/>
              <a:cs typeface="Calibri Light" panose="020F0302020204030204" pitchFamily="34" charset="0"/>
            </a:rPr>
            <a:t>отогеничность на цифровых фотографиях</a:t>
          </a:r>
          <a:r>
            <a:rPr lang="ru-RU" sz="2000" b="0" dirty="0">
              <a:latin typeface="Calibri Light" panose="020F0302020204030204" pitchFamily="34" charset="0"/>
              <a:cs typeface="Calibri Light" panose="020F0302020204030204" pitchFamily="34" charset="0"/>
            </a:rPr>
            <a:t> </a:t>
          </a:r>
          <a:r>
            <a:rPr lang="ru-RU" sz="2000" dirty="0">
              <a:latin typeface="Calibri Light" panose="020F0302020204030204" pitchFamily="34" charset="0"/>
              <a:cs typeface="Calibri Light" panose="020F0302020204030204" pitchFamily="34" charset="0"/>
            </a:rPr>
            <a:t>.</a:t>
          </a:r>
          <a:endParaRPr lang="ru-RU" sz="2000" b="0" dirty="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C5014750-39B1-4F7A-ACFF-0466D54669E5}" type="parTrans" cxnId="{F67B51CD-B421-4159-81F0-37DF7BC67733}">
      <dgm:prSet/>
      <dgm:spPr/>
      <dgm:t>
        <a:bodyPr/>
        <a:lstStyle/>
        <a:p>
          <a:endParaRPr lang="ru-RU"/>
        </a:p>
      </dgm:t>
    </dgm:pt>
    <dgm:pt modelId="{307EB0EC-BF22-4620-B7E8-F0A145560C86}" type="sibTrans" cxnId="{F67B51CD-B421-4159-81F0-37DF7BC67733}">
      <dgm:prSet/>
      <dgm:spPr/>
      <dgm:t>
        <a:bodyPr/>
        <a:lstStyle/>
        <a:p>
          <a:endParaRPr lang="ru-RU"/>
        </a:p>
      </dgm:t>
    </dgm:pt>
    <dgm:pt modelId="{2E85C302-C3DB-4A30-BF5F-2505B90CA8C5}">
      <dgm:prSet phldrT="[Текст]" custT="1"/>
      <dgm:spPr>
        <a:solidFill>
          <a:srgbClr val="50B4C8">
            <a:alpha val="90000"/>
          </a:srgbClr>
        </a:solidFill>
      </dgm:spPr>
      <dgm:t>
        <a:bodyPr/>
        <a:lstStyle/>
        <a:p>
          <a:r>
            <a:rPr lang="ru-RU" sz="2000" dirty="0"/>
            <a:t>Юридические лица </a:t>
          </a:r>
          <a:endParaRPr lang="ru-RU" sz="2000" b="0" dirty="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7A5D7F6F-3624-446E-9EB7-57096E600BF0}" type="parTrans" cxnId="{01D2D22F-D1DC-439F-AA92-560E63F0CBFD}">
      <dgm:prSet/>
      <dgm:spPr/>
      <dgm:t>
        <a:bodyPr/>
        <a:lstStyle/>
        <a:p>
          <a:endParaRPr lang="ru-RU"/>
        </a:p>
      </dgm:t>
    </dgm:pt>
    <dgm:pt modelId="{7677052B-C53F-4A14-A904-E5E3CA058212}" type="sibTrans" cxnId="{01D2D22F-D1DC-439F-AA92-560E63F0CBFD}">
      <dgm:prSet/>
      <dgm:spPr/>
      <dgm:t>
        <a:bodyPr/>
        <a:lstStyle/>
        <a:p>
          <a:endParaRPr lang="ru-RU"/>
        </a:p>
      </dgm:t>
    </dgm:pt>
    <dgm:pt modelId="{BAAFA3E3-38FA-4B07-A41B-9692EA85E292}">
      <dgm:prSet phldrT="[Текст]" phldr="0" custT="1"/>
      <dgm:spPr>
        <a:solidFill>
          <a:srgbClr val="A4D4E2">
            <a:alpha val="90000"/>
          </a:srgb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lang="ru-RU" sz="2000" b="0" dirty="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2D6F7BDE-D17B-4EFE-988D-CDDED85490D4}" type="parTrans" cxnId="{96C2F838-C53B-4637-B020-1EF5EBFDAAD4}">
      <dgm:prSet/>
      <dgm:spPr/>
      <dgm:t>
        <a:bodyPr/>
        <a:lstStyle/>
        <a:p>
          <a:endParaRPr lang="ru-RU"/>
        </a:p>
      </dgm:t>
    </dgm:pt>
    <dgm:pt modelId="{6CF670D5-4C23-4F58-B488-2F044FC93CCB}" type="sibTrans" cxnId="{96C2F838-C53B-4637-B020-1EF5EBFDAAD4}">
      <dgm:prSet/>
      <dgm:spPr/>
      <dgm:t>
        <a:bodyPr/>
        <a:lstStyle/>
        <a:p>
          <a:endParaRPr lang="ru-RU"/>
        </a:p>
      </dgm:t>
    </dgm:pt>
    <dgm:pt modelId="{598DE7C5-91D1-41DE-ABF3-9CAC81D619B8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endParaRPr lang="ru-RU" sz="2000" b="0" dirty="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18F1C47F-39D5-4DFC-BAB1-844C3763A246}" type="parTrans" cxnId="{C9193BF2-7967-4B73-A75F-E610D691A5BD}">
      <dgm:prSet/>
      <dgm:spPr/>
      <dgm:t>
        <a:bodyPr/>
        <a:lstStyle/>
        <a:p>
          <a:endParaRPr lang="ru-RU"/>
        </a:p>
      </dgm:t>
    </dgm:pt>
    <dgm:pt modelId="{0521F5A7-B32E-47C4-AFDA-6EC3F2CD3950}" type="sibTrans" cxnId="{C9193BF2-7967-4B73-A75F-E610D691A5BD}">
      <dgm:prSet/>
      <dgm:spPr/>
      <dgm:t>
        <a:bodyPr/>
        <a:lstStyle/>
        <a:p>
          <a:endParaRPr lang="ru-RU"/>
        </a:p>
      </dgm:t>
    </dgm:pt>
    <dgm:pt modelId="{9ED2FED4-2ADE-46E1-BD9F-A50A7B93F537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2000" b="0" dirty="0">
              <a:latin typeface="Calibri Light" panose="020F0302020204030204" pitchFamily="34" charset="0"/>
              <a:cs typeface="Calibri Light" panose="020F0302020204030204" pitchFamily="34" charset="0"/>
            </a:rPr>
            <a:t>Привлечение клиентов</a:t>
          </a:r>
          <a:br>
            <a:rPr lang="ru-RU" sz="2000" b="0" dirty="0">
              <a:latin typeface="Calibri Light" panose="020F0302020204030204" pitchFamily="34" charset="0"/>
              <a:cs typeface="Calibri Light" panose="020F0302020204030204" pitchFamily="34" charset="0"/>
            </a:rPr>
          </a:br>
          <a:endParaRPr lang="ru-RU" sz="6500" b="0" dirty="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61264478-460E-4B78-A349-C321F7A9959B}" type="parTrans" cxnId="{08C01B31-34C1-4C3B-BA80-43F83124AA18}">
      <dgm:prSet/>
      <dgm:spPr/>
      <dgm:t>
        <a:bodyPr/>
        <a:lstStyle/>
        <a:p>
          <a:endParaRPr lang="ru-RU"/>
        </a:p>
      </dgm:t>
    </dgm:pt>
    <dgm:pt modelId="{D4B33889-F566-4C41-9F75-54A1EAD3580B}" type="sibTrans" cxnId="{08C01B31-34C1-4C3B-BA80-43F83124AA18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3" custScaleY="91744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3" custScaleY="108751">
        <dgm:presLayoutVars>
          <dgm:bulletEnabled val="1"/>
        </dgm:presLayoutVars>
      </dgm:prSet>
      <dgm:spPr/>
    </dgm:pt>
    <dgm:pt modelId="{4DB91EC6-6E5E-44FD-AE08-CC2F95C44942}" type="pres">
      <dgm:prSet presAssocID="{00E087C0-C248-4C14-BDAD-153C3C6A6AE0}" presName="sp" presStyleCnt="0"/>
      <dgm:spPr/>
    </dgm:pt>
    <dgm:pt modelId="{C0792828-128D-4CF5-AB21-15C8DF5D1DC0}" type="pres">
      <dgm:prSet presAssocID="{2CF51578-D073-4063-8C62-9F45F2466D72}" presName="linNode" presStyleCnt="0"/>
      <dgm:spPr/>
    </dgm:pt>
    <dgm:pt modelId="{AE0F7E36-7A41-4BD4-A958-4104E6748DAB}" type="pres">
      <dgm:prSet presAssocID="{2CF51578-D073-4063-8C62-9F45F2466D72}" presName="parentText" presStyleLbl="node1" presStyleIdx="1" presStyleCnt="3" custScaleY="90778">
        <dgm:presLayoutVars>
          <dgm:chMax val="1"/>
          <dgm:bulletEnabled val="1"/>
        </dgm:presLayoutVars>
      </dgm:prSet>
      <dgm:spPr/>
    </dgm:pt>
    <dgm:pt modelId="{DA6D5461-5EB9-4D1F-B931-E0FB9DB8F72A}" type="pres">
      <dgm:prSet presAssocID="{2CF51578-D073-4063-8C62-9F45F2466D72}" presName="descendantText" presStyleLbl="alignAccFollowNode1" presStyleIdx="1" presStyleCnt="3" custScaleY="111908">
        <dgm:presLayoutVars>
          <dgm:bulletEnabled val="1"/>
        </dgm:presLayoutVars>
      </dgm:prSet>
      <dgm:spPr/>
    </dgm:pt>
    <dgm:pt modelId="{7B9BADDC-DF0C-4B64-98E9-DABE0DC2E9C1}" type="pres">
      <dgm:prSet presAssocID="{5CDB83FA-FEF0-47A6-9B62-ADDB8D87C170}" presName="sp" presStyleCnt="0"/>
      <dgm:spPr/>
    </dgm:pt>
    <dgm:pt modelId="{B15CCCA6-62E5-4712-A949-B1692F99356C}" type="pres">
      <dgm:prSet presAssocID="{2E85C302-C3DB-4A30-BF5F-2505B90CA8C5}" presName="linNode" presStyleCnt="0"/>
      <dgm:spPr/>
    </dgm:pt>
    <dgm:pt modelId="{20A1526D-D395-41F8-8E69-06CFEEBED79B}" type="pres">
      <dgm:prSet presAssocID="{2E85C302-C3DB-4A30-BF5F-2505B90CA8C5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E6C824AE-6481-4B10-97FD-4AF4BCEE8AC8}" type="pres">
      <dgm:prSet presAssocID="{2E85C302-C3DB-4A30-BF5F-2505B90CA8C5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E079610C-FA93-4370-AB25-EEBD30BFD807}" type="presOf" srcId="{40823609-9E1F-477F-970E-0797297793BB}" destId="{25CE82D9-9946-4501-ADAF-4D9AD60E2680}" srcOrd="0" destOrd="0" presId="urn:microsoft.com/office/officeart/2005/8/layout/vList5"/>
    <dgm:cxn modelId="{AAE88318-75F4-4C15-8EBC-86DC2919401D}" type="presOf" srcId="{EDC6676D-03CD-492E-B9FA-5BC403847C2A}" destId="{698EA119-0AA3-4DA2-993B-2B610C8DC3B2}" srcOrd="0" destOrd="0" presId="urn:microsoft.com/office/officeart/2005/8/layout/vList5"/>
    <dgm:cxn modelId="{0689ED21-4BED-410C-B1E8-77A656A1B7E0}" type="presOf" srcId="{BAAFA3E3-38FA-4B07-A41B-9692EA85E292}" destId="{E6C824AE-6481-4B10-97FD-4AF4BCEE8AC8}" srcOrd="0" destOrd="0" presId="urn:microsoft.com/office/officeart/2005/8/layout/vList5"/>
    <dgm:cxn modelId="{925F322B-EDA7-4FEA-8914-0961DAE6832C}" type="presOf" srcId="{F34BC720-B033-4E35-B336-2AEBA6D984F3}" destId="{DA6D5461-5EB9-4D1F-B931-E0FB9DB8F72A}" srcOrd="0" destOrd="0" presId="urn:microsoft.com/office/officeart/2005/8/layout/vList5"/>
    <dgm:cxn modelId="{01D2D22F-D1DC-439F-AA92-560E63F0CBFD}" srcId="{EDC6676D-03CD-492E-B9FA-5BC403847C2A}" destId="{2E85C302-C3DB-4A30-BF5F-2505B90CA8C5}" srcOrd="2" destOrd="0" parTransId="{7A5D7F6F-3624-446E-9EB7-57096E600BF0}" sibTransId="{7677052B-C53F-4A14-A904-E5E3CA058212}"/>
    <dgm:cxn modelId="{08C01B31-34C1-4C3B-BA80-43F83124AA18}" srcId="{2E85C302-C3DB-4A30-BF5F-2505B90CA8C5}" destId="{9ED2FED4-2ADE-46E1-BD9F-A50A7B93F537}" srcOrd="2" destOrd="0" parTransId="{61264478-460E-4B78-A349-C321F7A9959B}" sibTransId="{D4B33889-F566-4C41-9F75-54A1EAD3580B}"/>
    <dgm:cxn modelId="{560DCF34-8105-49D4-9FF5-4959088AE466}" type="presOf" srcId="{A189651C-94EA-4A04-AEAB-9BB283CDA6A1}" destId="{F974BE2A-CEEC-4ADA-B641-ABA1F5F10AA0}" srcOrd="0" destOrd="0" presId="urn:microsoft.com/office/officeart/2005/8/layout/vList5"/>
    <dgm:cxn modelId="{96C2F838-C53B-4637-B020-1EF5EBFDAAD4}" srcId="{2E85C302-C3DB-4A30-BF5F-2505B90CA8C5}" destId="{BAAFA3E3-38FA-4B07-A41B-9692EA85E292}" srcOrd="0" destOrd="0" parTransId="{2D6F7BDE-D17B-4EFE-988D-CDDED85490D4}" sibTransId="{6CF670D5-4C23-4F58-B488-2F044FC93CCB}"/>
    <dgm:cxn modelId="{54D51267-C764-40FA-931B-9A339945B6EC}" srcId="{EDC6676D-03CD-492E-B9FA-5BC403847C2A}" destId="{40823609-9E1F-477F-970E-0797297793BB}" srcOrd="0" destOrd="0" parTransId="{A5EB25F1-A635-4574-A1F9-1978F99567B7}" sibTransId="{00E087C0-C248-4C14-BDAD-153C3C6A6AE0}"/>
    <dgm:cxn modelId="{3E697170-D20B-4F24-9469-B7310A6FC7A0}" type="presOf" srcId="{2E85C302-C3DB-4A30-BF5F-2505B90CA8C5}" destId="{20A1526D-D395-41F8-8E69-06CFEEBED79B}" srcOrd="0" destOrd="0" presId="urn:microsoft.com/office/officeart/2005/8/layout/vList5"/>
    <dgm:cxn modelId="{282724C7-FA11-4995-B0E6-D8D18C0C5D65}" srcId="{EDC6676D-03CD-492E-B9FA-5BC403847C2A}" destId="{2CF51578-D073-4063-8C62-9F45F2466D72}" srcOrd="1" destOrd="0" parTransId="{E737FD39-ACEB-456B-82F3-5C601FBE7156}" sibTransId="{5CDB83FA-FEF0-47A6-9B62-ADDB8D87C170}"/>
    <dgm:cxn modelId="{F67B51CD-B421-4159-81F0-37DF7BC67733}" srcId="{2CF51578-D073-4063-8C62-9F45F2466D72}" destId="{F34BC720-B033-4E35-B336-2AEBA6D984F3}" srcOrd="0" destOrd="0" parTransId="{C5014750-39B1-4F7A-ACFF-0466D54669E5}" sibTransId="{307EB0EC-BF22-4620-B7E8-F0A145560C86}"/>
    <dgm:cxn modelId="{DE8A02D9-7AF5-43B4-B1D8-AC83DA32F068}" type="presOf" srcId="{598DE7C5-91D1-41DE-ABF3-9CAC81D619B8}" destId="{E6C824AE-6481-4B10-97FD-4AF4BCEE8AC8}" srcOrd="0" destOrd="1" presId="urn:microsoft.com/office/officeart/2005/8/layout/vList5"/>
    <dgm:cxn modelId="{3DDCA0DA-7B4A-4953-8A06-8F9C063E02C5}" srcId="{40823609-9E1F-477F-970E-0797297793BB}" destId="{A189651C-94EA-4A04-AEAB-9BB283CDA6A1}" srcOrd="0" destOrd="0" parTransId="{481FBD58-471A-4B80-AEA1-841D4557BAE0}" sibTransId="{B13D1D7E-0F3B-4924-81C9-30C0D60756B8}"/>
    <dgm:cxn modelId="{D01F2BEB-0D15-4DD8-8B15-51F6F95556CB}" type="presOf" srcId="{2CF51578-D073-4063-8C62-9F45F2466D72}" destId="{AE0F7E36-7A41-4BD4-A958-4104E6748DAB}" srcOrd="0" destOrd="0" presId="urn:microsoft.com/office/officeart/2005/8/layout/vList5"/>
    <dgm:cxn modelId="{C9193BF2-7967-4B73-A75F-E610D691A5BD}" srcId="{2E85C302-C3DB-4A30-BF5F-2505B90CA8C5}" destId="{598DE7C5-91D1-41DE-ABF3-9CAC81D619B8}" srcOrd="1" destOrd="0" parTransId="{18F1C47F-39D5-4DFC-BAB1-844C3763A246}" sibTransId="{0521F5A7-B32E-47C4-AFDA-6EC3F2CD3950}"/>
    <dgm:cxn modelId="{DB5C76F3-B7E3-40C6-95F2-00E87799D3C6}" type="presOf" srcId="{9ED2FED4-2ADE-46E1-BD9F-A50A7B93F537}" destId="{E6C824AE-6481-4B10-97FD-4AF4BCEE8AC8}" srcOrd="0" destOrd="2" presId="urn:microsoft.com/office/officeart/2005/8/layout/vList5"/>
    <dgm:cxn modelId="{0CB04657-5CDA-4972-9460-A60621E3CB4F}" type="presParOf" srcId="{698EA119-0AA3-4DA2-993B-2B610C8DC3B2}" destId="{385953E8-A4B7-4A5B-ABF1-AE499D5EDF7C}" srcOrd="0" destOrd="0" presId="urn:microsoft.com/office/officeart/2005/8/layout/vList5"/>
    <dgm:cxn modelId="{DF84F067-DE9D-402F-AA7D-361E41DE6400}" type="presParOf" srcId="{385953E8-A4B7-4A5B-ABF1-AE499D5EDF7C}" destId="{25CE82D9-9946-4501-ADAF-4D9AD60E2680}" srcOrd="0" destOrd="0" presId="urn:microsoft.com/office/officeart/2005/8/layout/vList5"/>
    <dgm:cxn modelId="{A8959957-FBA9-4177-B116-A04E36D0C874}" type="presParOf" srcId="{385953E8-A4B7-4A5B-ABF1-AE499D5EDF7C}" destId="{F974BE2A-CEEC-4ADA-B641-ABA1F5F10AA0}" srcOrd="1" destOrd="0" presId="urn:microsoft.com/office/officeart/2005/8/layout/vList5"/>
    <dgm:cxn modelId="{695A03B3-01A5-4716-BED2-53793B037A1C}" type="presParOf" srcId="{698EA119-0AA3-4DA2-993B-2B610C8DC3B2}" destId="{4DB91EC6-6E5E-44FD-AE08-CC2F95C44942}" srcOrd="1" destOrd="0" presId="urn:microsoft.com/office/officeart/2005/8/layout/vList5"/>
    <dgm:cxn modelId="{488D24F1-C567-4654-AB1B-E3A83E4A6BD3}" type="presParOf" srcId="{698EA119-0AA3-4DA2-993B-2B610C8DC3B2}" destId="{C0792828-128D-4CF5-AB21-15C8DF5D1DC0}" srcOrd="2" destOrd="0" presId="urn:microsoft.com/office/officeart/2005/8/layout/vList5"/>
    <dgm:cxn modelId="{AE894857-1673-4C64-B907-EE5BCE4DFEC9}" type="presParOf" srcId="{C0792828-128D-4CF5-AB21-15C8DF5D1DC0}" destId="{AE0F7E36-7A41-4BD4-A958-4104E6748DAB}" srcOrd="0" destOrd="0" presId="urn:microsoft.com/office/officeart/2005/8/layout/vList5"/>
    <dgm:cxn modelId="{0EA265A6-ADEA-4306-98A4-203AF492DCC0}" type="presParOf" srcId="{C0792828-128D-4CF5-AB21-15C8DF5D1DC0}" destId="{DA6D5461-5EB9-4D1F-B931-E0FB9DB8F72A}" srcOrd="1" destOrd="0" presId="urn:microsoft.com/office/officeart/2005/8/layout/vList5"/>
    <dgm:cxn modelId="{45604B77-73C0-4592-A947-6C578D127F1B}" type="presParOf" srcId="{698EA119-0AA3-4DA2-993B-2B610C8DC3B2}" destId="{7B9BADDC-DF0C-4B64-98E9-DABE0DC2E9C1}" srcOrd="3" destOrd="0" presId="urn:microsoft.com/office/officeart/2005/8/layout/vList5"/>
    <dgm:cxn modelId="{6D5EF37B-34F3-4A6F-8983-A3DC543A09F8}" type="presParOf" srcId="{698EA119-0AA3-4DA2-993B-2B610C8DC3B2}" destId="{B15CCCA6-62E5-4712-A949-B1692F99356C}" srcOrd="4" destOrd="0" presId="urn:microsoft.com/office/officeart/2005/8/layout/vList5"/>
    <dgm:cxn modelId="{04CC3A5C-5B02-42CE-85D6-754862F6AADC}" type="presParOf" srcId="{B15CCCA6-62E5-4712-A949-B1692F99356C}" destId="{20A1526D-D395-41F8-8E69-06CFEEBED79B}" srcOrd="0" destOrd="0" presId="urn:microsoft.com/office/officeart/2005/8/layout/vList5"/>
    <dgm:cxn modelId="{A47772FA-45E8-43B6-9C8B-7BBF9B4D4894}" type="presParOf" srcId="{B15CCCA6-62E5-4712-A949-B1692F99356C}" destId="{E6C824AE-6481-4B10-97FD-4AF4BCEE8AC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648146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45633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507040</a:t>
          </a:r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9D67A21E-9B25-4D9C-B8EB-C6B30A3B93A1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4563</a:t>
          </a:r>
        </a:p>
      </dgm:t>
    </dgm:pt>
    <dgm:pt modelId="{D928C862-0DE3-4892-85D1-575D2FF65277}" type="parTrans" cxnId="{3DFEAE24-FF68-414A-8E46-25D888FEDED8}">
      <dgm:prSet/>
      <dgm:spPr/>
      <dgm:t>
        <a:bodyPr/>
        <a:lstStyle/>
        <a:p>
          <a:endParaRPr lang="ru-RU"/>
        </a:p>
      </dgm:t>
    </dgm:pt>
    <dgm:pt modelId="{B1DA7D46-A510-4D8B-A32D-13ACAD3E5B75}" type="sibTrans" cxnId="{3DFEAE24-FF68-414A-8E46-25D888FEDED8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>
        <a:solidFill>
          <a:srgbClr val="A4D4E2"/>
        </a:solidFill>
      </dgm:spPr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3DFEAE24-FF68-414A-8E46-25D888FEDED8}" srcId="{55BFBAC8-337F-499E-9BC4-6FD1736C15A7}" destId="{9D67A21E-9B25-4D9C-B8EB-C6B30A3B93A1}" srcOrd="3" destOrd="0" parTransId="{D928C862-0DE3-4892-85D1-575D2FF65277}" sibTransId="{B1DA7D46-A510-4D8B-A32D-13ACAD3E5B75}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ADCA3A8-DE19-4A22-B103-1445E8569576}" type="presOf" srcId="{9D67A21E-9B25-4D9C-B8EB-C6B30A3B93A1}" destId="{35FD8772-767A-40C1-9DBC-28B8FDCDD168}" srcOrd="1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A806F7ED-334B-4AA3-BC38-6614F6F12F28}" type="presOf" srcId="{9D67A21E-9B25-4D9C-B8EB-C6B30A3B93A1}" destId="{C12AB981-CE2A-46AD-A1EC-BC438E315F66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241D8F50-5116-4850-BA02-43F071A1F6CD}" type="presParOf" srcId="{0AA7055B-6A39-42CE-9DAA-F774E35C7CE0}" destId="{92275A94-14E9-4F05-A906-105908E0C9A4}" srcOrd="3" destOrd="0" presId="urn:microsoft.com/office/officeart/2005/8/layout/venn2"/>
    <dgm:cxn modelId="{C8BBABFE-5042-4CE4-B44C-F9C37AEEA299}" type="presParOf" srcId="{92275A94-14E9-4F05-A906-105908E0C9A4}" destId="{C12AB981-CE2A-46AD-A1EC-BC438E315F66}" srcOrd="0" destOrd="0" presId="urn:microsoft.com/office/officeart/2005/8/layout/venn2"/>
    <dgm:cxn modelId="{39D5B0B3-1256-4970-9C92-F8BCC2345237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 custT="1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sz="2400" dirty="0">
              <a:latin typeface="Calibri Light" panose="020F0302020204030204" pitchFamily="34" charset="0"/>
              <a:cs typeface="Calibri Light" panose="020F0302020204030204" pitchFamily="34" charset="0"/>
            </a:rPr>
            <a:t>Конкуренты Продукты/Услуги</a:t>
          </a:r>
        </a:p>
      </dgm:t>
    </dgm:pt>
    <dgm:pt modelId="{8EC91AB9-3AD1-4E8A-8F62-D1D6051DCB4D}" type="parTrans" cxnId="{C3A9B514-8FF7-4AA7-9AA0-B0B6EEB4E7E8}">
      <dgm:prSet/>
      <dgm:spPr/>
      <dgm:t>
        <a:bodyPr/>
        <a:lstStyle/>
        <a:p>
          <a:endParaRPr lang="ru-RU"/>
        </a:p>
      </dgm:t>
    </dgm:pt>
    <dgm:pt modelId="{81F95CE4-9DE1-4922-8F2D-89DC118502E3}" type="sibTrans" cxnId="{C3A9B514-8FF7-4AA7-9AA0-B0B6EEB4E7E8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100" dirty="0">
              <a:latin typeface="Calibri Light" panose="020F0302020204030204" pitchFamily="34" charset="0"/>
              <a:cs typeface="Calibri Light" panose="020F0302020204030204" pitchFamily="34" charset="0"/>
            </a:rPr>
            <a:t>Авторские картины и портреты</a:t>
          </a:r>
        </a:p>
      </dgm:t>
    </dgm:pt>
    <dgm:pt modelId="{A0BB1576-B217-41AC-B04B-812043263E2F}" type="parTrans" cxnId="{1291B999-E05B-44EB-A6E8-1B25E12220F3}">
      <dgm:prSet/>
      <dgm:spPr/>
      <dgm:t>
        <a:bodyPr/>
        <a:lstStyle/>
        <a:p>
          <a:endParaRPr lang="ru-RU"/>
        </a:p>
      </dgm:t>
    </dgm:pt>
    <dgm:pt modelId="{E592E01B-3C16-4704-96C2-BB3FF77DAA95}" type="sibTrans" cxnId="{1291B999-E05B-44EB-A6E8-1B25E12220F3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 custT="1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sz="2400" dirty="0">
              <a:latin typeface="Calibri Light" panose="020F0302020204030204" pitchFamily="34" charset="0"/>
              <a:cs typeface="Calibri Light" panose="020F0302020204030204" pitchFamily="34" charset="0"/>
            </a:rPr>
            <a:t>Фирмы конкуренты</a:t>
          </a:r>
        </a:p>
      </dgm:t>
    </dgm:pt>
    <dgm:pt modelId="{428D7D77-2657-4A75-8BEE-0D5B401B791A}" type="parTrans" cxnId="{38BA712A-E03C-49B4-A0DC-752DD3E904D7}">
      <dgm:prSet/>
      <dgm:spPr/>
      <dgm:t>
        <a:bodyPr/>
        <a:lstStyle/>
        <a:p>
          <a:endParaRPr lang="ru-RU"/>
        </a:p>
      </dgm:t>
    </dgm:pt>
    <dgm:pt modelId="{EDE81F11-AFEE-4E1E-81E1-1E15775A9880}" type="sibTrans" cxnId="{38BA712A-E03C-49B4-A0DC-752DD3E904D7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phldr="0" custT="1"/>
      <dgm:spPr>
        <a:solidFill>
          <a:srgbClr val="A4D4E2">
            <a:alpha val="90000"/>
          </a:srgb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2000" dirty="0">
              <a:latin typeface="Calibri Light" panose="020F0302020204030204" pitchFamily="34" charset="0"/>
              <a:cs typeface="Calibri Light" panose="020F0302020204030204" pitchFamily="34" charset="0"/>
            </a:rPr>
            <a:t>Крупные рекламные и арт компании, работающие на рынке много</a:t>
          </a:r>
          <a:r>
            <a:rPr lang="en-US" sz="2000" dirty="0">
              <a:latin typeface="Calibri Light" panose="020F0302020204030204" pitchFamily="34" charset="0"/>
              <a:cs typeface="Calibri Light" panose="020F0302020204030204" pitchFamily="34" charset="0"/>
            </a:rPr>
            <a:t> </a:t>
          </a:r>
          <a:r>
            <a:rPr lang="ru-RU" sz="2000" dirty="0">
              <a:latin typeface="Calibri Light" panose="020F0302020204030204" pitchFamily="34" charset="0"/>
              <a:cs typeface="Calibri Light" panose="020F0302020204030204" pitchFamily="34" charset="0"/>
            </a:rPr>
            <a:t>лет</a:t>
          </a:r>
          <a:r>
            <a:rPr lang="en-US" sz="2000" dirty="0">
              <a:latin typeface="Calibri Light" panose="020F0302020204030204" pitchFamily="34" charset="0"/>
              <a:cs typeface="Calibri Light" panose="020F0302020204030204" pitchFamily="34" charset="0"/>
            </a:rPr>
            <a:t> </a:t>
          </a:r>
          <a:r>
            <a:rPr lang="ru-RU" sz="1600" b="0" dirty="0">
              <a:latin typeface="+mn-lt"/>
              <a:cs typeface="Calibri Light" panose="020F0302020204030204" pitchFamily="34" charset="0"/>
            </a:rPr>
            <a:t>(«</a:t>
          </a:r>
          <a:r>
            <a:rPr lang="ru-RU" sz="1600" b="0" i="0" dirty="0" err="1">
              <a:latin typeface="+mn-lt"/>
              <a:cs typeface="Calibri Light" panose="020F0302020204030204" pitchFamily="34" charset="0"/>
            </a:rPr>
            <a:t>Лайт_принт»,Портреты</a:t>
          </a:r>
          <a:r>
            <a:rPr lang="ru-RU" sz="1600" b="0" i="0" dirty="0">
              <a:latin typeface="+mn-lt"/>
              <a:cs typeface="Calibri Light" panose="020F0302020204030204" pitchFamily="34" charset="0"/>
            </a:rPr>
            <a:t> «АРТИКА»,</a:t>
          </a:r>
          <a:r>
            <a:rPr lang="ru-RU" sz="1600" b="0" dirty="0">
              <a:latin typeface="+mn-lt"/>
              <a:cs typeface="Calibri Light" panose="020F0302020204030204" pitchFamily="34" charset="0"/>
            </a:rPr>
            <a:t> Дрим- </a:t>
          </a:r>
          <a:r>
            <a:rPr lang="ru-RU" sz="1600" b="0" dirty="0" err="1">
              <a:latin typeface="+mn-lt"/>
              <a:cs typeface="Calibri Light" panose="020F0302020204030204" pitchFamily="34" charset="0"/>
            </a:rPr>
            <a:t>Арт,МногоХолстов.ру</a:t>
          </a:r>
          <a:r>
            <a:rPr lang="ru-RU" sz="1600" b="0" dirty="0">
              <a:latin typeface="+mn-lt"/>
              <a:cs typeface="Calibri Light" panose="020F0302020204030204" pitchFamily="34" charset="0"/>
            </a:rPr>
            <a:t>,  мастерская Картина 1 </a:t>
          </a:r>
          <a:r>
            <a:rPr lang="ru-RU" sz="1600" b="0" i="0" dirty="0">
              <a:latin typeface="+mn-lt"/>
              <a:cs typeface="Calibri Light" panose="020F0302020204030204" pitchFamily="34" charset="0"/>
            </a:rPr>
            <a:t> и </a:t>
          </a:r>
          <a:r>
            <a:rPr lang="ru-RU" sz="1600" b="0" i="0" dirty="0" err="1">
              <a:latin typeface="+mn-lt"/>
              <a:cs typeface="Calibri Light" panose="020F0302020204030204" pitchFamily="34" charset="0"/>
            </a:rPr>
            <a:t>т.д</a:t>
          </a:r>
          <a:r>
            <a:rPr lang="ru-RU" sz="1600" b="0" i="0" dirty="0">
              <a:latin typeface="Calibri Light" panose="020F0302020204030204" pitchFamily="34" charset="0"/>
              <a:cs typeface="Calibri Light" panose="020F0302020204030204" pitchFamily="34" charset="0"/>
            </a:rPr>
            <a:t>) </a:t>
          </a:r>
          <a:endParaRPr lang="ru-RU" sz="1600" b="0" dirty="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A6A0B85D-95AC-463F-92D0-B524DCBEA113}" type="parTrans" cxnId="{382E626C-86B2-4C6D-811B-A88ED47AC95F}">
      <dgm:prSet/>
      <dgm:spPr/>
      <dgm:t>
        <a:bodyPr/>
        <a:lstStyle/>
        <a:p>
          <a:endParaRPr lang="ru-RU"/>
        </a:p>
      </dgm:t>
    </dgm:pt>
    <dgm:pt modelId="{8487C7DF-5F3F-497F-AB4E-E023B814B1B5}" type="sibTrans" cxnId="{382E626C-86B2-4C6D-811B-A88ED47AC95F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 custT="1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sz="2400" dirty="0">
              <a:latin typeface="Calibri Light" panose="020F0302020204030204" pitchFamily="34" charset="0"/>
              <a:cs typeface="Calibri Light" panose="020F0302020204030204" pitchFamily="34" charset="0"/>
            </a:rPr>
            <a:t>Наши преимущества</a:t>
          </a:r>
        </a:p>
      </dgm:t>
    </dgm:pt>
    <dgm:pt modelId="{B3C04CD2-9904-4D71-967F-DACEEA19A283}" type="parTrans" cxnId="{95556B19-1E5A-421B-9345-11CAD04D0F85}">
      <dgm:prSet/>
      <dgm:spPr/>
      <dgm:t>
        <a:bodyPr/>
        <a:lstStyle/>
        <a:p>
          <a:endParaRPr lang="ru-RU"/>
        </a:p>
      </dgm:t>
    </dgm:pt>
    <dgm:pt modelId="{7906EB6D-2218-45CE-B08E-08ED8F228640}" type="sibTrans" cxnId="{95556B19-1E5A-421B-9345-11CAD04D0F85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>
              <a:latin typeface="Calibri Light" panose="020F0302020204030204" pitchFamily="34" charset="0"/>
              <a:cs typeface="Calibri Light" panose="020F0302020204030204" pitchFamily="34" charset="0"/>
            </a:rPr>
            <a:t>Доступность </a:t>
          </a:r>
          <a:r>
            <a:rPr lang="en-US" sz="2000" dirty="0">
              <a:latin typeface="Calibri Light" panose="020F0302020204030204" pitchFamily="34" charset="0"/>
              <a:cs typeface="Calibri Light" panose="020F0302020204030204" pitchFamily="34" charset="0"/>
            </a:rPr>
            <a:t>(</a:t>
          </a:r>
          <a:r>
            <a:rPr lang="ru-RU" sz="2000" dirty="0">
              <a:latin typeface="Calibri Light" panose="020F0302020204030204" pitchFamily="34" charset="0"/>
              <a:cs typeface="Calibri Light" panose="020F0302020204030204" pitchFamily="34" charset="0"/>
            </a:rPr>
            <a:t>минимальная цена услуг 1000 руб.)</a:t>
          </a:r>
        </a:p>
      </dgm:t>
    </dgm:pt>
    <dgm:pt modelId="{B028CB35-9117-4925-8AF8-24A3293B8DBF}" type="parTrans" cxnId="{6D4A238B-B559-49C6-AB28-C6BE67D6FD66}">
      <dgm:prSet/>
      <dgm:spPr/>
      <dgm:t>
        <a:bodyPr/>
        <a:lstStyle/>
        <a:p>
          <a:endParaRPr lang="ru-RU"/>
        </a:p>
      </dgm:t>
    </dgm:pt>
    <dgm:pt modelId="{E8E5BCDD-B3A2-4F66-A5C9-1A9AA5A755C2}" type="sibTrans" cxnId="{6D4A238B-B559-49C6-AB28-C6BE67D6FD66}">
      <dgm:prSet/>
      <dgm:spPr/>
      <dgm:t>
        <a:bodyPr/>
        <a:lstStyle/>
        <a:p>
          <a:endParaRPr lang="ru-RU"/>
        </a:p>
      </dgm:t>
    </dgm:pt>
    <dgm:pt modelId="{E38765F0-D510-43AB-9336-67ADCBC55D8E}">
      <dgm:prSet custT="1"/>
      <dgm:spPr/>
      <dgm:t>
        <a:bodyPr/>
        <a:lstStyle/>
        <a:p>
          <a:r>
            <a:rPr lang="ru-RU" sz="2000" dirty="0">
              <a:latin typeface="Calibri Light" panose="020F0302020204030204" pitchFamily="34" charset="0"/>
              <a:cs typeface="Calibri Light" panose="020F0302020204030204" pitchFamily="34" charset="0"/>
            </a:rPr>
            <a:t>Работаем быстро и качественно</a:t>
          </a:r>
        </a:p>
      </dgm:t>
    </dgm:pt>
    <dgm:pt modelId="{973C911E-EF09-42BD-A5F0-96576F0CE88D}" type="parTrans" cxnId="{A8FC066D-6F1D-4570-9C5B-AF6B2015C43B}">
      <dgm:prSet/>
      <dgm:spPr/>
      <dgm:t>
        <a:bodyPr/>
        <a:lstStyle/>
        <a:p>
          <a:endParaRPr lang="ru-RU"/>
        </a:p>
      </dgm:t>
    </dgm:pt>
    <dgm:pt modelId="{2D9628DD-0A19-4699-8A6F-4BCAE8A757BF}" type="sibTrans" cxnId="{A8FC066D-6F1D-4570-9C5B-AF6B2015C43B}">
      <dgm:prSet/>
      <dgm:spPr/>
      <dgm:t>
        <a:bodyPr/>
        <a:lstStyle/>
        <a:p>
          <a:endParaRPr lang="ru-RU"/>
        </a:p>
      </dgm:t>
    </dgm:pt>
    <dgm:pt modelId="{74D2BD96-9182-4FC8-B493-84412AD71C19}">
      <dgm:prSet custT="1"/>
      <dgm:spPr/>
      <dgm:t>
        <a:bodyPr/>
        <a:lstStyle/>
        <a:p>
          <a:r>
            <a:rPr lang="ru-RU" sz="2000" dirty="0">
              <a:latin typeface="Calibri Light" panose="020F0302020204030204" pitchFamily="34" charset="0"/>
              <a:cs typeface="Calibri Light" panose="020F0302020204030204" pitchFamily="34" charset="0"/>
            </a:rPr>
            <a:t>Скидки и акции для постоянных клиентов</a:t>
          </a:r>
        </a:p>
      </dgm:t>
    </dgm:pt>
    <dgm:pt modelId="{892DE590-4567-4D50-87D8-D602FADA66B6}" type="parTrans" cxnId="{B5B320D3-0051-4598-9F78-960970B4ACF7}">
      <dgm:prSet/>
      <dgm:spPr/>
      <dgm:t>
        <a:bodyPr/>
        <a:lstStyle/>
        <a:p>
          <a:endParaRPr lang="ru-RU"/>
        </a:p>
      </dgm:t>
    </dgm:pt>
    <dgm:pt modelId="{872D86A4-A163-4FC2-9CD8-5C70CF3482EF}" type="sibTrans" cxnId="{B5B320D3-0051-4598-9F78-960970B4ACF7}">
      <dgm:prSet/>
      <dgm:spPr/>
      <dgm:t>
        <a:bodyPr/>
        <a:lstStyle/>
        <a:p>
          <a:endParaRPr lang="ru-RU"/>
        </a:p>
      </dgm:t>
    </dgm:pt>
    <dgm:pt modelId="{1A7EBE1F-6C7C-4E57-ADA4-B26F7341432F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100" dirty="0">
              <a:latin typeface="Calibri Light" panose="020F0302020204030204" pitchFamily="34" charset="0"/>
              <a:cs typeface="Calibri Light" panose="020F0302020204030204" pitchFamily="34" charset="0"/>
            </a:rPr>
            <a:t>Наружная, видео и аудио реклама </a:t>
          </a:r>
        </a:p>
      </dgm:t>
    </dgm:pt>
    <dgm:pt modelId="{2A71CC1F-E599-48E2-ADBD-D19C1DF26F66}" type="parTrans" cxnId="{6952044E-AF1B-454A-A548-677F0A79B690}">
      <dgm:prSet/>
      <dgm:spPr/>
      <dgm:t>
        <a:bodyPr/>
        <a:lstStyle/>
        <a:p>
          <a:endParaRPr lang="ru-RU"/>
        </a:p>
      </dgm:t>
    </dgm:pt>
    <dgm:pt modelId="{CF157EDE-9A2B-4F9C-AC14-5608A32745D0}" type="sibTrans" cxnId="{6952044E-AF1B-454A-A548-677F0A79B690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 custLinFactNeighborX="-761" custLinFactNeighborY="22277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ScaleY="190214" custLinFactNeighborX="133" custLinFactNeighborY="3137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 custLinFactNeighborX="569" custLinFactNeighborY="17614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 custScaleY="116821" custLinFactNeighborX="569" custLinFactNeighborY="271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17459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 custScaleY="88703" custLinFactNeighborX="761" custLinFactNeighborY="2231">
        <dgm:presLayoutVars>
          <dgm:bulletEnabled val="1"/>
        </dgm:presLayoutVars>
      </dgm:prSet>
      <dgm:spPr/>
    </dgm:pt>
  </dgm:ptLst>
  <dgm:cxnLst>
    <dgm:cxn modelId="{90889705-78B8-4396-88BA-EC68F8D1EA7C}" type="presOf" srcId="{8C35BD44-1BEF-4152-B737-36207728F3AA}" destId="{0C85A15E-56D2-44B3-8E52-7FFFB1AE2983}" srcOrd="0" destOrd="0" presId="urn:microsoft.com/office/officeart/2005/8/layout/hList1"/>
    <dgm:cxn modelId="{C3A9B514-8FF7-4AA7-9AA0-B0B6EEB4E7E8}" srcId="{8E49249E-D487-4D9F-ACF1-780CF7A785B8}" destId="{861A968E-9660-4770-82EB-9C2FFC889440}" srcOrd="0" destOrd="0" parTransId="{8EC91AB9-3AD1-4E8A-8F62-D1D6051DCB4D}" sibTransId="{81F95CE4-9DE1-4922-8F2D-89DC118502E3}"/>
    <dgm:cxn modelId="{95556B19-1E5A-421B-9345-11CAD04D0F85}" srcId="{8E49249E-D487-4D9F-ACF1-780CF7A785B8}" destId="{C1DCF8D2-41C8-416E-B988-A9BFE3AC37E6}" srcOrd="2" destOrd="0" parTransId="{B3C04CD2-9904-4D71-967F-DACEEA19A283}" sibTransId="{7906EB6D-2218-45CE-B08E-08ED8F228640}"/>
    <dgm:cxn modelId="{38BA712A-E03C-49B4-A0DC-752DD3E904D7}" srcId="{8E49249E-D487-4D9F-ACF1-780CF7A785B8}" destId="{FD45624C-83CF-47B9-8EDE-C4DE60E9F279}" srcOrd="1" destOrd="0" parTransId="{428D7D77-2657-4A75-8BEE-0D5B401B791A}" sibTransId="{EDE81F11-AFEE-4E1E-81E1-1E15775A9880}"/>
    <dgm:cxn modelId="{BDFF2C5B-834A-4274-B092-E51F82964E75}" type="presOf" srcId="{E38765F0-D510-43AB-9336-67ADCBC55D8E}" destId="{0C85A15E-56D2-44B3-8E52-7FFFB1AE2983}" srcOrd="0" destOrd="1" presId="urn:microsoft.com/office/officeart/2005/8/layout/hList1"/>
    <dgm:cxn modelId="{7F1B8367-2506-4B10-A5E1-17F00E8AB6C2}" type="presOf" srcId="{377675BF-60C8-4DBD-A646-E86AA93ABE52}" destId="{B206DAC4-D1DF-4053-8506-5DE426BC8BEF}" srcOrd="0" destOrd="0" presId="urn:microsoft.com/office/officeart/2005/8/layout/hList1"/>
    <dgm:cxn modelId="{382E626C-86B2-4C6D-811B-A88ED47AC95F}" srcId="{FD45624C-83CF-47B9-8EDE-C4DE60E9F279}" destId="{2883D5F5-E7FF-401B-8EC6-F928AFB44B13}" srcOrd="0" destOrd="0" parTransId="{A6A0B85D-95AC-463F-92D0-B524DCBEA113}" sibTransId="{8487C7DF-5F3F-497F-AB4E-E023B814B1B5}"/>
    <dgm:cxn modelId="{A8FC066D-6F1D-4570-9C5B-AF6B2015C43B}" srcId="{C1DCF8D2-41C8-416E-B988-A9BFE3AC37E6}" destId="{E38765F0-D510-43AB-9336-67ADCBC55D8E}" srcOrd="1" destOrd="0" parTransId="{973C911E-EF09-42BD-A5F0-96576F0CE88D}" sibTransId="{2D9628DD-0A19-4699-8A6F-4BCAE8A757BF}"/>
    <dgm:cxn modelId="{6952044E-AF1B-454A-A548-677F0A79B690}" srcId="{861A968E-9660-4770-82EB-9C2FFC889440}" destId="{1A7EBE1F-6C7C-4E57-ADA4-B26F7341432F}" srcOrd="1" destOrd="0" parTransId="{2A71CC1F-E599-48E2-ADBD-D19C1DF26F66}" sibTransId="{CF157EDE-9A2B-4F9C-AC14-5608A32745D0}"/>
    <dgm:cxn modelId="{0119AF6F-46E2-42F5-AB72-19032C7DFB71}" type="presOf" srcId="{2883D5F5-E7FF-401B-8EC6-F928AFB44B13}" destId="{400F4E5D-F016-41EA-97FB-BF5BA36522C2}" srcOrd="0" destOrd="0" presId="urn:microsoft.com/office/officeart/2005/8/layout/hList1"/>
    <dgm:cxn modelId="{A8F28D87-3212-414C-81AD-AA4F43F12BAB}" type="presOf" srcId="{861A968E-9660-4770-82EB-9C2FFC889440}" destId="{69089CAB-F69C-48F1-B73A-68DA3AB2CB28}" srcOrd="0" destOrd="0" presId="urn:microsoft.com/office/officeart/2005/8/layout/hList1"/>
    <dgm:cxn modelId="{6D4A238B-B559-49C6-AB28-C6BE67D6FD66}" srcId="{C1DCF8D2-41C8-416E-B988-A9BFE3AC37E6}" destId="{8C35BD44-1BEF-4152-B737-36207728F3AA}" srcOrd="0" destOrd="0" parTransId="{B028CB35-9117-4925-8AF8-24A3293B8DBF}" sibTransId="{E8E5BCDD-B3A2-4F66-A5C9-1A9AA5A755C2}"/>
    <dgm:cxn modelId="{1291B999-E05B-44EB-A6E8-1B25E12220F3}" srcId="{861A968E-9660-4770-82EB-9C2FFC889440}" destId="{377675BF-60C8-4DBD-A646-E86AA93ABE52}" srcOrd="0" destOrd="0" parTransId="{A0BB1576-B217-41AC-B04B-812043263E2F}" sibTransId="{E592E01B-3C16-4704-96C2-BB3FF77DAA95}"/>
    <dgm:cxn modelId="{50DBB1B4-E94A-48B2-A35A-AA88D73F1621}" type="presOf" srcId="{C1DCF8D2-41C8-416E-B988-A9BFE3AC37E6}" destId="{869E6585-1C72-4E82-914E-39E2C4E28665}" srcOrd="0" destOrd="0" presId="urn:microsoft.com/office/officeart/2005/8/layout/hList1"/>
    <dgm:cxn modelId="{B5B320D3-0051-4598-9F78-960970B4ACF7}" srcId="{C1DCF8D2-41C8-416E-B988-A9BFE3AC37E6}" destId="{74D2BD96-9182-4FC8-B493-84412AD71C19}" srcOrd="2" destOrd="0" parTransId="{892DE590-4567-4D50-87D8-D602FADA66B6}" sibTransId="{872D86A4-A163-4FC2-9CD8-5C70CF3482EF}"/>
    <dgm:cxn modelId="{F3C640E5-B823-463A-855E-31BBECC9DF3E}" type="presOf" srcId="{8E49249E-D487-4D9F-ACF1-780CF7A785B8}" destId="{CA0ACA70-C3D6-4950-A293-826CA31D4D77}" srcOrd="0" destOrd="0" presId="urn:microsoft.com/office/officeart/2005/8/layout/hList1"/>
    <dgm:cxn modelId="{13B06DF0-08A5-4723-9C3A-904920CD1709}" type="presOf" srcId="{FD45624C-83CF-47B9-8EDE-C4DE60E9F279}" destId="{34E68AF3-FEED-4A3D-869A-6E2B7BBFBA4D}" srcOrd="0" destOrd="0" presId="urn:microsoft.com/office/officeart/2005/8/layout/hList1"/>
    <dgm:cxn modelId="{2179E4F7-811A-4620-BB3D-9313D6F1EF28}" type="presOf" srcId="{74D2BD96-9182-4FC8-B493-84412AD71C19}" destId="{0C85A15E-56D2-44B3-8E52-7FFFB1AE2983}" srcOrd="0" destOrd="2" presId="urn:microsoft.com/office/officeart/2005/8/layout/hList1"/>
    <dgm:cxn modelId="{4BD9EDFB-8D6F-4D83-9572-45B51C341F3E}" type="presOf" srcId="{1A7EBE1F-6C7C-4E57-ADA4-B26F7341432F}" destId="{B206DAC4-D1DF-4053-8506-5DE426BC8BEF}" srcOrd="0" destOrd="1" presId="urn:microsoft.com/office/officeart/2005/8/layout/hList1"/>
    <dgm:cxn modelId="{31FD60E0-8A77-4203-9F72-4D7C1C155C03}" type="presParOf" srcId="{CA0ACA70-C3D6-4950-A293-826CA31D4D77}" destId="{77421869-CF36-491C-BA53-1F920B19AEB1}" srcOrd="0" destOrd="0" presId="urn:microsoft.com/office/officeart/2005/8/layout/hList1"/>
    <dgm:cxn modelId="{17E9566E-A2FC-4FCB-B09F-4DFCD7B8A39F}" type="presParOf" srcId="{77421869-CF36-491C-BA53-1F920B19AEB1}" destId="{69089CAB-F69C-48F1-B73A-68DA3AB2CB28}" srcOrd="0" destOrd="0" presId="urn:microsoft.com/office/officeart/2005/8/layout/hList1"/>
    <dgm:cxn modelId="{767CBF47-D789-4BAE-807A-DE5B205A91EC}" type="presParOf" srcId="{77421869-CF36-491C-BA53-1F920B19AEB1}" destId="{B206DAC4-D1DF-4053-8506-5DE426BC8BEF}" srcOrd="1" destOrd="0" presId="urn:microsoft.com/office/officeart/2005/8/layout/hList1"/>
    <dgm:cxn modelId="{2F4707AD-6CB4-4500-B3E4-93871FE98EE1}" type="presParOf" srcId="{CA0ACA70-C3D6-4950-A293-826CA31D4D77}" destId="{4538DDEF-FF29-49EA-B0F6-2B2B7EFBE06A}" srcOrd="1" destOrd="0" presId="urn:microsoft.com/office/officeart/2005/8/layout/hList1"/>
    <dgm:cxn modelId="{72DD266C-0882-4659-99AC-054908E8B93E}" type="presParOf" srcId="{CA0ACA70-C3D6-4950-A293-826CA31D4D77}" destId="{5458525B-D6B1-444E-BD3E-33F2D6911EC5}" srcOrd="2" destOrd="0" presId="urn:microsoft.com/office/officeart/2005/8/layout/hList1"/>
    <dgm:cxn modelId="{41646D07-9968-4A60-BD79-3E4D5A6D4FD6}" type="presParOf" srcId="{5458525B-D6B1-444E-BD3E-33F2D6911EC5}" destId="{34E68AF3-FEED-4A3D-869A-6E2B7BBFBA4D}" srcOrd="0" destOrd="0" presId="urn:microsoft.com/office/officeart/2005/8/layout/hList1"/>
    <dgm:cxn modelId="{89C07BD2-8DC3-49F0-BD7B-1C3618229BF2}" type="presParOf" srcId="{5458525B-D6B1-444E-BD3E-33F2D6911EC5}" destId="{400F4E5D-F016-41EA-97FB-BF5BA36522C2}" srcOrd="1" destOrd="0" presId="urn:microsoft.com/office/officeart/2005/8/layout/hList1"/>
    <dgm:cxn modelId="{A45B7CF8-8756-413B-B4E6-2630A78CA607}" type="presParOf" srcId="{CA0ACA70-C3D6-4950-A293-826CA31D4D77}" destId="{DE1CCA6C-0CB4-4F35-81EC-2A0957C7E3C7}" srcOrd="3" destOrd="0" presId="urn:microsoft.com/office/officeart/2005/8/layout/hList1"/>
    <dgm:cxn modelId="{0FE0FC60-A279-4CBD-B547-494D1D3F4BDB}" type="presParOf" srcId="{CA0ACA70-C3D6-4950-A293-826CA31D4D77}" destId="{157F03D9-AB27-4BEC-A1E6-85F2952B306D}" srcOrd="4" destOrd="0" presId="urn:microsoft.com/office/officeart/2005/8/layout/hList1"/>
    <dgm:cxn modelId="{C96296E6-560F-4739-B394-C85556E686F1}" type="presParOf" srcId="{157F03D9-AB27-4BEC-A1E6-85F2952B306D}" destId="{869E6585-1C72-4E82-914E-39E2C4E28665}" srcOrd="0" destOrd="0" presId="urn:microsoft.com/office/officeart/2005/8/layout/hList1"/>
    <dgm:cxn modelId="{A06389D7-E165-45AA-B86A-715564C9182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0E614F-E019-4A42-888B-4FE99E8C134B}" type="doc">
      <dgm:prSet loTypeId="urn:microsoft.com/office/officeart/2005/8/layout/chevron2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0C01E7C8-79B3-460A-A16B-3A50826B281C}">
      <dgm:prSet phldrT="[Текст]"/>
      <dgm:spPr>
        <a:xfrm rot="5400000">
          <a:off x="-94601" y="1816355"/>
          <a:ext cx="630675" cy="441472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dirty="0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gm:t>
    </dgm:pt>
    <dgm:pt modelId="{0BA5C1CE-F3D5-4D10-B30F-C4CD735446AE}" type="parTrans" cxnId="{3D41B7F0-F11B-4955-B0D3-7FB19F49234D}">
      <dgm:prSet/>
      <dgm:spPr/>
      <dgm:t>
        <a:bodyPr/>
        <a:lstStyle/>
        <a:p>
          <a:endParaRPr lang="ru-RU"/>
        </a:p>
      </dgm:t>
    </dgm:pt>
    <dgm:pt modelId="{F2CD21D6-5F76-443F-8A91-1C9D69112E2C}" type="sibTrans" cxnId="{3D41B7F0-F11B-4955-B0D3-7FB19F49234D}">
      <dgm:prSet/>
      <dgm:spPr/>
      <dgm:t>
        <a:bodyPr/>
        <a:lstStyle/>
        <a:p>
          <a:endParaRPr lang="ru-RU"/>
        </a:p>
      </dgm:t>
    </dgm:pt>
    <dgm:pt modelId="{66DBD64B-27FD-452E-99E5-DAD49E898518}">
      <dgm:prSet phldrT="[Текст]" custT="1"/>
      <dgm:spPr>
        <a:xfrm rot="5400000">
          <a:off x="5959366" y="-3796139"/>
          <a:ext cx="409938" cy="11445727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0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ознакомление с объёмом работы;</a:t>
          </a:r>
          <a:endParaRPr lang="ru-RU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 Light" panose="020F0302020204030204" pitchFamily="34" charset="0"/>
            <a:ea typeface="+mn-ea"/>
            <a:cs typeface="Calibri Light" panose="020F0302020204030204" pitchFamily="34" charset="0"/>
          </a:endParaRPr>
        </a:p>
      </dgm:t>
    </dgm:pt>
    <dgm:pt modelId="{6E5BC92F-A06D-4DDC-A921-C5F65659D277}" type="parTrans" cxnId="{5CF5B9D8-BF57-4FB6-9A17-134672D99F29}">
      <dgm:prSet/>
      <dgm:spPr/>
      <dgm:t>
        <a:bodyPr/>
        <a:lstStyle/>
        <a:p>
          <a:endParaRPr lang="ru-RU"/>
        </a:p>
      </dgm:t>
    </dgm:pt>
    <dgm:pt modelId="{FA1CD879-4A97-4F3E-A4A3-3980ABA96373}" type="sibTrans" cxnId="{5CF5B9D8-BF57-4FB6-9A17-134672D99F29}">
      <dgm:prSet/>
      <dgm:spPr/>
      <dgm:t>
        <a:bodyPr/>
        <a:lstStyle/>
        <a:p>
          <a:endParaRPr lang="ru-RU"/>
        </a:p>
      </dgm:t>
    </dgm:pt>
    <dgm:pt modelId="{63841865-B2A4-4C39-8317-CAB7B403B044}">
      <dgm:prSet phldrT="[Текст]" custT="1"/>
      <dgm:spPr>
        <a:xfrm rot="5400000">
          <a:off x="5959366" y="-3223801"/>
          <a:ext cx="409938" cy="11445727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0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выбор оборудования и материалов</a:t>
          </a:r>
          <a:endParaRPr lang="ru-RU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86210810-1676-4FA1-ACBE-9456FFAC2C50}" type="parTrans" cxnId="{0E240738-E604-4161-9C38-01524A984A34}">
      <dgm:prSet/>
      <dgm:spPr/>
      <dgm:t>
        <a:bodyPr/>
        <a:lstStyle/>
        <a:p>
          <a:endParaRPr lang="ru-RU"/>
        </a:p>
      </dgm:t>
    </dgm:pt>
    <dgm:pt modelId="{C46EDE39-038F-4A40-8C23-FFB37E9D2A0A}" type="sibTrans" cxnId="{0E240738-E604-4161-9C38-01524A984A34}">
      <dgm:prSet/>
      <dgm:spPr/>
      <dgm:t>
        <a:bodyPr/>
        <a:lstStyle/>
        <a:p>
          <a:endParaRPr lang="ru-RU"/>
        </a:p>
      </dgm:t>
    </dgm:pt>
    <dgm:pt modelId="{86050F6B-61BC-46E6-A699-14CBDD164153}">
      <dgm:prSet phldrT="[Текст]"/>
      <dgm:spPr>
        <a:xfrm rot="5400000">
          <a:off x="-94601" y="2961032"/>
          <a:ext cx="630675" cy="441472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dirty="0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gm:t>
    </dgm:pt>
    <dgm:pt modelId="{F842352F-6354-4FCF-A92F-5F032FAA9929}" type="parTrans" cxnId="{89863B71-E7A7-41C4-8D12-B0F9A0BAF113}">
      <dgm:prSet/>
      <dgm:spPr/>
      <dgm:t>
        <a:bodyPr/>
        <a:lstStyle/>
        <a:p>
          <a:endParaRPr lang="ru-RU"/>
        </a:p>
      </dgm:t>
    </dgm:pt>
    <dgm:pt modelId="{78ECDE8C-AD69-4846-A081-1B1A703ACF24}" type="sibTrans" cxnId="{89863B71-E7A7-41C4-8D12-B0F9A0BAF113}">
      <dgm:prSet/>
      <dgm:spPr/>
      <dgm:t>
        <a:bodyPr/>
        <a:lstStyle/>
        <a:p>
          <a:endParaRPr lang="ru-RU"/>
        </a:p>
      </dgm:t>
    </dgm:pt>
    <dgm:pt modelId="{5C12B8EA-0E9C-418B-A158-F6EDAE19AB18}">
      <dgm:prSet phldrT="[Текст]" custT="1"/>
      <dgm:spPr>
        <a:xfrm rot="5400000">
          <a:off x="5959366" y="-2651463"/>
          <a:ext cx="409938" cy="11445727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0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Изготовление товара</a:t>
          </a:r>
          <a:r>
            <a:rPr lang="ru-RU" sz="1800" b="0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;</a:t>
          </a:r>
          <a:endParaRPr lang="ru-RU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 Light" panose="020F0302020204030204" pitchFamily="34" charset="0"/>
            <a:ea typeface="+mn-ea"/>
            <a:cs typeface="Calibri Light" panose="020F0302020204030204" pitchFamily="34" charset="0"/>
          </a:endParaRPr>
        </a:p>
      </dgm:t>
    </dgm:pt>
    <dgm:pt modelId="{4B28CC54-5EDD-4994-8B22-707798CB2260}" type="parTrans" cxnId="{79E1A039-460A-401F-A886-17302B7048E4}">
      <dgm:prSet/>
      <dgm:spPr/>
      <dgm:t>
        <a:bodyPr/>
        <a:lstStyle/>
        <a:p>
          <a:endParaRPr lang="ru-RU"/>
        </a:p>
      </dgm:t>
    </dgm:pt>
    <dgm:pt modelId="{A292BF93-3E07-4BCF-8FC7-8508D9C48920}" type="sibTrans" cxnId="{79E1A039-460A-401F-A886-17302B7048E4}">
      <dgm:prSet/>
      <dgm:spPr/>
      <dgm:t>
        <a:bodyPr/>
        <a:lstStyle/>
        <a:p>
          <a:endParaRPr lang="ru-RU"/>
        </a:p>
      </dgm:t>
    </dgm:pt>
    <dgm:pt modelId="{4182EE27-7824-48F4-8AA7-DA9EB5CCE1E0}">
      <dgm:prSet/>
      <dgm:spPr>
        <a:xfrm rot="5400000">
          <a:off x="-94601" y="3533370"/>
          <a:ext cx="630675" cy="441472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gm:t>
    </dgm:pt>
    <dgm:pt modelId="{D9FD92F4-B5DA-49BC-B705-0609564C02D3}" type="parTrans" cxnId="{BBF93053-FDBE-4F8D-B185-AFBF51110588}">
      <dgm:prSet/>
      <dgm:spPr/>
      <dgm:t>
        <a:bodyPr/>
        <a:lstStyle/>
        <a:p>
          <a:endParaRPr lang="ru-RU"/>
        </a:p>
      </dgm:t>
    </dgm:pt>
    <dgm:pt modelId="{D2173529-2959-4590-B77D-361AC0592C36}" type="sibTrans" cxnId="{BBF93053-FDBE-4F8D-B185-AFBF51110588}">
      <dgm:prSet/>
      <dgm:spPr/>
      <dgm:t>
        <a:bodyPr/>
        <a:lstStyle/>
        <a:p>
          <a:endParaRPr lang="ru-RU"/>
        </a:p>
      </dgm:t>
    </dgm:pt>
    <dgm:pt modelId="{5CE2C194-EDF8-4A5D-8796-CCFB5F3BF7C8}">
      <dgm:prSet custT="1"/>
      <dgm:spPr>
        <a:xfrm rot="5400000">
          <a:off x="5959366" y="-2079124"/>
          <a:ext cx="409938" cy="11445727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/>
              <a:ea typeface="+mn-ea"/>
              <a:cs typeface="+mn-cs"/>
            </a:rPr>
            <a:t>Проверка качества товара</a:t>
          </a:r>
        </a:p>
      </dgm:t>
    </dgm:pt>
    <dgm:pt modelId="{EEC99E88-4348-452C-9B6E-AF7C1D252305}" type="parTrans" cxnId="{408A9EC6-FD3E-4CD6-9A61-A30AC402C708}">
      <dgm:prSet/>
      <dgm:spPr/>
      <dgm:t>
        <a:bodyPr/>
        <a:lstStyle/>
        <a:p>
          <a:endParaRPr lang="ru-RU"/>
        </a:p>
      </dgm:t>
    </dgm:pt>
    <dgm:pt modelId="{1D5EF170-B217-49C4-9854-43ABD6E94D7E}" type="sibTrans" cxnId="{408A9EC6-FD3E-4CD6-9A61-A30AC402C708}">
      <dgm:prSet/>
      <dgm:spPr/>
      <dgm:t>
        <a:bodyPr/>
        <a:lstStyle/>
        <a:p>
          <a:endParaRPr lang="ru-RU"/>
        </a:p>
      </dgm:t>
    </dgm:pt>
    <dgm:pt modelId="{E37F17D4-850A-48AF-8657-EF1D5FEFA68E}">
      <dgm:prSet custT="1"/>
      <dgm:spPr>
        <a:xfrm rot="5400000">
          <a:off x="5959366" y="-1506786"/>
          <a:ext cx="409938" cy="11445727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оплата выполненных услуг</a:t>
          </a:r>
        </a:p>
      </dgm:t>
    </dgm:pt>
    <dgm:pt modelId="{9C202F25-82A7-4B1E-9AE8-FEBE599C79BB}" type="parTrans" cxnId="{A5225FCE-4C6D-4B2F-BF0B-96B4C3D5A969}">
      <dgm:prSet/>
      <dgm:spPr/>
      <dgm:t>
        <a:bodyPr/>
        <a:lstStyle/>
        <a:p>
          <a:endParaRPr lang="ru-RU"/>
        </a:p>
      </dgm:t>
    </dgm:pt>
    <dgm:pt modelId="{E170997A-71C2-4CEF-9CD5-593E9A747FD5}" type="sibTrans" cxnId="{A5225FCE-4C6D-4B2F-BF0B-96B4C3D5A969}">
      <dgm:prSet/>
      <dgm:spPr/>
      <dgm:t>
        <a:bodyPr/>
        <a:lstStyle/>
        <a:p>
          <a:endParaRPr lang="ru-RU"/>
        </a:p>
      </dgm:t>
    </dgm:pt>
    <dgm:pt modelId="{53A4C611-7143-4B95-891F-54708D142838}">
      <dgm:prSet/>
      <dgm:spPr>
        <a:xfrm rot="5400000">
          <a:off x="-94601" y="4678047"/>
          <a:ext cx="630675" cy="441472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gm:t>
    </dgm:pt>
    <dgm:pt modelId="{A56765B4-F390-4789-8468-737D013909D0}" type="parTrans" cxnId="{CF268054-176F-4CA1-9458-AF0EEB116721}">
      <dgm:prSet/>
      <dgm:spPr/>
      <dgm:t>
        <a:bodyPr/>
        <a:lstStyle/>
        <a:p>
          <a:endParaRPr lang="ru-RU"/>
        </a:p>
      </dgm:t>
    </dgm:pt>
    <dgm:pt modelId="{9D80C97B-AA3F-42A8-91AC-4C1E3FB5F176}" type="sibTrans" cxnId="{CF268054-176F-4CA1-9458-AF0EEB116721}">
      <dgm:prSet/>
      <dgm:spPr/>
      <dgm:t>
        <a:bodyPr/>
        <a:lstStyle/>
        <a:p>
          <a:endParaRPr lang="ru-RU"/>
        </a:p>
      </dgm:t>
    </dgm:pt>
    <dgm:pt modelId="{C836C6F4-43A1-42A5-98B2-E66A2BE23E35}">
      <dgm:prSet/>
      <dgm:spPr>
        <a:xfrm rot="5400000">
          <a:off x="-94601" y="5250385"/>
          <a:ext cx="630675" cy="441472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gm:t>
    </dgm:pt>
    <dgm:pt modelId="{135A68F5-9C59-4DE3-B912-10CE3C02B262}" type="parTrans" cxnId="{6C6F1359-E66C-4D37-9096-2107F73C2712}">
      <dgm:prSet/>
      <dgm:spPr/>
      <dgm:t>
        <a:bodyPr/>
        <a:lstStyle/>
        <a:p>
          <a:endParaRPr lang="ru-RU"/>
        </a:p>
      </dgm:t>
    </dgm:pt>
    <dgm:pt modelId="{5C341F05-3C8F-4260-9E02-71C057FC7A7D}" type="sibTrans" cxnId="{6C6F1359-E66C-4D37-9096-2107F73C2712}">
      <dgm:prSet/>
      <dgm:spPr/>
      <dgm:t>
        <a:bodyPr/>
        <a:lstStyle/>
        <a:p>
          <a:endParaRPr lang="ru-RU"/>
        </a:p>
      </dgm:t>
    </dgm:pt>
    <dgm:pt modelId="{B1D87DD8-19C6-4FD9-BF93-82109B1648A0}">
      <dgm:prSet custT="1"/>
      <dgm:spPr>
        <a:xfrm rot="5400000">
          <a:off x="5959366" y="-934448"/>
          <a:ext cx="409938" cy="11445727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обратная связь с клиентом</a:t>
          </a:r>
        </a:p>
      </dgm:t>
    </dgm:pt>
    <dgm:pt modelId="{31D58583-0709-4265-BC65-B34E8A809A41}" type="parTrans" cxnId="{B174B7CB-68BB-41FF-B8D5-0E629D7A1FC0}">
      <dgm:prSet/>
      <dgm:spPr/>
      <dgm:t>
        <a:bodyPr/>
        <a:lstStyle/>
        <a:p>
          <a:endParaRPr lang="ru-RU"/>
        </a:p>
      </dgm:t>
    </dgm:pt>
    <dgm:pt modelId="{EB6B061D-56A6-4071-9641-C979429537BB}" type="sibTrans" cxnId="{B174B7CB-68BB-41FF-B8D5-0E629D7A1FC0}">
      <dgm:prSet/>
      <dgm:spPr/>
      <dgm:t>
        <a:bodyPr/>
        <a:lstStyle/>
        <a:p>
          <a:endParaRPr lang="ru-RU"/>
        </a:p>
      </dgm:t>
    </dgm:pt>
    <dgm:pt modelId="{A8AABDF8-53F7-4F8B-BB0B-96110DE75081}">
      <dgm:prSet custT="1"/>
      <dgm:spPr>
        <a:xfrm rot="5400000">
          <a:off x="5959366" y="-362110"/>
          <a:ext cx="409938" cy="11445727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реклама предстоящих акций и скидок</a:t>
          </a:r>
        </a:p>
      </dgm:t>
    </dgm:pt>
    <dgm:pt modelId="{70099948-2EE3-4977-90BB-0F83023EA55B}" type="parTrans" cxnId="{9134DBAD-83C4-4BC1-B2B4-25C4C3B55D36}">
      <dgm:prSet/>
      <dgm:spPr/>
      <dgm:t>
        <a:bodyPr/>
        <a:lstStyle/>
        <a:p>
          <a:endParaRPr lang="ru-RU"/>
        </a:p>
      </dgm:t>
    </dgm:pt>
    <dgm:pt modelId="{3287B113-B2EA-451E-917D-A0C2FD75A226}" type="sibTrans" cxnId="{9134DBAD-83C4-4BC1-B2B4-25C4C3B55D36}">
      <dgm:prSet/>
      <dgm:spPr/>
      <dgm:t>
        <a:bodyPr/>
        <a:lstStyle/>
        <a:p>
          <a:endParaRPr lang="ru-RU"/>
        </a:p>
      </dgm:t>
    </dgm:pt>
    <dgm:pt modelId="{5A66D167-BD70-462A-8688-33D5D65BAA9E}">
      <dgm:prSet/>
      <dgm:spPr>
        <a:xfrm rot="5400000">
          <a:off x="-94601" y="671679"/>
          <a:ext cx="630675" cy="441472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dirty="0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gm:t>
    </dgm:pt>
    <dgm:pt modelId="{982361F5-00F2-430B-9D42-D51A610C651B}" type="parTrans" cxnId="{54D17E73-073B-4938-BF35-36D6A32BC789}">
      <dgm:prSet/>
      <dgm:spPr/>
      <dgm:t>
        <a:bodyPr/>
        <a:lstStyle/>
        <a:p>
          <a:endParaRPr lang="ru-RU"/>
        </a:p>
      </dgm:t>
    </dgm:pt>
    <dgm:pt modelId="{2DA5EBAF-6770-40A1-A207-03A25C044AF9}" type="sibTrans" cxnId="{54D17E73-073B-4938-BF35-36D6A32BC789}">
      <dgm:prSet/>
      <dgm:spPr/>
      <dgm:t>
        <a:bodyPr/>
        <a:lstStyle/>
        <a:p>
          <a:endParaRPr lang="ru-RU"/>
        </a:p>
      </dgm:t>
    </dgm:pt>
    <dgm:pt modelId="{2BF43261-905C-4133-AD3A-9C8C523846FD}">
      <dgm:prSet/>
      <dgm:spPr>
        <a:xfrm rot="5400000">
          <a:off x="-94601" y="99340"/>
          <a:ext cx="630675" cy="441472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gm:t>
    </dgm:pt>
    <dgm:pt modelId="{35A6C8A7-F6B9-4290-966E-8CA9B503FF0C}" type="parTrans" cxnId="{844AFAC2-3A5C-419E-8699-CDECF8DA3CDF}">
      <dgm:prSet/>
      <dgm:spPr/>
      <dgm:t>
        <a:bodyPr/>
        <a:lstStyle/>
        <a:p>
          <a:endParaRPr lang="ru-RU"/>
        </a:p>
      </dgm:t>
    </dgm:pt>
    <dgm:pt modelId="{61E84358-56C1-4670-974A-262A48389A48}" type="sibTrans" cxnId="{844AFAC2-3A5C-419E-8699-CDECF8DA3CDF}">
      <dgm:prSet/>
      <dgm:spPr/>
      <dgm:t>
        <a:bodyPr/>
        <a:lstStyle/>
        <a:p>
          <a:endParaRPr lang="ru-RU"/>
        </a:p>
      </dgm:t>
    </dgm:pt>
    <dgm:pt modelId="{C2231958-7C1A-4618-831F-FBFFADBF3451}">
      <dgm:prSet custT="1"/>
      <dgm:spPr>
        <a:xfrm rot="5400000">
          <a:off x="5959366" y="-5513154"/>
          <a:ext cx="409938" cy="11445727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Привлечение клиента</a:t>
          </a:r>
        </a:p>
      </dgm:t>
    </dgm:pt>
    <dgm:pt modelId="{75F97043-5EDE-4FCE-A126-6BA039CFD082}" type="parTrans" cxnId="{B66F3976-0415-45C8-9D35-47712D534987}">
      <dgm:prSet/>
      <dgm:spPr/>
      <dgm:t>
        <a:bodyPr/>
        <a:lstStyle/>
        <a:p>
          <a:endParaRPr lang="ru-RU"/>
        </a:p>
      </dgm:t>
    </dgm:pt>
    <dgm:pt modelId="{EB254FDA-B1F5-4529-8980-8CC071C29825}" type="sibTrans" cxnId="{B66F3976-0415-45C8-9D35-47712D534987}">
      <dgm:prSet/>
      <dgm:spPr/>
      <dgm:t>
        <a:bodyPr/>
        <a:lstStyle/>
        <a:p>
          <a:endParaRPr lang="ru-RU"/>
        </a:p>
      </dgm:t>
    </dgm:pt>
    <dgm:pt modelId="{92109F19-E2B5-460C-A182-78876BD85C87}">
      <dgm:prSet custT="1"/>
      <dgm:spPr>
        <a:xfrm rot="5400000">
          <a:off x="5959366" y="-4940816"/>
          <a:ext cx="409938" cy="11445727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Выявление потребностей</a:t>
          </a:r>
        </a:p>
      </dgm:t>
    </dgm:pt>
    <dgm:pt modelId="{6887F655-A260-482B-ABFB-C2E6A9ED8953}" type="parTrans" cxnId="{840F481C-A954-4483-AA18-84EE3E97292C}">
      <dgm:prSet/>
      <dgm:spPr/>
      <dgm:t>
        <a:bodyPr/>
        <a:lstStyle/>
        <a:p>
          <a:endParaRPr lang="ru-RU"/>
        </a:p>
      </dgm:t>
    </dgm:pt>
    <dgm:pt modelId="{E773B056-9F09-4D63-9AE3-52250C50EA6D}" type="sibTrans" cxnId="{840F481C-A954-4483-AA18-84EE3E97292C}">
      <dgm:prSet/>
      <dgm:spPr/>
      <dgm:t>
        <a:bodyPr/>
        <a:lstStyle/>
        <a:p>
          <a:endParaRPr lang="ru-RU"/>
        </a:p>
      </dgm:t>
    </dgm:pt>
    <dgm:pt modelId="{447155C9-2274-4E21-9C97-0D0BA0CBA969}">
      <dgm:prSet phldrT="[Текст]"/>
      <dgm:spPr>
        <a:xfrm rot="5400000">
          <a:off x="-94601" y="2388694"/>
          <a:ext cx="630675" cy="441472"/>
        </a:xfr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dirty="0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gm:t>
    </dgm:pt>
    <dgm:pt modelId="{7B7C5432-D2A5-4E74-BB5E-D6DE54DDE959}" type="sibTrans" cxnId="{3403A621-E2C3-4A88-8EBF-062E5FD03019}">
      <dgm:prSet/>
      <dgm:spPr/>
      <dgm:t>
        <a:bodyPr/>
        <a:lstStyle/>
        <a:p>
          <a:endParaRPr lang="ru-RU"/>
        </a:p>
      </dgm:t>
    </dgm:pt>
    <dgm:pt modelId="{4C7DA44D-1692-438B-9ECB-648FBEC3AB01}" type="parTrans" cxnId="{3403A621-E2C3-4A88-8EBF-062E5FD03019}">
      <dgm:prSet/>
      <dgm:spPr/>
      <dgm:t>
        <a:bodyPr/>
        <a:lstStyle/>
        <a:p>
          <a:endParaRPr lang="ru-RU"/>
        </a:p>
      </dgm:t>
    </dgm:pt>
    <dgm:pt modelId="{AAFF1B54-EE00-4F64-8ADC-FC8887E1C6DA}">
      <dgm:prSet/>
      <dgm:spPr>
        <a:xfrm rot="5400000">
          <a:off x="-94601" y="4105708"/>
          <a:ext cx="630675" cy="441472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gm:t>
    </dgm:pt>
    <dgm:pt modelId="{60C0C6DB-FB7A-4AEB-806F-149564C86E14}" type="sibTrans" cxnId="{297E2E19-441E-443D-9379-E66743BB249C}">
      <dgm:prSet/>
      <dgm:spPr/>
      <dgm:t>
        <a:bodyPr/>
        <a:lstStyle/>
        <a:p>
          <a:endParaRPr lang="ru-RU"/>
        </a:p>
      </dgm:t>
    </dgm:pt>
    <dgm:pt modelId="{50AC0DFA-2E44-4769-8AA9-E9365580CDB1}" type="parTrans" cxnId="{297E2E19-441E-443D-9379-E66743BB249C}">
      <dgm:prSet/>
      <dgm:spPr/>
      <dgm:t>
        <a:bodyPr/>
        <a:lstStyle/>
        <a:p>
          <a:endParaRPr lang="ru-RU"/>
        </a:p>
      </dgm:t>
    </dgm:pt>
    <dgm:pt modelId="{6D3343CA-A981-4C46-B585-D0E43BD3A59A}" type="pres">
      <dgm:prSet presAssocID="{400E614F-E019-4A42-888B-4FE99E8C134B}" presName="linearFlow" presStyleCnt="0">
        <dgm:presLayoutVars>
          <dgm:dir/>
          <dgm:animLvl val="lvl"/>
          <dgm:resizeHandles val="exact"/>
        </dgm:presLayoutVars>
      </dgm:prSet>
      <dgm:spPr/>
    </dgm:pt>
    <dgm:pt modelId="{F16A9E70-1B9A-4F53-98D7-6C9C83B0080C}" type="pres">
      <dgm:prSet presAssocID="{2BF43261-905C-4133-AD3A-9C8C523846FD}" presName="composite" presStyleCnt="0"/>
      <dgm:spPr/>
    </dgm:pt>
    <dgm:pt modelId="{67F5D4D5-F4F6-4A75-9470-5C3890AC6F8B}" type="pres">
      <dgm:prSet presAssocID="{2BF43261-905C-4133-AD3A-9C8C523846FD}" presName="parentText" presStyleLbl="alignNode1" presStyleIdx="0" presStyleCnt="9">
        <dgm:presLayoutVars>
          <dgm:chMax val="1"/>
          <dgm:bulletEnabled val="1"/>
        </dgm:presLayoutVars>
      </dgm:prSet>
      <dgm:spPr/>
    </dgm:pt>
    <dgm:pt modelId="{B3D8AA2A-2094-4D8F-AB7D-F6957882D4FE}" type="pres">
      <dgm:prSet presAssocID="{2BF43261-905C-4133-AD3A-9C8C523846FD}" presName="descendantText" presStyleLbl="alignAcc1" presStyleIdx="0" presStyleCnt="9">
        <dgm:presLayoutVars>
          <dgm:bulletEnabled val="1"/>
        </dgm:presLayoutVars>
      </dgm:prSet>
      <dgm:spPr/>
    </dgm:pt>
    <dgm:pt modelId="{C2833321-A183-4EF8-AADA-9AC53A848DDE}" type="pres">
      <dgm:prSet presAssocID="{61E84358-56C1-4670-974A-262A48389A48}" presName="sp" presStyleCnt="0"/>
      <dgm:spPr/>
    </dgm:pt>
    <dgm:pt modelId="{5BBBA13C-1F6F-4725-B571-2773833BE343}" type="pres">
      <dgm:prSet presAssocID="{5A66D167-BD70-462A-8688-33D5D65BAA9E}" presName="composite" presStyleCnt="0"/>
      <dgm:spPr/>
    </dgm:pt>
    <dgm:pt modelId="{F246EF1C-3968-4A1C-AB1E-C0493A147137}" type="pres">
      <dgm:prSet presAssocID="{5A66D167-BD70-462A-8688-33D5D65BAA9E}" presName="parentText" presStyleLbl="alignNode1" presStyleIdx="1" presStyleCnt="9" custLinFactNeighborX="0">
        <dgm:presLayoutVars>
          <dgm:chMax val="1"/>
          <dgm:bulletEnabled val="1"/>
        </dgm:presLayoutVars>
      </dgm:prSet>
      <dgm:spPr/>
    </dgm:pt>
    <dgm:pt modelId="{FA7CFDCA-AB31-4AC2-8DBE-EC58FA39F59D}" type="pres">
      <dgm:prSet presAssocID="{5A66D167-BD70-462A-8688-33D5D65BAA9E}" presName="descendantText" presStyleLbl="alignAcc1" presStyleIdx="1" presStyleCnt="9">
        <dgm:presLayoutVars>
          <dgm:bulletEnabled val="1"/>
        </dgm:presLayoutVars>
      </dgm:prSet>
      <dgm:spPr/>
    </dgm:pt>
    <dgm:pt modelId="{65C313DF-8F29-46E4-92A3-619E4AD96031}" type="pres">
      <dgm:prSet presAssocID="{2DA5EBAF-6770-40A1-A207-03A25C044AF9}" presName="sp" presStyleCnt="0"/>
      <dgm:spPr/>
    </dgm:pt>
    <dgm:pt modelId="{D4154D7F-1A4E-4D0E-B410-47982E4AE1E2}" type="pres">
      <dgm:prSet presAssocID="{0C01E7C8-79B3-460A-A16B-3A50826B281C}" presName="composite" presStyleCnt="0"/>
      <dgm:spPr/>
    </dgm:pt>
    <dgm:pt modelId="{969B7716-6BA0-4279-A878-E47A30451C26}" type="pres">
      <dgm:prSet presAssocID="{0C01E7C8-79B3-460A-A16B-3A50826B281C}" presName="parentText" presStyleLbl="alignNode1" presStyleIdx="2" presStyleCnt="9">
        <dgm:presLayoutVars>
          <dgm:chMax val="1"/>
          <dgm:bulletEnabled val="1"/>
        </dgm:presLayoutVars>
      </dgm:prSet>
      <dgm:spPr/>
    </dgm:pt>
    <dgm:pt modelId="{9709D376-5482-4037-B51A-C08DD7353A3E}" type="pres">
      <dgm:prSet presAssocID="{0C01E7C8-79B3-460A-A16B-3A50826B281C}" presName="descendantText" presStyleLbl="alignAcc1" presStyleIdx="2" presStyleCnt="9" custLinFactNeighborX="253" custLinFactNeighborY="2759">
        <dgm:presLayoutVars>
          <dgm:bulletEnabled val="1"/>
        </dgm:presLayoutVars>
      </dgm:prSet>
      <dgm:spPr/>
    </dgm:pt>
    <dgm:pt modelId="{174161C8-33D7-40EE-BDCF-0C6F7E8037CF}" type="pres">
      <dgm:prSet presAssocID="{F2CD21D6-5F76-443F-8A91-1C9D69112E2C}" presName="sp" presStyleCnt="0"/>
      <dgm:spPr/>
    </dgm:pt>
    <dgm:pt modelId="{84852957-A93B-47AA-B58B-7D25E05F99FA}" type="pres">
      <dgm:prSet presAssocID="{447155C9-2274-4E21-9C97-0D0BA0CBA969}" presName="composite" presStyleCnt="0"/>
      <dgm:spPr/>
    </dgm:pt>
    <dgm:pt modelId="{4D3DFE71-4FA6-43C5-A4F8-25412277638F}" type="pres">
      <dgm:prSet presAssocID="{447155C9-2274-4E21-9C97-0D0BA0CBA969}" presName="parentText" presStyleLbl="alignNode1" presStyleIdx="3" presStyleCnt="9">
        <dgm:presLayoutVars>
          <dgm:chMax val="1"/>
          <dgm:bulletEnabled val="1"/>
        </dgm:presLayoutVars>
      </dgm:prSet>
      <dgm:spPr>
        <a:prstGeom prst="chevron">
          <a:avLst/>
        </a:prstGeom>
      </dgm:spPr>
    </dgm:pt>
    <dgm:pt modelId="{88FCE89E-127E-4030-9ACA-DBF28E95B391}" type="pres">
      <dgm:prSet presAssocID="{447155C9-2274-4E21-9C97-0D0BA0CBA969}" presName="descendantText" presStyleLbl="alignAcc1" presStyleIdx="3" presStyleCnt="9">
        <dgm:presLayoutVars>
          <dgm:bulletEnabled val="1"/>
        </dgm:presLayoutVars>
      </dgm:prSet>
      <dgm:spPr>
        <a:prstGeom prst="round2SameRect">
          <a:avLst/>
        </a:prstGeom>
      </dgm:spPr>
    </dgm:pt>
    <dgm:pt modelId="{8888654F-E14C-4446-928C-002D2383B4C3}" type="pres">
      <dgm:prSet presAssocID="{7B7C5432-D2A5-4E74-BB5E-D6DE54DDE959}" presName="sp" presStyleCnt="0"/>
      <dgm:spPr/>
    </dgm:pt>
    <dgm:pt modelId="{73CE88D3-9C17-4F48-A239-E93908EE2114}" type="pres">
      <dgm:prSet presAssocID="{86050F6B-61BC-46E6-A699-14CBDD164153}" presName="composite" presStyleCnt="0"/>
      <dgm:spPr/>
    </dgm:pt>
    <dgm:pt modelId="{278CF6A8-677F-4349-BD7F-DC29390B69C1}" type="pres">
      <dgm:prSet presAssocID="{86050F6B-61BC-46E6-A699-14CBDD164153}" presName="parentText" presStyleLbl="alignNode1" presStyleIdx="4" presStyleCnt="9">
        <dgm:presLayoutVars>
          <dgm:chMax val="1"/>
          <dgm:bulletEnabled val="1"/>
        </dgm:presLayoutVars>
      </dgm:prSet>
      <dgm:spPr/>
    </dgm:pt>
    <dgm:pt modelId="{7506C7DF-7204-46C6-B451-5AD16A5D74B5}" type="pres">
      <dgm:prSet presAssocID="{86050F6B-61BC-46E6-A699-14CBDD164153}" presName="descendantText" presStyleLbl="alignAcc1" presStyleIdx="4" presStyleCnt="9">
        <dgm:presLayoutVars>
          <dgm:bulletEnabled val="1"/>
        </dgm:presLayoutVars>
      </dgm:prSet>
      <dgm:spPr/>
    </dgm:pt>
    <dgm:pt modelId="{0521D10D-CC35-4972-BD9A-ED42B1C6F701}" type="pres">
      <dgm:prSet presAssocID="{78ECDE8C-AD69-4846-A081-1B1A703ACF24}" presName="sp" presStyleCnt="0"/>
      <dgm:spPr/>
    </dgm:pt>
    <dgm:pt modelId="{3EDD3C40-7085-4061-A9C6-723F8A9E384C}" type="pres">
      <dgm:prSet presAssocID="{4182EE27-7824-48F4-8AA7-DA9EB5CCE1E0}" presName="composite" presStyleCnt="0"/>
      <dgm:spPr/>
    </dgm:pt>
    <dgm:pt modelId="{CD39791E-E810-433A-A57B-A17A6E49AFE9}" type="pres">
      <dgm:prSet presAssocID="{4182EE27-7824-48F4-8AA7-DA9EB5CCE1E0}" presName="parentText" presStyleLbl="alignNode1" presStyleIdx="5" presStyleCnt="9">
        <dgm:presLayoutVars>
          <dgm:chMax val="1"/>
          <dgm:bulletEnabled val="1"/>
        </dgm:presLayoutVars>
      </dgm:prSet>
      <dgm:spPr/>
    </dgm:pt>
    <dgm:pt modelId="{312B97D2-6D76-4A6B-A17E-E17F1ACF76FE}" type="pres">
      <dgm:prSet presAssocID="{4182EE27-7824-48F4-8AA7-DA9EB5CCE1E0}" presName="descendantText" presStyleLbl="alignAcc1" presStyleIdx="5" presStyleCnt="9">
        <dgm:presLayoutVars>
          <dgm:bulletEnabled val="1"/>
        </dgm:presLayoutVars>
      </dgm:prSet>
      <dgm:spPr/>
    </dgm:pt>
    <dgm:pt modelId="{C94A8D43-0FCB-4E51-A405-DE697D6A4BB5}" type="pres">
      <dgm:prSet presAssocID="{D2173529-2959-4590-B77D-361AC0592C36}" presName="sp" presStyleCnt="0"/>
      <dgm:spPr/>
    </dgm:pt>
    <dgm:pt modelId="{8E421DF1-456A-4E8C-A18D-FF0F5ED5C781}" type="pres">
      <dgm:prSet presAssocID="{AAFF1B54-EE00-4F64-8ADC-FC8887E1C6DA}" presName="composite" presStyleCnt="0"/>
      <dgm:spPr/>
    </dgm:pt>
    <dgm:pt modelId="{EF7B1F8E-013D-43B1-B994-8E2F477FC820}" type="pres">
      <dgm:prSet presAssocID="{AAFF1B54-EE00-4F64-8ADC-FC8887E1C6DA}" presName="parentText" presStyleLbl="alignNode1" presStyleIdx="6" presStyleCnt="9">
        <dgm:presLayoutVars>
          <dgm:chMax val="1"/>
          <dgm:bulletEnabled val="1"/>
        </dgm:presLayoutVars>
      </dgm:prSet>
      <dgm:spPr/>
    </dgm:pt>
    <dgm:pt modelId="{0E35D7E0-376B-4545-A489-6383B43B5F38}" type="pres">
      <dgm:prSet presAssocID="{AAFF1B54-EE00-4F64-8ADC-FC8887E1C6DA}" presName="descendantText" presStyleLbl="alignAcc1" presStyleIdx="6" presStyleCnt="9" custLinFactNeighborX="0">
        <dgm:presLayoutVars>
          <dgm:bulletEnabled val="1"/>
        </dgm:presLayoutVars>
      </dgm:prSet>
      <dgm:spPr/>
    </dgm:pt>
    <dgm:pt modelId="{71CCC2F9-3F3D-48CC-B427-D1AD36AED879}" type="pres">
      <dgm:prSet presAssocID="{60C0C6DB-FB7A-4AEB-806F-149564C86E14}" presName="sp" presStyleCnt="0"/>
      <dgm:spPr/>
    </dgm:pt>
    <dgm:pt modelId="{519203EE-8D2E-4D92-A4C4-86F93525ADB0}" type="pres">
      <dgm:prSet presAssocID="{53A4C611-7143-4B95-891F-54708D142838}" presName="composite" presStyleCnt="0"/>
      <dgm:spPr/>
    </dgm:pt>
    <dgm:pt modelId="{9BE99F90-340A-4494-B1FF-C8F1042491F5}" type="pres">
      <dgm:prSet presAssocID="{53A4C611-7143-4B95-891F-54708D142838}" presName="parentText" presStyleLbl="alignNode1" presStyleIdx="7" presStyleCnt="9">
        <dgm:presLayoutVars>
          <dgm:chMax val="1"/>
          <dgm:bulletEnabled val="1"/>
        </dgm:presLayoutVars>
      </dgm:prSet>
      <dgm:spPr/>
    </dgm:pt>
    <dgm:pt modelId="{5E6B1B88-0F5B-41D4-92DE-C12DF48EA68A}" type="pres">
      <dgm:prSet presAssocID="{53A4C611-7143-4B95-891F-54708D142838}" presName="descendantText" presStyleLbl="alignAcc1" presStyleIdx="7" presStyleCnt="9">
        <dgm:presLayoutVars>
          <dgm:bulletEnabled val="1"/>
        </dgm:presLayoutVars>
      </dgm:prSet>
      <dgm:spPr/>
    </dgm:pt>
    <dgm:pt modelId="{271E766B-94B8-42A7-B1F8-BE1122106BB5}" type="pres">
      <dgm:prSet presAssocID="{9D80C97B-AA3F-42A8-91AC-4C1E3FB5F176}" presName="sp" presStyleCnt="0"/>
      <dgm:spPr/>
    </dgm:pt>
    <dgm:pt modelId="{7CE99358-839E-4180-8623-4DB9AE1EC461}" type="pres">
      <dgm:prSet presAssocID="{C836C6F4-43A1-42A5-98B2-E66A2BE23E35}" presName="composite" presStyleCnt="0"/>
      <dgm:spPr/>
    </dgm:pt>
    <dgm:pt modelId="{5F408001-0DA5-42F3-80DD-E1B5E0604FD9}" type="pres">
      <dgm:prSet presAssocID="{C836C6F4-43A1-42A5-98B2-E66A2BE23E35}" presName="parentText" presStyleLbl="alignNode1" presStyleIdx="8" presStyleCnt="9">
        <dgm:presLayoutVars>
          <dgm:chMax val="1"/>
          <dgm:bulletEnabled val="1"/>
        </dgm:presLayoutVars>
      </dgm:prSet>
      <dgm:spPr/>
    </dgm:pt>
    <dgm:pt modelId="{99935805-7B67-41B4-89C7-888CD28493DD}" type="pres">
      <dgm:prSet presAssocID="{C836C6F4-43A1-42A5-98B2-E66A2BE23E35}" presName="descendantText" presStyleLbl="alignAcc1" presStyleIdx="8" presStyleCnt="9">
        <dgm:presLayoutVars>
          <dgm:bulletEnabled val="1"/>
        </dgm:presLayoutVars>
      </dgm:prSet>
      <dgm:spPr/>
    </dgm:pt>
  </dgm:ptLst>
  <dgm:cxnLst>
    <dgm:cxn modelId="{7A54C006-F958-43CD-ABAD-6C450B957183}" type="presOf" srcId="{86050F6B-61BC-46E6-A699-14CBDD164153}" destId="{278CF6A8-677F-4349-BD7F-DC29390B69C1}" srcOrd="0" destOrd="0" presId="urn:microsoft.com/office/officeart/2005/8/layout/chevron2"/>
    <dgm:cxn modelId="{297E2E19-441E-443D-9379-E66743BB249C}" srcId="{400E614F-E019-4A42-888B-4FE99E8C134B}" destId="{AAFF1B54-EE00-4F64-8ADC-FC8887E1C6DA}" srcOrd="6" destOrd="0" parTransId="{50AC0DFA-2E44-4769-8AA9-E9365580CDB1}" sibTransId="{60C0C6DB-FB7A-4AEB-806F-149564C86E14}"/>
    <dgm:cxn modelId="{B5D0671C-E9A8-401A-9445-1F284A76029F}" type="presOf" srcId="{5CE2C194-EDF8-4A5D-8796-CCFB5F3BF7C8}" destId="{312B97D2-6D76-4A6B-A17E-E17F1ACF76FE}" srcOrd="0" destOrd="0" presId="urn:microsoft.com/office/officeart/2005/8/layout/chevron2"/>
    <dgm:cxn modelId="{840F481C-A954-4483-AA18-84EE3E97292C}" srcId="{5A66D167-BD70-462A-8688-33D5D65BAA9E}" destId="{92109F19-E2B5-460C-A182-78876BD85C87}" srcOrd="0" destOrd="0" parTransId="{6887F655-A260-482B-ABFB-C2E6A9ED8953}" sibTransId="{E773B056-9F09-4D63-9AE3-52250C50EA6D}"/>
    <dgm:cxn modelId="{3403A621-E2C3-4A88-8EBF-062E5FD03019}" srcId="{400E614F-E019-4A42-888B-4FE99E8C134B}" destId="{447155C9-2274-4E21-9C97-0D0BA0CBA969}" srcOrd="3" destOrd="0" parTransId="{4C7DA44D-1692-438B-9ECB-648FBEC3AB01}" sibTransId="{7B7C5432-D2A5-4E74-BB5E-D6DE54DDE959}"/>
    <dgm:cxn modelId="{C63D3B29-CE48-4084-B3CE-FDE2A289B667}" type="presOf" srcId="{B1D87DD8-19C6-4FD9-BF93-82109B1648A0}" destId="{5E6B1B88-0F5B-41D4-92DE-C12DF48EA68A}" srcOrd="0" destOrd="0" presId="urn:microsoft.com/office/officeart/2005/8/layout/chevron2"/>
    <dgm:cxn modelId="{D6116330-125C-4264-BAF0-22604DC66C09}" type="presOf" srcId="{92109F19-E2B5-460C-A182-78876BD85C87}" destId="{FA7CFDCA-AB31-4AC2-8DBE-EC58FA39F59D}" srcOrd="0" destOrd="0" presId="urn:microsoft.com/office/officeart/2005/8/layout/chevron2"/>
    <dgm:cxn modelId="{0E240738-E604-4161-9C38-01524A984A34}" srcId="{447155C9-2274-4E21-9C97-0D0BA0CBA969}" destId="{63841865-B2A4-4C39-8317-CAB7B403B044}" srcOrd="0" destOrd="0" parTransId="{86210810-1676-4FA1-ACBE-9456FFAC2C50}" sibTransId="{C46EDE39-038F-4A40-8C23-FFB37E9D2A0A}"/>
    <dgm:cxn modelId="{79E1A039-460A-401F-A886-17302B7048E4}" srcId="{86050F6B-61BC-46E6-A699-14CBDD164153}" destId="{5C12B8EA-0E9C-418B-A158-F6EDAE19AB18}" srcOrd="0" destOrd="0" parTransId="{4B28CC54-5EDD-4994-8B22-707798CB2260}" sibTransId="{A292BF93-3E07-4BCF-8FC7-8508D9C48920}"/>
    <dgm:cxn modelId="{14A7113C-6232-4C2C-9E92-4A988409DB58}" type="presOf" srcId="{0C01E7C8-79B3-460A-A16B-3A50826B281C}" destId="{969B7716-6BA0-4279-A878-E47A30451C26}" srcOrd="0" destOrd="0" presId="urn:microsoft.com/office/officeart/2005/8/layout/chevron2"/>
    <dgm:cxn modelId="{6874E740-ADAB-486A-BF3A-07E214E007D0}" type="presOf" srcId="{63841865-B2A4-4C39-8317-CAB7B403B044}" destId="{88FCE89E-127E-4030-9ACA-DBF28E95B391}" srcOrd="0" destOrd="0" presId="urn:microsoft.com/office/officeart/2005/8/layout/chevron2"/>
    <dgm:cxn modelId="{83E9026A-9131-44ED-A469-E3717615548B}" type="presOf" srcId="{4182EE27-7824-48F4-8AA7-DA9EB5CCE1E0}" destId="{CD39791E-E810-433A-A57B-A17A6E49AFE9}" srcOrd="0" destOrd="0" presId="urn:microsoft.com/office/officeart/2005/8/layout/chevron2"/>
    <dgm:cxn modelId="{89863B71-E7A7-41C4-8D12-B0F9A0BAF113}" srcId="{400E614F-E019-4A42-888B-4FE99E8C134B}" destId="{86050F6B-61BC-46E6-A699-14CBDD164153}" srcOrd="4" destOrd="0" parTransId="{F842352F-6354-4FCF-A92F-5F032FAA9929}" sibTransId="{78ECDE8C-AD69-4846-A081-1B1A703ACF24}"/>
    <dgm:cxn modelId="{21BAD651-21A3-4C98-8F26-E72532589725}" type="presOf" srcId="{C836C6F4-43A1-42A5-98B2-E66A2BE23E35}" destId="{5F408001-0DA5-42F3-80DD-E1B5E0604FD9}" srcOrd="0" destOrd="0" presId="urn:microsoft.com/office/officeart/2005/8/layout/chevron2"/>
    <dgm:cxn modelId="{BBF93053-FDBE-4F8D-B185-AFBF51110588}" srcId="{400E614F-E019-4A42-888B-4FE99E8C134B}" destId="{4182EE27-7824-48F4-8AA7-DA9EB5CCE1E0}" srcOrd="5" destOrd="0" parTransId="{D9FD92F4-B5DA-49BC-B705-0609564C02D3}" sibTransId="{D2173529-2959-4590-B77D-361AC0592C36}"/>
    <dgm:cxn modelId="{54D17E73-073B-4938-BF35-36D6A32BC789}" srcId="{400E614F-E019-4A42-888B-4FE99E8C134B}" destId="{5A66D167-BD70-462A-8688-33D5D65BAA9E}" srcOrd="1" destOrd="0" parTransId="{982361F5-00F2-430B-9D42-D51A610C651B}" sibTransId="{2DA5EBAF-6770-40A1-A207-03A25C044AF9}"/>
    <dgm:cxn modelId="{CF268054-176F-4CA1-9458-AF0EEB116721}" srcId="{400E614F-E019-4A42-888B-4FE99E8C134B}" destId="{53A4C611-7143-4B95-891F-54708D142838}" srcOrd="7" destOrd="0" parTransId="{A56765B4-F390-4789-8468-737D013909D0}" sibTransId="{9D80C97B-AA3F-42A8-91AC-4C1E3FB5F176}"/>
    <dgm:cxn modelId="{B66F3976-0415-45C8-9D35-47712D534987}" srcId="{2BF43261-905C-4133-AD3A-9C8C523846FD}" destId="{C2231958-7C1A-4618-831F-FBFFADBF3451}" srcOrd="0" destOrd="0" parTransId="{75F97043-5EDE-4FCE-A126-6BA039CFD082}" sibTransId="{EB254FDA-B1F5-4529-8980-8CC071C29825}"/>
    <dgm:cxn modelId="{48939256-9E02-46DE-AD5E-A0B45C127A93}" type="presOf" srcId="{A8AABDF8-53F7-4F8B-BB0B-96110DE75081}" destId="{99935805-7B67-41B4-89C7-888CD28493DD}" srcOrd="0" destOrd="0" presId="urn:microsoft.com/office/officeart/2005/8/layout/chevron2"/>
    <dgm:cxn modelId="{6C6F1359-E66C-4D37-9096-2107F73C2712}" srcId="{400E614F-E019-4A42-888B-4FE99E8C134B}" destId="{C836C6F4-43A1-42A5-98B2-E66A2BE23E35}" srcOrd="8" destOrd="0" parTransId="{135A68F5-9C59-4DE3-B912-10CE3C02B262}" sibTransId="{5C341F05-3C8F-4260-9E02-71C057FC7A7D}"/>
    <dgm:cxn modelId="{C3EF377B-E89B-463F-9F34-66BC643A67EF}" type="presOf" srcId="{2BF43261-905C-4133-AD3A-9C8C523846FD}" destId="{67F5D4D5-F4F6-4A75-9470-5C3890AC6F8B}" srcOrd="0" destOrd="0" presId="urn:microsoft.com/office/officeart/2005/8/layout/chevron2"/>
    <dgm:cxn modelId="{B5D0D18E-7F5A-48AD-B888-A4566D92CBB5}" type="presOf" srcId="{E37F17D4-850A-48AF-8657-EF1D5FEFA68E}" destId="{0E35D7E0-376B-4545-A489-6383B43B5F38}" srcOrd="0" destOrd="0" presId="urn:microsoft.com/office/officeart/2005/8/layout/chevron2"/>
    <dgm:cxn modelId="{27E6959A-8FE0-48C4-A52E-82D639304E5E}" type="presOf" srcId="{53A4C611-7143-4B95-891F-54708D142838}" destId="{9BE99F90-340A-4494-B1FF-C8F1042491F5}" srcOrd="0" destOrd="0" presId="urn:microsoft.com/office/officeart/2005/8/layout/chevron2"/>
    <dgm:cxn modelId="{1FB7269C-2359-42C2-85EF-5BE870A41381}" type="presOf" srcId="{447155C9-2274-4E21-9C97-0D0BA0CBA969}" destId="{4D3DFE71-4FA6-43C5-A4F8-25412277638F}" srcOrd="0" destOrd="0" presId="urn:microsoft.com/office/officeart/2005/8/layout/chevron2"/>
    <dgm:cxn modelId="{0219B8A1-F874-4315-90F4-B17D7A80803F}" type="presOf" srcId="{AAFF1B54-EE00-4F64-8ADC-FC8887E1C6DA}" destId="{EF7B1F8E-013D-43B1-B994-8E2F477FC820}" srcOrd="0" destOrd="0" presId="urn:microsoft.com/office/officeart/2005/8/layout/chevron2"/>
    <dgm:cxn modelId="{2874D4A2-7B99-4BA7-98CF-A6F3765FB649}" type="presOf" srcId="{5C12B8EA-0E9C-418B-A158-F6EDAE19AB18}" destId="{7506C7DF-7204-46C6-B451-5AD16A5D74B5}" srcOrd="0" destOrd="0" presId="urn:microsoft.com/office/officeart/2005/8/layout/chevron2"/>
    <dgm:cxn modelId="{41B798A4-ABB0-4951-8391-6C967E63AE29}" type="presOf" srcId="{400E614F-E019-4A42-888B-4FE99E8C134B}" destId="{6D3343CA-A981-4C46-B585-D0E43BD3A59A}" srcOrd="0" destOrd="0" presId="urn:microsoft.com/office/officeart/2005/8/layout/chevron2"/>
    <dgm:cxn modelId="{9134DBAD-83C4-4BC1-B2B4-25C4C3B55D36}" srcId="{C836C6F4-43A1-42A5-98B2-E66A2BE23E35}" destId="{A8AABDF8-53F7-4F8B-BB0B-96110DE75081}" srcOrd="0" destOrd="0" parTransId="{70099948-2EE3-4977-90BB-0F83023EA55B}" sibTransId="{3287B113-B2EA-451E-917D-A0C2FD75A226}"/>
    <dgm:cxn modelId="{23E14BBA-1C28-4B2C-BB30-0CD3BC5BCE7F}" type="presOf" srcId="{66DBD64B-27FD-452E-99E5-DAD49E898518}" destId="{9709D376-5482-4037-B51A-C08DD7353A3E}" srcOrd="0" destOrd="0" presId="urn:microsoft.com/office/officeart/2005/8/layout/chevron2"/>
    <dgm:cxn modelId="{844AFAC2-3A5C-419E-8699-CDECF8DA3CDF}" srcId="{400E614F-E019-4A42-888B-4FE99E8C134B}" destId="{2BF43261-905C-4133-AD3A-9C8C523846FD}" srcOrd="0" destOrd="0" parTransId="{35A6C8A7-F6B9-4290-966E-8CA9B503FF0C}" sibTransId="{61E84358-56C1-4670-974A-262A48389A48}"/>
    <dgm:cxn modelId="{408A9EC6-FD3E-4CD6-9A61-A30AC402C708}" srcId="{4182EE27-7824-48F4-8AA7-DA9EB5CCE1E0}" destId="{5CE2C194-EDF8-4A5D-8796-CCFB5F3BF7C8}" srcOrd="0" destOrd="0" parTransId="{EEC99E88-4348-452C-9B6E-AF7C1D252305}" sibTransId="{1D5EF170-B217-49C4-9854-43ABD6E94D7E}"/>
    <dgm:cxn modelId="{B174B7CB-68BB-41FF-B8D5-0E629D7A1FC0}" srcId="{53A4C611-7143-4B95-891F-54708D142838}" destId="{B1D87DD8-19C6-4FD9-BF93-82109B1648A0}" srcOrd="0" destOrd="0" parTransId="{31D58583-0709-4265-BC65-B34E8A809A41}" sibTransId="{EB6B061D-56A6-4071-9641-C979429537BB}"/>
    <dgm:cxn modelId="{A5225FCE-4C6D-4B2F-BF0B-96B4C3D5A969}" srcId="{AAFF1B54-EE00-4F64-8ADC-FC8887E1C6DA}" destId="{E37F17D4-850A-48AF-8657-EF1D5FEFA68E}" srcOrd="0" destOrd="0" parTransId="{9C202F25-82A7-4B1E-9AE8-FEBE599C79BB}" sibTransId="{E170997A-71C2-4CEF-9CD5-593E9A747FD5}"/>
    <dgm:cxn modelId="{5CF5B9D8-BF57-4FB6-9A17-134672D99F29}" srcId="{0C01E7C8-79B3-460A-A16B-3A50826B281C}" destId="{66DBD64B-27FD-452E-99E5-DAD49E898518}" srcOrd="0" destOrd="0" parTransId="{6E5BC92F-A06D-4DDC-A921-C5F65659D277}" sibTransId="{FA1CD879-4A97-4F3E-A4A3-3980ABA96373}"/>
    <dgm:cxn modelId="{A48BC8E1-4C6E-4EB2-80AB-3B5AEDC1B7D8}" type="presOf" srcId="{5A66D167-BD70-462A-8688-33D5D65BAA9E}" destId="{F246EF1C-3968-4A1C-AB1E-C0493A147137}" srcOrd="0" destOrd="0" presId="urn:microsoft.com/office/officeart/2005/8/layout/chevron2"/>
    <dgm:cxn modelId="{20FD11ED-4F9F-47AD-BE50-CC996A72A1FF}" type="presOf" srcId="{C2231958-7C1A-4618-831F-FBFFADBF3451}" destId="{B3D8AA2A-2094-4D8F-AB7D-F6957882D4FE}" srcOrd="0" destOrd="0" presId="urn:microsoft.com/office/officeart/2005/8/layout/chevron2"/>
    <dgm:cxn modelId="{3D41B7F0-F11B-4955-B0D3-7FB19F49234D}" srcId="{400E614F-E019-4A42-888B-4FE99E8C134B}" destId="{0C01E7C8-79B3-460A-A16B-3A50826B281C}" srcOrd="2" destOrd="0" parTransId="{0BA5C1CE-F3D5-4D10-B30F-C4CD735446AE}" sibTransId="{F2CD21D6-5F76-443F-8A91-1C9D69112E2C}"/>
    <dgm:cxn modelId="{54851F2F-6A67-4424-AC67-F4079635901F}" type="presParOf" srcId="{6D3343CA-A981-4C46-B585-D0E43BD3A59A}" destId="{F16A9E70-1B9A-4F53-98D7-6C9C83B0080C}" srcOrd="0" destOrd="0" presId="urn:microsoft.com/office/officeart/2005/8/layout/chevron2"/>
    <dgm:cxn modelId="{074B2788-1769-431E-A062-E34551046353}" type="presParOf" srcId="{F16A9E70-1B9A-4F53-98D7-6C9C83B0080C}" destId="{67F5D4D5-F4F6-4A75-9470-5C3890AC6F8B}" srcOrd="0" destOrd="0" presId="urn:microsoft.com/office/officeart/2005/8/layout/chevron2"/>
    <dgm:cxn modelId="{D9AE9CB2-316A-4ABA-9149-67E7AE36CC6A}" type="presParOf" srcId="{F16A9E70-1B9A-4F53-98D7-6C9C83B0080C}" destId="{B3D8AA2A-2094-4D8F-AB7D-F6957882D4FE}" srcOrd="1" destOrd="0" presId="urn:microsoft.com/office/officeart/2005/8/layout/chevron2"/>
    <dgm:cxn modelId="{52CCC241-0462-4FC8-958F-A5BA9C09A663}" type="presParOf" srcId="{6D3343CA-A981-4C46-B585-D0E43BD3A59A}" destId="{C2833321-A183-4EF8-AADA-9AC53A848DDE}" srcOrd="1" destOrd="0" presId="urn:microsoft.com/office/officeart/2005/8/layout/chevron2"/>
    <dgm:cxn modelId="{B71480B9-300C-4EB4-813E-25083664C1A4}" type="presParOf" srcId="{6D3343CA-A981-4C46-B585-D0E43BD3A59A}" destId="{5BBBA13C-1F6F-4725-B571-2773833BE343}" srcOrd="2" destOrd="0" presId="urn:microsoft.com/office/officeart/2005/8/layout/chevron2"/>
    <dgm:cxn modelId="{F7144733-EC06-474D-966E-3B98A973015A}" type="presParOf" srcId="{5BBBA13C-1F6F-4725-B571-2773833BE343}" destId="{F246EF1C-3968-4A1C-AB1E-C0493A147137}" srcOrd="0" destOrd="0" presId="urn:microsoft.com/office/officeart/2005/8/layout/chevron2"/>
    <dgm:cxn modelId="{F71451B5-D6CF-491A-A158-2D2807BE65D0}" type="presParOf" srcId="{5BBBA13C-1F6F-4725-B571-2773833BE343}" destId="{FA7CFDCA-AB31-4AC2-8DBE-EC58FA39F59D}" srcOrd="1" destOrd="0" presId="urn:microsoft.com/office/officeart/2005/8/layout/chevron2"/>
    <dgm:cxn modelId="{49A51FBA-4068-4F0B-969F-D4B748F86006}" type="presParOf" srcId="{6D3343CA-A981-4C46-B585-D0E43BD3A59A}" destId="{65C313DF-8F29-46E4-92A3-619E4AD96031}" srcOrd="3" destOrd="0" presId="urn:microsoft.com/office/officeart/2005/8/layout/chevron2"/>
    <dgm:cxn modelId="{06A67804-B44B-471D-9ED5-AD09551D338C}" type="presParOf" srcId="{6D3343CA-A981-4C46-B585-D0E43BD3A59A}" destId="{D4154D7F-1A4E-4D0E-B410-47982E4AE1E2}" srcOrd="4" destOrd="0" presId="urn:microsoft.com/office/officeart/2005/8/layout/chevron2"/>
    <dgm:cxn modelId="{6553515B-2CE8-4737-BBB0-E71950358773}" type="presParOf" srcId="{D4154D7F-1A4E-4D0E-B410-47982E4AE1E2}" destId="{969B7716-6BA0-4279-A878-E47A30451C26}" srcOrd="0" destOrd="0" presId="urn:microsoft.com/office/officeart/2005/8/layout/chevron2"/>
    <dgm:cxn modelId="{53852445-3C91-4271-8A13-8135E90B0E6D}" type="presParOf" srcId="{D4154D7F-1A4E-4D0E-B410-47982E4AE1E2}" destId="{9709D376-5482-4037-B51A-C08DD7353A3E}" srcOrd="1" destOrd="0" presId="urn:microsoft.com/office/officeart/2005/8/layout/chevron2"/>
    <dgm:cxn modelId="{A68D5376-B543-425C-B2EB-B5A036D4B68F}" type="presParOf" srcId="{6D3343CA-A981-4C46-B585-D0E43BD3A59A}" destId="{174161C8-33D7-40EE-BDCF-0C6F7E8037CF}" srcOrd="5" destOrd="0" presId="urn:microsoft.com/office/officeart/2005/8/layout/chevron2"/>
    <dgm:cxn modelId="{418A7C23-AF9A-4D42-A0B5-23171318F7A1}" type="presParOf" srcId="{6D3343CA-A981-4C46-B585-D0E43BD3A59A}" destId="{84852957-A93B-47AA-B58B-7D25E05F99FA}" srcOrd="6" destOrd="0" presId="urn:microsoft.com/office/officeart/2005/8/layout/chevron2"/>
    <dgm:cxn modelId="{A73B6B76-5380-4D5F-8A36-DBE9AE488A5E}" type="presParOf" srcId="{84852957-A93B-47AA-B58B-7D25E05F99FA}" destId="{4D3DFE71-4FA6-43C5-A4F8-25412277638F}" srcOrd="0" destOrd="0" presId="urn:microsoft.com/office/officeart/2005/8/layout/chevron2"/>
    <dgm:cxn modelId="{3549F1A8-72ED-40A0-9421-754E738E2D59}" type="presParOf" srcId="{84852957-A93B-47AA-B58B-7D25E05F99FA}" destId="{88FCE89E-127E-4030-9ACA-DBF28E95B391}" srcOrd="1" destOrd="0" presId="urn:microsoft.com/office/officeart/2005/8/layout/chevron2"/>
    <dgm:cxn modelId="{90D90C87-B9E9-4C5B-8E36-2CFB40B0BCBB}" type="presParOf" srcId="{6D3343CA-A981-4C46-B585-D0E43BD3A59A}" destId="{8888654F-E14C-4446-928C-002D2383B4C3}" srcOrd="7" destOrd="0" presId="urn:microsoft.com/office/officeart/2005/8/layout/chevron2"/>
    <dgm:cxn modelId="{F8245F93-AD38-47ED-995C-8C652252E145}" type="presParOf" srcId="{6D3343CA-A981-4C46-B585-D0E43BD3A59A}" destId="{73CE88D3-9C17-4F48-A239-E93908EE2114}" srcOrd="8" destOrd="0" presId="urn:microsoft.com/office/officeart/2005/8/layout/chevron2"/>
    <dgm:cxn modelId="{9F4C7CAF-5981-44D6-9FF1-3274E100A008}" type="presParOf" srcId="{73CE88D3-9C17-4F48-A239-E93908EE2114}" destId="{278CF6A8-677F-4349-BD7F-DC29390B69C1}" srcOrd="0" destOrd="0" presId="urn:microsoft.com/office/officeart/2005/8/layout/chevron2"/>
    <dgm:cxn modelId="{D91CD039-2CD4-432B-BBBB-C0CAE5DC65DA}" type="presParOf" srcId="{73CE88D3-9C17-4F48-A239-E93908EE2114}" destId="{7506C7DF-7204-46C6-B451-5AD16A5D74B5}" srcOrd="1" destOrd="0" presId="urn:microsoft.com/office/officeart/2005/8/layout/chevron2"/>
    <dgm:cxn modelId="{96691F2D-069F-40E3-8BD2-B967C34CF254}" type="presParOf" srcId="{6D3343CA-A981-4C46-B585-D0E43BD3A59A}" destId="{0521D10D-CC35-4972-BD9A-ED42B1C6F701}" srcOrd="9" destOrd="0" presId="urn:microsoft.com/office/officeart/2005/8/layout/chevron2"/>
    <dgm:cxn modelId="{95805451-0294-47AF-AA32-29B6CA83115F}" type="presParOf" srcId="{6D3343CA-A981-4C46-B585-D0E43BD3A59A}" destId="{3EDD3C40-7085-4061-A9C6-723F8A9E384C}" srcOrd="10" destOrd="0" presId="urn:microsoft.com/office/officeart/2005/8/layout/chevron2"/>
    <dgm:cxn modelId="{1B7A8A04-3752-4574-8CCC-C5581F8125D7}" type="presParOf" srcId="{3EDD3C40-7085-4061-A9C6-723F8A9E384C}" destId="{CD39791E-E810-433A-A57B-A17A6E49AFE9}" srcOrd="0" destOrd="0" presId="urn:microsoft.com/office/officeart/2005/8/layout/chevron2"/>
    <dgm:cxn modelId="{D970D615-10F6-4898-8011-AB7E7395CAE4}" type="presParOf" srcId="{3EDD3C40-7085-4061-A9C6-723F8A9E384C}" destId="{312B97D2-6D76-4A6B-A17E-E17F1ACF76FE}" srcOrd="1" destOrd="0" presId="urn:microsoft.com/office/officeart/2005/8/layout/chevron2"/>
    <dgm:cxn modelId="{8F0A9F7B-B0DD-432F-BF3B-B0F2C92CBE7F}" type="presParOf" srcId="{6D3343CA-A981-4C46-B585-D0E43BD3A59A}" destId="{C94A8D43-0FCB-4E51-A405-DE697D6A4BB5}" srcOrd="11" destOrd="0" presId="urn:microsoft.com/office/officeart/2005/8/layout/chevron2"/>
    <dgm:cxn modelId="{A4F9406C-8989-4CEB-A1DA-758178FF0696}" type="presParOf" srcId="{6D3343CA-A981-4C46-B585-D0E43BD3A59A}" destId="{8E421DF1-456A-4E8C-A18D-FF0F5ED5C781}" srcOrd="12" destOrd="0" presId="urn:microsoft.com/office/officeart/2005/8/layout/chevron2"/>
    <dgm:cxn modelId="{221B2C62-03E1-4A2B-866A-3327AE0F97D9}" type="presParOf" srcId="{8E421DF1-456A-4E8C-A18D-FF0F5ED5C781}" destId="{EF7B1F8E-013D-43B1-B994-8E2F477FC820}" srcOrd="0" destOrd="0" presId="urn:microsoft.com/office/officeart/2005/8/layout/chevron2"/>
    <dgm:cxn modelId="{3F614B53-43CF-4BC2-A092-580D8E2E0A98}" type="presParOf" srcId="{8E421DF1-456A-4E8C-A18D-FF0F5ED5C781}" destId="{0E35D7E0-376B-4545-A489-6383B43B5F38}" srcOrd="1" destOrd="0" presId="urn:microsoft.com/office/officeart/2005/8/layout/chevron2"/>
    <dgm:cxn modelId="{EBF08528-6EBB-41AB-85A0-374BBF758446}" type="presParOf" srcId="{6D3343CA-A981-4C46-B585-D0E43BD3A59A}" destId="{71CCC2F9-3F3D-48CC-B427-D1AD36AED879}" srcOrd="13" destOrd="0" presId="urn:microsoft.com/office/officeart/2005/8/layout/chevron2"/>
    <dgm:cxn modelId="{11E0C734-57F0-41E6-97FF-63DB902E25B4}" type="presParOf" srcId="{6D3343CA-A981-4C46-B585-D0E43BD3A59A}" destId="{519203EE-8D2E-4D92-A4C4-86F93525ADB0}" srcOrd="14" destOrd="0" presId="urn:microsoft.com/office/officeart/2005/8/layout/chevron2"/>
    <dgm:cxn modelId="{9D3177CD-4127-4ECA-8FEA-172D599B6E5F}" type="presParOf" srcId="{519203EE-8D2E-4D92-A4C4-86F93525ADB0}" destId="{9BE99F90-340A-4494-B1FF-C8F1042491F5}" srcOrd="0" destOrd="0" presId="urn:microsoft.com/office/officeart/2005/8/layout/chevron2"/>
    <dgm:cxn modelId="{89A46AF1-1725-4F50-BCE8-1FA17DB376A7}" type="presParOf" srcId="{519203EE-8D2E-4D92-A4C4-86F93525ADB0}" destId="{5E6B1B88-0F5B-41D4-92DE-C12DF48EA68A}" srcOrd="1" destOrd="0" presId="urn:microsoft.com/office/officeart/2005/8/layout/chevron2"/>
    <dgm:cxn modelId="{05A9689E-7747-4669-8180-6D1CBE734636}" type="presParOf" srcId="{6D3343CA-A981-4C46-B585-D0E43BD3A59A}" destId="{271E766B-94B8-42A7-B1F8-BE1122106BB5}" srcOrd="15" destOrd="0" presId="urn:microsoft.com/office/officeart/2005/8/layout/chevron2"/>
    <dgm:cxn modelId="{9FAABEAD-BE2F-4A5A-9840-B8C01F2D02DC}" type="presParOf" srcId="{6D3343CA-A981-4C46-B585-D0E43BD3A59A}" destId="{7CE99358-839E-4180-8623-4DB9AE1EC461}" srcOrd="16" destOrd="0" presId="urn:microsoft.com/office/officeart/2005/8/layout/chevron2"/>
    <dgm:cxn modelId="{ED0B17A5-D879-4B71-975C-590235ED93BD}" type="presParOf" srcId="{7CE99358-839E-4180-8623-4DB9AE1EC461}" destId="{5F408001-0DA5-42F3-80DD-E1B5E0604FD9}" srcOrd="0" destOrd="0" presId="urn:microsoft.com/office/officeart/2005/8/layout/chevron2"/>
    <dgm:cxn modelId="{6B27CC5E-3DA8-476C-A2D2-FCC89D2E6FE6}" type="presParOf" srcId="{7CE99358-839E-4180-8623-4DB9AE1EC461}" destId="{99935805-7B67-41B4-89C7-888CD28493D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588355" y="-2404531"/>
          <a:ext cx="770858" cy="5622385"/>
        </a:xfrm>
        <a:prstGeom prst="round2SameRect">
          <a:avLst/>
        </a:prstGeom>
        <a:solidFill>
          <a:srgbClr val="A4D4E2"/>
        </a:soli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 Отсутствие идей для подарков, какие либо дефекты </a:t>
          </a:r>
          <a:r>
            <a:rPr lang="ru-RU" sz="2000" b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внешности, не ф</a:t>
          </a:r>
          <a:r>
            <a:rPr lang="ru-RU" sz="2000" b="0" i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отогеничность на цифровых фотографиях</a:t>
          </a:r>
          <a:r>
            <a:rPr lang="ru-RU" sz="2000" b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 </a:t>
          </a:r>
          <a:r>
            <a:rPr lang="ru-RU" sz="20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.</a:t>
          </a:r>
        </a:p>
      </dsp:txBody>
      <dsp:txXfrm rot="-5400000">
        <a:off x="3162592" y="58862"/>
        <a:ext cx="5584755" cy="695598"/>
      </dsp:txXfrm>
    </dsp:sp>
    <dsp:sp modelId="{25CE82D9-9946-4501-ADAF-4D9AD60E2680}">
      <dsp:nvSpPr>
        <dsp:cNvPr id="0" name=""/>
        <dsp:cNvSpPr/>
      </dsp:nvSpPr>
      <dsp:spPr>
        <a:xfrm>
          <a:off x="0" y="218"/>
          <a:ext cx="3162592" cy="812884"/>
        </a:xfrm>
        <a:prstGeom prst="roundRect">
          <a:avLst/>
        </a:prstGeom>
        <a:solidFill>
          <a:srgbClr val="50B4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Физические лица 18-35</a:t>
          </a:r>
        </a:p>
      </dsp:txBody>
      <dsp:txXfrm>
        <a:off x="39682" y="39900"/>
        <a:ext cx="3083228" cy="733520"/>
      </dsp:txXfrm>
    </dsp:sp>
    <dsp:sp modelId="{DA6D5461-5EB9-4D1F-B931-E0FB9DB8F72A}">
      <dsp:nvSpPr>
        <dsp:cNvPr id="0" name=""/>
        <dsp:cNvSpPr/>
      </dsp:nvSpPr>
      <dsp:spPr>
        <a:xfrm rot="5400000">
          <a:off x="5577167" y="-1551624"/>
          <a:ext cx="793236" cy="5622385"/>
        </a:xfrm>
        <a:prstGeom prst="round2Same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Отсутствие идей для подарков, увядающая красота, не</a:t>
          </a:r>
          <a:r>
            <a:rPr lang="ru-RU" sz="2000" b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 ф</a:t>
          </a:r>
          <a:r>
            <a:rPr lang="ru-RU" sz="2000" b="0" i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отогеничность на цифровых фотографиях</a:t>
          </a:r>
          <a:r>
            <a:rPr lang="ru-RU" sz="2000" b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 </a:t>
          </a:r>
          <a:r>
            <a:rPr lang="ru-RU" sz="20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.</a:t>
          </a:r>
          <a:endParaRPr lang="ru-RU" sz="2000" b="0" kern="1200" dirty="0">
            <a:latin typeface="Calibri Light" panose="020F0302020204030204" pitchFamily="34" charset="0"/>
            <a:cs typeface="Calibri Light" panose="020F0302020204030204" pitchFamily="34" charset="0"/>
          </a:endParaRPr>
        </a:p>
      </dsp:txBody>
      <dsp:txXfrm rot="-5400000">
        <a:off x="3162593" y="901673"/>
        <a:ext cx="5583662" cy="715790"/>
      </dsp:txXfrm>
    </dsp:sp>
    <dsp:sp modelId="{AE0F7E36-7A41-4BD4-A958-4104E6748DAB}">
      <dsp:nvSpPr>
        <dsp:cNvPr id="0" name=""/>
        <dsp:cNvSpPr/>
      </dsp:nvSpPr>
      <dsp:spPr>
        <a:xfrm>
          <a:off x="0" y="857405"/>
          <a:ext cx="3162592" cy="804325"/>
        </a:xfrm>
        <a:prstGeom prst="roundRect">
          <a:avLst/>
        </a:prstGeom>
        <a:solidFill>
          <a:srgbClr val="50B4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Физические лица 35+</a:t>
          </a:r>
          <a:endParaRPr lang="ru-RU" sz="2000" kern="1200" dirty="0">
            <a:latin typeface="Calibri Light" panose="020F0302020204030204" pitchFamily="34" charset="0"/>
            <a:cs typeface="Calibri Light" panose="020F0302020204030204" pitchFamily="34" charset="0"/>
          </a:endParaRPr>
        </a:p>
      </dsp:txBody>
      <dsp:txXfrm>
        <a:off x="39264" y="896669"/>
        <a:ext cx="3084064" cy="725797"/>
      </dsp:txXfrm>
    </dsp:sp>
    <dsp:sp modelId="{E6C824AE-6481-4B10-97FD-4AF4BCEE8AC8}">
      <dsp:nvSpPr>
        <dsp:cNvPr id="0" name=""/>
        <dsp:cNvSpPr/>
      </dsp:nvSpPr>
      <dsp:spPr>
        <a:xfrm rot="5400000">
          <a:off x="5619370" y="-662141"/>
          <a:ext cx="708828" cy="5622385"/>
        </a:xfrm>
        <a:prstGeom prst="round2Same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b="0" kern="1200" dirty="0">
            <a:latin typeface="Calibri Light" panose="020F0302020204030204" pitchFamily="34" charset="0"/>
            <a:cs typeface="Calibri Light" panose="020F0302020204030204" pitchFamily="34" charset="0"/>
          </a:endParaRP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b="0" kern="1200" dirty="0">
            <a:latin typeface="Calibri Light" panose="020F0302020204030204" pitchFamily="34" charset="0"/>
            <a:cs typeface="Calibri Light" panose="020F0302020204030204" pitchFamily="34" charset="0"/>
          </a:endParaRP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Привлечение клиентов</a:t>
          </a:r>
          <a:br>
            <a:rPr lang="ru-RU" sz="2000" b="0" kern="1200" dirty="0">
              <a:latin typeface="Calibri Light" panose="020F0302020204030204" pitchFamily="34" charset="0"/>
              <a:cs typeface="Calibri Light" panose="020F0302020204030204" pitchFamily="34" charset="0"/>
            </a:rPr>
          </a:br>
          <a:endParaRPr lang="ru-RU" sz="6500" b="0" kern="1200" dirty="0">
            <a:latin typeface="Calibri Light" panose="020F0302020204030204" pitchFamily="34" charset="0"/>
            <a:cs typeface="Calibri Light" panose="020F0302020204030204" pitchFamily="34" charset="0"/>
          </a:endParaRPr>
        </a:p>
      </dsp:txBody>
      <dsp:txXfrm rot="-5400000">
        <a:off x="3162592" y="1829239"/>
        <a:ext cx="5587783" cy="639624"/>
      </dsp:txXfrm>
    </dsp:sp>
    <dsp:sp modelId="{20A1526D-D395-41F8-8E69-06CFEEBED79B}">
      <dsp:nvSpPr>
        <dsp:cNvPr id="0" name=""/>
        <dsp:cNvSpPr/>
      </dsp:nvSpPr>
      <dsp:spPr>
        <a:xfrm>
          <a:off x="0" y="1706033"/>
          <a:ext cx="3162592" cy="886035"/>
        </a:xfrm>
        <a:prstGeom prst="roundRect">
          <a:avLst/>
        </a:prstGeom>
        <a:solidFill>
          <a:srgbClr val="50B4C8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Юридические лица </a:t>
          </a:r>
          <a:endParaRPr lang="ru-RU" sz="2000" b="0" kern="1200" dirty="0">
            <a:latin typeface="Calibri Light" panose="020F0302020204030204" pitchFamily="34" charset="0"/>
            <a:cs typeface="Calibri Light" panose="020F0302020204030204" pitchFamily="34" charset="0"/>
          </a:endParaRPr>
        </a:p>
      </dsp:txBody>
      <dsp:txXfrm>
        <a:off x="43253" y="1749286"/>
        <a:ext cx="3076086" cy="7995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 bwMode="white"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648146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 bwMode="white"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507040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 bwMode="white"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45633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 bwMode="white"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4563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 bwMode="white">
        <a:xfrm>
          <a:off x="0" y="458789"/>
          <a:ext cx="2937080" cy="88573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Конкуренты Продукты/Услуги</a:t>
          </a:r>
        </a:p>
      </dsp:txBody>
      <dsp:txXfrm>
        <a:off x="0" y="458789"/>
        <a:ext cx="2937080" cy="885736"/>
      </dsp:txXfrm>
    </dsp:sp>
    <dsp:sp modelId="{B206DAC4-D1DF-4053-8506-5DE426BC8BEF}">
      <dsp:nvSpPr>
        <dsp:cNvPr id="0" name=""/>
        <dsp:cNvSpPr/>
      </dsp:nvSpPr>
      <dsp:spPr bwMode="white">
        <a:xfrm>
          <a:off x="12031" y="206208"/>
          <a:ext cx="2937080" cy="4264753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Авторские картины и портреты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Наружная, видео и аудио реклама </a:t>
          </a:r>
        </a:p>
      </dsp:txBody>
      <dsp:txXfrm>
        <a:off x="12031" y="206208"/>
        <a:ext cx="2937080" cy="4264753"/>
      </dsp:txXfrm>
    </dsp:sp>
    <dsp:sp modelId="{34E68AF3-FEED-4A3D-869A-6E2B7BBFBA4D}">
      <dsp:nvSpPr>
        <dsp:cNvPr id="0" name=""/>
        <dsp:cNvSpPr/>
      </dsp:nvSpPr>
      <dsp:spPr bwMode="white">
        <a:xfrm>
          <a:off x="3372707" y="43835"/>
          <a:ext cx="2937080" cy="88573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Фирмы конкуренты</a:t>
          </a:r>
        </a:p>
      </dsp:txBody>
      <dsp:txXfrm>
        <a:off x="3372707" y="43835"/>
        <a:ext cx="2937080" cy="885736"/>
      </dsp:txXfrm>
    </dsp:sp>
    <dsp:sp modelId="{400F4E5D-F016-41EA-97FB-BF5BA36522C2}">
      <dsp:nvSpPr>
        <dsp:cNvPr id="0" name=""/>
        <dsp:cNvSpPr/>
      </dsp:nvSpPr>
      <dsp:spPr bwMode="white">
        <a:xfrm>
          <a:off x="3372707" y="472925"/>
          <a:ext cx="2937080" cy="4175756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Крупные рекламные и арт компании, работающие на рынке много</a:t>
          </a:r>
          <a:r>
            <a:rPr lang="en-US" sz="20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 </a:t>
          </a:r>
          <a:r>
            <a:rPr lang="ru-RU" sz="20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лет</a:t>
          </a:r>
          <a:r>
            <a:rPr lang="en-US" sz="20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 </a:t>
          </a:r>
          <a:r>
            <a:rPr lang="ru-RU" sz="1600" b="0" kern="1200" dirty="0">
              <a:latin typeface="+mn-lt"/>
              <a:cs typeface="Calibri Light" panose="020F0302020204030204" pitchFamily="34" charset="0"/>
            </a:rPr>
            <a:t>(«</a:t>
          </a:r>
          <a:r>
            <a:rPr lang="ru-RU" sz="1600" b="0" i="0" kern="1200" dirty="0" err="1">
              <a:latin typeface="+mn-lt"/>
              <a:cs typeface="Calibri Light" panose="020F0302020204030204" pitchFamily="34" charset="0"/>
            </a:rPr>
            <a:t>Лайт_принт»,Портреты</a:t>
          </a:r>
          <a:r>
            <a:rPr lang="ru-RU" sz="1600" b="0" i="0" kern="1200" dirty="0">
              <a:latin typeface="+mn-lt"/>
              <a:cs typeface="Calibri Light" panose="020F0302020204030204" pitchFamily="34" charset="0"/>
            </a:rPr>
            <a:t> «АРТИКА»,</a:t>
          </a:r>
          <a:r>
            <a:rPr lang="ru-RU" sz="1600" b="0" kern="1200" dirty="0">
              <a:latin typeface="+mn-lt"/>
              <a:cs typeface="Calibri Light" panose="020F0302020204030204" pitchFamily="34" charset="0"/>
            </a:rPr>
            <a:t> Дрим- </a:t>
          </a:r>
          <a:r>
            <a:rPr lang="ru-RU" sz="1600" b="0" kern="1200" dirty="0" err="1">
              <a:latin typeface="+mn-lt"/>
              <a:cs typeface="Calibri Light" panose="020F0302020204030204" pitchFamily="34" charset="0"/>
            </a:rPr>
            <a:t>Арт,МногоХолстов.ру</a:t>
          </a:r>
          <a:r>
            <a:rPr lang="ru-RU" sz="1600" b="0" kern="1200" dirty="0">
              <a:latin typeface="+mn-lt"/>
              <a:cs typeface="Calibri Light" panose="020F0302020204030204" pitchFamily="34" charset="0"/>
            </a:rPr>
            <a:t>,  мастерская Картина 1 </a:t>
          </a:r>
          <a:r>
            <a:rPr lang="ru-RU" sz="1600" b="0" i="0" kern="1200" dirty="0">
              <a:latin typeface="+mn-lt"/>
              <a:cs typeface="Calibri Light" panose="020F0302020204030204" pitchFamily="34" charset="0"/>
            </a:rPr>
            <a:t> и </a:t>
          </a:r>
          <a:r>
            <a:rPr lang="ru-RU" sz="1600" b="0" i="0" kern="1200" dirty="0" err="1">
              <a:latin typeface="+mn-lt"/>
              <a:cs typeface="Calibri Light" panose="020F0302020204030204" pitchFamily="34" charset="0"/>
            </a:rPr>
            <a:t>т.д</a:t>
          </a:r>
          <a:r>
            <a:rPr lang="ru-RU" sz="1600" b="0" i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) </a:t>
          </a:r>
          <a:endParaRPr lang="ru-RU" sz="1600" b="0" kern="1200" dirty="0">
            <a:latin typeface="Calibri Light" panose="020F0302020204030204" pitchFamily="34" charset="0"/>
            <a:cs typeface="Calibri Light" panose="020F0302020204030204" pitchFamily="34" charset="0"/>
          </a:endParaRPr>
        </a:p>
      </dsp:txBody>
      <dsp:txXfrm>
        <a:off x="3372707" y="472925"/>
        <a:ext cx="2937080" cy="4175756"/>
      </dsp:txXfrm>
    </dsp:sp>
    <dsp:sp modelId="{869E6585-1C72-4E82-914E-39E2C4E28665}">
      <dsp:nvSpPr>
        <dsp:cNvPr id="0" name=""/>
        <dsp:cNvSpPr/>
      </dsp:nvSpPr>
      <dsp:spPr bwMode="white">
        <a:xfrm>
          <a:off x="6711991" y="936058"/>
          <a:ext cx="2937080" cy="88573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Наши преимущества</a:t>
          </a:r>
        </a:p>
      </dsp:txBody>
      <dsp:txXfrm>
        <a:off x="6711991" y="936058"/>
        <a:ext cx="2937080" cy="885736"/>
      </dsp:txXfrm>
    </dsp:sp>
    <dsp:sp modelId="{0C85A15E-56D2-44B3-8E52-7FFFB1AE2983}">
      <dsp:nvSpPr>
        <dsp:cNvPr id="0" name=""/>
        <dsp:cNvSpPr/>
      </dsp:nvSpPr>
      <dsp:spPr bwMode="white">
        <a:xfrm>
          <a:off x="6711991" y="1841521"/>
          <a:ext cx="2937080" cy="1962934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Доступность </a:t>
          </a:r>
          <a:r>
            <a:rPr lang="en-US" sz="20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(</a:t>
          </a:r>
          <a:r>
            <a:rPr lang="ru-RU" sz="20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минимальная цена услуг 1000 руб.)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Работаем быстро и качественно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Скидки и акции для постоянных клиентов</a:t>
          </a:r>
        </a:p>
      </dsp:txBody>
      <dsp:txXfrm>
        <a:off x="6711991" y="1841521"/>
        <a:ext cx="2937080" cy="19629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F5D4D5-F4F6-4A75-9470-5C3890AC6F8B}">
      <dsp:nvSpPr>
        <dsp:cNvPr id="0" name=""/>
        <dsp:cNvSpPr/>
      </dsp:nvSpPr>
      <dsp:spPr>
        <a:xfrm rot="5400000">
          <a:off x="-83218" y="85172"/>
          <a:ext cx="554792" cy="388354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sp:txBody>
      <dsp:txXfrm rot="-5400000">
        <a:off x="1" y="196130"/>
        <a:ext cx="388354" cy="166438"/>
      </dsp:txXfrm>
    </dsp:sp>
    <dsp:sp modelId="{B3D8AA2A-2094-4D8F-AB7D-F6957882D4FE}">
      <dsp:nvSpPr>
        <dsp:cNvPr id="0" name=""/>
        <dsp:cNvSpPr/>
      </dsp:nvSpPr>
      <dsp:spPr>
        <a:xfrm rot="5400000">
          <a:off x="3830293" y="-3439985"/>
          <a:ext cx="360614" cy="724449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Привлечение клиента</a:t>
          </a:r>
        </a:p>
      </dsp:txBody>
      <dsp:txXfrm rot="-5400000">
        <a:off x="388354" y="19558"/>
        <a:ext cx="7226889" cy="325406"/>
      </dsp:txXfrm>
    </dsp:sp>
    <dsp:sp modelId="{F246EF1C-3968-4A1C-AB1E-C0493A147137}">
      <dsp:nvSpPr>
        <dsp:cNvPr id="0" name=""/>
        <dsp:cNvSpPr/>
      </dsp:nvSpPr>
      <dsp:spPr>
        <a:xfrm rot="5400000">
          <a:off x="-83218" y="573397"/>
          <a:ext cx="554792" cy="388354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sp:txBody>
      <dsp:txXfrm rot="-5400000">
        <a:off x="1" y="684355"/>
        <a:ext cx="388354" cy="166438"/>
      </dsp:txXfrm>
    </dsp:sp>
    <dsp:sp modelId="{FA7CFDCA-AB31-4AC2-8DBE-EC58FA39F59D}">
      <dsp:nvSpPr>
        <dsp:cNvPr id="0" name=""/>
        <dsp:cNvSpPr/>
      </dsp:nvSpPr>
      <dsp:spPr>
        <a:xfrm rot="5400000">
          <a:off x="3830293" y="-2951760"/>
          <a:ext cx="360614" cy="724449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Выявление потребностей</a:t>
          </a:r>
        </a:p>
      </dsp:txBody>
      <dsp:txXfrm rot="-5400000">
        <a:off x="388354" y="507783"/>
        <a:ext cx="7226889" cy="325406"/>
      </dsp:txXfrm>
    </dsp:sp>
    <dsp:sp modelId="{969B7716-6BA0-4279-A878-E47A30451C26}">
      <dsp:nvSpPr>
        <dsp:cNvPr id="0" name=""/>
        <dsp:cNvSpPr/>
      </dsp:nvSpPr>
      <dsp:spPr>
        <a:xfrm rot="5400000">
          <a:off x="-83218" y="1061621"/>
          <a:ext cx="554792" cy="388354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sp:txBody>
      <dsp:txXfrm rot="-5400000">
        <a:off x="1" y="1172579"/>
        <a:ext cx="388354" cy="166438"/>
      </dsp:txXfrm>
    </dsp:sp>
    <dsp:sp modelId="{9709D376-5482-4037-B51A-C08DD7353A3E}">
      <dsp:nvSpPr>
        <dsp:cNvPr id="0" name=""/>
        <dsp:cNvSpPr/>
      </dsp:nvSpPr>
      <dsp:spPr>
        <a:xfrm rot="5400000">
          <a:off x="3830293" y="-2453586"/>
          <a:ext cx="360614" cy="724449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ознакомление с объёмом работы;</a:t>
          </a:r>
          <a:endParaRPr lang="ru-RU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 Light" panose="020F0302020204030204" pitchFamily="34" charset="0"/>
            <a:ea typeface="+mn-ea"/>
            <a:cs typeface="Calibri Light" panose="020F0302020204030204" pitchFamily="34" charset="0"/>
          </a:endParaRPr>
        </a:p>
      </dsp:txBody>
      <dsp:txXfrm rot="-5400000">
        <a:off x="388354" y="1005957"/>
        <a:ext cx="7226889" cy="325406"/>
      </dsp:txXfrm>
    </dsp:sp>
    <dsp:sp modelId="{4D3DFE71-4FA6-43C5-A4F8-25412277638F}">
      <dsp:nvSpPr>
        <dsp:cNvPr id="0" name=""/>
        <dsp:cNvSpPr/>
      </dsp:nvSpPr>
      <dsp:spPr>
        <a:xfrm rot="5400000">
          <a:off x="-83218" y="1549846"/>
          <a:ext cx="554792" cy="388354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sp:txBody>
      <dsp:txXfrm rot="-5400000">
        <a:off x="1" y="1660804"/>
        <a:ext cx="388354" cy="166438"/>
      </dsp:txXfrm>
    </dsp:sp>
    <dsp:sp modelId="{88FCE89E-127E-4030-9ACA-DBF28E95B391}">
      <dsp:nvSpPr>
        <dsp:cNvPr id="0" name=""/>
        <dsp:cNvSpPr/>
      </dsp:nvSpPr>
      <dsp:spPr>
        <a:xfrm rot="5400000">
          <a:off x="3830293" y="-1975311"/>
          <a:ext cx="360614" cy="724449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выбор оборудования и материалов</a:t>
          </a:r>
          <a:endParaRPr lang="ru-RU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 rot="-5400000">
        <a:off x="388354" y="1484232"/>
        <a:ext cx="7226889" cy="325406"/>
      </dsp:txXfrm>
    </dsp:sp>
    <dsp:sp modelId="{278CF6A8-677F-4349-BD7F-DC29390B69C1}">
      <dsp:nvSpPr>
        <dsp:cNvPr id="0" name=""/>
        <dsp:cNvSpPr/>
      </dsp:nvSpPr>
      <dsp:spPr>
        <a:xfrm rot="5400000">
          <a:off x="-83218" y="2038070"/>
          <a:ext cx="554792" cy="388354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sp:txBody>
      <dsp:txXfrm rot="-5400000">
        <a:off x="1" y="2149028"/>
        <a:ext cx="388354" cy="166438"/>
      </dsp:txXfrm>
    </dsp:sp>
    <dsp:sp modelId="{7506C7DF-7204-46C6-B451-5AD16A5D74B5}">
      <dsp:nvSpPr>
        <dsp:cNvPr id="0" name=""/>
        <dsp:cNvSpPr/>
      </dsp:nvSpPr>
      <dsp:spPr>
        <a:xfrm rot="5400000">
          <a:off x="3830293" y="-1487087"/>
          <a:ext cx="360614" cy="724449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Изготовление товара</a:t>
          </a:r>
          <a:r>
            <a:rPr lang="ru-RU" sz="1800" b="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;</a:t>
          </a:r>
          <a:endParaRPr lang="ru-RU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 Light" panose="020F0302020204030204" pitchFamily="34" charset="0"/>
            <a:ea typeface="+mn-ea"/>
            <a:cs typeface="Calibri Light" panose="020F0302020204030204" pitchFamily="34" charset="0"/>
          </a:endParaRPr>
        </a:p>
      </dsp:txBody>
      <dsp:txXfrm rot="-5400000">
        <a:off x="388354" y="1972456"/>
        <a:ext cx="7226889" cy="325406"/>
      </dsp:txXfrm>
    </dsp:sp>
    <dsp:sp modelId="{CD39791E-E810-433A-A57B-A17A6E49AFE9}">
      <dsp:nvSpPr>
        <dsp:cNvPr id="0" name=""/>
        <dsp:cNvSpPr/>
      </dsp:nvSpPr>
      <dsp:spPr>
        <a:xfrm rot="5400000">
          <a:off x="-83218" y="2526295"/>
          <a:ext cx="554792" cy="388354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sp:txBody>
      <dsp:txXfrm rot="-5400000">
        <a:off x="1" y="2637253"/>
        <a:ext cx="388354" cy="166438"/>
      </dsp:txXfrm>
    </dsp:sp>
    <dsp:sp modelId="{312B97D2-6D76-4A6B-A17E-E17F1ACF76FE}">
      <dsp:nvSpPr>
        <dsp:cNvPr id="0" name=""/>
        <dsp:cNvSpPr/>
      </dsp:nvSpPr>
      <dsp:spPr>
        <a:xfrm rot="5400000">
          <a:off x="3830293" y="-998862"/>
          <a:ext cx="360614" cy="724449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/>
              <a:ea typeface="+mn-ea"/>
              <a:cs typeface="+mn-cs"/>
            </a:rPr>
            <a:t>Проверка качества товара</a:t>
          </a:r>
        </a:p>
      </dsp:txBody>
      <dsp:txXfrm rot="-5400000">
        <a:off x="388354" y="2460681"/>
        <a:ext cx="7226889" cy="325406"/>
      </dsp:txXfrm>
    </dsp:sp>
    <dsp:sp modelId="{EF7B1F8E-013D-43B1-B994-8E2F477FC820}">
      <dsp:nvSpPr>
        <dsp:cNvPr id="0" name=""/>
        <dsp:cNvSpPr/>
      </dsp:nvSpPr>
      <dsp:spPr>
        <a:xfrm rot="5400000">
          <a:off x="-83218" y="3014519"/>
          <a:ext cx="554792" cy="388354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sp:txBody>
      <dsp:txXfrm rot="-5400000">
        <a:off x="1" y="3125477"/>
        <a:ext cx="388354" cy="166438"/>
      </dsp:txXfrm>
    </dsp:sp>
    <dsp:sp modelId="{0E35D7E0-376B-4545-A489-6383B43B5F38}">
      <dsp:nvSpPr>
        <dsp:cNvPr id="0" name=""/>
        <dsp:cNvSpPr/>
      </dsp:nvSpPr>
      <dsp:spPr>
        <a:xfrm rot="5400000">
          <a:off x="3830293" y="-510638"/>
          <a:ext cx="360614" cy="724449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оплата выполненных услуг</a:t>
          </a:r>
        </a:p>
      </dsp:txBody>
      <dsp:txXfrm rot="-5400000">
        <a:off x="388354" y="2948905"/>
        <a:ext cx="7226889" cy="325406"/>
      </dsp:txXfrm>
    </dsp:sp>
    <dsp:sp modelId="{9BE99F90-340A-4494-B1FF-C8F1042491F5}">
      <dsp:nvSpPr>
        <dsp:cNvPr id="0" name=""/>
        <dsp:cNvSpPr/>
      </dsp:nvSpPr>
      <dsp:spPr>
        <a:xfrm rot="5400000">
          <a:off x="-83218" y="3502744"/>
          <a:ext cx="554792" cy="388354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sp:txBody>
      <dsp:txXfrm rot="-5400000">
        <a:off x="1" y="3613702"/>
        <a:ext cx="388354" cy="166438"/>
      </dsp:txXfrm>
    </dsp:sp>
    <dsp:sp modelId="{5E6B1B88-0F5B-41D4-92DE-C12DF48EA68A}">
      <dsp:nvSpPr>
        <dsp:cNvPr id="0" name=""/>
        <dsp:cNvSpPr/>
      </dsp:nvSpPr>
      <dsp:spPr>
        <a:xfrm rot="5400000">
          <a:off x="3830293" y="-22414"/>
          <a:ext cx="360614" cy="724449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обратная связь с клиентом</a:t>
          </a:r>
        </a:p>
      </dsp:txBody>
      <dsp:txXfrm rot="-5400000">
        <a:off x="388354" y="3437129"/>
        <a:ext cx="7226889" cy="325406"/>
      </dsp:txXfrm>
    </dsp:sp>
    <dsp:sp modelId="{5F408001-0DA5-42F3-80DD-E1B5E0604FD9}">
      <dsp:nvSpPr>
        <dsp:cNvPr id="0" name=""/>
        <dsp:cNvSpPr/>
      </dsp:nvSpPr>
      <dsp:spPr>
        <a:xfrm rot="5400000">
          <a:off x="-83218" y="3990968"/>
          <a:ext cx="554792" cy="388354"/>
        </a:xfrm>
        <a:prstGeom prst="chevron">
          <a:avLst/>
        </a:prstGeom>
        <a:solidFill>
          <a:srgbClr val="50B4C8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>
            <a:solidFill>
              <a:sysClr val="window" lastClr="FFFFFF"/>
            </a:solidFill>
            <a:latin typeface="Calibri Light" panose="020F0302020204030204"/>
            <a:ea typeface="+mn-ea"/>
            <a:cs typeface="+mn-cs"/>
          </a:endParaRPr>
        </a:p>
      </dsp:txBody>
      <dsp:txXfrm rot="-5400000">
        <a:off x="1" y="4101926"/>
        <a:ext cx="388354" cy="166438"/>
      </dsp:txXfrm>
    </dsp:sp>
    <dsp:sp modelId="{99935805-7B67-41B4-89C7-888CD28493DD}">
      <dsp:nvSpPr>
        <dsp:cNvPr id="0" name=""/>
        <dsp:cNvSpPr/>
      </dsp:nvSpPr>
      <dsp:spPr>
        <a:xfrm rot="5400000">
          <a:off x="3830293" y="465810"/>
          <a:ext cx="360614" cy="724449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0B4C8">
              <a:hueOff val="0"/>
              <a:satOff val="0"/>
              <a:lumOff val="0"/>
              <a:alphaOff val="0"/>
            </a:srgb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rPr>
            <a:t>реклама предстоящих акций и скидок</a:t>
          </a:r>
        </a:p>
      </dsp:txBody>
      <dsp:txXfrm rot="-5400000">
        <a:off x="388354" y="3925353"/>
        <a:ext cx="7226889" cy="3254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 panose="020B0604020202020204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 spc="-1"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800" b="0" strike="noStrike" spc="-1"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400" b="0" strike="noStrike" spc="-1"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 spc="-1"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800" b="0" strike="noStrike" spc="-1"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400" b="0" strike="noStrike" spc="-1"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Арт-студия </a:t>
            </a:r>
            <a:r>
              <a:rPr lang="ru-RU" sz="4400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4400" dirty="0" err="1">
                <a:latin typeface="Freestyle Script" panose="030804020302050B0404" pitchFamily="66" charset="0"/>
                <a:cs typeface="Calibri" panose="020F0502020204030204" pitchFamily="34" charset="0"/>
              </a:rPr>
              <a:t>PortrAlt</a:t>
            </a:r>
            <a:r>
              <a:rPr lang="ru-RU" sz="4400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ru-RU" sz="28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 panose="020B0604020202020204"/>
            </a:endParaRPr>
          </a:p>
        </p:txBody>
      </p:sp>
      <p:sp>
        <p:nvSpPr>
          <p:cNvPr id="4" name="Подзаголовок 6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220" algn="l"/>
                <a:tab pos="727075" algn="l"/>
                <a:tab pos="1090295" algn="l"/>
                <a:tab pos="1454150" algn="l"/>
                <a:tab pos="1817370" algn="l"/>
                <a:tab pos="2182495" algn="l"/>
                <a:tab pos="2546350" algn="l"/>
                <a:tab pos="2909570" algn="l"/>
                <a:tab pos="3273425" algn="l"/>
                <a:tab pos="3636645" algn="l"/>
                <a:tab pos="4000500" algn="l"/>
                <a:tab pos="4365625" algn="l"/>
                <a:tab pos="4728845" algn="l"/>
                <a:tab pos="5092700" algn="l"/>
                <a:tab pos="5455920" algn="l"/>
                <a:tab pos="5821045" algn="l"/>
                <a:tab pos="6184900" algn="l"/>
                <a:tab pos="6548120" algn="l"/>
                <a:tab pos="6911975" algn="l"/>
                <a:tab pos="7275195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anose="02000505000000020004" pitchFamily="2" charset="0"/>
              <a:ea typeface="ＭＳ ゴシック" panose="020B0609070205080204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Команда проекта</a:t>
            </a:r>
            <a:endParaRPr sz="40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1799952" y="3915395"/>
            <a:ext cx="2389634" cy="15415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Качалов Павел Алексеевич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Качества:</a:t>
            </a:r>
          </a:p>
          <a:p>
            <a:pPr>
              <a:lnSpc>
                <a:spcPct val="80000"/>
              </a:lnSpc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в сфере информационных технологий,</a:t>
            </a:r>
          </a:p>
          <a:p>
            <a:pPr>
              <a:lnSpc>
                <a:spcPct val="80000"/>
              </a:lnSpc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предпринимательские навыки.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5646243" y="3843387"/>
            <a:ext cx="2883092" cy="1685592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Шишкина Марина Алексеевна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Стратегический менеджер</a:t>
            </a:r>
          </a:p>
          <a:p>
            <a:pPr marL="285750" marR="0" lvl="0" indent="-28575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Качества: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в сфере искусства, навыки ведения переговоров.</a:t>
            </a: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898" y="963067"/>
            <a:ext cx="2408136" cy="2587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rcRect l="20768" t="42150" r="2002" b="-70"/>
          <a:stretch>
            <a:fillRect/>
          </a:stretch>
        </p:blipFill>
        <p:spPr>
          <a:xfrm>
            <a:off x="1655936" y="1042579"/>
            <a:ext cx="2533650" cy="25336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/>
          <p:nvPr/>
        </p:nvSpPr>
        <p:spPr>
          <a:xfrm>
            <a:off x="-14740" y="3411339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3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Решение проблемы</a:t>
            </a:r>
          </a:p>
        </p:txBody>
      </p:sp>
      <p:sp>
        <p:nvSpPr>
          <p:cNvPr id="5" name="Содержимое 2"/>
          <p:cNvSpPr txBox="1"/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lvl="1">
              <a:buFont typeface="Arial" panose="020B0604020202020204" pitchFamily="34" charset="0"/>
              <a:buNone/>
              <a:defRPr/>
            </a:pPr>
            <a:r>
              <a:rPr lang="ru-RU" sz="14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Откройте дверь в мир творчества с нами! Мы предоставляем услуги по созданию картин с помощью </a:t>
            </a:r>
            <a:r>
              <a:rPr lang="ru-RU" sz="1400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передовых технологий, а также </a:t>
            </a:r>
            <a:r>
              <a:rPr lang="ru-RU" sz="14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качественную и не дорогую наружную рекламу.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ＭＳ ゴシック" panose="020B0609070205080204" pitchFamily="49" charset="-128"/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Проблема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647822" y="1035075"/>
          <a:ext cx="8784978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solidFill>
                  <a:srgbClr val="50B4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Суть проекта</a:t>
            </a:r>
          </a:p>
        </p:txBody>
      </p:sp>
      <p:sp>
        <p:nvSpPr>
          <p:cNvPr id="5" name="Google Shape;79;p17"/>
          <p:cNvSpPr txBox="1"/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 lvl="0" algn="just">
              <a:lnSpc>
                <a:spcPct val="85000"/>
              </a:lnSpc>
              <a:spcBef>
                <a:spcPts val="1300"/>
              </a:spcBef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Задачей настоящего проекта является разработка бизнеса, специализирующейся на создании арт дизайнов, наружной рекламы и написание картин и портретов,</a:t>
            </a:r>
            <a:r>
              <a:rPr lang="ru-RU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используя при этом инновационные технологии ,в частности </a:t>
            </a:r>
            <a:r>
              <a:rPr lang="ru-RU" sz="3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нейросеть</a:t>
            </a:r>
            <a:r>
              <a:rPr lang="ru-RU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Мы предлагаем широкий спектр услуг, которые помогут решить проблемы как физическим, так и юридическим лицам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808" y="170979"/>
            <a:ext cx="9071280" cy="721413"/>
          </a:xfrm>
        </p:spPr>
        <p:txBody>
          <a:bodyPr/>
          <a:lstStyle/>
          <a:p>
            <a:r>
              <a:rPr lang="ru-RU" sz="3200" dirty="0">
                <a:solidFill>
                  <a:srgbClr val="008C9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продукция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" y="819051"/>
            <a:ext cx="3278962" cy="3757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722" y="823330"/>
            <a:ext cx="3938557" cy="3338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086" y="821209"/>
            <a:ext cx="2742612" cy="39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C167D4E4-A801-8881-6B84-00D82B2C0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60" y="971451"/>
            <a:ext cx="3278962" cy="3757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DE0338-423C-3C56-673C-BD27D8187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84" y="966044"/>
            <a:ext cx="3278962" cy="3757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Роль проекта в обеспечении </a:t>
            </a:r>
            <a:br>
              <a:rPr lang="ru-RU" sz="28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технологического суверенитета страны</a:t>
            </a:r>
            <a:endParaRPr sz="28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885404"/>
              </p:ext>
            </p:extLst>
          </p:nvPr>
        </p:nvGraphicFramePr>
        <p:xfrm>
          <a:off x="503808" y="1251099"/>
          <a:ext cx="9217024" cy="3971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Инновационность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Инновация мирового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уровня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Импортозамещение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156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Рынок НТИ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</a:t>
                      </a:r>
                      <a:r>
                        <a:rPr lang="ru-RU" b="0" i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искусственный интеллект (нейронная сеть)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69" y="431308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rgbClr val="008C9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проекта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87990" y="891059"/>
          <a:ext cx="6720417" cy="367052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40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0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0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i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1368">
                <a:tc>
                  <a:txBody>
                    <a:bodyPr/>
                    <a:lstStyle/>
                    <a:p>
                      <a:r>
                        <a:rPr lang="ru-RU" dirty="0"/>
                        <a:t> </a:t>
                      </a:r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ru-RU" sz="14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Физические лица 18-35</a:t>
                      </a:r>
                      <a:endParaRPr lang="ru-RU" sz="1800" dirty="0">
                        <a:latin typeface="+mn-lt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проживающие в Ижевске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Доход средний или выше среднего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ru-RU" sz="14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Отсутствие идей для подарков, какие либо дефекты внешности.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Физические лица 35-60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проживающие в Ижевске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Доход средний или выше среднего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ru-RU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Юридические лица</a:t>
                      </a:r>
                      <a:endParaRPr lang="ru-RU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795" y="1323107"/>
            <a:ext cx="2232248" cy="1304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184" y="1323107"/>
            <a:ext cx="2077074" cy="1384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397" y="1323107"/>
            <a:ext cx="1778309" cy="1384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en-US" sz="4400" dirty="0"/>
              <a:t>Потенциальный объем рынка</a:t>
            </a:r>
            <a:endParaRPr sz="4400" dirty="0">
              <a:ea typeface="ＭＳ ゴシック" panose="020B0609070205080204" pitchFamily="49" charset="-128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64001" y="918741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Ижевске на 2023 год насчитывалось 648146 человек.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 лиц 18 лет и старше – 507 040 человек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К тому же в городе уже имеются рекламные и арт-компании, а значит объем целевого рынка берем -10%, то есть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45633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человек. Клиентская база будет состоять из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4563 человек.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solidFill>
                  <a:srgbClr val="008C9D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Анализ конкурентов</a:t>
            </a:r>
            <a:endParaRPr sz="4400" dirty="0">
              <a:solidFill>
                <a:srgbClr val="008C9D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318727465"/>
              </p:ext>
            </p:extLst>
          </p:nvPr>
        </p:nvGraphicFramePr>
        <p:xfrm>
          <a:off x="143768" y="819051"/>
          <a:ext cx="9649072" cy="4536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000" dirty="0">
                <a:solidFill>
                  <a:srgbClr val="008C9D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Бизнес-модель</a:t>
            </a:r>
            <a:endParaRPr sz="4000" dirty="0">
              <a:solidFill>
                <a:srgbClr val="008C9D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ＭＳ ゴシック" panose="020B0609070205080204" pitchFamily="49" charset="-128"/>
            </a:endParaRPr>
          </a:p>
        </p:txBody>
      </p:sp>
      <p:graphicFrame>
        <p:nvGraphicFramePr>
          <p:cNvPr id="3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017899"/>
              </p:ext>
            </p:extLst>
          </p:nvPr>
        </p:nvGraphicFramePr>
        <p:xfrm>
          <a:off x="-360288" y="93772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098283" y="1526726"/>
            <a:ext cx="18719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cs typeface="Calibri Light" panose="020F0302020204030204" pitchFamily="34" charset="0"/>
              </a:rPr>
              <a:t>-Люди нуждающиеся в наружной рекламе.</a:t>
            </a:r>
          </a:p>
          <a:p>
            <a:r>
              <a:rPr lang="ru-RU" sz="1400" i="1" dirty="0">
                <a:cs typeface="Calibri Light" panose="020F0302020204030204" pitchFamily="34" charset="0"/>
              </a:rPr>
              <a:t>-Те, кто предпочитает картины.</a:t>
            </a:r>
          </a:p>
          <a:p>
            <a:r>
              <a:rPr lang="ru-RU" sz="1400" i="1" dirty="0">
                <a:cs typeface="Calibri Light" panose="020F0302020204030204" pitchFamily="34" charset="0"/>
              </a:rPr>
              <a:t> -Клиенты, неудовлетворённые услугами конкурентов.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68203" y="1488520"/>
            <a:ext cx="19442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/>
              <a:t>-Цена дешевле, чем у конкурентов</a:t>
            </a:r>
          </a:p>
          <a:p>
            <a:r>
              <a:rPr lang="ru-RU" sz="1200" i="1" dirty="0"/>
              <a:t>-Квалифицированные сотрудники</a:t>
            </a:r>
          </a:p>
          <a:p>
            <a:r>
              <a:rPr lang="ru-RU" sz="1200" i="1" dirty="0"/>
              <a:t>-</a:t>
            </a:r>
            <a:r>
              <a:rPr lang="ru-RU" sz="1200" i="1" dirty="0" err="1"/>
              <a:t>Экологичные</a:t>
            </a:r>
            <a:r>
              <a:rPr lang="ru-RU" sz="1200" i="1" dirty="0"/>
              <a:t> материалы</a:t>
            </a:r>
          </a:p>
          <a:p>
            <a:r>
              <a:rPr lang="ru-RU" sz="1200" i="1" dirty="0"/>
              <a:t>-Быстрое и качественное изготовление продукции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65430" y="2692539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/>
              <a:t>-Группы в соц. Сетях</a:t>
            </a:r>
          </a:p>
          <a:p>
            <a:r>
              <a:rPr lang="ru-RU" sz="1200" i="1" dirty="0"/>
              <a:t>-Положительные отзывы клиентов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9371" y="1382542"/>
            <a:ext cx="197891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9525">
              <a:buFont typeface="Arial" panose="020B0604020202020204" pitchFamily="34" charset="0"/>
              <a:buChar char="•"/>
            </a:pPr>
            <a:r>
              <a:rPr lang="ru-RU" sz="1200" i="1" dirty="0"/>
              <a:t>Акции</a:t>
            </a:r>
          </a:p>
          <a:p>
            <a:pPr indent="9525">
              <a:buFont typeface="Arial" panose="020B0604020202020204" pitchFamily="34" charset="0"/>
              <a:buChar char="•"/>
            </a:pPr>
            <a:r>
              <a:rPr lang="ru-RU" sz="1200" i="1" dirty="0"/>
              <a:t>При зафиксированной некачественной продукции, следующий заказ бесплатно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40311" y="4331420"/>
            <a:ext cx="5040314" cy="36933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-</a:t>
            </a:r>
            <a:r>
              <a:rPr lang="ru-RU" sz="1200" i="1" dirty="0">
                <a:cs typeface="Calibri Light" panose="020F0302020204030204" pitchFamily="34" charset="0"/>
              </a:rPr>
              <a:t>продажа портретов, картин и наружной рекламы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85860" y="2694807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cs typeface="Calibri Light" panose="020F0302020204030204" pitchFamily="34" charset="0"/>
              </a:rPr>
              <a:t>-</a:t>
            </a:r>
            <a:r>
              <a:rPr lang="ru-RU" sz="1200" i="1" dirty="0" err="1">
                <a:cs typeface="Calibri Light" panose="020F0302020204030204" pitchFamily="34" charset="0"/>
              </a:rPr>
              <a:t>Персанал</a:t>
            </a:r>
            <a:endParaRPr lang="ru-RU" sz="1200" i="1" dirty="0">
              <a:cs typeface="Calibri Light" panose="020F0302020204030204" pitchFamily="34" charset="0"/>
            </a:endParaRPr>
          </a:p>
          <a:p>
            <a:r>
              <a:rPr lang="ru-RU" sz="1200" i="1" dirty="0">
                <a:cs typeface="Calibri Light" panose="020F0302020204030204" pitchFamily="34" charset="0"/>
              </a:rPr>
              <a:t>-Финансы</a:t>
            </a:r>
          </a:p>
          <a:p>
            <a:r>
              <a:rPr lang="ru-RU" sz="1200" i="1" dirty="0">
                <a:cs typeface="Calibri Light" panose="020F0302020204030204" pitchFamily="34" charset="0"/>
              </a:rPr>
              <a:t>-Оборудование</a:t>
            </a:r>
          </a:p>
          <a:p>
            <a:r>
              <a:rPr lang="ru-RU" sz="1200" i="1" dirty="0">
                <a:cs typeface="Calibri Light" panose="020F0302020204030204" pitchFamily="34" charset="0"/>
              </a:rPr>
              <a:t>-Помещение</a:t>
            </a:r>
          </a:p>
          <a:p>
            <a:r>
              <a:rPr lang="ru-RU" sz="1200" i="1" dirty="0">
                <a:cs typeface="Calibri Light" panose="020F0302020204030204" pitchFamily="34" charset="0"/>
              </a:rPr>
              <a:t>-</a:t>
            </a:r>
            <a:r>
              <a:rPr lang="ru-RU" sz="1200" i="1" dirty="0" err="1">
                <a:cs typeface="Calibri Light" panose="020F0302020204030204" pitchFamily="34" charset="0"/>
              </a:rPr>
              <a:t>Нейросеть</a:t>
            </a:r>
            <a:endParaRPr lang="ru-RU" sz="12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2089291" y="1596723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/>
              <a:t>-Создание наружной рекламы, портретов и картин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007" y="1526726"/>
            <a:ext cx="18719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ru-RU" sz="1400" i="1" dirty="0">
                <a:cs typeface="Calibri Light" panose="020F0302020204030204" pitchFamily="34" charset="0"/>
              </a:rPr>
              <a:t>Компании-поставщики у которых происходит закупка материала(поставщики красок-«</a:t>
            </a:r>
            <a:r>
              <a:rPr lang="ru-RU" sz="1400" i="1" dirty="0" err="1">
                <a:cs typeface="Calibri Light" panose="020F0302020204030204" pitchFamily="34" charset="0"/>
              </a:rPr>
              <a:t>Леруа</a:t>
            </a:r>
            <a:r>
              <a:rPr lang="ru-RU" sz="1400" i="1" dirty="0">
                <a:cs typeface="Calibri Light" panose="020F0302020204030204" pitchFamily="34" charset="0"/>
              </a:rPr>
              <a:t> </a:t>
            </a:r>
            <a:r>
              <a:rPr lang="ru-RU" sz="1400" i="1" dirty="0" err="1">
                <a:cs typeface="Calibri Light" panose="020F0302020204030204" pitchFamily="34" charset="0"/>
              </a:rPr>
              <a:t>Мерлен</a:t>
            </a:r>
            <a:r>
              <a:rPr lang="ru-RU" sz="1400" i="1" dirty="0">
                <a:cs typeface="Calibri Light" panose="020F0302020204030204" pitchFamily="34" charset="0"/>
              </a:rPr>
              <a:t>», «</a:t>
            </a:r>
            <a:r>
              <a:rPr lang="en-US" sz="1400" i="1" dirty="0" err="1">
                <a:cs typeface="Calibri Light" panose="020F0302020204030204" pitchFamily="34" charset="0"/>
              </a:rPr>
              <a:t>Bautor</a:t>
            </a:r>
            <a:r>
              <a:rPr lang="ru-RU" sz="1400" i="1" dirty="0">
                <a:cs typeface="Calibri Light" panose="020F0302020204030204" pitchFamily="34" charset="0"/>
              </a:rPr>
              <a:t>», холстов- «Рисуй на кураже», «Арт-склад»)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06" y="4269905"/>
            <a:ext cx="5040314" cy="86169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/>
              <a:t>-</a:t>
            </a:r>
            <a:r>
              <a:rPr lang="ru-RU" sz="1400" dirty="0">
                <a:cs typeface="Calibri Light" panose="020F0302020204030204" pitchFamily="34" charset="0"/>
              </a:rPr>
              <a:t>Оплата расходов на инвентарь и   материалы</a:t>
            </a:r>
          </a:p>
          <a:p>
            <a:r>
              <a:rPr lang="ru-RU" sz="1400" dirty="0">
                <a:cs typeface="Calibri Light" panose="020F0302020204030204" pitchFamily="34" charset="0"/>
              </a:rPr>
              <a:t> -Зарплата сотрудникам</a:t>
            </a:r>
          </a:p>
          <a:p>
            <a:r>
              <a:rPr lang="ru-RU" sz="1400" dirty="0">
                <a:cs typeface="Calibri Light" panose="020F0302020204030204" pitchFamily="34" charset="0"/>
              </a:rPr>
              <a:t>  -Налоги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solidFill>
                  <a:srgbClr val="008C9D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Процесс производства товара </a:t>
            </a:r>
            <a:endParaRPr sz="4000" dirty="0">
              <a:solidFill>
                <a:srgbClr val="008C9D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/>
          <p:nvPr/>
        </p:nvGraphicFramePr>
        <p:xfrm>
          <a:off x="791840" y="963067"/>
          <a:ext cx="7632848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3200" dirty="0">
                <a:solidFill>
                  <a:srgbClr val="008C9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по </a:t>
            </a:r>
            <a:r>
              <a:rPr lang="en-US" sz="3200" dirty="0">
                <a:solidFill>
                  <a:srgbClr val="008C9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</a:t>
            </a:r>
            <a:endParaRPr sz="3200" dirty="0">
              <a:solidFill>
                <a:srgbClr val="008C9D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/>
          <p:nvPr/>
        </p:nvSpPr>
        <p:spPr>
          <a:xfrm>
            <a:off x="575816" y="1080000"/>
            <a:ext cx="9001000" cy="4342249"/>
          </a:xfrm>
          <a:prstGeom prst="rect">
            <a:avLst/>
          </a:prstGeom>
        </p:spPr>
        <p:txBody>
          <a:bodyPr/>
          <a:lstStyle/>
          <a:p>
            <a:r>
              <a:rPr lang="ru-RU" kern="0" dirty="0">
                <a:solidFill>
                  <a:srgbClr val="000000"/>
                </a:solidFill>
                <a:latin typeface="Panton"/>
              </a:rPr>
              <a:t>К 1 сентября 2023 года набрать клиентскую базу, состоящую из 30 компаний и 200 человек за счет изготовления уникальной продукции, предоставляя скидки и акции, для получения прибыли в 15 000 руб. в месяц</a:t>
            </a:r>
            <a:endParaRPr lang="ru-RU" kern="0" dirty="0">
              <a:solidFill>
                <a:sysClr val="windowText" lastClr="000000"/>
              </a:solidFill>
            </a:endParaRPr>
          </a:p>
          <a:p>
            <a:pPr algn="l"/>
            <a:endParaRPr lang="ru-RU" kern="0" dirty="0">
              <a:solidFill>
                <a:srgbClr val="000000"/>
              </a:solidFill>
              <a:latin typeface="Panto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3200" dirty="0">
                <a:solidFill>
                  <a:srgbClr val="008C9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Стартовые инвестиции</a:t>
            </a:r>
            <a:endParaRPr sz="3200" dirty="0">
              <a:solidFill>
                <a:srgbClr val="008C9D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4"/>
          <p:cNvGraphicFramePr/>
          <p:nvPr/>
        </p:nvGraphicFramePr>
        <p:xfrm>
          <a:off x="575816" y="819051"/>
          <a:ext cx="8722024" cy="3593108"/>
        </p:xfrm>
        <a:graphic>
          <a:graphicData uri="http://schemas.openxmlformats.org/drawingml/2006/table">
            <a:tbl>
              <a:tblPr firstRow="1" bandRow="1"/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9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2856">
                <a:tc>
                  <a:txBody>
                    <a:bodyPr/>
                    <a:lstStyle>
                      <a:lvl1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1pPr>
                      <a:lvl2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2pPr>
                      <a:lvl3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3pPr>
                      <a:lvl4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4pPr>
                      <a:lvl5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5pPr>
                      <a:lvl6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6pPr>
                      <a:lvl7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7pPr>
                      <a:lvl8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8pPr>
                      <a:lvl9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dirty="0">
                          <a:latin typeface="+mn-lt"/>
                        </a:rPr>
                        <a:t>Статья затрат</a:t>
                      </a: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>
                      <a:lvl1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1pPr>
                      <a:lvl2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2pPr>
                      <a:lvl3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3pPr>
                      <a:lvl4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4pPr>
                      <a:lvl5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5pPr>
                      <a:lvl6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6pPr>
                      <a:lvl7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7pPr>
                      <a:lvl8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8pPr>
                      <a:lvl9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dirty="0">
                          <a:latin typeface="+mn-lt"/>
                        </a:rPr>
                        <a:t>Сумма, руб.</a:t>
                      </a: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tc>
                  <a:txBody>
                    <a:bodyPr/>
                    <a:lstStyle>
                      <a:lvl1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1pPr>
                      <a:lvl2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2pPr>
                      <a:lvl3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3pPr>
                      <a:lvl4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4pPr>
                      <a:lvl5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5pPr>
                      <a:lvl6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6pPr>
                      <a:lvl7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7pPr>
                      <a:lvl8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8pPr>
                      <a:lvl9pPr>
                        <a:defRPr b="1">
                          <a:solidFill>
                            <a:schemeClr val="lt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dirty="0">
                          <a:latin typeface="+mn-lt"/>
                        </a:rPr>
                        <a:t>Источник</a:t>
                      </a: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56"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dirty="0">
                          <a:latin typeface="+mn-lt"/>
                        </a:rPr>
                        <a:t>Холст</a:t>
                      </a:r>
                      <a:r>
                        <a:rPr lang="ru-RU" baseline="0" dirty="0">
                          <a:latin typeface="+mn-lt"/>
                        </a:rPr>
                        <a:t> для картин </a:t>
                      </a:r>
                      <a:endParaRPr lang="ru-RU" dirty="0">
                        <a:latin typeface="+mn-lt"/>
                      </a:endParaRP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dirty="0">
                          <a:latin typeface="+mn-lt"/>
                        </a:rPr>
                        <a:t>2000</a:t>
                      </a: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40000"/>
                      </a:srgbClr>
                    </a:solidFill>
                  </a:tcPr>
                </a:tc>
                <a:tc rowSpan="7"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pPr algn="ctr"/>
                      <a:r>
                        <a:rPr lang="ru-RU" dirty="0">
                          <a:latin typeface="+mn-lt"/>
                        </a:rPr>
                        <a:t>Собственные средства</a:t>
                      </a:r>
                    </a:p>
                  </a:txBody>
                  <a:tcPr marL="93510" marR="9351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497"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dirty="0">
                          <a:latin typeface="+mn-lt"/>
                        </a:rPr>
                        <a:t>Набор</a:t>
                      </a:r>
                      <a:r>
                        <a:rPr lang="ru-RU" baseline="0" dirty="0">
                          <a:latin typeface="+mn-lt"/>
                        </a:rPr>
                        <a:t> кистей</a:t>
                      </a:r>
                      <a:endParaRPr lang="ru-RU" dirty="0">
                        <a:latin typeface="+mn-lt"/>
                      </a:endParaRP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dirty="0">
                          <a:latin typeface="+mn-lt"/>
                        </a:rPr>
                        <a:t>1000</a:t>
                      </a: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497"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dirty="0">
                          <a:latin typeface="+mn-lt"/>
                        </a:rPr>
                        <a:t>Краски</a:t>
                      </a:r>
                      <a:r>
                        <a:rPr lang="ru-RU" baseline="0" dirty="0">
                          <a:latin typeface="+mn-lt"/>
                        </a:rPr>
                        <a:t> промышленные(для наружной рекламы)</a:t>
                      </a:r>
                      <a:endParaRPr lang="ru-RU" dirty="0">
                        <a:latin typeface="+mn-lt"/>
                      </a:endParaRP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dirty="0">
                          <a:latin typeface="+mn-lt"/>
                        </a:rPr>
                        <a:t>6000</a:t>
                      </a: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497"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 Light" panose="020F0302020204030204" pitchFamily="34" charset="0"/>
                        </a:rPr>
                        <a:t>Краски для картин</a:t>
                      </a:r>
                      <a:endParaRPr lang="ru-RU" dirty="0"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dirty="0">
                          <a:latin typeface="+mn-lt"/>
                        </a:rPr>
                        <a:t>5000</a:t>
                      </a: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925"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+mn-lt"/>
                          <a:cs typeface="Calibri Light" panose="020F0302020204030204" pitchFamily="34" charset="0"/>
                        </a:rPr>
                        <a:t>Оборудование</a:t>
                      </a:r>
                      <a:r>
                        <a:rPr lang="ru-RU" baseline="0" dirty="0">
                          <a:solidFill>
                            <a:schemeClr val="tx1"/>
                          </a:solidFill>
                          <a:latin typeface="+mn-lt"/>
                          <a:cs typeface="Calibri Light" panose="020F0302020204030204" pitchFamily="34" charset="0"/>
                        </a:rPr>
                        <a:t> для печати</a:t>
                      </a:r>
                      <a:endParaRPr lang="ru-RU" dirty="0">
                        <a:solidFill>
                          <a:schemeClr val="tx1"/>
                        </a:solidFill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 Light" panose="020F0302020204030204" pitchFamily="34" charset="0"/>
                        </a:rPr>
                        <a:t>50 000</a:t>
                      </a:r>
                      <a:endParaRPr lang="ru-RU" b="0" dirty="0"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497"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 Light" panose="020F0302020204030204" pitchFamily="34" charset="0"/>
                        </a:rPr>
                        <a:t>Униф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 Light" panose="020F0302020204030204" pitchFamily="34" charset="0"/>
                        </a:rPr>
                        <a:t>орма для сотрудников</a:t>
                      </a:r>
                      <a:endParaRPr lang="ru-RU" dirty="0">
                        <a:latin typeface="+mn-lt"/>
                        <a:cs typeface="Calibri Light" panose="020F0302020204030204" pitchFamily="34" charset="0"/>
                      </a:endParaRP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dirty="0">
                          <a:latin typeface="+mn-lt"/>
                        </a:rPr>
                        <a:t>10 000</a:t>
                      </a: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497"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baseline="0" dirty="0">
                          <a:latin typeface="+mn-lt"/>
                        </a:rPr>
                        <a:t>Ней</a:t>
                      </a:r>
                      <a:r>
                        <a:rPr lang="ru-RU" baseline="0" dirty="0">
                          <a:latin typeface="+mn-lt"/>
                          <a:cs typeface="Calibri Light" panose="020F0302020204030204" pitchFamily="34" charset="0"/>
                        </a:rPr>
                        <a:t>ронн</a:t>
                      </a:r>
                      <a:r>
                        <a:rPr lang="ru-RU" baseline="0" dirty="0">
                          <a:latin typeface="+mn-lt"/>
                        </a:rPr>
                        <a:t>ая сеть</a:t>
                      </a:r>
                      <a:endParaRPr lang="ru-RU" dirty="0">
                        <a:latin typeface="+mn-lt"/>
                      </a:endParaRP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r>
                        <a:rPr lang="ru-RU" dirty="0">
                          <a:latin typeface="+mn-lt"/>
                        </a:rPr>
                        <a:t>бесплатно</a:t>
                      </a: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2856">
                <a:tc gridSpan="3"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 Light" panose="020F0302020204030204"/>
                        </a:defRPr>
                      </a:lvl9pPr>
                    </a:lstStyle>
                    <a:p>
                      <a:pPr algn="l"/>
                      <a:r>
                        <a:rPr lang="ru-RU" dirty="0">
                          <a:solidFill>
                            <a:schemeClr val="tx1"/>
                          </a:solidFill>
                          <a:latin typeface="+mn-lt"/>
                        </a:rPr>
                        <a:t>Итого:                                           74 000</a:t>
                      </a:r>
                    </a:p>
                  </a:txBody>
                  <a:tcPr marL="93510" marR="9351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4C8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3510" marR="9351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3510" marR="9351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88280" y="-189061"/>
            <a:ext cx="9288784" cy="982800"/>
          </a:xfrm>
        </p:spPr>
        <p:txBody>
          <a:bodyPr lIns="720000"/>
          <a:lstStyle/>
          <a:p>
            <a:pPr algn="l"/>
            <a:r>
              <a:rPr lang="ru-RU" sz="3200" dirty="0">
                <a:solidFill>
                  <a:srgbClr val="008C9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план</a:t>
            </a:r>
            <a:endParaRPr sz="3200" dirty="0">
              <a:solidFill>
                <a:srgbClr val="008C9D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791840" y="819051"/>
          <a:ext cx="7632848" cy="4680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50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2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46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Организационно-правовая форма  ИП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Система налогообложения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7054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dirty="0">
                          <a:effectLst/>
                          <a:latin typeface="+mn-lt"/>
                          <a:cs typeface="Calibri Light" panose="020F0302020204030204" pitchFamily="34" charset="0"/>
                        </a:rPr>
                        <a:t>Простая регистрация в налоговой инспекции и, при необходимости, быстрое прекращение бизнеса</a:t>
                      </a:r>
                      <a:r>
                        <a:rPr lang="ru-RU" sz="1200" b="0" i="0" baseline="0" dirty="0">
                          <a:effectLst/>
                          <a:latin typeface="+mn-lt"/>
                          <a:cs typeface="Calibri Light" panose="020F0302020204030204" pitchFamily="34" charset="0"/>
                        </a:rPr>
                        <a:t> и </a:t>
                      </a:r>
                      <a:r>
                        <a:rPr lang="ru-RU" sz="1200" b="0" i="0" dirty="0">
                          <a:effectLst/>
                          <a:latin typeface="+mn-lt"/>
                          <a:cs typeface="Calibri Light" panose="020F0302020204030204" pitchFamily="34" charset="0"/>
                        </a:rPr>
                        <a:t>вывести доход из бизнеса на личные нужды можно в любой момент и без дополнительного налогообложения</a:t>
                      </a:r>
                      <a:endParaRPr lang="ru-RU" sz="1200" b="0" i="0" baseline="0" dirty="0">
                        <a:effectLst/>
                        <a:latin typeface="+mn-lt"/>
                        <a:cs typeface="Calibri Light" panose="020F0302020204030204" pitchFamily="34" charset="0"/>
                      </a:endParaRPr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dirty="0">
                          <a:effectLst/>
                          <a:latin typeface="+mn-lt"/>
                          <a:cs typeface="Calibri Light" panose="020F0302020204030204" pitchFamily="34" charset="0"/>
                        </a:rPr>
                        <a:t>небольшой интерес проверяющих и низкие суммы штрафных санкций</a:t>
                      </a:r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dirty="0">
                          <a:effectLst/>
                          <a:latin typeface="+mn-lt"/>
                          <a:cs typeface="Calibri Light" panose="020F0302020204030204" pitchFamily="34" charset="0"/>
                        </a:rPr>
                        <a:t>больше налоговых льгот, чем у юридических лиц</a:t>
                      </a:r>
                      <a:r>
                        <a:rPr lang="ru-RU" sz="1200" b="0" i="0" baseline="0" dirty="0">
                          <a:effectLst/>
                          <a:latin typeface="+mn-lt"/>
                          <a:cs typeface="Calibri Light" panose="020F0302020204030204" pitchFamily="34" charset="0"/>
                        </a:rPr>
                        <a:t> и </a:t>
                      </a:r>
                      <a:r>
                        <a:rPr lang="ru-RU" sz="1200" b="0" i="0" dirty="0">
                          <a:effectLst/>
                          <a:latin typeface="+mn-lt"/>
                          <a:cs typeface="Calibri Light" panose="020F0302020204030204" pitchFamily="34" charset="0"/>
                        </a:rPr>
                        <a:t>отчётность предпринимателя проще, нет необходимости вести бухучёт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200" b="0" i="0" dirty="0">
                          <a:effectLst/>
                          <a:latin typeface="+mn-lt"/>
                          <a:cs typeface="Calibri Light" panose="020F0302020204030204" pitchFamily="34" charset="0"/>
                        </a:rPr>
                        <a:t>Данный бизнес дает статус индивидуального предпринимателя и позволяет использовать упрощенную налоговую систему.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Выбрана упрощенная система налогообложения (УСН)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200" dirty="0">
                          <a:latin typeface="+mn-lt"/>
                          <a:cs typeface="Calibri Light" panose="020F0302020204030204" pitchFamily="34" charset="0"/>
                        </a:rPr>
                        <a:t>Преимущества УСН</a:t>
                      </a:r>
                      <a:r>
                        <a:rPr lang="en-US" sz="1200" dirty="0">
                          <a:latin typeface="+mn-lt"/>
                          <a:cs typeface="Calibri Light" panose="020F0302020204030204" pitchFamily="34" charset="0"/>
                        </a:rPr>
                        <a:t>:</a:t>
                      </a:r>
                      <a:endParaRPr lang="ru-RU" sz="1200" dirty="0">
                        <a:latin typeface="+mn-lt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ru-RU" sz="1200" b="0" i="0" dirty="0">
                          <a:solidFill>
                            <a:srgbClr val="333333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Режим универсальный: ограничений по сферам деятельности нет.</a:t>
                      </a:r>
                    </a:p>
                    <a:p>
                      <a:pPr algn="l"/>
                      <a:r>
                        <a:rPr lang="ru-RU" sz="1200" b="0" i="0" dirty="0"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Calibri Light" panose="020F0302020204030204" pitchFamily="34" charset="0"/>
                        </a:rPr>
                        <a:t>Налог всего один</a:t>
                      </a:r>
                      <a:r>
                        <a:rPr lang="en-US" sz="1200" b="0" i="0" dirty="0"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Calibri Light" panose="020F0302020204030204" pitchFamily="34" charset="0"/>
                        </a:rPr>
                        <a:t>.</a:t>
                      </a:r>
                      <a:r>
                        <a:rPr lang="en-US" sz="1200" b="0" i="0" baseline="0" dirty="0"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ru-RU" sz="1200" b="0" i="0" baseline="0" dirty="0"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Calibri Light" panose="020F0302020204030204" pitchFamily="34" charset="0"/>
                        </a:rPr>
                        <a:t>Упрощенный</a:t>
                      </a:r>
                      <a:r>
                        <a:rPr lang="ru-RU" sz="1200" b="0" i="0" dirty="0"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Calibri Light" panose="020F0302020204030204" pitchFamily="34" charset="0"/>
                        </a:rPr>
                        <a:t>: 15%  доходы</a:t>
                      </a:r>
                      <a:r>
                        <a:rPr lang="ru-RU" sz="1200" b="0" i="0" baseline="0" dirty="0"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Calibri Light" panose="020F0302020204030204" pitchFamily="34" charset="0"/>
                        </a:rPr>
                        <a:t> минус</a:t>
                      </a:r>
                      <a:r>
                        <a:rPr lang="ru-RU" sz="1200" b="0" i="0" dirty="0"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Calibri Light" panose="020F0302020204030204" pitchFamily="34" charset="0"/>
                        </a:rPr>
                        <a:t> расходы.</a:t>
                      </a:r>
                    </a:p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747043"/>
          </a:xfrm>
        </p:spPr>
        <p:txBody>
          <a:bodyPr lIns="720000"/>
          <a:lstStyle/>
          <a:p>
            <a:r>
              <a:rPr lang="ru-RU" sz="3200" dirty="0">
                <a:solidFill>
                  <a:srgbClr val="008C9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план</a:t>
            </a:r>
            <a:endParaRPr sz="3200" dirty="0">
              <a:solidFill>
                <a:srgbClr val="008C9D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2390" y="603250"/>
          <a:ext cx="9921240" cy="5102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2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54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24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44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640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81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473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6258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258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26111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51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5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535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тыс.</a:t>
                      </a:r>
                    </a:p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21.5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22.7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35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21.22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31.7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20.7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21.2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22.1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21.2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26.5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31.1 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289.92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тыс.</a:t>
                      </a:r>
                    </a:p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22.25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23.1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22.19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22.19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22.2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22.65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22.55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22.25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22.49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22.21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22.32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268.08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33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+mn-lt"/>
                        </a:rPr>
                        <a:t>тыс.</a:t>
                      </a:r>
                    </a:p>
                    <a:p>
                      <a:pPr algn="l" fontAlgn="ctr"/>
                      <a:r>
                        <a:rPr lang="ru-RU" sz="10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+mn-lt"/>
                        </a:rPr>
                        <a:t> 3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3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3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3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3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3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3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3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3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3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3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3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sym typeface="+mn-ea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36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669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u="none" strike="noStrike"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u="none" strike="noStrike"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u="none" strike="noStrike"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2.</a:t>
                      </a:r>
                      <a:r>
                        <a:rPr lang="en-US" altLang="ru-RU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ru-RU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Оплата труда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Тыс.руб</a:t>
                      </a:r>
                      <a:r>
                        <a:rPr lang="ru-RU" sz="1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180 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2.2.</a:t>
                      </a:r>
                      <a:r>
                        <a:rPr lang="en-US" alt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alt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Материалы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тыс. 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+mn-lt"/>
                        </a:rPr>
                        <a:t> 2.5  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2.3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2.7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2.24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2.25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2.7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2.6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2.3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+mn-lt"/>
                        </a:rPr>
                        <a:t> 2.54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2.26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2.37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29.04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2.2.3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Налоги на заработную плату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тыс.</a:t>
                      </a:r>
                    </a:p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+mn-lt"/>
                        </a:rPr>
                        <a:t>1.95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1.95</a:t>
                      </a:r>
                      <a:endParaRPr lang="ru-RU" sz="1000" u="none" strike="noStrike"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u="none" strike="noStrike"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1.95</a:t>
                      </a:r>
                      <a:endParaRPr lang="ru-RU" sz="1000" u="none" strike="noStrike"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1.95</a:t>
                      </a:r>
                      <a:endParaRPr lang="ru-RU" sz="1000" u="none" strike="noStrike"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1.95</a:t>
                      </a:r>
                      <a:endParaRPr lang="ru-RU" sz="1000" u="none" strike="noStrike"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1.95</a:t>
                      </a:r>
                      <a:endParaRPr lang="ru-RU" sz="1000" u="none" strike="noStrike"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1.95</a:t>
                      </a:r>
                      <a:endParaRPr lang="ru-RU" sz="1000" u="none" strike="noStrike"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1.95</a:t>
                      </a:r>
                      <a:endParaRPr lang="ru-RU" sz="1000" u="none" strike="noStrike"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u="none" strike="noStrike"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1.95</a:t>
                      </a:r>
                      <a:endParaRPr lang="ru-RU" sz="1000" u="none" strike="noStrike"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1.95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sym typeface="+mn-ea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1.95</a:t>
                      </a:r>
                      <a:endParaRPr lang="ru-RU" sz="1000" u="none" strike="noStrike"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>
                          <a:effectLst/>
                          <a:latin typeface="+mn-lt"/>
                          <a:sym typeface="+mn-ea"/>
                        </a:rPr>
                        <a:t>1.95</a:t>
                      </a:r>
                      <a:endParaRPr lang="ru-RU" sz="1000" u="none" strike="noStrike"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23.04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тыс.</a:t>
                      </a:r>
                    </a:p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2.4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13.3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0.94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11.46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0.45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1.8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0.66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6.24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10.73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44.88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609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тыс. 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0.150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0.300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0.1995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0.141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1.719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0.675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0.45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0.120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0.270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0.99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0.936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1.6095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2.</a:t>
                      </a:r>
                      <a:r>
                        <a:rPr lang="ru-RU" sz="1000" u="none" strike="noStrike" baseline="0" dirty="0">
                          <a:effectLst/>
                          <a:latin typeface="+mn-lt"/>
                        </a:rPr>
                        <a:t> 2523</a:t>
                      </a:r>
                      <a:endParaRPr lang="ru-RU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 err="1">
                          <a:effectLst/>
                          <a:latin typeface="+mn-lt"/>
                        </a:rPr>
                        <a:t>тыс.руб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0.850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2.100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11.305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0.799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9.741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0.3822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0.255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0.680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1.530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0.561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5.304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9.120.5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42.6277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6535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989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тыс.</a:t>
                      </a:r>
                    </a:p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 74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ＭＳ ゴシック" panose="020B0609070205080204" pitchFamily="49" charset="-128"/>
              </a:rPr>
              <a:t>Экономика проекта</a:t>
            </a:r>
            <a:br>
              <a:rPr lang="ru-RU" sz="4000" dirty="0">
                <a:ea typeface="ＭＳ ゴシック" panose="020B0609070205080204" pitchFamily="49" charset="-128"/>
              </a:rPr>
            </a:br>
            <a:br>
              <a:rPr lang="ru-RU" sz="4000" dirty="0">
                <a:ea typeface="ＭＳ ゴシック" panose="020B0609070205080204" pitchFamily="49" charset="-128"/>
              </a:rPr>
            </a:b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ea typeface="ＭＳ ゴシック" panose="020B0609070205080204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ＭＳ ゴシック" panose="020B0609070205080204" pitchFamily="49" charset="-128"/>
              </a:rPr>
              <a:t>Указать показатели за период окупаемости 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ＭＳ ゴシック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ＭＳ ゴシック" panose="020B0609070205080204" pitchFamily="49" charset="-128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759454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6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dirty="0">
                          <a:effectLst/>
                          <a:latin typeface="+mn-lt"/>
                          <a:sym typeface="+mn-ea"/>
                        </a:rPr>
                        <a:t>289920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dirty="0">
                          <a:effectLst/>
                          <a:latin typeface="+mn-lt"/>
                          <a:sym typeface="+mn-ea"/>
                        </a:rPr>
                        <a:t>268080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dirty="0">
                          <a:effectLst/>
                          <a:latin typeface="+mn-lt"/>
                          <a:sym typeface="+mn-ea"/>
                        </a:rPr>
                        <a:t>42 627.7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год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74000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57,6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alt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15,9</a:t>
                      </a:r>
                      <a:endParaRPr lang="en-US" alt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ＭＳ ゴシック" panose="020B0609070205080204" pitchFamily="49" charset="-128"/>
              </a:rPr>
              <a:t>План реализации проекта</a:t>
            </a:r>
            <a:endParaRPr sz="4000" dirty="0">
              <a:ea typeface="ＭＳ ゴシック" panose="020B0609070205080204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2140" y="1521565"/>
            <a:ext cx="1313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График </a:t>
            </a:r>
            <a:r>
              <a:rPr lang="ru-RU" sz="1400" dirty="0" err="1">
                <a:solidFill>
                  <a:schemeClr val="bg1">
                    <a:lumMod val="50000"/>
                  </a:schemeClr>
                </a:solidFill>
              </a:rPr>
              <a:t>Ганта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1829343"/>
            <a:ext cx="9289032" cy="266829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ＭＳ ゴシック" panose="020B0609070205080204" pitchFamily="49" charset="-128"/>
              </a:rPr>
              <a:t>Координаты команды проекта</a:t>
            </a:r>
            <a:endParaRPr sz="4000" dirty="0">
              <a:ea typeface="ＭＳ ゴシック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1845" y="3339465"/>
            <a:ext cx="2604770" cy="226187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lnSpc>
                <a:spcPct val="11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Качалов Павел Алексеевич</a:t>
            </a:r>
          </a:p>
          <a:p>
            <a:pPr algn="ctr">
              <a:lnSpc>
                <a:spcPct val="110000"/>
              </a:lnSpc>
            </a:pPr>
            <a:r>
              <a:rPr lang="ru-RU"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89199080676, </a:t>
            </a:r>
          </a:p>
          <a:p>
            <a:pPr algn="ctr">
              <a:lnSpc>
                <a:spcPct val="110000"/>
              </a:lnSpc>
            </a:pPr>
            <a:r>
              <a:rPr lang="en-US"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pavelkacalov015@gmail.com</a:t>
            </a:r>
          </a:p>
        </p:txBody>
      </p:sp>
      <p:pic>
        <p:nvPicPr>
          <p:cNvPr id="6" name="Picture 4" descr="с праздником | Смешные смайлики, Эмодзи, Смешные открыт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030" y="1523437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2"/>
          <p:cNvSpPr txBox="1"/>
          <p:nvPr/>
        </p:nvSpPr>
        <p:spPr>
          <a:xfrm>
            <a:off x="7212755" y="3915395"/>
            <a:ext cx="2304256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dirty="0"/>
              <a:t>Шишкина Марина Алексеевна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89043110135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Marisha12_04@mail.ru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587" y="1019771"/>
            <a:ext cx="2550591" cy="273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5"/>
          <a:srcRect l="20768" t="42150" r="2002" b="-70"/>
          <a:stretch>
            <a:fillRect/>
          </a:stretch>
        </p:blipFill>
        <p:spPr>
          <a:xfrm>
            <a:off x="863600" y="995680"/>
            <a:ext cx="2428875" cy="24288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 panose="020B0604020202020204"/>
              </a:rPr>
              <a:t>Спасибо за внимание!</a:t>
            </a:r>
            <a:endParaRPr lang="ru-RU" sz="35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1253</Words>
  <Application>Microsoft Office PowerPoint</Application>
  <PresentationFormat>Произвольный</PresentationFormat>
  <Paragraphs>422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33" baseType="lpstr">
      <vt:lpstr>ＭＳ ゴシック</vt:lpstr>
      <vt:lpstr>Arial</vt:lpstr>
      <vt:lpstr>Calibri</vt:lpstr>
      <vt:lpstr>Calibri Light</vt:lpstr>
      <vt:lpstr>Freestyle Script</vt:lpstr>
      <vt:lpstr>Futura PT</vt:lpstr>
      <vt:lpstr>Panton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Суть проекта</vt:lpstr>
      <vt:lpstr>Наша продукция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user</cp:lastModifiedBy>
  <cp:revision>103</cp:revision>
  <dcterms:created xsi:type="dcterms:W3CDTF">2022-10-14T10:42:00Z</dcterms:created>
  <dcterms:modified xsi:type="dcterms:W3CDTF">2023-07-20T21:48:25Z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C8F72DE5F196451B9694F1AE1EDF71C6</vt:lpwstr>
  </property>
  <property fmtid="{D5CDD505-2E9C-101B-9397-08002B2CF9AE}" pid="3" name="KSOProductBuildVer">
    <vt:lpwstr>1049-11.2.0.11219</vt:lpwstr>
  </property>
</Properties>
</file>