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70" r:id="rId2"/>
    <p:sldId id="281" r:id="rId3"/>
    <p:sldId id="286" r:id="rId4"/>
    <p:sldId id="306" r:id="rId5"/>
    <p:sldId id="269" r:id="rId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78" d="100"/>
          <a:sy n="78" d="100"/>
        </p:scale>
        <p:origin x="624" y="67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96187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Веб-платформа «Учись»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Никита Смирнов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Лидер</a:t>
            </a: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23740" y="1356451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Веб-платформа, позволяющая делиться знаниями ученикам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Веб-платформа и мобильное приложение, где студенты могут делиться заметками, учебными материалами, создавать онлайн-группы для обсуждения учебных вопросов и даже проводить виртуальные уроки или </a:t>
            </a:r>
            <a:r>
              <a:rPr lang="ru-RU" dirty="0" err="1"/>
              <a:t>тьюторинг</a:t>
            </a:r>
            <a:r>
              <a:rPr lang="ru-RU" dirty="0"/>
              <a:t>. Это поможет студентам учиться сообща, обмениваться идеями и совместно справляться с учебными заданиями.</a:t>
            </a: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Платформа позволит решить проблемы с обучением у ленивых учеников, которые хотят получить знания по конкретной теме.</a:t>
            </a: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7807261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/>
              <a:t>Вы просто скачиваете мобильное приложение, оплачиваете подписку и начинаете получать знания!</a:t>
            </a:r>
            <a:endParaRPr sz="3200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Использование сервиса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535483" y="3188386"/>
            <a:ext cx="5481859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Платформа основана на базе искусственного интеллекта </a:t>
            </a:r>
            <a:r>
              <a:rPr lang="en-US" sz="2400" dirty="0"/>
              <a:t>ChatGPT-4</a:t>
            </a:r>
            <a:endParaRPr sz="2400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Искусственный интеллект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8 911 371 19 20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smirnofff.58@yandex.ru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3073</TotalTime>
  <Words>116</Words>
  <Application>Microsoft Office PowerPoint</Application>
  <PresentationFormat>Широкоэкранный</PresentationFormat>
  <Paragraphs>19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Никита Смирнов</cp:lastModifiedBy>
  <cp:revision>24</cp:revision>
  <dcterms:modified xsi:type="dcterms:W3CDTF">2023-11-22T23:32:57Z</dcterms:modified>
</cp:coreProperties>
</file>