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448" r:id="rId5"/>
    <p:sldId id="2462" r:id="rId6"/>
    <p:sldId id="259" r:id="rId7"/>
    <p:sldId id="2451" r:id="rId8"/>
    <p:sldId id="2432" r:id="rId9"/>
    <p:sldId id="2433" r:id="rId10"/>
    <p:sldId id="2463" r:id="rId11"/>
    <p:sldId id="2464" r:id="rId12"/>
    <p:sldId id="260" r:id="rId13"/>
    <p:sldId id="2457" r:id="rId14"/>
    <p:sldId id="262" r:id="rId15"/>
    <p:sldId id="2436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9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4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3B"/>
    <a:srgbClr val="898989"/>
    <a:srgbClr val="2F3342"/>
    <a:srgbClr val="A53F52"/>
    <a:srgbClr val="2C2153"/>
    <a:srgbClr val="E99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99402F-86A4-428E-9560-99B5AC3ADA31}" v="1" dt="2020-08-24T22:27:47.0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19" autoAdjust="0"/>
    <p:restoredTop sz="95033" autoAdjust="0"/>
  </p:normalViewPr>
  <p:slideViewPr>
    <p:cSldViewPr snapToGrid="0">
      <p:cViewPr varScale="1">
        <p:scale>
          <a:sx n="58" d="100"/>
          <a:sy n="58" d="100"/>
        </p:scale>
        <p:origin x="500" y="48"/>
      </p:cViewPr>
      <p:guideLst>
        <p:guide orient="horz" pos="1992"/>
        <p:guide pos="3840"/>
        <p:guide orient="horz" pos="1416"/>
      </p:guideLst>
    </p:cSldViewPr>
  </p:slideViewPr>
  <p:outlineViewPr>
    <p:cViewPr>
      <p:scale>
        <a:sx n="33" d="100"/>
        <a:sy n="33" d="100"/>
      </p:scale>
      <p:origin x="0" y="-5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8722"/>
    </p:cViewPr>
  </p:sorterViewPr>
  <p:notesViewPr>
    <p:cSldViewPr snapToGrid="0">
      <p:cViewPr varScale="1">
        <p:scale>
          <a:sx n="99" d="100"/>
          <a:sy n="99" d="100"/>
        </p:scale>
        <p:origin x="28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0F97DFCF-F890-A143-9133-C8B65C9B01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FE2C281-2434-D94F-B4BD-BA3CD4DB8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DB7656B-A354-44C7-91BB-D36C6E150A63}" type="datetime1">
              <a:rPr lang="ru-RU" smtClean="0"/>
              <a:t>27.10.2024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C17CBFA-633D-5540-AFAA-BE1F495EC6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826B5631-D714-AD41-853B-A883ADC344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65AE8BC-2AB3-9E4C-9797-2A6F8A74C7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870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7F42F-5DBE-4911-A325-CA0C2A5D0FE2}" type="datetime1">
              <a:rPr lang="ru-RU" smtClean="0"/>
              <a:pPr/>
              <a:t>27.10.2024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28B34ED-4CDD-41C9-90F7-D768D5559A6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2597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06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627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949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01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81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205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86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840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010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961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57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053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 2">
            <a:extLst>
              <a:ext uri="{FF2B5EF4-FFF2-40B4-BE49-F238E27FC236}">
                <a16:creationId xmlns:a16="http://schemas.microsoft.com/office/drawing/2014/main" xmlns="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F80209DF-C4D9-43B8-AA05-F536191530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2343" y="5922140"/>
            <a:ext cx="5167313" cy="51879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758235C5-25B1-4243-9762-4AAD3C08E8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38600" y="3608511"/>
            <a:ext cx="4114800" cy="51879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rtlCol="0">
            <a:noAutofit/>
          </a:bodyPr>
          <a:lstStyle>
            <a:lvl1pPr marL="0" indent="0" algn="ctr">
              <a:buNone/>
              <a:defRPr sz="1800" cap="all" baseline="0"/>
            </a:lvl1pPr>
          </a:lstStyle>
          <a:p>
            <a:pPr rtl="0"/>
            <a:r>
              <a:rPr lang="ru-RU" spc="300" noProof="0"/>
              <a:t>ГОДОВОЙ ОБЗОР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8B2C6E-DB6F-4476-8E95-9F6EC7939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6" y="2445633"/>
            <a:ext cx="11490325" cy="823913"/>
          </a:xfrm>
        </p:spPr>
        <p:txBody>
          <a:bodyPr rtlCol="0">
            <a:no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4000" cap="all" spc="300" baseline="0"/>
            </a:lvl1pPr>
          </a:lstStyle>
          <a:p>
            <a:pPr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8230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912AA41C-A030-4521-8130-6A8E4543F2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parallelogram">
            <a:avLst/>
          </a:prstGeom>
          <a:effectLst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83D428-B974-43F4-9246-0A2EECA11A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8819" y="642927"/>
            <a:ext cx="4846320" cy="1435947"/>
          </a:xfrm>
        </p:spPr>
        <p:txBody>
          <a:bodyPr rtlCol="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5400" baseline="0"/>
            </a:lvl1pPr>
          </a:lstStyle>
          <a:p>
            <a:pPr rtl="0"/>
            <a:r>
              <a:rPr lang="ru-RU" noProof="0"/>
              <a:t>Название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9D00A38D-CFE8-4333-B9D2-D3E7EACA4F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68820" y="2078875"/>
            <a:ext cx="4114800" cy="3798888"/>
          </a:xfrm>
        </p:spPr>
        <p:txBody>
          <a:bodyPr rtlCol="0">
            <a:noAutofit/>
          </a:bodyPr>
          <a:lstStyle>
            <a:lvl1pPr marL="0" indent="0">
              <a:buNone/>
              <a:defRPr sz="1800" spc="3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AA8588E-221D-4931-A290-C5C4184435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068820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2911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E5539E44-E270-49B4-8B0A-07870325AA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5539" y="1546138"/>
            <a:ext cx="4023360" cy="464871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spc="300" baseline="0" dirty="0">
                <a:solidFill>
                  <a:schemeClr val="lt1"/>
                </a:solidFill>
              </a:defRPr>
            </a:lvl1pPr>
          </a:lstStyle>
          <a:p>
            <a:pPr marL="0" lvl="0" algn="ctr" rtl="0"/>
            <a:r>
              <a:rPr lang="ru-RU" noProof="0"/>
              <a:t>ОБРАЗЕЦ ТЕКСТА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186FE9B2-6286-484B-8943-95EE0B6B02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416550" cy="6846932"/>
          </a:xfrm>
          <a:effectLst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Объект 8">
            <a:extLst>
              <a:ext uri="{FF2B5EF4-FFF2-40B4-BE49-F238E27FC236}">
                <a16:creationId xmlns:a16="http://schemas.microsoft.com/office/drawing/2014/main" xmlns="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2799617"/>
            <a:ext cx="4646246" cy="2218585"/>
          </a:xfrm>
        </p:spPr>
        <p:txBody>
          <a:bodyPr rtlCol="0">
            <a:noAutofit/>
          </a:bodyPr>
          <a:lstStyle>
            <a:lvl1pPr>
              <a:defRPr/>
            </a:lvl1pPr>
          </a:lstStyle>
          <a:p>
            <a:pPr marL="0" indent="0" rtl="0">
              <a:lnSpc>
                <a:spcPct val="100000"/>
              </a:lnSpc>
              <a:buNone/>
            </a:pPr>
            <a:r>
              <a:rPr lang="ru-RU" sz="1600" noProof="0">
                <a:cs typeface="Biome Light" panose="020B0303030204020804" pitchFamily="34" charset="0"/>
              </a:rPr>
              <a:t>Образец текста.</a:t>
            </a:r>
          </a:p>
          <a:p>
            <a:pPr marL="0" indent="0" rtl="0">
              <a:buNone/>
            </a:pPr>
            <a:endParaRPr lang="ru-RU" noProof="0"/>
          </a:p>
        </p:txBody>
      </p:sp>
      <p:sp>
        <p:nvSpPr>
          <p:cNvPr id="17" name="Номер слайда 70">
            <a:extLst>
              <a:ext uri="{FF2B5EF4-FFF2-40B4-BE49-F238E27FC236}">
                <a16:creationId xmlns:a16="http://schemas.microsoft.com/office/drawing/2014/main" xmlns="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8C2E478F-E849-4A8C-AF1F-CBCC78A7CBFA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CB0E4A3-5566-43FE-A59F-2C4F4FE7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rtlCol="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7832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912AA41C-A030-4521-8130-6A8E4543F2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6792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67922"/>
              <a:gd name="connsiteX1" fmla="*/ 6096000 w 6096000"/>
              <a:gd name="connsiteY1" fmla="*/ 0 h 6867922"/>
              <a:gd name="connsiteX2" fmla="*/ 4228633 w 6096000"/>
              <a:gd name="connsiteY2" fmla="*/ 6867922 h 6867922"/>
              <a:gd name="connsiteX3" fmla="*/ 0 w 6096000"/>
              <a:gd name="connsiteY3" fmla="*/ 6858000 h 6867922"/>
              <a:gd name="connsiteX4" fmla="*/ 0 w 6096000"/>
              <a:gd name="connsiteY4" fmla="*/ 0 h 686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67922">
                <a:moveTo>
                  <a:pt x="0" y="0"/>
                </a:moveTo>
                <a:lnTo>
                  <a:pt x="6096000" y="0"/>
                </a:lnTo>
                <a:lnTo>
                  <a:pt x="4228633" y="686792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262871"/>
            <a:ext cx="5251450" cy="1661297"/>
          </a:xfrm>
        </p:spPr>
        <p:txBody>
          <a:bodyPr rtlCol="0" anchor="b"/>
          <a:lstStyle>
            <a:lvl1pPr algn="l">
              <a:defRPr sz="6000" spc="3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378134"/>
            <a:ext cx="5251450" cy="36512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6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289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 rtlCol="0">
            <a:noAutofit/>
          </a:bodyPr>
          <a:lstStyle>
            <a:lvl1pPr algn="l">
              <a:defRPr sz="3200" spc="300"/>
            </a:lvl1pPr>
          </a:lstStyle>
          <a:p>
            <a:pPr rtl="0"/>
            <a:r>
              <a:rPr lang="ru-RU" noProof="0"/>
              <a:t>МЕСТО ДЛЯ ЗАГОЛОВКА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D1B16-7058-45AD-9B19-E19CAF9668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92279" y="1263841"/>
            <a:ext cx="4018722" cy="4636392"/>
          </a:xfrm>
        </p:spPr>
        <p:txBody>
          <a:bodyPr lIns="0" rIns="0" rtlCol="0">
            <a:no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9" name="Номер слайда 5">
            <a:extLst>
              <a:ext uri="{FF2B5EF4-FFF2-40B4-BE49-F238E27FC236}">
                <a16:creationId xmlns:a16="http://schemas.microsoft.com/office/drawing/2014/main" xmlns="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D7CA175D-816E-4F70-96CC-8A1FD0EB16C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6600" y="3651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xmlns="" id="{323519C8-24DE-471D-85A9-7A8AFACEC4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51300" y="3651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Рисунок 4">
            <a:extLst>
              <a:ext uri="{FF2B5EF4-FFF2-40B4-BE49-F238E27FC236}">
                <a16:creationId xmlns:a16="http://schemas.microsoft.com/office/drawing/2014/main" xmlns="" id="{547F0F1E-7AF5-4B76-928C-7B28010C4F9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6600" y="24225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Рисунок 4">
            <a:extLst>
              <a:ext uri="{FF2B5EF4-FFF2-40B4-BE49-F238E27FC236}">
                <a16:creationId xmlns:a16="http://schemas.microsoft.com/office/drawing/2014/main" xmlns="" id="{063D0E8E-9491-4AF0-918D-A0B782C5FD6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51300" y="24225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2" name="Рисунок 4">
            <a:extLst>
              <a:ext uri="{FF2B5EF4-FFF2-40B4-BE49-F238E27FC236}">
                <a16:creationId xmlns:a16="http://schemas.microsoft.com/office/drawing/2014/main" xmlns="" id="{042F54CB-9200-4D74-968A-0A3E5871D9E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6600" y="44799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3" name="Рисунок 4">
            <a:extLst>
              <a:ext uri="{FF2B5EF4-FFF2-40B4-BE49-F238E27FC236}">
                <a16:creationId xmlns:a16="http://schemas.microsoft.com/office/drawing/2014/main" xmlns="" id="{1D925119-27E3-496E-86BC-23416F94FB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51300" y="4479925"/>
            <a:ext cx="2997200" cy="1781979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DF93AF7-D4DC-42B5-8A4F-B5F3ABBB03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781678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53968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53345D17-D652-4766-B11C-2E8D8390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767791"/>
            <a:ext cx="11002962" cy="823913"/>
          </a:xfrm>
        </p:spPr>
        <p:txBody>
          <a:bodyPr rtlCol="0">
            <a:noAutofit/>
          </a:bodyPr>
          <a:lstStyle>
            <a:lvl1pPr>
              <a:defRPr sz="4800" spc="3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BC7A58C-70BA-43E5-BD90-83ADB63B0C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F8A60B7-2499-42C6-8A74-ACDAE24574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263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179BAC-E989-4203-B9B4-662803654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4607137"/>
            <a:ext cx="4114800" cy="421480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rtlCol="0">
            <a:noAutofit/>
          </a:bodyPr>
          <a:lstStyle>
            <a:lvl1pPr>
              <a:defRPr sz="1400" spc="300" baseline="0"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60CCC81E-A013-4315-AD13-97BA3AA955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8756" y="1569719"/>
            <a:ext cx="9234488" cy="2651443"/>
          </a:xfrm>
        </p:spPr>
        <p:txBody>
          <a:bodyPr rtlCol="0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9555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2">
            <a:extLst>
              <a:ext uri="{FF2B5EF4-FFF2-40B4-BE49-F238E27FC236}">
                <a16:creationId xmlns:a16="http://schemas.microsoft.com/office/drawing/2014/main" xmlns="" id="{0EF11611-8537-47CC-87AC-2E25428B7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"/>
            <a:ext cx="11002962" cy="1623218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ru-RU" sz="4800" noProof="0"/>
              <a:t>Образец заголовка</a:t>
            </a:r>
          </a:p>
        </p:txBody>
      </p:sp>
      <p:sp>
        <p:nvSpPr>
          <p:cNvPr id="19" name="Рисунок 17">
            <a:extLst>
              <a:ext uri="{FF2B5EF4-FFF2-40B4-BE49-F238E27FC236}">
                <a16:creationId xmlns:a16="http://schemas.microsoft.com/office/drawing/2014/main" xmlns="" id="{D1A63A52-1E65-414B-BBC3-D31F515791A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78601" y="1638300"/>
            <a:ext cx="5156200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ED7E0E1A-1E64-4A9A-9C8B-69486BD1123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9900" y="1638300"/>
            <a:ext cx="5156200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xmlns="" id="{1E462965-19D7-4A65-B394-9AE76A5B48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9107" y="3864355"/>
            <a:ext cx="5157787" cy="494506"/>
          </a:xfrm>
        </p:spPr>
        <p:txBody>
          <a:bodyPr rtlCol="0">
            <a:noAutofit/>
          </a:bodyPr>
          <a:lstStyle>
            <a:lvl1pPr marL="0" indent="0">
              <a:buNone/>
              <a:defRPr sz="2400"/>
            </a:lvl1pPr>
          </a:lstStyle>
          <a:p>
            <a:pPr lvl="0" rtl="0"/>
            <a:r>
              <a:rPr lang="ru-RU" spc="300" noProof="0">
                <a:solidFill>
                  <a:schemeClr val="tx1"/>
                </a:solidFill>
              </a:rPr>
              <a:t>Щелкните, чтобы изменить стили текста образца слайда</a:t>
            </a:r>
          </a:p>
        </p:txBody>
      </p:sp>
      <p:sp>
        <p:nvSpPr>
          <p:cNvPr id="11" name="Объект 4">
            <a:extLst>
              <a:ext uri="{FF2B5EF4-FFF2-40B4-BE49-F238E27FC236}">
                <a16:creationId xmlns:a16="http://schemas.microsoft.com/office/drawing/2014/main" xmlns="" id="{FAEC14D1-0BEA-4D9A-9D96-A56B6A9B07A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9107" y="4531139"/>
            <a:ext cx="5157787" cy="2039144"/>
          </a:xfrm>
        </p:spPr>
        <p:txBody>
          <a:bodyPr rtlCol="0">
            <a:noAutofit/>
          </a:bodyPr>
          <a:lstStyle/>
          <a:p>
            <a:pPr lvl="0"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noProof="0">
                <a:solidFill>
                  <a:schemeClr val="tx1"/>
                </a:solidFill>
              </a:rPr>
              <a:t>Щелкните, чтобы изменить стили текста образца слайда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xmlns="" id="{1507BB47-1AB4-42F2-99FF-453A0622B81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565107" y="3864355"/>
            <a:ext cx="5183188" cy="494506"/>
          </a:xfrm>
        </p:spPr>
        <p:txBody>
          <a:bodyPr rtlCol="0">
            <a:noAutofit/>
          </a:bodyPr>
          <a:lstStyle>
            <a:lvl1pPr marL="0" indent="0">
              <a:buNone/>
              <a:defRPr sz="2400"/>
            </a:lvl1pPr>
          </a:lstStyle>
          <a:p>
            <a:pPr lvl="0" rtl="0"/>
            <a:r>
              <a:rPr lang="ru-RU" spc="300" noProof="0">
                <a:solidFill>
                  <a:schemeClr val="tx1"/>
                </a:solidFill>
              </a:rPr>
              <a:t>Щелкните, чтобы изменить стили текста образца слайда</a:t>
            </a:r>
          </a:p>
        </p:txBody>
      </p:sp>
      <p:sp>
        <p:nvSpPr>
          <p:cNvPr id="14" name="Объект 6">
            <a:extLst>
              <a:ext uri="{FF2B5EF4-FFF2-40B4-BE49-F238E27FC236}">
                <a16:creationId xmlns:a16="http://schemas.microsoft.com/office/drawing/2014/main" xmlns="" id="{438D6EEA-A0DB-4B5F-8F41-A9C1F2C094C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565107" y="4531139"/>
            <a:ext cx="5183188" cy="2039144"/>
          </a:xfrm>
        </p:spPr>
        <p:txBody>
          <a:bodyPr rtlCol="0">
            <a:noAutofit/>
          </a:bodyPr>
          <a:lstStyle/>
          <a:p>
            <a:pPr lvl="0"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noProof="0">
                <a:solidFill>
                  <a:schemeClr val="tx1"/>
                </a:solidFill>
              </a:rPr>
              <a:t>Щелкните, чтобы изменить стили текста образца слайда</a:t>
            </a:r>
          </a:p>
        </p:txBody>
      </p:sp>
      <p:sp>
        <p:nvSpPr>
          <p:cNvPr id="20" name="Номер слайда 5">
            <a:extLst>
              <a:ext uri="{FF2B5EF4-FFF2-40B4-BE49-F238E27FC236}">
                <a16:creationId xmlns:a16="http://schemas.microsoft.com/office/drawing/2014/main" xmlns="" id="{A4909F59-7529-454A-A1EF-3CC1EADE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6468303"/>
            <a:ext cx="443948" cy="365125"/>
          </a:xfrm>
        </p:spPr>
        <p:txBody>
          <a:bodyPr rtlCol="0">
            <a:noAutofit/>
          </a:bodyPr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70834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">
            <a:extLst>
              <a:ext uri="{FF2B5EF4-FFF2-40B4-BE49-F238E27FC236}">
                <a16:creationId xmlns:a16="http://schemas.microsoft.com/office/drawing/2014/main" xmlns="" id="{6186F91B-547E-43BC-9BCE-04619DAAF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"/>
            <a:ext cx="11002962" cy="1623218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ru-RU" sz="4800" noProof="0"/>
              <a:t>Образец заголовка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D635DFA1-45D2-4EFE-8BB2-BE96634669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0121" y="3669506"/>
            <a:ext cx="3108326" cy="2566988"/>
          </a:xfrm>
        </p:spPr>
        <p:txBody>
          <a:bodyPr rtlCol="0"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2F2918FE-A84E-4303-AEF3-4FD66CDD73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0438" y="1624013"/>
            <a:ext cx="3108325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Рисунок 23">
            <a:extLst>
              <a:ext uri="{FF2B5EF4-FFF2-40B4-BE49-F238E27FC236}">
                <a16:creationId xmlns:a16="http://schemas.microsoft.com/office/drawing/2014/main" xmlns="" id="{E2401025-9BC9-4BDD-97DA-CA763CF846B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42155" y="1623219"/>
            <a:ext cx="3108325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6" name="Рисунок 23">
            <a:extLst>
              <a:ext uri="{FF2B5EF4-FFF2-40B4-BE49-F238E27FC236}">
                <a16:creationId xmlns:a16="http://schemas.microsoft.com/office/drawing/2014/main" xmlns="" id="{B7C4AAB6-897A-4ABD-AD50-2D86B197E91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22920" y="1623219"/>
            <a:ext cx="3108325" cy="1892300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9" name="Текст 27">
            <a:extLst>
              <a:ext uri="{FF2B5EF4-FFF2-40B4-BE49-F238E27FC236}">
                <a16:creationId xmlns:a16="http://schemas.microsoft.com/office/drawing/2014/main" xmlns="" id="{790D65EC-6EB4-4594-91E9-5C3DE7C3B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1837" y="3681412"/>
            <a:ext cx="3108326" cy="2566988"/>
          </a:xfrm>
        </p:spPr>
        <p:txBody>
          <a:bodyPr rtlCol="0"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0" name="Текст 27">
            <a:extLst>
              <a:ext uri="{FF2B5EF4-FFF2-40B4-BE49-F238E27FC236}">
                <a16:creationId xmlns:a16="http://schemas.microsoft.com/office/drawing/2014/main" xmlns="" id="{611CF730-D055-47C2-A626-299F429D41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2919" y="3681412"/>
            <a:ext cx="3108326" cy="2566988"/>
          </a:xfrm>
        </p:spPr>
        <p:txBody>
          <a:bodyPr rtlCol="0"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1" name="Номер слайда 5">
            <a:extLst>
              <a:ext uri="{FF2B5EF4-FFF2-40B4-BE49-F238E27FC236}">
                <a16:creationId xmlns:a16="http://schemas.microsoft.com/office/drawing/2014/main" xmlns="" id="{F09E06A6-BFDD-42BD-BA69-2CD3BEF0F7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49269" y="6468303"/>
            <a:ext cx="443948" cy="365125"/>
          </a:xfrm>
        </p:spPr>
        <p:txBody>
          <a:bodyPr rtlCol="0">
            <a:noAutofit/>
          </a:bodyPr>
          <a:lstStyle/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4559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186FE9B2-6286-484B-8943-95EE0B6B02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416550" cy="6858000"/>
          </a:xfrm>
          <a:effectLst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Объект 8">
            <a:extLst>
              <a:ext uri="{FF2B5EF4-FFF2-40B4-BE49-F238E27FC236}">
                <a16:creationId xmlns:a16="http://schemas.microsoft.com/office/drawing/2014/main" xmlns="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661160"/>
            <a:ext cx="4646246" cy="2218585"/>
          </a:xfrm>
        </p:spPr>
        <p:txBody>
          <a:bodyPr rtlCol="0">
            <a:noAutofit/>
          </a:bodyPr>
          <a:lstStyle>
            <a:lvl1pPr>
              <a:defRPr/>
            </a:lvl1pPr>
          </a:lstStyle>
          <a:p>
            <a:pPr marL="0" indent="0" rtl="0">
              <a:lnSpc>
                <a:spcPct val="100000"/>
              </a:lnSpc>
              <a:buNone/>
            </a:pPr>
            <a:r>
              <a:rPr lang="ru-RU" sz="1600" noProof="0">
                <a:cs typeface="Biome Light" panose="020B0303030204020804" pitchFamily="34" charset="0"/>
              </a:rPr>
              <a:t>Образец текста.</a:t>
            </a:r>
          </a:p>
          <a:p>
            <a:pPr marL="0" indent="0" rtl="0">
              <a:buNone/>
            </a:pPr>
            <a:endParaRPr lang="ru-RU" noProof="0"/>
          </a:p>
        </p:txBody>
      </p:sp>
      <p:sp>
        <p:nvSpPr>
          <p:cNvPr id="17" name="Номер слайда 70">
            <a:extLst>
              <a:ext uri="{FF2B5EF4-FFF2-40B4-BE49-F238E27FC236}">
                <a16:creationId xmlns:a16="http://schemas.microsoft.com/office/drawing/2014/main" xmlns="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8C2E478F-E849-4A8C-AF1F-CBCC78A7CBFA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Заголовок 1">
            <a:extLst>
              <a:ext uri="{FF2B5EF4-FFF2-40B4-BE49-F238E27FC236}">
                <a16:creationId xmlns:a16="http://schemas.microsoft.com/office/drawing/2014/main" xmlns="" id="{76CDEBF2-B5C9-4887-B717-81C3D1A7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rtlCol="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16A7FA3-8C13-4E5A-88C4-4357C8ACD7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107044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1319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D9074D0F-754F-4F2C-A410-F222D2D234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02365" y="1660810"/>
            <a:ext cx="10787270" cy="830649"/>
          </a:xfrm>
        </p:spPr>
        <p:txBody>
          <a:bodyPr rtlCol="0">
            <a:noAutofit/>
          </a:bodyPr>
          <a:lstStyle/>
          <a:p>
            <a:pPr rtl="0"/>
            <a:r>
              <a:rPr lang="ru-RU" sz="4000" spc="300" noProof="0"/>
              <a:t>Образец заголовка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F80209DF-C4D9-43B8-AA05-F536191530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2343" y="5137992"/>
            <a:ext cx="5167313" cy="51879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1" name="Текст 13">
            <a:extLst>
              <a:ext uri="{FF2B5EF4-FFF2-40B4-BE49-F238E27FC236}">
                <a16:creationId xmlns:a16="http://schemas.microsoft.com/office/drawing/2014/main" xmlns="" id="{1D89734B-03E0-4ADE-8F62-C819F3E976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194" y="3903126"/>
            <a:ext cx="3064668" cy="51879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2" name="Текст 13">
            <a:extLst>
              <a:ext uri="{FF2B5EF4-FFF2-40B4-BE49-F238E27FC236}">
                <a16:creationId xmlns:a16="http://schemas.microsoft.com/office/drawing/2014/main" xmlns="" id="{85971F4D-8B59-4B3E-9169-64E0EF1BA8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3664" y="3893330"/>
            <a:ext cx="3064668" cy="51879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3" name="Текст 13">
            <a:extLst>
              <a:ext uri="{FF2B5EF4-FFF2-40B4-BE49-F238E27FC236}">
                <a16:creationId xmlns:a16="http://schemas.microsoft.com/office/drawing/2014/main" xmlns="" id="{90B19777-E2ED-419C-B486-857117FD0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39138" y="3903126"/>
            <a:ext cx="3064668" cy="51879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4" name="Место для изображения из Интернета 33">
            <a:extLst>
              <a:ext uri="{FF2B5EF4-FFF2-40B4-BE49-F238E27FC236}">
                <a16:creationId xmlns:a16="http://schemas.microsoft.com/office/drawing/2014/main" xmlns="" id="{1A58EB44-F532-4998-B316-61C738C37BF5}"/>
              </a:ext>
            </a:extLst>
          </p:cNvPr>
          <p:cNvSpPr>
            <a:spLocks noGrp="1"/>
          </p:cNvSpPr>
          <p:nvPr>
            <p:ph type="clipArt" sz="quarter" idx="19" hasCustomPrompt="1"/>
          </p:nvPr>
        </p:nvSpPr>
        <p:spPr>
          <a:xfrm>
            <a:off x="1754768" y="3098985"/>
            <a:ext cx="731520" cy="73152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5" name="Место для изображения из Интернета 33">
            <a:extLst>
              <a:ext uri="{FF2B5EF4-FFF2-40B4-BE49-F238E27FC236}">
                <a16:creationId xmlns:a16="http://schemas.microsoft.com/office/drawing/2014/main" xmlns="" id="{33763C3C-3545-40BD-9B2C-DC4C0E4CE819}"/>
              </a:ext>
            </a:extLst>
          </p:cNvPr>
          <p:cNvSpPr>
            <a:spLocks noGrp="1"/>
          </p:cNvSpPr>
          <p:nvPr>
            <p:ph type="clipArt" sz="quarter" idx="20" hasCustomPrompt="1"/>
          </p:nvPr>
        </p:nvSpPr>
        <p:spPr>
          <a:xfrm>
            <a:off x="5730240" y="3098985"/>
            <a:ext cx="731520" cy="73152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6" name="Место для изображения из Интернета 33">
            <a:extLst>
              <a:ext uri="{FF2B5EF4-FFF2-40B4-BE49-F238E27FC236}">
                <a16:creationId xmlns:a16="http://schemas.microsoft.com/office/drawing/2014/main" xmlns="" id="{1C5D3777-17F3-4225-8C52-2EF1DB4FD54A}"/>
              </a:ext>
            </a:extLst>
          </p:cNvPr>
          <p:cNvSpPr>
            <a:spLocks noGrp="1"/>
          </p:cNvSpPr>
          <p:nvPr>
            <p:ph type="clipArt" sz="quarter" idx="21" hasCustomPrompt="1"/>
          </p:nvPr>
        </p:nvSpPr>
        <p:spPr>
          <a:xfrm>
            <a:off x="9705712" y="3098985"/>
            <a:ext cx="731520" cy="73152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317374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05F96C-D634-4A69-95EC-3D002BD68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365125"/>
            <a:ext cx="11002962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7757E98-D0FB-43E3-98BC-711F6A2F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519" y="1365813"/>
            <a:ext cx="10989920" cy="4811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FA65B72-2E86-4BA3-94F2-3ADFA40B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C1F3FD-3DB9-46B7-85E1-E8B8878A4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2E478F-E849-4A8C-AF1F-CBCC78A7CBF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1" r:id="rId3"/>
    <p:sldLayoutId id="2147483651" r:id="rId4"/>
    <p:sldLayoutId id="2147483660" r:id="rId5"/>
    <p:sldLayoutId id="2147483677" r:id="rId6"/>
    <p:sldLayoutId id="2147483666" r:id="rId7"/>
    <p:sldLayoutId id="2147483679" r:id="rId8"/>
    <p:sldLayoutId id="2147483653" r:id="rId9"/>
    <p:sldLayoutId id="2147483678" r:id="rId10"/>
    <p:sldLayoutId id="2147483680" r:id="rId11"/>
  </p:sldLayoutIdLst>
  <p:hf hdr="0" ft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microsoft.com/office/2007/relationships/hdphoto" Target="../media/hdphoto7.wdp"/><Relationship Id="rId5" Type="http://schemas.openxmlformats.org/officeDocument/2006/relationships/image" Target="../media/image22.png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абстрактное изображение">
            <a:extLst>
              <a:ext uri="{FF2B5EF4-FFF2-40B4-BE49-F238E27FC236}">
                <a16:creationId xmlns:a16="http://schemas.microsoft.com/office/drawing/2014/main" xmlns="" id="{9AB29DBC-55D3-49D9-BB44-4936739C4B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alphaModFix amt="5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/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79DC1498-E692-42BA-B69F-6D37E6CFA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Цифровой помощник сотрудника приемной комиссии </a:t>
            </a:r>
            <a:r>
              <a:rPr lang="ru-RU" dirty="0" smtClean="0"/>
              <a:t>университета</a:t>
            </a:r>
            <a:br>
              <a:rPr lang="ru-RU" dirty="0" smtClean="0"/>
            </a:br>
            <a:r>
              <a:rPr lang="en-US" dirty="0" err="1" smtClean="0"/>
              <a:t>SmartStart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0AE828D-1E63-455F-949D-0C5454A7FE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pPr rtl="0"/>
            <a:r>
              <a:rPr lang="ru-RU" dirty="0" smtClean="0"/>
              <a:t>26.09.24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5D865526-EC39-4780-A2A8-274A80A5C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8600" y="4544977"/>
            <a:ext cx="4114800" cy="518795"/>
          </a:xfrm>
        </p:spPr>
        <p:txBody>
          <a:bodyPr rtlCol="0"/>
          <a:lstStyle/>
          <a:p>
            <a:pPr rtl="0"/>
            <a:r>
              <a:rPr lang="ru-RU" dirty="0" smtClean="0"/>
              <a:t>двухнедельный </a:t>
            </a:r>
            <a:r>
              <a:rPr lang="ru-RU" dirty="0"/>
              <a:t>обзор</a:t>
            </a:r>
          </a:p>
        </p:txBody>
      </p:sp>
    </p:spTree>
    <p:extLst>
      <p:ext uri="{BB962C8B-B14F-4D97-AF65-F5344CB8AC3E}">
        <p14:creationId xmlns:p14="http://schemas.microsoft.com/office/powerpoint/2010/main" val="392783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3A87B3-0A27-4EE9-979E-B69581E47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Повестка</a:t>
            </a:r>
          </a:p>
        </p:txBody>
      </p:sp>
      <p:pic>
        <p:nvPicPr>
          <p:cNvPr id="8" name="Рисунок 7" descr="группа людей за столом для конференций">
            <a:extLst>
              <a:ext uri="{FF2B5EF4-FFF2-40B4-BE49-F238E27FC236}">
                <a16:creationId xmlns:a16="http://schemas.microsoft.com/office/drawing/2014/main" xmlns="" id="{BB76F5AB-0940-46E1-85F9-6A870D7D04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370" r="20370"/>
          <a:stretch/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F3C89A40-EEAA-43AB-9A3A-B2CFDE450F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68820" y="2078875"/>
            <a:ext cx="4264198" cy="3798888"/>
          </a:xfrm>
        </p:spPr>
        <p:txBody>
          <a:bodyPr rtlCol="0"/>
          <a:lstStyle/>
          <a:p>
            <a:pPr rtl="0"/>
            <a:r>
              <a:rPr lang="ru-RU" dirty="0" smtClean="0"/>
              <a:t>ОПИСАНИЕ ПРОЕКТА</a:t>
            </a:r>
            <a:endParaRPr lang="ru-RU" dirty="0"/>
          </a:p>
          <a:p>
            <a:pPr rtl="0"/>
            <a:r>
              <a:rPr lang="ru-RU" dirty="0" smtClean="0"/>
              <a:t>ОТЧЕТ О ПРОДЕЛАННОЙ РАБОТЕ</a:t>
            </a:r>
            <a:endParaRPr lang="ru-RU" dirty="0"/>
          </a:p>
          <a:p>
            <a:pPr rtl="0"/>
            <a:r>
              <a:rPr lang="ru-RU" dirty="0"/>
              <a:t>КОМАНДА</a:t>
            </a:r>
          </a:p>
          <a:p>
            <a:pPr rtl="0"/>
            <a:r>
              <a:rPr lang="ru-RU" dirty="0"/>
              <a:t>ЧТО ДАЛЬШЕ</a:t>
            </a:r>
          </a:p>
          <a:p>
            <a:pPr rtl="0"/>
            <a:r>
              <a:rPr lang="ru-RU" dirty="0"/>
              <a:t>ЗАКЛЮЧЕНИЕ</a:t>
            </a:r>
          </a:p>
          <a:p>
            <a:pPr rt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29F8048-1E86-48F4-B246-D2F8C54B7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103950CF-5BF2-4FB0-A36C-48C194F39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Описание проекта</a:t>
            </a:r>
            <a:endParaRPr lang="ru-RU" dirty="0"/>
          </a:p>
        </p:txBody>
      </p:sp>
      <p:pic>
        <p:nvPicPr>
          <p:cNvPr id="5" name="Рисунок 4" descr="стол с разными людьми, работающими в своих ноутбуках">
            <a:extLst>
              <a:ext uri="{FF2B5EF4-FFF2-40B4-BE49-F238E27FC236}">
                <a16:creationId xmlns:a16="http://schemas.microsoft.com/office/drawing/2014/main" xmlns="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617" r="23617"/>
          <a:stretch/>
        </p:blipFill>
        <p:spPr>
          <a:noFill/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256319DF-036A-473B-95D3-C5F6FF849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633435"/>
            <a:ext cx="4646246" cy="2218585"/>
          </a:xfrm>
        </p:spPr>
        <p:txBody>
          <a:bodyPr rtlCol="0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+mj-lt"/>
              </a:rPr>
              <a:t>Assistant-to-the-admissions-Committee</a:t>
            </a:r>
            <a:r>
              <a:rPr lang="ru-RU" dirty="0">
                <a:latin typeface="+mj-lt"/>
              </a:rPr>
              <a:t>(</a:t>
            </a:r>
            <a:r>
              <a:rPr lang="en-US" dirty="0">
                <a:latin typeface="+mj-lt"/>
              </a:rPr>
              <a:t>ATTAC</a:t>
            </a:r>
            <a:r>
              <a:rPr lang="ru-RU" dirty="0">
                <a:latin typeface="+mj-lt"/>
              </a:rPr>
              <a:t>)</a:t>
            </a:r>
            <a:r>
              <a:rPr lang="en-US" dirty="0">
                <a:latin typeface="+mj-lt"/>
              </a:rPr>
              <a:t> – </a:t>
            </a:r>
            <a:r>
              <a:rPr lang="ru-RU" dirty="0">
                <a:latin typeface="+mj-lt"/>
              </a:rPr>
              <a:t>помощник сотрудника приемной комиссии. Это веб приложение позволит производить анализ абитуриентов, в идеале составлять прогнозы относительно будущих абитуриентов. Приложение позволит понять, как привлечь как можно большее количество абитуриентов в ТИУ.</a:t>
            </a:r>
          </a:p>
          <a:p>
            <a:pPr marL="0" indent="0" rtl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BADA18-8F0E-4249-A144-6CB8259BA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37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9008" y="1490473"/>
            <a:ext cx="6309360" cy="2433696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Отчет о проделанной работе</a:t>
            </a:r>
            <a:endParaRPr lang="ru-RU" dirty="0"/>
          </a:p>
        </p:txBody>
      </p:sp>
      <p:pic>
        <p:nvPicPr>
          <p:cNvPr id="8" name="Рисунок 7" descr="крупный план компьютерного кода">
            <a:extLst>
              <a:ext uri="{FF2B5EF4-FFF2-40B4-BE49-F238E27FC236}">
                <a16:creationId xmlns:a16="http://schemas.microsoft.com/office/drawing/2014/main" xmlns="" id="{A596BF19-CC58-4709-B5D6-3FC378FDC7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370" r="20370"/>
          <a:stretch/>
        </p:blipFill>
        <p:spPr/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B156CAF1-214F-4566-9B0D-DACA1063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2680" y="4393374"/>
            <a:ext cx="2834640" cy="365125"/>
          </a:xfrm>
        </p:spPr>
        <p:txBody>
          <a:bodyPr rtlCol="0"/>
          <a:lstStyle/>
          <a:p>
            <a:pPr rtl="0"/>
            <a:r>
              <a:rPr lang="ru-RU"/>
              <a:t>Начнем разбор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6A5C12-E784-444E-B868-DE2AE857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7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FBDE7135-9153-4AEB-AC1F-4B951B7A7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5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8281" y="255727"/>
            <a:ext cx="11002962" cy="823913"/>
          </a:xfrm>
        </p:spPr>
        <p:txBody>
          <a:bodyPr/>
          <a:lstStyle/>
          <a:p>
            <a:r>
              <a:rPr lang="ru-RU" sz="3600" dirty="0" smtClean="0"/>
              <a:t>репозитории </a:t>
            </a:r>
            <a:r>
              <a:rPr lang="ru-RU" sz="3600" dirty="0"/>
              <a:t>для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721" y="1164541"/>
            <a:ext cx="4498663" cy="27323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8112" y="1155416"/>
            <a:ext cx="4996730" cy="27415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8568" y="3972693"/>
            <a:ext cx="6900130" cy="261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97EF4CE-E0F9-4353-9C7D-5294DDF363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94521" y="6300216"/>
            <a:ext cx="11002961" cy="557784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xmlns="" id="{FAAB2787-6A77-4A87-993D-DDAF9241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20" y="261262"/>
            <a:ext cx="11002962" cy="823913"/>
          </a:xfrm>
        </p:spPr>
        <p:txBody>
          <a:bodyPr rtlCol="0">
            <a:normAutofit/>
          </a:bodyPr>
          <a:lstStyle/>
          <a:p>
            <a:pPr rtl="0"/>
            <a:r>
              <a:rPr lang="ru-RU" sz="4800" dirty="0" smtClean="0"/>
              <a:t>Работа над документацие</a:t>
            </a:r>
            <a:r>
              <a:rPr lang="ru-RU" dirty="0" smtClean="0"/>
              <a:t>й</a:t>
            </a:r>
            <a:endParaRPr lang="ru-RU" sz="4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AC2F439-9B68-4159-977F-8EC563FB15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1" y="1599058"/>
            <a:ext cx="11414760" cy="467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9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97EF4CE-E0F9-4353-9C7D-5294DDF363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94521" y="6300216"/>
            <a:ext cx="11002961" cy="557784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xmlns="" id="{FAAB2787-6A77-4A87-993D-DDAF9241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20" y="261262"/>
            <a:ext cx="11002962" cy="823913"/>
          </a:xfrm>
        </p:spPr>
        <p:txBody>
          <a:bodyPr rtlCol="0">
            <a:normAutofit/>
          </a:bodyPr>
          <a:lstStyle/>
          <a:p>
            <a:pPr rtl="0"/>
            <a:r>
              <a:rPr lang="ru-RU" sz="4800" dirty="0" smtClean="0"/>
              <a:t>система авторизации</a:t>
            </a:r>
            <a:endParaRPr lang="ru-RU" sz="4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AC2F439-9B68-4159-977F-8EC563FB15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80" y="1180722"/>
            <a:ext cx="3214677" cy="31512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631" y="2057934"/>
            <a:ext cx="7813612" cy="407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1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97EF4CE-E0F9-4353-9C7D-5294DDF363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94521" y="6300216"/>
            <a:ext cx="11002961" cy="557784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xmlns="" id="{FAAB2787-6A77-4A87-993D-DDAF9241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20" y="261262"/>
            <a:ext cx="11002962" cy="823913"/>
          </a:xfrm>
        </p:spPr>
        <p:txBody>
          <a:bodyPr rtlCol="0">
            <a:normAutofit/>
          </a:bodyPr>
          <a:lstStyle/>
          <a:p>
            <a:pPr rtl="0"/>
            <a:r>
              <a:rPr lang="ru-RU" sz="4800" dirty="0" smtClean="0"/>
              <a:t>Работа с данными</a:t>
            </a:r>
            <a:endParaRPr lang="ru-RU" sz="4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AC2F439-9B68-4159-977F-8EC563FB15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8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312" y="1170314"/>
            <a:ext cx="3524250" cy="33242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086" y="1702533"/>
            <a:ext cx="5002017" cy="43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2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Знакомство с командой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A4E49AC7-7A73-4B51-BDF6-EABA3162F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rtl="0">
              <a:buNone/>
            </a:pPr>
            <a:r>
              <a:rPr lang="ru-RU" sz="1800" spc="300" dirty="0" smtClean="0"/>
              <a:t>Владелец команды</a:t>
            </a:r>
            <a:r>
              <a:rPr lang="en-US" sz="1800" spc="300" dirty="0" smtClean="0"/>
              <a:t>:</a:t>
            </a:r>
            <a:endParaRPr lang="ru-RU" sz="1800" spc="300" dirty="0" smtClean="0"/>
          </a:p>
          <a:p>
            <a:pPr marL="0" indent="0" rtl="0">
              <a:buNone/>
            </a:pPr>
            <a:r>
              <a:rPr lang="ru-RU" sz="1500" spc="300" dirty="0" smtClean="0"/>
              <a:t>КОНДРАКОВ А.А.</a:t>
            </a:r>
            <a:endParaRPr lang="ru-RU" sz="1500" spc="300" dirty="0"/>
          </a:p>
          <a:p>
            <a:pPr marL="0" indent="0" rtl="0">
              <a:buNone/>
            </a:pPr>
            <a:r>
              <a:rPr lang="ru-RU" sz="1800" spc="300" dirty="0" smtClean="0"/>
              <a:t>Фронтенд</a:t>
            </a:r>
            <a:r>
              <a:rPr lang="en-US" sz="1800" spc="300" dirty="0" smtClean="0"/>
              <a:t>:</a:t>
            </a:r>
            <a:endParaRPr lang="ru-RU" sz="1800" spc="300" dirty="0" smtClean="0"/>
          </a:p>
          <a:p>
            <a:pPr marL="0" indent="0" rtl="0">
              <a:buNone/>
            </a:pPr>
            <a:r>
              <a:rPr lang="ru-RU" sz="1500" spc="300" dirty="0" smtClean="0"/>
              <a:t>АНДРЕЕВ В.Ю.</a:t>
            </a:r>
          </a:p>
          <a:p>
            <a:pPr marL="0" indent="0" rtl="0">
              <a:buNone/>
            </a:pPr>
            <a:r>
              <a:rPr lang="ru-RU" sz="1500" spc="300" dirty="0" smtClean="0"/>
              <a:t>КОМАРОВ М.А.</a:t>
            </a:r>
          </a:p>
          <a:p>
            <a:pPr marL="0" indent="0" rtl="0">
              <a:buNone/>
            </a:pPr>
            <a:r>
              <a:rPr lang="ru-RU" sz="1500" spc="300" dirty="0" smtClean="0"/>
              <a:t>ШОРОХОВ В.С.</a:t>
            </a:r>
          </a:p>
          <a:p>
            <a:pPr marL="0" indent="0" rtl="0">
              <a:buNone/>
            </a:pPr>
            <a:r>
              <a:rPr lang="ru-RU" sz="1800" spc="300" dirty="0" smtClean="0"/>
              <a:t>Бэкенд</a:t>
            </a:r>
            <a:r>
              <a:rPr lang="en-US" sz="1800" spc="300" dirty="0" smtClean="0"/>
              <a:t>:</a:t>
            </a:r>
            <a:endParaRPr lang="ru-RU" sz="1800" spc="300" dirty="0" smtClean="0"/>
          </a:p>
          <a:p>
            <a:pPr marL="0" indent="0" rtl="0">
              <a:buNone/>
            </a:pPr>
            <a:r>
              <a:rPr lang="ru-RU" sz="1500" spc="300" dirty="0" smtClean="0"/>
              <a:t>КАЙДАЛОВ И.Г.</a:t>
            </a:r>
          </a:p>
          <a:p>
            <a:pPr marL="0" indent="0" rtl="0">
              <a:buNone/>
            </a:pPr>
            <a:r>
              <a:rPr lang="ru-RU" sz="1500" spc="300" dirty="0" smtClean="0"/>
              <a:t>ГОФМАН Д.В.</a:t>
            </a:r>
          </a:p>
          <a:p>
            <a:pPr marL="0" indent="0" rtl="0">
              <a:buNone/>
            </a:pPr>
            <a:r>
              <a:rPr lang="ru-RU" sz="1800" spc="300" dirty="0" smtClean="0"/>
              <a:t>Анализ данных</a:t>
            </a:r>
            <a:r>
              <a:rPr lang="en-US" sz="1800" spc="300" dirty="0" smtClean="0"/>
              <a:t>:</a:t>
            </a:r>
            <a:endParaRPr lang="ru-RU" sz="1800" spc="300" dirty="0" smtClean="0"/>
          </a:p>
          <a:p>
            <a:pPr marL="0" indent="0" rtl="0">
              <a:buNone/>
            </a:pPr>
            <a:r>
              <a:rPr lang="ru-RU" sz="1400" spc="300" dirty="0" smtClean="0"/>
              <a:t>ДУДКОВ И.Е.</a:t>
            </a:r>
            <a:endParaRPr lang="ru-RU" sz="1400" dirty="0" smtClean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9F2A82-A1C3-4571-9ED3-A0EC07989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9</a:t>
            </a:fld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399" y="699424"/>
            <a:ext cx="1642872" cy="164287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66" y="462658"/>
            <a:ext cx="1587303" cy="211640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6" y="2342296"/>
            <a:ext cx="1226105" cy="162802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876" y="2466469"/>
            <a:ext cx="1371600" cy="18288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59" y="2722475"/>
            <a:ext cx="1743697" cy="232492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29" y="4474222"/>
            <a:ext cx="1419606" cy="189280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249713"/>
            <a:ext cx="1501426" cy="200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6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/>
              <a:t>Что дальше</a:t>
            </a:r>
          </a:p>
        </p:txBody>
      </p:sp>
      <p:pic>
        <p:nvPicPr>
          <p:cNvPr id="13" name="Рисунок 12" descr="крупный план компьютера на столе перед кирпичной стеной">
            <a:extLst>
              <a:ext uri="{FF2B5EF4-FFF2-40B4-BE49-F238E27FC236}">
                <a16:creationId xmlns:a16="http://schemas.microsoft.com/office/drawing/2014/main" xmlns="" id="{90BB9493-60B4-4B89-89CE-E1F8BF6C4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0370" r="20370"/>
          <a:stretch/>
        </p:blipFill>
        <p:spPr/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F9B872F-6332-408E-9135-B871F0C90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4378134"/>
            <a:ext cx="2377440" cy="365125"/>
          </a:xfrm>
        </p:spPr>
        <p:txBody>
          <a:bodyPr rtlCol="0"/>
          <a:lstStyle/>
          <a:p>
            <a:pPr rtl="0"/>
            <a:r>
              <a:rPr lang="ru-RU" spc="300"/>
              <a:t>ПЕРСПЕКТИВА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48DD8A0-BD53-4DBF-949B-0D64D12DA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0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2">
            <a:extLst>
              <a:ext uri="{FF2B5EF4-FFF2-40B4-BE49-F238E27FC236}">
                <a16:creationId xmlns:a16="http://schemas.microsoft.com/office/drawing/2014/main" xmlns="" id="{93863800-85E5-44A7-96E9-521CE882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/>
          <a:p>
            <a:pPr algn="ctr" rtl="0"/>
            <a:r>
              <a:rPr lang="ru-RU" sz="4800" spc="300" dirty="0"/>
              <a:t>Цели на 2-ой </a:t>
            </a:r>
            <a:r>
              <a:rPr lang="ru-RU" sz="4800" spc="300" dirty="0" smtClean="0"/>
              <a:t>СПРИНТ</a:t>
            </a:r>
            <a:endParaRPr lang="ru-RU" sz="4800" spc="300" dirty="0"/>
          </a:p>
        </p:txBody>
      </p:sp>
      <p:pic>
        <p:nvPicPr>
          <p:cNvPr id="15" name="Рисунок 14" descr="профессиональное фото группы">
            <a:extLst>
              <a:ext uri="{FF2B5EF4-FFF2-40B4-BE49-F238E27FC236}">
                <a16:creationId xmlns:a16="http://schemas.microsoft.com/office/drawing/2014/main" xmlns="" id="{4B696E0D-78B0-41A4-A40D-7A4F6E88FE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475" b="22475"/>
          <a:stretch>
            <a:fillRect/>
          </a:stretch>
        </p:blipFill>
        <p:spPr/>
      </p:pic>
      <p:pic>
        <p:nvPicPr>
          <p:cNvPr id="10" name="Рисунок 9" descr="крупный план компьютерных досок">
            <a:extLst>
              <a:ext uri="{FF2B5EF4-FFF2-40B4-BE49-F238E27FC236}">
                <a16:creationId xmlns:a16="http://schemas.microsoft.com/office/drawing/2014/main" xmlns="" id="{AD4E0449-1F68-4DB7-BBE6-7BC3B0E306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5074" b="15074"/>
          <a:stretch>
            <a:fillRect/>
          </a:stretch>
        </p:blipFill>
        <p:spPr/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85000" lnSpcReduction="20000"/>
          </a:bodyPr>
          <a:lstStyle/>
          <a:p>
            <a:pPr rtl="0"/>
            <a:r>
              <a:rPr lang="ru-RU" spc="300" dirty="0">
                <a:solidFill>
                  <a:schemeClr val="tx1"/>
                </a:solidFill>
              </a:rPr>
              <a:t>ВОЗМОЖНОСТИ СОТРУДНИКОВ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rmAutofit fontScale="85000" lnSpcReduction="20000"/>
          </a:bodyPr>
          <a:lstStyle/>
          <a:p>
            <a:pPr rtl="0"/>
            <a:r>
              <a:rPr lang="ru-RU" spc="300" dirty="0">
                <a:solidFill>
                  <a:schemeClr val="tx1"/>
                </a:solidFill>
              </a:rPr>
              <a:t>БИЗНЕС-ПРИОРИТЕТЫ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</a:rPr>
              <a:t>Окончание подготовительных курсов </a:t>
            </a:r>
          </a:p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dirty="0" smtClean="0"/>
              <a:t>Подключение к работе команды</a:t>
            </a:r>
          </a:p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</a:rPr>
              <a:t>Совершенствование в анализе данных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EFFBC808-1837-4C36-BFF0-135B8C1042A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dirty="0" smtClean="0"/>
              <a:t>Описание модели абитуриента</a:t>
            </a:r>
            <a:endParaRPr lang="ru-RU" sz="1400" dirty="0">
              <a:solidFill>
                <a:schemeClr val="tx1"/>
              </a:solidFill>
            </a:endParaRPr>
          </a:p>
          <a:p>
            <a:pPr rt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</a:rPr>
              <a:t>Синхронизация фреймворков 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 rtl="0">
              <a:lnSpc>
                <a:spcPct val="100000"/>
              </a:lnSpc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xmlns="" id="{8E69FE38-B9E0-4441-8A00-92DDB88D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7" descr="абстрактное изображение">
            <a:extLst>
              <a:ext uri="{FF2B5EF4-FFF2-40B4-BE49-F238E27FC236}">
                <a16:creationId xmlns:a16="http://schemas.microsoft.com/office/drawing/2014/main" xmlns="" id="{D5C5EA1B-F06D-4AD1-B526-89C2DF7722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2717" r="45642"/>
          <a:stretch/>
        </p:blipFill>
        <p:spPr>
          <a:xfrm rot="16200000">
            <a:off x="2667001" y="-2666999"/>
            <a:ext cx="6858000" cy="12192000"/>
          </a:xfrm>
          <a:prstGeom prst="rect">
            <a:avLst/>
          </a:prstGeom>
          <a:noFill/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4F7706BE-EF2E-459C-8778-01DDD354C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02365" y="1450498"/>
            <a:ext cx="10787270" cy="830649"/>
          </a:xfrm>
        </p:spPr>
        <p:txBody>
          <a:bodyPr rtlCol="0">
            <a:normAutofit/>
          </a:bodyPr>
          <a:lstStyle/>
          <a:p>
            <a:pPr rtl="0"/>
            <a:r>
              <a:rPr lang="ru-RU" sz="4000" spc="300" dirty="0"/>
              <a:t>СПАСИБО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02365" y="25206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https://github.com/InnsmouthFisherman/Assistant-to-the-admissions-Committee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02365" y="3362313"/>
            <a:ext cx="4346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https://github.com/shokmal/Assistant-React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72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льзовательские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3F52"/>
      </a:accent1>
      <a:accent2>
        <a:srgbClr val="E99757"/>
      </a:accent2>
      <a:accent3>
        <a:srgbClr val="2F3342"/>
      </a:accent3>
      <a:accent4>
        <a:srgbClr val="2C2153"/>
      </a:accent4>
      <a:accent5>
        <a:srgbClr val="01023B"/>
      </a:accent5>
      <a:accent6>
        <a:srgbClr val="7F7F7F"/>
      </a:accent6>
      <a:hlink>
        <a:srgbClr val="3A3838"/>
      </a:hlink>
      <a:folHlink>
        <a:srgbClr val="D0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5661986_LW_V2" id="{B6927C32-F217-4A97-8FE2-D3A934AFA979}" vid="{8AAB886A-F653-1948-BBB7-F7B1A419C21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2A8ED-1331-4C1D-8649-743D7BE164D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9A06775-4FD5-4278-BDCC-E6FF131E96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E4EAC9-33DC-4CF0-BA31-C98F61CE47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168</Words>
  <Application>Microsoft Office PowerPoint</Application>
  <PresentationFormat>Широкоэкранный</PresentationFormat>
  <Paragraphs>64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Biome Light</vt:lpstr>
      <vt:lpstr>Calibri</vt:lpstr>
      <vt:lpstr>Calibri Light</vt:lpstr>
      <vt:lpstr>Wingdings</vt:lpstr>
      <vt:lpstr>Пользовательские</vt:lpstr>
      <vt:lpstr>Цифровой помощник сотрудника приемной комиссии университета SmartStart</vt:lpstr>
      <vt:lpstr>Повестка</vt:lpstr>
      <vt:lpstr>Описание проекта</vt:lpstr>
      <vt:lpstr>Отчет о проделанной работе</vt:lpstr>
      <vt:lpstr>репозитории для проекта</vt:lpstr>
      <vt:lpstr>Работа над документацией</vt:lpstr>
      <vt:lpstr>система авторизации</vt:lpstr>
      <vt:lpstr>Работа с данными</vt:lpstr>
      <vt:lpstr>Знакомство с командой</vt:lpstr>
      <vt:lpstr>Что дальше</vt:lpstr>
      <vt:lpstr>Цели на 2-ой СПРИНТ</vt:lpstr>
      <vt:lpstr>СПАСИБО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2020-08-19T22:58:34Z</dcterms:created>
  <dcterms:modified xsi:type="dcterms:W3CDTF">2024-10-27T09:43:29Z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