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36"/>
    <p:restoredTop sz="94580"/>
  </p:normalViewPr>
  <p:slideViewPr>
    <p:cSldViewPr snapToGrid="0" snapToObjects="1">
      <p:cViewPr varScale="1">
        <p:scale>
          <a:sx n="121" d="100"/>
          <a:sy n="121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E6D3C-5D74-8F47-9AAF-50B467D72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B2B823-F401-484E-B7EC-FFCDF3FB2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56AA3-1CE1-3840-8AD8-AC4BB0843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3442AF-4E29-E842-9866-411C3D5DB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25EE68-E02D-6842-A06A-41313E38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36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EE4CC-65F5-4541-8A0A-7D12C488E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0F9BA-4FA2-2340-BA4E-DF3D64EE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5FDF43-31F2-A347-BA71-B68D3FCB5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A91DE9-1C32-AE47-AAC7-98BE17816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BA9E7-5FC3-4E43-AE46-9CFB8C32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6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BDEDB-A76E-304E-88A3-A0D590DEC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5AFE2D-EF29-7740-B7A1-75D076687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A8FF02-2582-474D-B06F-16E9658A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E4A073-3B7D-FD4C-8768-9F2217448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238AA2-2CA5-2B44-8DDF-36AAF3AC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7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E0446-2C66-7A4B-91A0-EC6166461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B9971-CCAF-DD4D-BA0F-BC798B239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35A77-8545-454E-BEC8-2822BF3DC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DEE783-6416-304D-A089-03473CC9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BCFCF0-AC14-3745-9505-AAD5081D6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BF13D2-2AAD-0E4E-94FE-DE44C1551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48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94917-A826-C246-91A8-C399AD95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F870E0-4869-3E43-BB3B-047FE815D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204CD8-CB6B-3C40-A540-EB27A3331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0A93714-F9F0-D549-8C99-9406FA63A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F0BED6-E765-8140-9408-723C839473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A33A97-FBBB-D748-9BD8-87E9BFCB1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8FFADF-20D2-8742-80A9-77915FCA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1C127D-222E-6544-9989-4ED7EA2B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14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850FF-7773-E34F-9DB3-5B65E95FA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8BB8E8-0EA7-C046-83F8-A19401948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C1D8D9-82A6-5043-9C80-19BB3C1F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BCAA47-1062-9F4E-94F4-51B1284F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2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DDAB17-1A29-C249-A161-2F65A01FA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E863E1-2F54-9A4D-A0B2-48F54B1E2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94FD7A-4D6D-EB4A-8247-5F711FE4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70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0F5B9-B1CA-1447-962C-53B171E4B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65E14B-EF13-3742-A541-04256A185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431F8C-F94F-C845-A3AA-DA55EDD39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79E708-ED5B-6847-B50C-22E4A3549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00279B-7A3F-D74F-9863-2FB8128C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6421B0-42A3-984D-9F2D-BD046459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3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1324B-7E5C-7349-9960-289CD894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258FC3-7524-A148-83B1-89B167E16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7AF38C-C628-6B4F-AE17-58005A7F7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16BFB2-8B04-0340-B1AC-0FDDC8DD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341106-A644-A245-9CF9-F3CA7F56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8B87B8-F930-114B-BCEA-84E04762A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8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3549C-3090-A543-98C4-3F050967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D43733-DAFB-9648-A7D9-38D83E2CB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4C368-FCE0-0B49-91CA-337426B1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38D725-4E42-C141-8215-0690D6D26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BE241-587B-1E46-8B9C-790A49FC5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6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2BFB3D-7B17-9640-9B96-FCD78D283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60C268-F019-0C4C-A638-4353419DC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57F601-70E2-4642-8419-0A25CB15A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995D5-A775-824E-93E1-0A55E574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63B608-A69F-6C4C-A2AF-4044DEF8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7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5F0AB-94CC-4648-8B7C-9C233071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8D2DC3-7074-6C42-95E6-A3459E7FA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DC0DB-35AB-3A4B-BACE-2A3E81DB18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D0DA0-EBA9-8445-8999-43DD7C0E01D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EAB8D6-4BB5-1547-BF84-FF2DCCDDF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60150F-748B-284C-BEC8-1312824DF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16DA-76F8-C44B-AB73-1ECFEC522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1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DB87EC-05A3-FA40-849F-C6F5A1220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5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A93440-728B-2F44-A3C9-2D9C94BAA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6412" cy="69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1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209C27-B918-4F4D-9416-6B4940B1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2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4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397548-5934-3344-8587-FB2097CA3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9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57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F9F47D-65D8-CB4C-9D9E-0B0ADFB9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15"/>
            <a:ext cx="12192000" cy="682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28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A6C275-ED81-9C4B-A177-66FB6054B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2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D27864-2D59-E04E-8070-8F393BD85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2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1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E01288-9D4B-8340-A4B0-96AD23FBB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3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574A4-D647-BF4A-89C9-CFF95D3D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3F5DC9-D7C3-ED4E-B8B4-B76869856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763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78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9E0656-6158-DF4A-A71B-6149784BD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0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76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75BB-957F-6B47-BD55-58A91A646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2221D7-494D-084C-9F78-3EA907673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2D0D26-6161-CD45-8061-F2AACCE69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2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26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0</Words>
  <Application>Microsoft Macintosh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6</cp:revision>
  <dcterms:created xsi:type="dcterms:W3CDTF">2023-12-07T07:49:23Z</dcterms:created>
  <dcterms:modified xsi:type="dcterms:W3CDTF">2023-12-07T20:10:40Z</dcterms:modified>
</cp:coreProperties>
</file>