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  <p:sldMasterId id="2147483660" r:id="rId2"/>
    <p:sldMasterId id="2147483661" r:id="rId3"/>
  </p:sldMasterIdLst>
  <p:notesMasterIdLst>
    <p:notesMasterId r:id="rId28"/>
  </p:notesMasterIdLst>
  <p:sldIdLst>
    <p:sldId id="256" r:id="rId4"/>
    <p:sldId id="257" r:id="rId5"/>
    <p:sldId id="258" r:id="rId6"/>
    <p:sldId id="273" r:id="rId7"/>
    <p:sldId id="274" r:id="rId8"/>
    <p:sldId id="259" r:id="rId9"/>
    <p:sldId id="260" r:id="rId10"/>
    <p:sldId id="275" r:id="rId11"/>
    <p:sldId id="261" r:id="rId12"/>
    <p:sldId id="276" r:id="rId13"/>
    <p:sldId id="277" r:id="rId14"/>
    <p:sldId id="278" r:id="rId15"/>
    <p:sldId id="262" r:id="rId16"/>
    <p:sldId id="279" r:id="rId17"/>
    <p:sldId id="263" r:id="rId18"/>
    <p:sldId id="264" r:id="rId19"/>
    <p:sldId id="265" r:id="rId20"/>
    <p:sldId id="272" r:id="rId21"/>
    <p:sldId id="266" r:id="rId22"/>
    <p:sldId id="267" r:id="rId23"/>
    <p:sldId id="268" r:id="rId24"/>
    <p:sldId id="280" r:id="rId25"/>
    <p:sldId id="269" r:id="rId26"/>
    <p:sldId id="271" r:id="rId27"/>
  </p:sldIdLst>
  <p:sldSz cx="9144000" cy="6858000" type="screen4x3"/>
  <p:notesSz cx="7559675" cy="10691813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367">
          <p15:clr>
            <a:srgbClr val="000000"/>
          </p15:clr>
        </p15:guide>
        <p15:guide id="2" pos="2381">
          <p15:clr>
            <a:srgbClr val="000000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0651C3A-4460-11DB-9652-00E08161165F}">
  <a:tblStyle styleId="{6E165723-9B71-44CD-8918-F556A4EFDC8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327F97BB-C833-4FB7-BDE5-3F7075034690}" styleName="Стиль из темы 2 - акцент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1566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3367"/>
        <p:guide pos="238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/>
        </p:nvSpPr>
        <p:spPr>
          <a:xfrm>
            <a:off x="0" y="0"/>
            <a:ext cx="7559700" cy="106917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1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4;n"/>
          <p:cNvSpPr/>
          <p:nvPr/>
        </p:nvSpPr>
        <p:spPr>
          <a:xfrm>
            <a:off x="0" y="0"/>
            <a:ext cx="7559675" cy="10691813"/>
          </a:xfrm>
          <a:custGeom>
            <a:avLst/>
            <a:gdLst/>
            <a:ahLst/>
            <a:cxnLst/>
            <a:rect l="l" t="t" r="r" b="b"/>
            <a:pathLst>
              <a:path w="7559675" h="10691813" extrusionOk="0">
                <a:moveTo>
                  <a:pt x="1400" y="0"/>
                </a:moveTo>
                <a:lnTo>
                  <a:pt x="1400" y="0"/>
                </a:lnTo>
                <a:cubicBezTo>
                  <a:pt x="1216" y="0"/>
                  <a:pt x="1034" y="36"/>
                  <a:pt x="864" y="106"/>
                </a:cubicBezTo>
                <a:cubicBezTo>
                  <a:pt x="694" y="176"/>
                  <a:pt x="540" y="280"/>
                  <a:pt x="410" y="410"/>
                </a:cubicBezTo>
                <a:cubicBezTo>
                  <a:pt x="280" y="540"/>
                  <a:pt x="176" y="694"/>
                  <a:pt x="106" y="864"/>
                </a:cubicBezTo>
                <a:cubicBezTo>
                  <a:pt x="36" y="1034"/>
                  <a:pt x="0" y="1216"/>
                  <a:pt x="0" y="1400"/>
                </a:cubicBezTo>
                <a:lnTo>
                  <a:pt x="0" y="10690413"/>
                </a:lnTo>
                <a:lnTo>
                  <a:pt x="0" y="10690413"/>
                </a:lnTo>
                <a:cubicBezTo>
                  <a:pt x="0" y="10690596"/>
                  <a:pt x="36" y="10690778"/>
                  <a:pt x="106" y="10690948"/>
                </a:cubicBezTo>
                <a:cubicBezTo>
                  <a:pt x="176" y="10691118"/>
                  <a:pt x="280" y="10691272"/>
                  <a:pt x="410" y="10691402"/>
                </a:cubicBezTo>
                <a:cubicBezTo>
                  <a:pt x="540" y="10691532"/>
                  <a:pt x="694" y="10691636"/>
                  <a:pt x="864" y="10691706"/>
                </a:cubicBezTo>
                <a:cubicBezTo>
                  <a:pt x="1034" y="10691776"/>
                  <a:pt x="1216" y="10691813"/>
                  <a:pt x="1400" y="10691813"/>
                </a:cubicBezTo>
                <a:lnTo>
                  <a:pt x="7558275" y="10691813"/>
                </a:lnTo>
                <a:lnTo>
                  <a:pt x="7558275" y="10691813"/>
                </a:lnTo>
                <a:cubicBezTo>
                  <a:pt x="7558458" y="10691813"/>
                  <a:pt x="7558640" y="10691776"/>
                  <a:pt x="7558810" y="10691706"/>
                </a:cubicBezTo>
                <a:cubicBezTo>
                  <a:pt x="7558980" y="10691636"/>
                  <a:pt x="7559134" y="10691532"/>
                  <a:pt x="7559264" y="10691402"/>
                </a:cubicBezTo>
                <a:cubicBezTo>
                  <a:pt x="7559394" y="10691272"/>
                  <a:pt x="7559498" y="10691118"/>
                  <a:pt x="7559568" y="10690948"/>
                </a:cubicBezTo>
                <a:cubicBezTo>
                  <a:pt x="7559638" y="10690778"/>
                  <a:pt x="7559675" y="10690596"/>
                  <a:pt x="7559675" y="10690413"/>
                </a:cubicBezTo>
                <a:lnTo>
                  <a:pt x="7559675" y="1400"/>
                </a:lnTo>
                <a:lnTo>
                  <a:pt x="7559675" y="1400"/>
                </a:lnTo>
                <a:cubicBezTo>
                  <a:pt x="7559675" y="1216"/>
                  <a:pt x="7559638" y="1034"/>
                  <a:pt x="7559568" y="864"/>
                </a:cubicBezTo>
                <a:cubicBezTo>
                  <a:pt x="7559498" y="694"/>
                  <a:pt x="7559394" y="540"/>
                  <a:pt x="7559264" y="410"/>
                </a:cubicBezTo>
                <a:cubicBezTo>
                  <a:pt x="7559134" y="280"/>
                  <a:pt x="7558980" y="176"/>
                  <a:pt x="7558810" y="106"/>
                </a:cubicBezTo>
                <a:cubicBezTo>
                  <a:pt x="7558640" y="36"/>
                  <a:pt x="7558458" y="0"/>
                  <a:pt x="7558275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0000" tIns="46775" rIns="90000" bIns="467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2"/>
          </p:nvPr>
        </p:nvSpPr>
        <p:spPr>
          <a:xfrm>
            <a:off x="1106487" y="812800"/>
            <a:ext cx="5341800" cy="4005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755650" y="5078412"/>
            <a:ext cx="6045300" cy="480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hdr" idx="3"/>
          </p:nvPr>
        </p:nvSpPr>
        <p:spPr>
          <a:xfrm>
            <a:off x="0" y="0"/>
            <a:ext cx="3278100" cy="5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dt" idx="10"/>
          </p:nvPr>
        </p:nvSpPr>
        <p:spPr>
          <a:xfrm>
            <a:off x="4278312" y="0"/>
            <a:ext cx="3278100" cy="5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n"/>
          <p:cNvSpPr txBox="1">
            <a:spLocks noGrp="1"/>
          </p:cNvSpPr>
          <p:nvPr>
            <p:ph type="ftr" idx="11"/>
          </p:nvPr>
        </p:nvSpPr>
        <p:spPr>
          <a:xfrm>
            <a:off x="0" y="10156825"/>
            <a:ext cx="3278100" cy="5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n"/>
          <p:cNvSpPr txBox="1">
            <a:spLocks noGrp="1"/>
          </p:cNvSpPr>
          <p:nvPr>
            <p:ph type="sldNum" idx="12"/>
          </p:nvPr>
        </p:nvSpPr>
        <p:spPr>
          <a:xfrm>
            <a:off x="4278312" y="10156825"/>
            <a:ext cx="3278100" cy="5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fld id="{00000000-1234-1234-1234-123412341234}" type="slidenum">
              <a:rPr lang="ru-RU" sz="1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65967101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:notes"/>
          <p:cNvSpPr txBox="1">
            <a:spLocks noGrp="1"/>
          </p:cNvSpPr>
          <p:nvPr>
            <p:ph type="body" idx="1"/>
          </p:nvPr>
        </p:nvSpPr>
        <p:spPr>
          <a:xfrm>
            <a:off x="755650" y="5078412"/>
            <a:ext cx="6045300" cy="4808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6488" y="812800"/>
            <a:ext cx="5341937" cy="40052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:notes"/>
          <p:cNvSpPr txBox="1">
            <a:spLocks noGrp="1"/>
          </p:cNvSpPr>
          <p:nvPr>
            <p:ph type="body" idx="1"/>
          </p:nvPr>
        </p:nvSpPr>
        <p:spPr>
          <a:xfrm>
            <a:off x="755650" y="5078412"/>
            <a:ext cx="6045300" cy="4808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6488" y="812800"/>
            <a:ext cx="5341937" cy="40052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3:notes"/>
          <p:cNvSpPr txBox="1">
            <a:spLocks noGrp="1"/>
          </p:cNvSpPr>
          <p:nvPr>
            <p:ph type="body" idx="1"/>
          </p:nvPr>
        </p:nvSpPr>
        <p:spPr>
          <a:xfrm>
            <a:off x="755650" y="5078412"/>
            <a:ext cx="6045300" cy="4808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6488" y="812800"/>
            <a:ext cx="5341937" cy="40052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4:notes"/>
          <p:cNvSpPr txBox="1">
            <a:spLocks noGrp="1"/>
          </p:cNvSpPr>
          <p:nvPr>
            <p:ph type="body" idx="1"/>
          </p:nvPr>
        </p:nvSpPr>
        <p:spPr>
          <a:xfrm>
            <a:off x="755650" y="5078412"/>
            <a:ext cx="6045300" cy="4808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6488" y="812800"/>
            <a:ext cx="5341937" cy="40052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5:notes"/>
          <p:cNvSpPr txBox="1">
            <a:spLocks noGrp="1"/>
          </p:cNvSpPr>
          <p:nvPr>
            <p:ph type="body" idx="1"/>
          </p:nvPr>
        </p:nvSpPr>
        <p:spPr>
          <a:xfrm>
            <a:off x="755650" y="5078412"/>
            <a:ext cx="6045300" cy="4808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6488" y="812800"/>
            <a:ext cx="5341937" cy="40052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6:notes"/>
          <p:cNvSpPr txBox="1">
            <a:spLocks noGrp="1"/>
          </p:cNvSpPr>
          <p:nvPr>
            <p:ph type="body" idx="1"/>
          </p:nvPr>
        </p:nvSpPr>
        <p:spPr>
          <a:xfrm>
            <a:off x="755650" y="5078412"/>
            <a:ext cx="6045300" cy="4808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6488" y="812800"/>
            <a:ext cx="5341937" cy="40052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7:notes"/>
          <p:cNvSpPr txBox="1">
            <a:spLocks noGrp="1"/>
          </p:cNvSpPr>
          <p:nvPr>
            <p:ph type="body" idx="1"/>
          </p:nvPr>
        </p:nvSpPr>
        <p:spPr>
          <a:xfrm>
            <a:off x="755650" y="5078412"/>
            <a:ext cx="6045300" cy="4808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6488" y="812800"/>
            <a:ext cx="5341937" cy="40052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8:notes"/>
          <p:cNvSpPr txBox="1">
            <a:spLocks noGrp="1"/>
          </p:cNvSpPr>
          <p:nvPr>
            <p:ph type="body" idx="1"/>
          </p:nvPr>
        </p:nvSpPr>
        <p:spPr>
          <a:xfrm>
            <a:off x="755650" y="5078412"/>
            <a:ext cx="6045300" cy="4808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Google Shape;16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6488" y="812800"/>
            <a:ext cx="5341937" cy="40052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9:notes"/>
          <p:cNvSpPr txBox="1">
            <a:spLocks noGrp="1"/>
          </p:cNvSpPr>
          <p:nvPr>
            <p:ph type="body" idx="1"/>
          </p:nvPr>
        </p:nvSpPr>
        <p:spPr>
          <a:xfrm>
            <a:off x="755650" y="5078412"/>
            <a:ext cx="6045300" cy="4808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6488" y="812800"/>
            <a:ext cx="5341937" cy="40052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0:notes"/>
          <p:cNvSpPr txBox="1">
            <a:spLocks noGrp="1"/>
          </p:cNvSpPr>
          <p:nvPr>
            <p:ph type="body" idx="1"/>
          </p:nvPr>
        </p:nvSpPr>
        <p:spPr>
          <a:xfrm>
            <a:off x="755650" y="5078412"/>
            <a:ext cx="6045300" cy="4808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6488" y="812800"/>
            <a:ext cx="5341937" cy="40052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1:notes"/>
          <p:cNvSpPr txBox="1">
            <a:spLocks noGrp="1"/>
          </p:cNvSpPr>
          <p:nvPr>
            <p:ph type="body" idx="1"/>
          </p:nvPr>
        </p:nvSpPr>
        <p:spPr>
          <a:xfrm>
            <a:off x="755650" y="5078412"/>
            <a:ext cx="6045300" cy="4808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" name="Google Shape;180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6488" y="812800"/>
            <a:ext cx="5341937" cy="40052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2:notes"/>
          <p:cNvSpPr txBox="1">
            <a:spLocks noGrp="1"/>
          </p:cNvSpPr>
          <p:nvPr>
            <p:ph type="body" idx="1"/>
          </p:nvPr>
        </p:nvSpPr>
        <p:spPr>
          <a:xfrm>
            <a:off x="755650" y="5078412"/>
            <a:ext cx="6045300" cy="4808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" name="Google Shape;186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6488" y="812800"/>
            <a:ext cx="5341937" cy="40052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3:notes"/>
          <p:cNvSpPr txBox="1">
            <a:spLocks noGrp="1"/>
          </p:cNvSpPr>
          <p:nvPr>
            <p:ph type="body" idx="1"/>
          </p:nvPr>
        </p:nvSpPr>
        <p:spPr>
          <a:xfrm>
            <a:off x="755650" y="5078412"/>
            <a:ext cx="6045300" cy="4808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92" name="Google Shape;192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6488" y="812800"/>
            <a:ext cx="5341937" cy="40052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4:notes"/>
          <p:cNvSpPr txBox="1">
            <a:spLocks noGrp="1"/>
          </p:cNvSpPr>
          <p:nvPr>
            <p:ph type="body" idx="1"/>
          </p:nvPr>
        </p:nvSpPr>
        <p:spPr>
          <a:xfrm>
            <a:off x="755650" y="5078412"/>
            <a:ext cx="6045300" cy="4808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6488" y="812800"/>
            <a:ext cx="5341937" cy="40052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16:notes"/>
          <p:cNvSpPr txBox="1">
            <a:spLocks noGrp="1"/>
          </p:cNvSpPr>
          <p:nvPr>
            <p:ph type="body" idx="1"/>
          </p:nvPr>
        </p:nvSpPr>
        <p:spPr>
          <a:xfrm>
            <a:off x="755650" y="5078412"/>
            <a:ext cx="6045300" cy="4808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" name="Google Shape;211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6488" y="812800"/>
            <a:ext cx="5341937" cy="40052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2"/>
          <p:cNvSpPr txBox="1">
            <a:spLocks noGrp="1"/>
          </p:cNvSpPr>
          <p:nvPr>
            <p:ph type="ctrTitle"/>
          </p:nvPr>
        </p:nvSpPr>
        <p:spPr>
          <a:xfrm>
            <a:off x="685443" y="2129985"/>
            <a:ext cx="7773000" cy="147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1">
            <a:noAutofit/>
          </a:bodyPr>
          <a:lstStyle>
            <a:lvl1pPr lvl="0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3600"/>
              <a:buChar char="•"/>
              <a:defRPr/>
            </a:lvl1pPr>
            <a:lvl2pPr lvl="1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2pPr>
            <a:lvl3pPr lvl="2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3pPr>
            <a:lvl4pPr lvl="3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4pPr>
            <a:lvl5pPr lvl="4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5pPr>
            <a:lvl6pPr lvl="5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6pPr>
            <a:lvl7pPr lvl="6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7pPr>
            <a:lvl8pPr lvl="7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lvl="8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1" name="Google Shape;21;p2"/>
          <p:cNvSpPr txBox="1">
            <a:spLocks noGrp="1"/>
          </p:cNvSpPr>
          <p:nvPr>
            <p:ph type="subTitle" idx="1"/>
          </p:nvPr>
        </p:nvSpPr>
        <p:spPr>
          <a:xfrm>
            <a:off x="1372313" y="3885532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2725" rIns="0" bIns="0" anchor="t" anchorCtr="1">
            <a:noAutofit/>
          </a:bodyPr>
          <a:lstStyle>
            <a:lvl1pPr lvl="0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>
                <a:solidFill>
                  <a:srgbClr val="898989"/>
                </a:solidFill>
              </a:defRPr>
            </a:lvl1pPr>
            <a:lvl2pPr lvl="1" algn="l" rtl="0">
              <a:lnSpc>
                <a:spcPct val="93000"/>
              </a:lnSpc>
              <a:spcBef>
                <a:spcPts val="1150"/>
              </a:spcBef>
              <a:spcAft>
                <a:spcPts val="0"/>
              </a:spcAft>
              <a:buSzPts val="1800"/>
              <a:buChar char="–"/>
              <a:defRPr/>
            </a:lvl2pPr>
            <a:lvl3pPr lvl="2" algn="l" rtl="0">
              <a:lnSpc>
                <a:spcPct val="93000"/>
              </a:lnSpc>
              <a:spcBef>
                <a:spcPts val="925"/>
              </a:spcBef>
              <a:spcAft>
                <a:spcPts val="0"/>
              </a:spcAft>
              <a:buSzPts val="1800"/>
              <a:buChar char="•"/>
              <a:defRPr/>
            </a:lvl3pPr>
            <a:lvl4pPr lvl="3" algn="l" rtl="0">
              <a:lnSpc>
                <a:spcPct val="93000"/>
              </a:lnSpc>
              <a:spcBef>
                <a:spcPts val="688"/>
              </a:spcBef>
              <a:spcAft>
                <a:spcPts val="0"/>
              </a:spcAft>
              <a:buSzPts val="1800"/>
              <a:buChar char="–"/>
              <a:defRPr/>
            </a:lvl4pPr>
            <a:lvl5pPr lvl="4" algn="l" rtl="0">
              <a:lnSpc>
                <a:spcPct val="93000"/>
              </a:lnSpc>
              <a:spcBef>
                <a:spcPts val="463"/>
              </a:spcBef>
              <a:spcAft>
                <a:spcPts val="0"/>
              </a:spcAft>
              <a:buSzPts val="1800"/>
              <a:buChar char="»"/>
              <a:defRPr/>
            </a:lvl5pPr>
            <a:lvl6pPr lvl="5" algn="l" rtl="0">
              <a:lnSpc>
                <a:spcPct val="93000"/>
              </a:lnSpc>
              <a:spcBef>
                <a:spcPts val="225"/>
              </a:spcBef>
              <a:spcAft>
                <a:spcPts val="0"/>
              </a:spcAft>
              <a:buSzPts val="1800"/>
              <a:buChar char="»"/>
              <a:defRPr/>
            </a:lvl6pPr>
            <a:lvl7pPr lvl="6" algn="l" rtl="0">
              <a:lnSpc>
                <a:spcPct val="93000"/>
              </a:lnSpc>
              <a:spcBef>
                <a:spcPts val="225"/>
              </a:spcBef>
              <a:spcAft>
                <a:spcPts val="0"/>
              </a:spcAft>
              <a:buSzPts val="1800"/>
              <a:buChar char="»"/>
              <a:defRPr/>
            </a:lvl7pPr>
            <a:lvl8pPr lvl="7" algn="l" rtl="0">
              <a:lnSpc>
                <a:spcPct val="93000"/>
              </a:lnSpc>
              <a:spcBef>
                <a:spcPts val="225"/>
              </a:spcBef>
              <a:spcAft>
                <a:spcPts val="0"/>
              </a:spcAft>
              <a:buSzPts val="1800"/>
              <a:buChar char="»"/>
              <a:defRPr/>
            </a:lvl8pPr>
            <a:lvl9pPr lvl="8" algn="l" rtl="0">
              <a:lnSpc>
                <a:spcPct val="93000"/>
              </a:lnSpc>
              <a:spcBef>
                <a:spcPts val="225"/>
              </a:spcBef>
              <a:spcAft>
                <a:spcPts val="225"/>
              </a:spcAft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22" name="Google Shape;22;p2"/>
          <p:cNvSpPr txBox="1">
            <a:spLocks noGrp="1"/>
          </p:cNvSpPr>
          <p:nvPr>
            <p:ph type="dt" idx="10"/>
          </p:nvPr>
        </p:nvSpPr>
        <p:spPr>
          <a:xfrm>
            <a:off x="455612" y="6246812"/>
            <a:ext cx="2127300" cy="4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"/>
          <p:cNvSpPr txBox="1">
            <a:spLocks noGrp="1"/>
          </p:cNvSpPr>
          <p:nvPr>
            <p:ph type="ftr" idx="11"/>
          </p:nvPr>
        </p:nvSpPr>
        <p:spPr>
          <a:xfrm>
            <a:off x="3127375" y="6246812"/>
            <a:ext cx="2895600" cy="4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2"/>
          <p:cNvSpPr txBox="1">
            <a:spLocks noGrp="1"/>
          </p:cNvSpPr>
          <p:nvPr>
            <p:ph type="sldNum" idx="12"/>
          </p:nvPr>
        </p:nvSpPr>
        <p:spPr>
          <a:xfrm>
            <a:off x="6556375" y="6246812"/>
            <a:ext cx="2127300" cy="4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4"/>
          <p:cNvSpPr txBox="1">
            <a:spLocks noGrp="1"/>
          </p:cNvSpPr>
          <p:nvPr>
            <p:ph type="title"/>
          </p:nvPr>
        </p:nvSpPr>
        <p:spPr>
          <a:xfrm>
            <a:off x="1357290" y="142852"/>
            <a:ext cx="7572300" cy="72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1">
            <a:noAutofit/>
          </a:bodyPr>
          <a:lstStyle>
            <a:lvl1pPr lvl="0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>
                <a:solidFill>
                  <a:schemeClr val="lt1"/>
                </a:solidFill>
              </a:defRPr>
            </a:lvl1pPr>
            <a:lvl2pPr lvl="1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2pPr>
            <a:lvl3pPr lvl="2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3pPr>
            <a:lvl4pPr lvl="3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4pPr>
            <a:lvl5pPr lvl="4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5pPr>
            <a:lvl6pPr lvl="5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6pPr>
            <a:lvl7pPr lvl="6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7pPr>
            <a:lvl8pPr lvl="7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lvl="8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5" name="Google Shape;35;p4"/>
          <p:cNvSpPr txBox="1">
            <a:spLocks noGrp="1"/>
          </p:cNvSpPr>
          <p:nvPr>
            <p:ph type="body" idx="1"/>
          </p:nvPr>
        </p:nvSpPr>
        <p:spPr>
          <a:xfrm>
            <a:off x="428596" y="1071546"/>
            <a:ext cx="8253300" cy="505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2725" rIns="0" bIns="0" anchor="t" anchorCtr="0">
            <a:noAutofit/>
          </a:bodyPr>
          <a:lstStyle>
            <a:lvl1pPr marL="457200" lvl="0" indent="-39370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2600"/>
              <a:buChar char="•"/>
              <a:defRPr/>
            </a:lvl1pPr>
            <a:lvl2pPr marL="914400" lvl="1" indent="-374650" algn="l" rtl="0">
              <a:lnSpc>
                <a:spcPct val="93000"/>
              </a:lnSpc>
              <a:spcBef>
                <a:spcPts val="1150"/>
              </a:spcBef>
              <a:spcAft>
                <a:spcPts val="0"/>
              </a:spcAft>
              <a:buSzPts val="2300"/>
              <a:buChar char="–"/>
              <a:defRPr/>
            </a:lvl2pPr>
            <a:lvl3pPr marL="1371600" lvl="2" indent="-349250" algn="l" rtl="0">
              <a:lnSpc>
                <a:spcPct val="93000"/>
              </a:lnSpc>
              <a:spcBef>
                <a:spcPts val="925"/>
              </a:spcBef>
              <a:spcAft>
                <a:spcPts val="0"/>
              </a:spcAft>
              <a:buSzPts val="1900"/>
              <a:buChar char="•"/>
              <a:defRPr/>
            </a:lvl3pPr>
            <a:lvl4pPr marL="1828800" lvl="3" indent="-330200" algn="l" rtl="0">
              <a:lnSpc>
                <a:spcPct val="93000"/>
              </a:lnSpc>
              <a:spcBef>
                <a:spcPts val="688"/>
              </a:spcBef>
              <a:spcAft>
                <a:spcPts val="0"/>
              </a:spcAft>
              <a:buSzPts val="1600"/>
              <a:buChar char="–"/>
              <a:defRPr/>
            </a:lvl4pPr>
            <a:lvl5pPr marL="2286000" lvl="4" indent="-330200" algn="l" rtl="0">
              <a:lnSpc>
                <a:spcPct val="93000"/>
              </a:lnSpc>
              <a:spcBef>
                <a:spcPts val="463"/>
              </a:spcBef>
              <a:spcAft>
                <a:spcPts val="0"/>
              </a:spcAft>
              <a:buSzPts val="1600"/>
              <a:buChar char="»"/>
              <a:defRPr/>
            </a:lvl5pPr>
            <a:lvl6pPr marL="2743200" lvl="5" indent="-342900" algn="l" rtl="0">
              <a:lnSpc>
                <a:spcPct val="93000"/>
              </a:lnSpc>
              <a:spcBef>
                <a:spcPts val="225"/>
              </a:spcBef>
              <a:spcAft>
                <a:spcPts val="0"/>
              </a:spcAft>
              <a:buSzPts val="1800"/>
              <a:buChar char="»"/>
              <a:defRPr/>
            </a:lvl6pPr>
            <a:lvl7pPr marL="3200400" lvl="6" indent="-342900" algn="l" rtl="0">
              <a:lnSpc>
                <a:spcPct val="93000"/>
              </a:lnSpc>
              <a:spcBef>
                <a:spcPts val="225"/>
              </a:spcBef>
              <a:spcAft>
                <a:spcPts val="0"/>
              </a:spcAft>
              <a:buSzPts val="1800"/>
              <a:buChar char="»"/>
              <a:defRPr/>
            </a:lvl7pPr>
            <a:lvl8pPr marL="3657600" lvl="7" indent="-342900" algn="l" rtl="0">
              <a:lnSpc>
                <a:spcPct val="93000"/>
              </a:lnSpc>
              <a:spcBef>
                <a:spcPts val="225"/>
              </a:spcBef>
              <a:spcAft>
                <a:spcPts val="0"/>
              </a:spcAft>
              <a:buSzPts val="1800"/>
              <a:buChar char="»"/>
              <a:defRPr/>
            </a:lvl8pPr>
            <a:lvl9pPr marL="4114800" lvl="8" indent="-342900" algn="l" rtl="0">
              <a:lnSpc>
                <a:spcPct val="93000"/>
              </a:lnSpc>
              <a:spcBef>
                <a:spcPts val="225"/>
              </a:spcBef>
              <a:spcAft>
                <a:spcPts val="225"/>
              </a:spcAft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36" name="Google Shape;36;p4"/>
          <p:cNvSpPr txBox="1">
            <a:spLocks noGrp="1"/>
          </p:cNvSpPr>
          <p:nvPr>
            <p:ph type="dt" idx="10"/>
          </p:nvPr>
        </p:nvSpPr>
        <p:spPr>
          <a:xfrm>
            <a:off x="455612" y="6246812"/>
            <a:ext cx="2127300" cy="4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4"/>
          <p:cNvSpPr txBox="1">
            <a:spLocks noGrp="1"/>
          </p:cNvSpPr>
          <p:nvPr>
            <p:ph type="ftr" idx="11"/>
          </p:nvPr>
        </p:nvSpPr>
        <p:spPr>
          <a:xfrm>
            <a:off x="3127375" y="6246812"/>
            <a:ext cx="2895600" cy="4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4"/>
          <p:cNvSpPr txBox="1">
            <a:spLocks noGrp="1"/>
          </p:cNvSpPr>
          <p:nvPr>
            <p:ph type="sldNum" idx="12"/>
          </p:nvPr>
        </p:nvSpPr>
        <p:spPr>
          <a:xfrm>
            <a:off x="6556375" y="6246812"/>
            <a:ext cx="2127300" cy="4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6"/>
          <p:cNvSpPr txBox="1">
            <a:spLocks noGrp="1"/>
          </p:cNvSpPr>
          <p:nvPr>
            <p:ph type="title"/>
          </p:nvPr>
        </p:nvSpPr>
        <p:spPr>
          <a:xfrm rot="5400000">
            <a:off x="4725061" y="2174125"/>
            <a:ext cx="5857200" cy="205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1">
            <a:noAutofit/>
          </a:bodyPr>
          <a:lstStyle>
            <a:lvl1pPr lvl="0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3600"/>
              <a:buChar char="•"/>
              <a:defRPr/>
            </a:lvl1pPr>
            <a:lvl2pPr lvl="1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2pPr>
            <a:lvl3pPr lvl="2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3pPr>
            <a:lvl4pPr lvl="3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4pPr>
            <a:lvl5pPr lvl="4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5pPr>
            <a:lvl6pPr lvl="5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6pPr>
            <a:lvl7pPr lvl="6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7pPr>
            <a:lvl8pPr lvl="7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lvl="8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body" idx="1"/>
          </p:nvPr>
        </p:nvSpPr>
        <p:spPr>
          <a:xfrm rot="5400000">
            <a:off x="543291" y="186925"/>
            <a:ext cx="5857200" cy="603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2725" rIns="0" bIns="0" anchor="t" anchorCtr="0">
            <a:noAutofit/>
          </a:bodyPr>
          <a:lstStyle>
            <a:lvl1pPr marL="457200" lvl="0" indent="-39370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2600"/>
              <a:buChar char="•"/>
              <a:defRPr/>
            </a:lvl1pPr>
            <a:lvl2pPr marL="914400" lvl="1" indent="-374650" algn="l" rtl="0">
              <a:lnSpc>
                <a:spcPct val="93000"/>
              </a:lnSpc>
              <a:spcBef>
                <a:spcPts val="1150"/>
              </a:spcBef>
              <a:spcAft>
                <a:spcPts val="0"/>
              </a:spcAft>
              <a:buSzPts val="2300"/>
              <a:buChar char="–"/>
              <a:defRPr/>
            </a:lvl2pPr>
            <a:lvl3pPr marL="1371600" lvl="2" indent="-349250" algn="l" rtl="0">
              <a:lnSpc>
                <a:spcPct val="93000"/>
              </a:lnSpc>
              <a:spcBef>
                <a:spcPts val="925"/>
              </a:spcBef>
              <a:spcAft>
                <a:spcPts val="0"/>
              </a:spcAft>
              <a:buSzPts val="1900"/>
              <a:buChar char="•"/>
              <a:defRPr/>
            </a:lvl3pPr>
            <a:lvl4pPr marL="1828800" lvl="3" indent="-330200" algn="l" rtl="0">
              <a:lnSpc>
                <a:spcPct val="93000"/>
              </a:lnSpc>
              <a:spcBef>
                <a:spcPts val="688"/>
              </a:spcBef>
              <a:spcAft>
                <a:spcPts val="0"/>
              </a:spcAft>
              <a:buSzPts val="1600"/>
              <a:buChar char="–"/>
              <a:defRPr/>
            </a:lvl4pPr>
            <a:lvl5pPr marL="2286000" lvl="4" indent="-330200" algn="l" rtl="0">
              <a:lnSpc>
                <a:spcPct val="93000"/>
              </a:lnSpc>
              <a:spcBef>
                <a:spcPts val="463"/>
              </a:spcBef>
              <a:spcAft>
                <a:spcPts val="0"/>
              </a:spcAft>
              <a:buSzPts val="1600"/>
              <a:buChar char="»"/>
              <a:defRPr/>
            </a:lvl5pPr>
            <a:lvl6pPr marL="2743200" lvl="5" indent="-342900" algn="l" rtl="0">
              <a:lnSpc>
                <a:spcPct val="93000"/>
              </a:lnSpc>
              <a:spcBef>
                <a:spcPts val="225"/>
              </a:spcBef>
              <a:spcAft>
                <a:spcPts val="0"/>
              </a:spcAft>
              <a:buSzPts val="1800"/>
              <a:buChar char="»"/>
              <a:defRPr/>
            </a:lvl6pPr>
            <a:lvl7pPr marL="3200400" lvl="6" indent="-342900" algn="l" rtl="0">
              <a:lnSpc>
                <a:spcPct val="93000"/>
              </a:lnSpc>
              <a:spcBef>
                <a:spcPts val="225"/>
              </a:spcBef>
              <a:spcAft>
                <a:spcPts val="0"/>
              </a:spcAft>
              <a:buSzPts val="1800"/>
              <a:buChar char="»"/>
              <a:defRPr/>
            </a:lvl7pPr>
            <a:lvl8pPr marL="3657600" lvl="7" indent="-342900" algn="l" rtl="0">
              <a:lnSpc>
                <a:spcPct val="93000"/>
              </a:lnSpc>
              <a:spcBef>
                <a:spcPts val="225"/>
              </a:spcBef>
              <a:spcAft>
                <a:spcPts val="0"/>
              </a:spcAft>
              <a:buSzPts val="1800"/>
              <a:buChar char="»"/>
              <a:defRPr/>
            </a:lvl8pPr>
            <a:lvl9pPr marL="4114800" lvl="8" indent="-342900" algn="l" rtl="0">
              <a:lnSpc>
                <a:spcPct val="93000"/>
              </a:lnSpc>
              <a:spcBef>
                <a:spcPts val="225"/>
              </a:spcBef>
              <a:spcAft>
                <a:spcPts val="225"/>
              </a:spcAft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49" name="Google Shape;49;p6"/>
          <p:cNvSpPr txBox="1">
            <a:spLocks noGrp="1"/>
          </p:cNvSpPr>
          <p:nvPr>
            <p:ph type="dt" idx="10"/>
          </p:nvPr>
        </p:nvSpPr>
        <p:spPr>
          <a:xfrm>
            <a:off x="455612" y="6246812"/>
            <a:ext cx="2127300" cy="4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6"/>
          <p:cNvSpPr txBox="1">
            <a:spLocks noGrp="1"/>
          </p:cNvSpPr>
          <p:nvPr>
            <p:ph type="ftr" idx="11"/>
          </p:nvPr>
        </p:nvSpPr>
        <p:spPr>
          <a:xfrm>
            <a:off x="3127375" y="6246812"/>
            <a:ext cx="2895600" cy="4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6"/>
          <p:cNvSpPr txBox="1">
            <a:spLocks noGrp="1"/>
          </p:cNvSpPr>
          <p:nvPr>
            <p:ph type="sldNum" idx="12"/>
          </p:nvPr>
        </p:nvSpPr>
        <p:spPr>
          <a:xfrm>
            <a:off x="6556375" y="6246812"/>
            <a:ext cx="2127300" cy="4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7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8224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1">
            <a:noAutofit/>
          </a:bodyPr>
          <a:lstStyle>
            <a:lvl1pPr lvl="0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3600"/>
              <a:buChar char="•"/>
              <a:defRPr/>
            </a:lvl1pPr>
            <a:lvl2pPr lvl="1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2pPr>
            <a:lvl3pPr lvl="2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3pPr>
            <a:lvl4pPr lvl="3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4pPr>
            <a:lvl5pPr lvl="4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5pPr>
            <a:lvl6pPr lvl="5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6pPr>
            <a:lvl7pPr lvl="6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7pPr>
            <a:lvl8pPr lvl="7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lvl="8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4" name="Google Shape;54;p7"/>
          <p:cNvSpPr txBox="1">
            <a:spLocks noGrp="1"/>
          </p:cNvSpPr>
          <p:nvPr>
            <p:ph type="body" idx="1"/>
          </p:nvPr>
        </p:nvSpPr>
        <p:spPr>
          <a:xfrm rot="5400000">
            <a:off x="2305837" y="-245225"/>
            <a:ext cx="4527600" cy="82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2725" rIns="0" bIns="0" anchor="t" anchorCtr="0">
            <a:noAutofit/>
          </a:bodyPr>
          <a:lstStyle>
            <a:lvl1pPr marL="457200" lvl="0" indent="-39370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2600"/>
              <a:buChar char="•"/>
              <a:defRPr/>
            </a:lvl1pPr>
            <a:lvl2pPr marL="914400" lvl="1" indent="-374650" algn="l" rtl="0">
              <a:lnSpc>
                <a:spcPct val="93000"/>
              </a:lnSpc>
              <a:spcBef>
                <a:spcPts val="1150"/>
              </a:spcBef>
              <a:spcAft>
                <a:spcPts val="0"/>
              </a:spcAft>
              <a:buSzPts val="2300"/>
              <a:buChar char="–"/>
              <a:defRPr/>
            </a:lvl2pPr>
            <a:lvl3pPr marL="1371600" lvl="2" indent="-349250" algn="l" rtl="0">
              <a:lnSpc>
                <a:spcPct val="93000"/>
              </a:lnSpc>
              <a:spcBef>
                <a:spcPts val="925"/>
              </a:spcBef>
              <a:spcAft>
                <a:spcPts val="0"/>
              </a:spcAft>
              <a:buSzPts val="1900"/>
              <a:buChar char="•"/>
              <a:defRPr/>
            </a:lvl3pPr>
            <a:lvl4pPr marL="1828800" lvl="3" indent="-330200" algn="l" rtl="0">
              <a:lnSpc>
                <a:spcPct val="93000"/>
              </a:lnSpc>
              <a:spcBef>
                <a:spcPts val="688"/>
              </a:spcBef>
              <a:spcAft>
                <a:spcPts val="0"/>
              </a:spcAft>
              <a:buSzPts val="1600"/>
              <a:buChar char="–"/>
              <a:defRPr/>
            </a:lvl4pPr>
            <a:lvl5pPr marL="2286000" lvl="4" indent="-330200" algn="l" rtl="0">
              <a:lnSpc>
                <a:spcPct val="93000"/>
              </a:lnSpc>
              <a:spcBef>
                <a:spcPts val="463"/>
              </a:spcBef>
              <a:spcAft>
                <a:spcPts val="0"/>
              </a:spcAft>
              <a:buSzPts val="1600"/>
              <a:buChar char="»"/>
              <a:defRPr/>
            </a:lvl5pPr>
            <a:lvl6pPr marL="2743200" lvl="5" indent="-342900" algn="l" rtl="0">
              <a:lnSpc>
                <a:spcPct val="93000"/>
              </a:lnSpc>
              <a:spcBef>
                <a:spcPts val="225"/>
              </a:spcBef>
              <a:spcAft>
                <a:spcPts val="0"/>
              </a:spcAft>
              <a:buSzPts val="1800"/>
              <a:buChar char="»"/>
              <a:defRPr/>
            </a:lvl6pPr>
            <a:lvl7pPr marL="3200400" lvl="6" indent="-342900" algn="l" rtl="0">
              <a:lnSpc>
                <a:spcPct val="93000"/>
              </a:lnSpc>
              <a:spcBef>
                <a:spcPts val="225"/>
              </a:spcBef>
              <a:spcAft>
                <a:spcPts val="0"/>
              </a:spcAft>
              <a:buSzPts val="1800"/>
              <a:buChar char="»"/>
              <a:defRPr/>
            </a:lvl7pPr>
            <a:lvl8pPr marL="3657600" lvl="7" indent="-342900" algn="l" rtl="0">
              <a:lnSpc>
                <a:spcPct val="93000"/>
              </a:lnSpc>
              <a:spcBef>
                <a:spcPts val="225"/>
              </a:spcBef>
              <a:spcAft>
                <a:spcPts val="0"/>
              </a:spcAft>
              <a:buSzPts val="1800"/>
              <a:buChar char="»"/>
              <a:defRPr/>
            </a:lvl8pPr>
            <a:lvl9pPr marL="4114800" lvl="8" indent="-342900" algn="l" rtl="0">
              <a:lnSpc>
                <a:spcPct val="93000"/>
              </a:lnSpc>
              <a:spcBef>
                <a:spcPts val="225"/>
              </a:spcBef>
              <a:spcAft>
                <a:spcPts val="225"/>
              </a:spcAft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55" name="Google Shape;55;p7"/>
          <p:cNvSpPr txBox="1">
            <a:spLocks noGrp="1"/>
          </p:cNvSpPr>
          <p:nvPr>
            <p:ph type="dt" idx="10"/>
          </p:nvPr>
        </p:nvSpPr>
        <p:spPr>
          <a:xfrm>
            <a:off x="455612" y="6246812"/>
            <a:ext cx="2127300" cy="4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7"/>
          <p:cNvSpPr txBox="1">
            <a:spLocks noGrp="1"/>
          </p:cNvSpPr>
          <p:nvPr>
            <p:ph type="ftr" idx="11"/>
          </p:nvPr>
        </p:nvSpPr>
        <p:spPr>
          <a:xfrm>
            <a:off x="3127375" y="6246812"/>
            <a:ext cx="2895600" cy="4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7"/>
          <p:cNvSpPr txBox="1">
            <a:spLocks noGrp="1"/>
          </p:cNvSpPr>
          <p:nvPr>
            <p:ph type="sldNum" idx="12"/>
          </p:nvPr>
        </p:nvSpPr>
        <p:spPr>
          <a:xfrm>
            <a:off x="6556375" y="6246812"/>
            <a:ext cx="2127300" cy="4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8"/>
          <p:cNvSpPr txBox="1">
            <a:spLocks noGrp="1"/>
          </p:cNvSpPr>
          <p:nvPr>
            <p:ph type="title"/>
          </p:nvPr>
        </p:nvSpPr>
        <p:spPr>
          <a:xfrm>
            <a:off x="1792800" y="4800023"/>
            <a:ext cx="5486400" cy="5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600"/>
              <a:buChar char="•"/>
              <a:defRPr sz="1600" b="1"/>
            </a:lvl1pPr>
            <a:lvl2pPr lvl="1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2pPr>
            <a:lvl3pPr lvl="2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3pPr>
            <a:lvl4pPr lvl="3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4pPr>
            <a:lvl5pPr lvl="4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5pPr>
            <a:lvl6pPr lvl="5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6pPr>
            <a:lvl7pPr lvl="6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7pPr>
            <a:lvl8pPr lvl="7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lvl="8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0" name="Google Shape;60;p8"/>
          <p:cNvSpPr>
            <a:spLocks noGrp="1"/>
          </p:cNvSpPr>
          <p:nvPr>
            <p:ph type="pic" idx="2"/>
          </p:nvPr>
        </p:nvSpPr>
        <p:spPr>
          <a:xfrm>
            <a:off x="1792800" y="612062"/>
            <a:ext cx="5486400" cy="4116000"/>
          </a:xfrm>
          <a:prstGeom prst="rect">
            <a:avLst/>
          </a:prstGeom>
          <a:noFill/>
          <a:ln>
            <a:noFill/>
          </a:ln>
        </p:spPr>
      </p:sp>
      <p:sp>
        <p:nvSpPr>
          <p:cNvPr id="61" name="Google Shape;61;p8"/>
          <p:cNvSpPr txBox="1">
            <a:spLocks noGrp="1"/>
          </p:cNvSpPr>
          <p:nvPr>
            <p:ph type="body" idx="1"/>
          </p:nvPr>
        </p:nvSpPr>
        <p:spPr>
          <a:xfrm>
            <a:off x="1792800" y="5367445"/>
            <a:ext cx="5486400" cy="80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2725" rIns="0" bIns="0" anchor="t" anchorCtr="0">
            <a:noAutofit/>
          </a:bodyPr>
          <a:lstStyle>
            <a:lvl1pPr marL="457200" lvl="0" indent="-22860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marL="914400" lvl="1" indent="-342900" algn="l" rtl="0">
              <a:lnSpc>
                <a:spcPct val="93000"/>
              </a:lnSpc>
              <a:spcBef>
                <a:spcPts val="1150"/>
              </a:spcBef>
              <a:spcAft>
                <a:spcPts val="0"/>
              </a:spcAft>
              <a:buSzPts val="1800"/>
              <a:buChar char="–"/>
              <a:defRPr/>
            </a:lvl2pPr>
            <a:lvl3pPr marL="1371600" lvl="2" indent="-342900" algn="l" rtl="0">
              <a:lnSpc>
                <a:spcPct val="93000"/>
              </a:lnSpc>
              <a:spcBef>
                <a:spcPts val="925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 rtl="0">
              <a:lnSpc>
                <a:spcPct val="93000"/>
              </a:lnSpc>
              <a:spcBef>
                <a:spcPts val="688"/>
              </a:spcBef>
              <a:spcAft>
                <a:spcPts val="0"/>
              </a:spcAft>
              <a:buSzPts val="1800"/>
              <a:buChar char="–"/>
              <a:defRPr/>
            </a:lvl4pPr>
            <a:lvl5pPr marL="2286000" lvl="4" indent="-342900" algn="l" rtl="0">
              <a:lnSpc>
                <a:spcPct val="93000"/>
              </a:lnSpc>
              <a:spcBef>
                <a:spcPts val="463"/>
              </a:spcBef>
              <a:spcAft>
                <a:spcPts val="0"/>
              </a:spcAft>
              <a:buSzPts val="1800"/>
              <a:buChar char="»"/>
              <a:defRPr/>
            </a:lvl5pPr>
            <a:lvl6pPr marL="2743200" lvl="5" indent="-342900" algn="l" rtl="0">
              <a:lnSpc>
                <a:spcPct val="93000"/>
              </a:lnSpc>
              <a:spcBef>
                <a:spcPts val="225"/>
              </a:spcBef>
              <a:spcAft>
                <a:spcPts val="0"/>
              </a:spcAft>
              <a:buSzPts val="1800"/>
              <a:buChar char="»"/>
              <a:defRPr/>
            </a:lvl6pPr>
            <a:lvl7pPr marL="3200400" lvl="6" indent="-342900" algn="l" rtl="0">
              <a:lnSpc>
                <a:spcPct val="93000"/>
              </a:lnSpc>
              <a:spcBef>
                <a:spcPts val="225"/>
              </a:spcBef>
              <a:spcAft>
                <a:spcPts val="0"/>
              </a:spcAft>
              <a:buSzPts val="1800"/>
              <a:buChar char="»"/>
              <a:defRPr/>
            </a:lvl7pPr>
            <a:lvl8pPr marL="3657600" lvl="7" indent="-342900" algn="l" rtl="0">
              <a:lnSpc>
                <a:spcPct val="93000"/>
              </a:lnSpc>
              <a:spcBef>
                <a:spcPts val="225"/>
              </a:spcBef>
              <a:spcAft>
                <a:spcPts val="0"/>
              </a:spcAft>
              <a:buSzPts val="1800"/>
              <a:buChar char="»"/>
              <a:defRPr/>
            </a:lvl8pPr>
            <a:lvl9pPr marL="4114800" lvl="8" indent="-342900" algn="l" rtl="0">
              <a:lnSpc>
                <a:spcPct val="93000"/>
              </a:lnSpc>
              <a:spcBef>
                <a:spcPts val="225"/>
              </a:spcBef>
              <a:spcAft>
                <a:spcPts val="225"/>
              </a:spcAft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62" name="Google Shape;62;p8"/>
          <p:cNvSpPr txBox="1">
            <a:spLocks noGrp="1"/>
          </p:cNvSpPr>
          <p:nvPr>
            <p:ph type="dt" idx="10"/>
          </p:nvPr>
        </p:nvSpPr>
        <p:spPr>
          <a:xfrm>
            <a:off x="455612" y="6246812"/>
            <a:ext cx="2127300" cy="4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8"/>
          <p:cNvSpPr txBox="1">
            <a:spLocks noGrp="1"/>
          </p:cNvSpPr>
          <p:nvPr>
            <p:ph type="ftr" idx="11"/>
          </p:nvPr>
        </p:nvSpPr>
        <p:spPr>
          <a:xfrm>
            <a:off x="3127375" y="6246812"/>
            <a:ext cx="2895600" cy="4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"/>
          <p:cNvSpPr txBox="1">
            <a:spLocks noGrp="1"/>
          </p:cNvSpPr>
          <p:nvPr>
            <p:ph type="sldNum" idx="12"/>
          </p:nvPr>
        </p:nvSpPr>
        <p:spPr>
          <a:xfrm>
            <a:off x="6556375" y="6246812"/>
            <a:ext cx="2127300" cy="4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9"/>
          <p:cNvSpPr txBox="1">
            <a:spLocks noGrp="1"/>
          </p:cNvSpPr>
          <p:nvPr>
            <p:ph type="title"/>
          </p:nvPr>
        </p:nvSpPr>
        <p:spPr>
          <a:xfrm>
            <a:off x="457922" y="273625"/>
            <a:ext cx="3008100" cy="11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600"/>
              <a:buChar char="•"/>
              <a:defRPr sz="1600" b="1"/>
            </a:lvl1pPr>
            <a:lvl2pPr lvl="1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2pPr>
            <a:lvl3pPr lvl="2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3pPr>
            <a:lvl4pPr lvl="3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4pPr>
            <a:lvl5pPr lvl="4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5pPr>
            <a:lvl6pPr lvl="5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6pPr>
            <a:lvl7pPr lvl="6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7pPr>
            <a:lvl8pPr lvl="7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lvl="8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p9"/>
          <p:cNvSpPr txBox="1">
            <a:spLocks noGrp="1"/>
          </p:cNvSpPr>
          <p:nvPr>
            <p:ph type="body" idx="1"/>
          </p:nvPr>
        </p:nvSpPr>
        <p:spPr>
          <a:xfrm>
            <a:off x="3575514" y="273625"/>
            <a:ext cx="5112000" cy="585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2725" rIns="0" bIns="0" anchor="t" anchorCtr="0">
            <a:noAutofit/>
          </a:bodyPr>
          <a:lstStyle>
            <a:lvl1pPr marL="457200" lvl="0" indent="-39370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2600"/>
              <a:buChar char="•"/>
              <a:defRPr/>
            </a:lvl1pPr>
            <a:lvl2pPr marL="914400" lvl="1" indent="-374650" algn="l" rtl="0">
              <a:lnSpc>
                <a:spcPct val="93000"/>
              </a:lnSpc>
              <a:spcBef>
                <a:spcPts val="1150"/>
              </a:spcBef>
              <a:spcAft>
                <a:spcPts val="0"/>
              </a:spcAft>
              <a:buSzPts val="2300"/>
              <a:buChar char="–"/>
              <a:defRPr/>
            </a:lvl2pPr>
            <a:lvl3pPr marL="1371600" lvl="2" indent="-349250" algn="l" rtl="0">
              <a:lnSpc>
                <a:spcPct val="93000"/>
              </a:lnSpc>
              <a:spcBef>
                <a:spcPts val="925"/>
              </a:spcBef>
              <a:spcAft>
                <a:spcPts val="0"/>
              </a:spcAft>
              <a:buSzPts val="1900"/>
              <a:buChar char="•"/>
              <a:defRPr/>
            </a:lvl3pPr>
            <a:lvl4pPr marL="1828800" lvl="3" indent="-330200" algn="l" rtl="0">
              <a:lnSpc>
                <a:spcPct val="93000"/>
              </a:lnSpc>
              <a:spcBef>
                <a:spcPts val="688"/>
              </a:spcBef>
              <a:spcAft>
                <a:spcPts val="0"/>
              </a:spcAft>
              <a:buSzPts val="1600"/>
              <a:buChar char="–"/>
              <a:defRPr/>
            </a:lvl4pPr>
            <a:lvl5pPr marL="2286000" lvl="4" indent="-330200" algn="l" rtl="0">
              <a:lnSpc>
                <a:spcPct val="93000"/>
              </a:lnSpc>
              <a:spcBef>
                <a:spcPts val="463"/>
              </a:spcBef>
              <a:spcAft>
                <a:spcPts val="0"/>
              </a:spcAft>
              <a:buSzPts val="1600"/>
              <a:buChar char="»"/>
              <a:defRPr/>
            </a:lvl5pPr>
            <a:lvl6pPr marL="2743200" lvl="5" indent="-342900" algn="l" rtl="0">
              <a:lnSpc>
                <a:spcPct val="93000"/>
              </a:lnSpc>
              <a:spcBef>
                <a:spcPts val="225"/>
              </a:spcBef>
              <a:spcAft>
                <a:spcPts val="0"/>
              </a:spcAft>
              <a:buSzPts val="1800"/>
              <a:buChar char="»"/>
              <a:defRPr/>
            </a:lvl6pPr>
            <a:lvl7pPr marL="3200400" lvl="6" indent="-342900" algn="l" rtl="0">
              <a:lnSpc>
                <a:spcPct val="93000"/>
              </a:lnSpc>
              <a:spcBef>
                <a:spcPts val="225"/>
              </a:spcBef>
              <a:spcAft>
                <a:spcPts val="0"/>
              </a:spcAft>
              <a:buSzPts val="1800"/>
              <a:buChar char="»"/>
              <a:defRPr/>
            </a:lvl7pPr>
            <a:lvl8pPr marL="3657600" lvl="7" indent="-342900" algn="l" rtl="0">
              <a:lnSpc>
                <a:spcPct val="93000"/>
              </a:lnSpc>
              <a:spcBef>
                <a:spcPts val="225"/>
              </a:spcBef>
              <a:spcAft>
                <a:spcPts val="0"/>
              </a:spcAft>
              <a:buSzPts val="1800"/>
              <a:buChar char="»"/>
              <a:defRPr/>
            </a:lvl8pPr>
            <a:lvl9pPr marL="4114800" lvl="8" indent="-342900" algn="l" rtl="0">
              <a:lnSpc>
                <a:spcPct val="93000"/>
              </a:lnSpc>
              <a:spcBef>
                <a:spcPts val="225"/>
              </a:spcBef>
              <a:spcAft>
                <a:spcPts val="225"/>
              </a:spcAft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68" name="Google Shape;68;p9"/>
          <p:cNvSpPr txBox="1">
            <a:spLocks noGrp="1"/>
          </p:cNvSpPr>
          <p:nvPr>
            <p:ph type="body" idx="2"/>
          </p:nvPr>
        </p:nvSpPr>
        <p:spPr>
          <a:xfrm>
            <a:off x="457922" y="1434391"/>
            <a:ext cx="3008100" cy="46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2725" rIns="0" bIns="0" anchor="t" anchorCtr="0">
            <a:noAutofit/>
          </a:bodyPr>
          <a:lstStyle>
            <a:lvl1pPr marL="457200" lvl="0" indent="-22860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marL="914400" lvl="1" indent="-342900" algn="l" rtl="0">
              <a:lnSpc>
                <a:spcPct val="93000"/>
              </a:lnSpc>
              <a:spcBef>
                <a:spcPts val="1150"/>
              </a:spcBef>
              <a:spcAft>
                <a:spcPts val="0"/>
              </a:spcAft>
              <a:buSzPts val="1800"/>
              <a:buChar char="–"/>
              <a:defRPr/>
            </a:lvl2pPr>
            <a:lvl3pPr marL="1371600" lvl="2" indent="-342900" algn="l" rtl="0">
              <a:lnSpc>
                <a:spcPct val="93000"/>
              </a:lnSpc>
              <a:spcBef>
                <a:spcPts val="925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 rtl="0">
              <a:lnSpc>
                <a:spcPct val="93000"/>
              </a:lnSpc>
              <a:spcBef>
                <a:spcPts val="688"/>
              </a:spcBef>
              <a:spcAft>
                <a:spcPts val="0"/>
              </a:spcAft>
              <a:buSzPts val="1800"/>
              <a:buChar char="–"/>
              <a:defRPr/>
            </a:lvl4pPr>
            <a:lvl5pPr marL="2286000" lvl="4" indent="-342900" algn="l" rtl="0">
              <a:lnSpc>
                <a:spcPct val="93000"/>
              </a:lnSpc>
              <a:spcBef>
                <a:spcPts val="463"/>
              </a:spcBef>
              <a:spcAft>
                <a:spcPts val="0"/>
              </a:spcAft>
              <a:buSzPts val="1800"/>
              <a:buChar char="»"/>
              <a:defRPr/>
            </a:lvl5pPr>
            <a:lvl6pPr marL="2743200" lvl="5" indent="-342900" algn="l" rtl="0">
              <a:lnSpc>
                <a:spcPct val="93000"/>
              </a:lnSpc>
              <a:spcBef>
                <a:spcPts val="225"/>
              </a:spcBef>
              <a:spcAft>
                <a:spcPts val="0"/>
              </a:spcAft>
              <a:buSzPts val="1800"/>
              <a:buChar char="»"/>
              <a:defRPr/>
            </a:lvl6pPr>
            <a:lvl7pPr marL="3200400" lvl="6" indent="-342900" algn="l" rtl="0">
              <a:lnSpc>
                <a:spcPct val="93000"/>
              </a:lnSpc>
              <a:spcBef>
                <a:spcPts val="225"/>
              </a:spcBef>
              <a:spcAft>
                <a:spcPts val="0"/>
              </a:spcAft>
              <a:buSzPts val="1800"/>
              <a:buChar char="»"/>
              <a:defRPr/>
            </a:lvl7pPr>
            <a:lvl8pPr marL="3657600" lvl="7" indent="-342900" algn="l" rtl="0">
              <a:lnSpc>
                <a:spcPct val="93000"/>
              </a:lnSpc>
              <a:spcBef>
                <a:spcPts val="225"/>
              </a:spcBef>
              <a:spcAft>
                <a:spcPts val="0"/>
              </a:spcAft>
              <a:buSzPts val="1800"/>
              <a:buChar char="»"/>
              <a:defRPr/>
            </a:lvl8pPr>
            <a:lvl9pPr marL="4114800" lvl="8" indent="-342900" algn="l" rtl="0">
              <a:lnSpc>
                <a:spcPct val="93000"/>
              </a:lnSpc>
              <a:spcBef>
                <a:spcPts val="225"/>
              </a:spcBef>
              <a:spcAft>
                <a:spcPts val="225"/>
              </a:spcAft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69" name="Google Shape;69;p9"/>
          <p:cNvSpPr txBox="1">
            <a:spLocks noGrp="1"/>
          </p:cNvSpPr>
          <p:nvPr>
            <p:ph type="dt" idx="10"/>
          </p:nvPr>
        </p:nvSpPr>
        <p:spPr>
          <a:xfrm>
            <a:off x="455612" y="6246812"/>
            <a:ext cx="2127300" cy="4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9"/>
          <p:cNvSpPr txBox="1">
            <a:spLocks noGrp="1"/>
          </p:cNvSpPr>
          <p:nvPr>
            <p:ph type="ftr" idx="11"/>
          </p:nvPr>
        </p:nvSpPr>
        <p:spPr>
          <a:xfrm>
            <a:off x="3127375" y="6246812"/>
            <a:ext cx="2895600" cy="4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9"/>
          <p:cNvSpPr txBox="1">
            <a:spLocks noGrp="1"/>
          </p:cNvSpPr>
          <p:nvPr>
            <p:ph type="sldNum" idx="12"/>
          </p:nvPr>
        </p:nvSpPr>
        <p:spPr>
          <a:xfrm>
            <a:off x="6556375" y="6246812"/>
            <a:ext cx="2127300" cy="4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0"/>
          <p:cNvSpPr txBox="1">
            <a:spLocks noGrp="1"/>
          </p:cNvSpPr>
          <p:nvPr>
            <p:ph type="dt" idx="10"/>
          </p:nvPr>
        </p:nvSpPr>
        <p:spPr>
          <a:xfrm>
            <a:off x="455612" y="6246812"/>
            <a:ext cx="2127300" cy="4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0"/>
          <p:cNvSpPr txBox="1">
            <a:spLocks noGrp="1"/>
          </p:cNvSpPr>
          <p:nvPr>
            <p:ph type="ftr" idx="11"/>
          </p:nvPr>
        </p:nvSpPr>
        <p:spPr>
          <a:xfrm>
            <a:off x="3127375" y="6246812"/>
            <a:ext cx="2895600" cy="4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0"/>
          <p:cNvSpPr txBox="1">
            <a:spLocks noGrp="1"/>
          </p:cNvSpPr>
          <p:nvPr>
            <p:ph type="sldNum" idx="12"/>
          </p:nvPr>
        </p:nvSpPr>
        <p:spPr>
          <a:xfrm>
            <a:off x="6556375" y="6246812"/>
            <a:ext cx="2127300" cy="4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1"/>
          <p:cNvSpPr txBox="1">
            <a:spLocks noGrp="1"/>
          </p:cNvSpPr>
          <p:nvPr>
            <p:ph type="title"/>
          </p:nvPr>
        </p:nvSpPr>
        <p:spPr>
          <a:xfrm>
            <a:off x="1285852" y="273050"/>
            <a:ext cx="7858200" cy="65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1">
            <a:noAutofit/>
          </a:bodyPr>
          <a:lstStyle>
            <a:lvl1pPr lvl="0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>
                <a:solidFill>
                  <a:schemeClr val="lt1"/>
                </a:solidFill>
              </a:defRPr>
            </a:lvl1pPr>
            <a:lvl2pPr lvl="1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2pPr>
            <a:lvl3pPr lvl="2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3pPr>
            <a:lvl4pPr lvl="3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4pPr>
            <a:lvl5pPr lvl="4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5pPr>
            <a:lvl6pPr lvl="5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6pPr>
            <a:lvl7pPr lvl="6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7pPr>
            <a:lvl8pPr lvl="7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lvl="8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8" name="Google Shape;78;p11"/>
          <p:cNvSpPr txBox="1">
            <a:spLocks noGrp="1"/>
          </p:cNvSpPr>
          <p:nvPr>
            <p:ph type="dt" idx="10"/>
          </p:nvPr>
        </p:nvSpPr>
        <p:spPr>
          <a:xfrm>
            <a:off x="455612" y="6246812"/>
            <a:ext cx="2127300" cy="4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1"/>
          <p:cNvSpPr txBox="1">
            <a:spLocks noGrp="1"/>
          </p:cNvSpPr>
          <p:nvPr>
            <p:ph type="ftr" idx="11"/>
          </p:nvPr>
        </p:nvSpPr>
        <p:spPr>
          <a:xfrm>
            <a:off x="3127375" y="6246812"/>
            <a:ext cx="2895600" cy="4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1"/>
          <p:cNvSpPr txBox="1">
            <a:spLocks noGrp="1"/>
          </p:cNvSpPr>
          <p:nvPr>
            <p:ph type="sldNum" idx="12"/>
          </p:nvPr>
        </p:nvSpPr>
        <p:spPr>
          <a:xfrm>
            <a:off x="6556375" y="6246812"/>
            <a:ext cx="2127300" cy="4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2"/>
          <p:cNvSpPr txBox="1">
            <a:spLocks noGrp="1"/>
          </p:cNvSpPr>
          <p:nvPr>
            <p:ph type="title"/>
          </p:nvPr>
        </p:nvSpPr>
        <p:spPr>
          <a:xfrm>
            <a:off x="457913" y="275069"/>
            <a:ext cx="8229600" cy="114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1">
            <a:noAutofit/>
          </a:bodyPr>
          <a:lstStyle>
            <a:lvl1pPr lvl="0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3600"/>
              <a:buChar char="•"/>
              <a:defRPr/>
            </a:lvl1pPr>
            <a:lvl2pPr lvl="1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2pPr>
            <a:lvl3pPr lvl="2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3pPr>
            <a:lvl4pPr lvl="3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4pPr>
            <a:lvl5pPr lvl="4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5pPr>
            <a:lvl6pPr lvl="5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6pPr>
            <a:lvl7pPr lvl="6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7pPr>
            <a:lvl8pPr lvl="7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lvl="8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3" name="Google Shape;83;p12"/>
          <p:cNvSpPr txBox="1">
            <a:spLocks noGrp="1"/>
          </p:cNvSpPr>
          <p:nvPr>
            <p:ph type="body" idx="1"/>
          </p:nvPr>
        </p:nvSpPr>
        <p:spPr>
          <a:xfrm>
            <a:off x="457913" y="1535195"/>
            <a:ext cx="4039200" cy="63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2725" rIns="0" bIns="0" anchor="b" anchorCtr="0">
            <a:noAutofit/>
          </a:bodyPr>
          <a:lstStyle>
            <a:lvl1pPr marL="457200" lvl="0" indent="-22860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1900" b="1"/>
            </a:lvl1pPr>
            <a:lvl2pPr marL="914400" lvl="1" indent="-342900" algn="l" rtl="0">
              <a:lnSpc>
                <a:spcPct val="93000"/>
              </a:lnSpc>
              <a:spcBef>
                <a:spcPts val="1150"/>
              </a:spcBef>
              <a:spcAft>
                <a:spcPts val="0"/>
              </a:spcAft>
              <a:buSzPts val="1800"/>
              <a:buChar char="–"/>
              <a:defRPr/>
            </a:lvl2pPr>
            <a:lvl3pPr marL="1371600" lvl="2" indent="-342900" algn="l" rtl="0">
              <a:lnSpc>
                <a:spcPct val="93000"/>
              </a:lnSpc>
              <a:spcBef>
                <a:spcPts val="925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 rtl="0">
              <a:lnSpc>
                <a:spcPct val="93000"/>
              </a:lnSpc>
              <a:spcBef>
                <a:spcPts val="688"/>
              </a:spcBef>
              <a:spcAft>
                <a:spcPts val="0"/>
              </a:spcAft>
              <a:buSzPts val="1800"/>
              <a:buChar char="–"/>
              <a:defRPr/>
            </a:lvl4pPr>
            <a:lvl5pPr marL="2286000" lvl="4" indent="-342900" algn="l" rtl="0">
              <a:lnSpc>
                <a:spcPct val="93000"/>
              </a:lnSpc>
              <a:spcBef>
                <a:spcPts val="463"/>
              </a:spcBef>
              <a:spcAft>
                <a:spcPts val="0"/>
              </a:spcAft>
              <a:buSzPts val="1800"/>
              <a:buChar char="»"/>
              <a:defRPr/>
            </a:lvl5pPr>
            <a:lvl6pPr marL="2743200" lvl="5" indent="-342900" algn="l" rtl="0">
              <a:lnSpc>
                <a:spcPct val="93000"/>
              </a:lnSpc>
              <a:spcBef>
                <a:spcPts val="225"/>
              </a:spcBef>
              <a:spcAft>
                <a:spcPts val="0"/>
              </a:spcAft>
              <a:buSzPts val="1800"/>
              <a:buChar char="»"/>
              <a:defRPr/>
            </a:lvl6pPr>
            <a:lvl7pPr marL="3200400" lvl="6" indent="-342900" algn="l" rtl="0">
              <a:lnSpc>
                <a:spcPct val="93000"/>
              </a:lnSpc>
              <a:spcBef>
                <a:spcPts val="225"/>
              </a:spcBef>
              <a:spcAft>
                <a:spcPts val="0"/>
              </a:spcAft>
              <a:buSzPts val="1800"/>
              <a:buChar char="»"/>
              <a:defRPr/>
            </a:lvl7pPr>
            <a:lvl8pPr marL="3657600" lvl="7" indent="-342900" algn="l" rtl="0">
              <a:lnSpc>
                <a:spcPct val="93000"/>
              </a:lnSpc>
              <a:spcBef>
                <a:spcPts val="225"/>
              </a:spcBef>
              <a:spcAft>
                <a:spcPts val="0"/>
              </a:spcAft>
              <a:buSzPts val="1800"/>
              <a:buChar char="»"/>
              <a:defRPr/>
            </a:lvl8pPr>
            <a:lvl9pPr marL="4114800" lvl="8" indent="-342900" algn="l" rtl="0">
              <a:lnSpc>
                <a:spcPct val="93000"/>
              </a:lnSpc>
              <a:spcBef>
                <a:spcPts val="225"/>
              </a:spcBef>
              <a:spcAft>
                <a:spcPts val="225"/>
              </a:spcAft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84" name="Google Shape;84;p12"/>
          <p:cNvSpPr txBox="1">
            <a:spLocks noGrp="1"/>
          </p:cNvSpPr>
          <p:nvPr>
            <p:ph type="body" idx="2"/>
          </p:nvPr>
        </p:nvSpPr>
        <p:spPr>
          <a:xfrm>
            <a:off x="457913" y="2174635"/>
            <a:ext cx="4039200" cy="395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2725" rIns="0" bIns="0" anchor="t" anchorCtr="0">
            <a:noAutofit/>
          </a:bodyPr>
          <a:lstStyle>
            <a:lvl1pPr marL="457200" lvl="0" indent="-34925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900"/>
              <a:buChar char="•"/>
              <a:defRPr sz="1900"/>
            </a:lvl1pPr>
            <a:lvl2pPr marL="914400" lvl="1" indent="-330200" algn="l" rtl="0">
              <a:lnSpc>
                <a:spcPct val="93000"/>
              </a:lnSpc>
              <a:spcBef>
                <a:spcPts val="1150"/>
              </a:spcBef>
              <a:spcAft>
                <a:spcPts val="0"/>
              </a:spcAft>
              <a:buSzPts val="1600"/>
              <a:buChar char="–"/>
              <a:defRPr sz="1600"/>
            </a:lvl2pPr>
            <a:lvl3pPr marL="1371600" lvl="2" indent="-323850" algn="l" rtl="0">
              <a:lnSpc>
                <a:spcPct val="93000"/>
              </a:lnSpc>
              <a:spcBef>
                <a:spcPts val="925"/>
              </a:spcBef>
              <a:spcAft>
                <a:spcPts val="0"/>
              </a:spcAft>
              <a:buSzPts val="1500"/>
              <a:buChar char="•"/>
              <a:defRPr sz="1500"/>
            </a:lvl3pPr>
            <a:lvl4pPr marL="1828800" lvl="3" indent="-311150" algn="l" rtl="0">
              <a:lnSpc>
                <a:spcPct val="93000"/>
              </a:lnSpc>
              <a:spcBef>
                <a:spcPts val="688"/>
              </a:spcBef>
              <a:spcAft>
                <a:spcPts val="0"/>
              </a:spcAft>
              <a:buSzPts val="1300"/>
              <a:buChar char="–"/>
              <a:defRPr sz="1300"/>
            </a:lvl4pPr>
            <a:lvl5pPr marL="2286000" lvl="4" indent="-311150" algn="l" rtl="0">
              <a:lnSpc>
                <a:spcPct val="93000"/>
              </a:lnSpc>
              <a:spcBef>
                <a:spcPts val="463"/>
              </a:spcBef>
              <a:spcAft>
                <a:spcPts val="0"/>
              </a:spcAft>
              <a:buSzPts val="1300"/>
              <a:buChar char="»"/>
              <a:defRPr sz="1300"/>
            </a:lvl5pPr>
            <a:lvl6pPr marL="2743200" lvl="5" indent="-342900" algn="l" rtl="0">
              <a:lnSpc>
                <a:spcPct val="93000"/>
              </a:lnSpc>
              <a:spcBef>
                <a:spcPts val="225"/>
              </a:spcBef>
              <a:spcAft>
                <a:spcPts val="0"/>
              </a:spcAft>
              <a:buSzPts val="1800"/>
              <a:buChar char="»"/>
              <a:defRPr/>
            </a:lvl6pPr>
            <a:lvl7pPr marL="3200400" lvl="6" indent="-342900" algn="l" rtl="0">
              <a:lnSpc>
                <a:spcPct val="93000"/>
              </a:lnSpc>
              <a:spcBef>
                <a:spcPts val="225"/>
              </a:spcBef>
              <a:spcAft>
                <a:spcPts val="0"/>
              </a:spcAft>
              <a:buSzPts val="1800"/>
              <a:buChar char="»"/>
              <a:defRPr/>
            </a:lvl7pPr>
            <a:lvl8pPr marL="3657600" lvl="7" indent="-342900" algn="l" rtl="0">
              <a:lnSpc>
                <a:spcPct val="93000"/>
              </a:lnSpc>
              <a:spcBef>
                <a:spcPts val="225"/>
              </a:spcBef>
              <a:spcAft>
                <a:spcPts val="0"/>
              </a:spcAft>
              <a:buSzPts val="1800"/>
              <a:buChar char="»"/>
              <a:defRPr/>
            </a:lvl8pPr>
            <a:lvl9pPr marL="4114800" lvl="8" indent="-342900" algn="l" rtl="0">
              <a:lnSpc>
                <a:spcPct val="93000"/>
              </a:lnSpc>
              <a:spcBef>
                <a:spcPts val="225"/>
              </a:spcBef>
              <a:spcAft>
                <a:spcPts val="225"/>
              </a:spcAft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85" name="Google Shape;85;p12"/>
          <p:cNvSpPr txBox="1">
            <a:spLocks noGrp="1"/>
          </p:cNvSpPr>
          <p:nvPr>
            <p:ph type="body" idx="3"/>
          </p:nvPr>
        </p:nvSpPr>
        <p:spPr>
          <a:xfrm>
            <a:off x="4645435" y="1535195"/>
            <a:ext cx="4042200" cy="63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2725" rIns="0" bIns="0" anchor="b" anchorCtr="0">
            <a:noAutofit/>
          </a:bodyPr>
          <a:lstStyle>
            <a:lvl1pPr marL="457200" lvl="0" indent="-22860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1900" b="1"/>
            </a:lvl1pPr>
            <a:lvl2pPr marL="914400" lvl="1" indent="-342900" algn="l" rtl="0">
              <a:lnSpc>
                <a:spcPct val="93000"/>
              </a:lnSpc>
              <a:spcBef>
                <a:spcPts val="1150"/>
              </a:spcBef>
              <a:spcAft>
                <a:spcPts val="0"/>
              </a:spcAft>
              <a:buSzPts val="1800"/>
              <a:buChar char="–"/>
              <a:defRPr/>
            </a:lvl2pPr>
            <a:lvl3pPr marL="1371600" lvl="2" indent="-342900" algn="l" rtl="0">
              <a:lnSpc>
                <a:spcPct val="93000"/>
              </a:lnSpc>
              <a:spcBef>
                <a:spcPts val="925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 rtl="0">
              <a:lnSpc>
                <a:spcPct val="93000"/>
              </a:lnSpc>
              <a:spcBef>
                <a:spcPts val="688"/>
              </a:spcBef>
              <a:spcAft>
                <a:spcPts val="0"/>
              </a:spcAft>
              <a:buSzPts val="1800"/>
              <a:buChar char="–"/>
              <a:defRPr/>
            </a:lvl4pPr>
            <a:lvl5pPr marL="2286000" lvl="4" indent="-342900" algn="l" rtl="0">
              <a:lnSpc>
                <a:spcPct val="93000"/>
              </a:lnSpc>
              <a:spcBef>
                <a:spcPts val="463"/>
              </a:spcBef>
              <a:spcAft>
                <a:spcPts val="0"/>
              </a:spcAft>
              <a:buSzPts val="1800"/>
              <a:buChar char="»"/>
              <a:defRPr/>
            </a:lvl5pPr>
            <a:lvl6pPr marL="2743200" lvl="5" indent="-342900" algn="l" rtl="0">
              <a:lnSpc>
                <a:spcPct val="93000"/>
              </a:lnSpc>
              <a:spcBef>
                <a:spcPts val="225"/>
              </a:spcBef>
              <a:spcAft>
                <a:spcPts val="0"/>
              </a:spcAft>
              <a:buSzPts val="1800"/>
              <a:buChar char="»"/>
              <a:defRPr/>
            </a:lvl6pPr>
            <a:lvl7pPr marL="3200400" lvl="6" indent="-342900" algn="l" rtl="0">
              <a:lnSpc>
                <a:spcPct val="93000"/>
              </a:lnSpc>
              <a:spcBef>
                <a:spcPts val="225"/>
              </a:spcBef>
              <a:spcAft>
                <a:spcPts val="0"/>
              </a:spcAft>
              <a:buSzPts val="1800"/>
              <a:buChar char="»"/>
              <a:defRPr/>
            </a:lvl7pPr>
            <a:lvl8pPr marL="3657600" lvl="7" indent="-342900" algn="l" rtl="0">
              <a:lnSpc>
                <a:spcPct val="93000"/>
              </a:lnSpc>
              <a:spcBef>
                <a:spcPts val="225"/>
              </a:spcBef>
              <a:spcAft>
                <a:spcPts val="0"/>
              </a:spcAft>
              <a:buSzPts val="1800"/>
              <a:buChar char="»"/>
              <a:defRPr/>
            </a:lvl8pPr>
            <a:lvl9pPr marL="4114800" lvl="8" indent="-342900" algn="l" rtl="0">
              <a:lnSpc>
                <a:spcPct val="93000"/>
              </a:lnSpc>
              <a:spcBef>
                <a:spcPts val="225"/>
              </a:spcBef>
              <a:spcAft>
                <a:spcPts val="225"/>
              </a:spcAft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86" name="Google Shape;86;p12"/>
          <p:cNvSpPr txBox="1">
            <a:spLocks noGrp="1"/>
          </p:cNvSpPr>
          <p:nvPr>
            <p:ph type="body" idx="4"/>
          </p:nvPr>
        </p:nvSpPr>
        <p:spPr>
          <a:xfrm>
            <a:off x="4645435" y="2174635"/>
            <a:ext cx="4042200" cy="395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2725" rIns="0" bIns="0" anchor="t" anchorCtr="0">
            <a:noAutofit/>
          </a:bodyPr>
          <a:lstStyle>
            <a:lvl1pPr marL="457200" lvl="0" indent="-34925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900"/>
              <a:buChar char="•"/>
              <a:defRPr sz="1900"/>
            </a:lvl1pPr>
            <a:lvl2pPr marL="914400" lvl="1" indent="-330200" algn="l" rtl="0">
              <a:lnSpc>
                <a:spcPct val="93000"/>
              </a:lnSpc>
              <a:spcBef>
                <a:spcPts val="1150"/>
              </a:spcBef>
              <a:spcAft>
                <a:spcPts val="0"/>
              </a:spcAft>
              <a:buSzPts val="1600"/>
              <a:buChar char="–"/>
              <a:defRPr sz="1600"/>
            </a:lvl2pPr>
            <a:lvl3pPr marL="1371600" lvl="2" indent="-323850" algn="l" rtl="0">
              <a:lnSpc>
                <a:spcPct val="93000"/>
              </a:lnSpc>
              <a:spcBef>
                <a:spcPts val="925"/>
              </a:spcBef>
              <a:spcAft>
                <a:spcPts val="0"/>
              </a:spcAft>
              <a:buSzPts val="1500"/>
              <a:buChar char="•"/>
              <a:defRPr sz="1500"/>
            </a:lvl3pPr>
            <a:lvl4pPr marL="1828800" lvl="3" indent="-311150" algn="l" rtl="0">
              <a:lnSpc>
                <a:spcPct val="93000"/>
              </a:lnSpc>
              <a:spcBef>
                <a:spcPts val="688"/>
              </a:spcBef>
              <a:spcAft>
                <a:spcPts val="0"/>
              </a:spcAft>
              <a:buSzPts val="1300"/>
              <a:buChar char="–"/>
              <a:defRPr sz="1300"/>
            </a:lvl4pPr>
            <a:lvl5pPr marL="2286000" lvl="4" indent="-311150" algn="l" rtl="0">
              <a:lnSpc>
                <a:spcPct val="93000"/>
              </a:lnSpc>
              <a:spcBef>
                <a:spcPts val="463"/>
              </a:spcBef>
              <a:spcAft>
                <a:spcPts val="0"/>
              </a:spcAft>
              <a:buSzPts val="1300"/>
              <a:buChar char="»"/>
              <a:defRPr sz="1300"/>
            </a:lvl5pPr>
            <a:lvl6pPr marL="2743200" lvl="5" indent="-342900" algn="l" rtl="0">
              <a:lnSpc>
                <a:spcPct val="93000"/>
              </a:lnSpc>
              <a:spcBef>
                <a:spcPts val="225"/>
              </a:spcBef>
              <a:spcAft>
                <a:spcPts val="0"/>
              </a:spcAft>
              <a:buSzPts val="1800"/>
              <a:buChar char="»"/>
              <a:defRPr/>
            </a:lvl6pPr>
            <a:lvl7pPr marL="3200400" lvl="6" indent="-342900" algn="l" rtl="0">
              <a:lnSpc>
                <a:spcPct val="93000"/>
              </a:lnSpc>
              <a:spcBef>
                <a:spcPts val="225"/>
              </a:spcBef>
              <a:spcAft>
                <a:spcPts val="0"/>
              </a:spcAft>
              <a:buSzPts val="1800"/>
              <a:buChar char="»"/>
              <a:defRPr/>
            </a:lvl7pPr>
            <a:lvl8pPr marL="3657600" lvl="7" indent="-342900" algn="l" rtl="0">
              <a:lnSpc>
                <a:spcPct val="93000"/>
              </a:lnSpc>
              <a:spcBef>
                <a:spcPts val="225"/>
              </a:spcBef>
              <a:spcAft>
                <a:spcPts val="0"/>
              </a:spcAft>
              <a:buSzPts val="1800"/>
              <a:buChar char="»"/>
              <a:defRPr/>
            </a:lvl8pPr>
            <a:lvl9pPr marL="4114800" lvl="8" indent="-342900" algn="l" rtl="0">
              <a:lnSpc>
                <a:spcPct val="93000"/>
              </a:lnSpc>
              <a:spcBef>
                <a:spcPts val="225"/>
              </a:spcBef>
              <a:spcAft>
                <a:spcPts val="225"/>
              </a:spcAft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87" name="Google Shape;87;p12"/>
          <p:cNvSpPr txBox="1">
            <a:spLocks noGrp="1"/>
          </p:cNvSpPr>
          <p:nvPr>
            <p:ph type="dt" idx="10"/>
          </p:nvPr>
        </p:nvSpPr>
        <p:spPr>
          <a:xfrm>
            <a:off x="455612" y="6246812"/>
            <a:ext cx="2127300" cy="4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12"/>
          <p:cNvSpPr txBox="1">
            <a:spLocks noGrp="1"/>
          </p:cNvSpPr>
          <p:nvPr>
            <p:ph type="ftr" idx="11"/>
          </p:nvPr>
        </p:nvSpPr>
        <p:spPr>
          <a:xfrm>
            <a:off x="3127375" y="6246812"/>
            <a:ext cx="2895600" cy="4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12"/>
          <p:cNvSpPr txBox="1">
            <a:spLocks noGrp="1"/>
          </p:cNvSpPr>
          <p:nvPr>
            <p:ph type="sldNum" idx="12"/>
          </p:nvPr>
        </p:nvSpPr>
        <p:spPr>
          <a:xfrm>
            <a:off x="6556375" y="6246812"/>
            <a:ext cx="2127300" cy="4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3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8224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1">
            <a:noAutofit/>
          </a:bodyPr>
          <a:lstStyle>
            <a:lvl1pPr lvl="0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3600"/>
              <a:buChar char="•"/>
              <a:defRPr/>
            </a:lvl1pPr>
            <a:lvl2pPr lvl="1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2pPr>
            <a:lvl3pPr lvl="2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3pPr>
            <a:lvl4pPr lvl="3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4pPr>
            <a:lvl5pPr lvl="4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5pPr>
            <a:lvl6pPr lvl="5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6pPr>
            <a:lvl7pPr lvl="6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7pPr>
            <a:lvl8pPr lvl="7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lvl="8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2" name="Google Shape;92;p13"/>
          <p:cNvSpPr txBox="1">
            <a:spLocks noGrp="1"/>
          </p:cNvSpPr>
          <p:nvPr>
            <p:ph type="body" idx="1"/>
          </p:nvPr>
        </p:nvSpPr>
        <p:spPr>
          <a:xfrm>
            <a:off x="456477" y="1604333"/>
            <a:ext cx="4043400" cy="452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2725" rIns="0" bIns="0" anchor="t" anchorCtr="0">
            <a:noAutofit/>
          </a:bodyPr>
          <a:lstStyle>
            <a:lvl1pPr marL="457200" lvl="0" indent="-37465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2300"/>
              <a:buChar char="•"/>
              <a:defRPr sz="2300"/>
            </a:lvl1pPr>
            <a:lvl2pPr marL="914400" lvl="1" indent="-349250" algn="l" rtl="0">
              <a:lnSpc>
                <a:spcPct val="93000"/>
              </a:lnSpc>
              <a:spcBef>
                <a:spcPts val="1150"/>
              </a:spcBef>
              <a:spcAft>
                <a:spcPts val="0"/>
              </a:spcAft>
              <a:buSzPts val="1900"/>
              <a:buChar char="–"/>
              <a:defRPr sz="1900"/>
            </a:lvl2pPr>
            <a:lvl3pPr marL="1371600" lvl="2" indent="-330200" algn="l" rtl="0">
              <a:lnSpc>
                <a:spcPct val="93000"/>
              </a:lnSpc>
              <a:spcBef>
                <a:spcPts val="925"/>
              </a:spcBef>
              <a:spcAft>
                <a:spcPts val="0"/>
              </a:spcAft>
              <a:buSzPts val="1600"/>
              <a:buChar char="•"/>
              <a:defRPr sz="1600"/>
            </a:lvl3pPr>
            <a:lvl4pPr marL="1828800" lvl="3" indent="-323850" algn="l" rtl="0">
              <a:lnSpc>
                <a:spcPct val="93000"/>
              </a:lnSpc>
              <a:spcBef>
                <a:spcPts val="688"/>
              </a:spcBef>
              <a:spcAft>
                <a:spcPts val="0"/>
              </a:spcAft>
              <a:buSzPts val="1500"/>
              <a:buChar char="–"/>
              <a:defRPr sz="1500"/>
            </a:lvl4pPr>
            <a:lvl5pPr marL="2286000" lvl="4" indent="-323850" algn="l" rtl="0">
              <a:lnSpc>
                <a:spcPct val="93000"/>
              </a:lnSpc>
              <a:spcBef>
                <a:spcPts val="463"/>
              </a:spcBef>
              <a:spcAft>
                <a:spcPts val="0"/>
              </a:spcAft>
              <a:buSzPts val="1500"/>
              <a:buChar char="»"/>
              <a:defRPr sz="1500"/>
            </a:lvl5pPr>
            <a:lvl6pPr marL="2743200" lvl="5" indent="-342900" algn="l" rtl="0">
              <a:lnSpc>
                <a:spcPct val="93000"/>
              </a:lnSpc>
              <a:spcBef>
                <a:spcPts val="225"/>
              </a:spcBef>
              <a:spcAft>
                <a:spcPts val="0"/>
              </a:spcAft>
              <a:buSzPts val="1800"/>
              <a:buChar char="»"/>
              <a:defRPr/>
            </a:lvl6pPr>
            <a:lvl7pPr marL="3200400" lvl="6" indent="-342900" algn="l" rtl="0">
              <a:lnSpc>
                <a:spcPct val="93000"/>
              </a:lnSpc>
              <a:spcBef>
                <a:spcPts val="225"/>
              </a:spcBef>
              <a:spcAft>
                <a:spcPts val="0"/>
              </a:spcAft>
              <a:buSzPts val="1800"/>
              <a:buChar char="»"/>
              <a:defRPr/>
            </a:lvl7pPr>
            <a:lvl8pPr marL="3657600" lvl="7" indent="-342900" algn="l" rtl="0">
              <a:lnSpc>
                <a:spcPct val="93000"/>
              </a:lnSpc>
              <a:spcBef>
                <a:spcPts val="225"/>
              </a:spcBef>
              <a:spcAft>
                <a:spcPts val="0"/>
              </a:spcAft>
              <a:buSzPts val="1800"/>
              <a:buChar char="»"/>
              <a:defRPr/>
            </a:lvl8pPr>
            <a:lvl9pPr marL="4114800" lvl="8" indent="-342900" algn="l" rtl="0">
              <a:lnSpc>
                <a:spcPct val="93000"/>
              </a:lnSpc>
              <a:spcBef>
                <a:spcPts val="225"/>
              </a:spcBef>
              <a:spcAft>
                <a:spcPts val="225"/>
              </a:spcAft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93" name="Google Shape;93;p13"/>
          <p:cNvSpPr txBox="1">
            <a:spLocks noGrp="1"/>
          </p:cNvSpPr>
          <p:nvPr>
            <p:ph type="body" idx="2"/>
          </p:nvPr>
        </p:nvSpPr>
        <p:spPr>
          <a:xfrm>
            <a:off x="4638239" y="1604333"/>
            <a:ext cx="4043400" cy="452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2725" rIns="0" bIns="0" anchor="t" anchorCtr="0">
            <a:noAutofit/>
          </a:bodyPr>
          <a:lstStyle>
            <a:lvl1pPr marL="457200" lvl="0" indent="-37465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2300"/>
              <a:buChar char="•"/>
              <a:defRPr sz="2300"/>
            </a:lvl1pPr>
            <a:lvl2pPr marL="914400" lvl="1" indent="-349250" algn="l" rtl="0">
              <a:lnSpc>
                <a:spcPct val="93000"/>
              </a:lnSpc>
              <a:spcBef>
                <a:spcPts val="1150"/>
              </a:spcBef>
              <a:spcAft>
                <a:spcPts val="0"/>
              </a:spcAft>
              <a:buSzPts val="1900"/>
              <a:buChar char="–"/>
              <a:defRPr sz="1900"/>
            </a:lvl2pPr>
            <a:lvl3pPr marL="1371600" lvl="2" indent="-330200" algn="l" rtl="0">
              <a:lnSpc>
                <a:spcPct val="93000"/>
              </a:lnSpc>
              <a:spcBef>
                <a:spcPts val="925"/>
              </a:spcBef>
              <a:spcAft>
                <a:spcPts val="0"/>
              </a:spcAft>
              <a:buSzPts val="1600"/>
              <a:buChar char="•"/>
              <a:defRPr sz="1600"/>
            </a:lvl3pPr>
            <a:lvl4pPr marL="1828800" lvl="3" indent="-323850" algn="l" rtl="0">
              <a:lnSpc>
                <a:spcPct val="93000"/>
              </a:lnSpc>
              <a:spcBef>
                <a:spcPts val="688"/>
              </a:spcBef>
              <a:spcAft>
                <a:spcPts val="0"/>
              </a:spcAft>
              <a:buSzPts val="1500"/>
              <a:buChar char="–"/>
              <a:defRPr sz="1500"/>
            </a:lvl4pPr>
            <a:lvl5pPr marL="2286000" lvl="4" indent="-323850" algn="l" rtl="0">
              <a:lnSpc>
                <a:spcPct val="93000"/>
              </a:lnSpc>
              <a:spcBef>
                <a:spcPts val="463"/>
              </a:spcBef>
              <a:spcAft>
                <a:spcPts val="0"/>
              </a:spcAft>
              <a:buSzPts val="1500"/>
              <a:buChar char="»"/>
              <a:defRPr sz="1500"/>
            </a:lvl5pPr>
            <a:lvl6pPr marL="2743200" lvl="5" indent="-342900" algn="l" rtl="0">
              <a:lnSpc>
                <a:spcPct val="93000"/>
              </a:lnSpc>
              <a:spcBef>
                <a:spcPts val="225"/>
              </a:spcBef>
              <a:spcAft>
                <a:spcPts val="0"/>
              </a:spcAft>
              <a:buSzPts val="1800"/>
              <a:buChar char="»"/>
              <a:defRPr/>
            </a:lvl6pPr>
            <a:lvl7pPr marL="3200400" lvl="6" indent="-342900" algn="l" rtl="0">
              <a:lnSpc>
                <a:spcPct val="93000"/>
              </a:lnSpc>
              <a:spcBef>
                <a:spcPts val="225"/>
              </a:spcBef>
              <a:spcAft>
                <a:spcPts val="0"/>
              </a:spcAft>
              <a:buSzPts val="1800"/>
              <a:buChar char="»"/>
              <a:defRPr/>
            </a:lvl7pPr>
            <a:lvl8pPr marL="3657600" lvl="7" indent="-342900" algn="l" rtl="0">
              <a:lnSpc>
                <a:spcPct val="93000"/>
              </a:lnSpc>
              <a:spcBef>
                <a:spcPts val="225"/>
              </a:spcBef>
              <a:spcAft>
                <a:spcPts val="0"/>
              </a:spcAft>
              <a:buSzPts val="1800"/>
              <a:buChar char="»"/>
              <a:defRPr/>
            </a:lvl8pPr>
            <a:lvl9pPr marL="4114800" lvl="8" indent="-342900" algn="l" rtl="0">
              <a:lnSpc>
                <a:spcPct val="93000"/>
              </a:lnSpc>
              <a:spcBef>
                <a:spcPts val="225"/>
              </a:spcBef>
              <a:spcAft>
                <a:spcPts val="225"/>
              </a:spcAft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94" name="Google Shape;94;p13"/>
          <p:cNvSpPr txBox="1">
            <a:spLocks noGrp="1"/>
          </p:cNvSpPr>
          <p:nvPr>
            <p:ph type="dt" idx="10"/>
          </p:nvPr>
        </p:nvSpPr>
        <p:spPr>
          <a:xfrm>
            <a:off x="455612" y="6246812"/>
            <a:ext cx="2127300" cy="4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3"/>
          <p:cNvSpPr txBox="1">
            <a:spLocks noGrp="1"/>
          </p:cNvSpPr>
          <p:nvPr>
            <p:ph type="ftr" idx="11"/>
          </p:nvPr>
        </p:nvSpPr>
        <p:spPr>
          <a:xfrm>
            <a:off x="3127375" y="6246812"/>
            <a:ext cx="2895600" cy="4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3"/>
          <p:cNvSpPr txBox="1">
            <a:spLocks noGrp="1"/>
          </p:cNvSpPr>
          <p:nvPr>
            <p:ph type="sldNum" idx="12"/>
          </p:nvPr>
        </p:nvSpPr>
        <p:spPr>
          <a:xfrm>
            <a:off x="6556375" y="6246812"/>
            <a:ext cx="2127300" cy="4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4"/>
          <p:cNvSpPr txBox="1">
            <a:spLocks noGrp="1"/>
          </p:cNvSpPr>
          <p:nvPr>
            <p:ph type="title"/>
          </p:nvPr>
        </p:nvSpPr>
        <p:spPr>
          <a:xfrm>
            <a:off x="722878" y="4406859"/>
            <a:ext cx="7771800" cy="136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3200"/>
              <a:buChar char="•"/>
              <a:defRPr sz="3200" b="1" cap="none">
                <a:latin typeface="PT Sans Caption"/>
                <a:ea typeface="PT Sans Caption"/>
                <a:cs typeface="PT Sans Caption"/>
                <a:sym typeface="PT Sans Caption"/>
              </a:defRPr>
            </a:lvl1pPr>
            <a:lvl2pPr lvl="1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2pPr>
            <a:lvl3pPr lvl="2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3pPr>
            <a:lvl4pPr lvl="3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4pPr>
            <a:lvl5pPr lvl="4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5pPr>
            <a:lvl6pPr lvl="5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6pPr>
            <a:lvl7pPr lvl="6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7pPr>
            <a:lvl8pPr lvl="7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lvl="8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9" name="Google Shape;99;p14"/>
          <p:cNvSpPr txBox="1">
            <a:spLocks noGrp="1"/>
          </p:cNvSpPr>
          <p:nvPr>
            <p:ph type="body" idx="1"/>
          </p:nvPr>
        </p:nvSpPr>
        <p:spPr>
          <a:xfrm>
            <a:off x="722878" y="2906219"/>
            <a:ext cx="7771800" cy="15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2725" rIns="0" bIns="0" anchor="b" anchorCtr="0">
            <a:noAutofit/>
          </a:bodyPr>
          <a:lstStyle>
            <a:lvl1pPr marL="457200" lvl="0" indent="-22860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98989"/>
                </a:solidFill>
                <a:latin typeface="PT Sans Caption"/>
                <a:ea typeface="PT Sans Caption"/>
                <a:cs typeface="PT Sans Caption"/>
                <a:sym typeface="PT Sans Caption"/>
              </a:defRPr>
            </a:lvl1pPr>
            <a:lvl2pPr marL="914400" lvl="1" indent="-342900" algn="l" rtl="0">
              <a:lnSpc>
                <a:spcPct val="93000"/>
              </a:lnSpc>
              <a:spcBef>
                <a:spcPts val="1150"/>
              </a:spcBef>
              <a:spcAft>
                <a:spcPts val="0"/>
              </a:spcAft>
              <a:buSzPts val="1800"/>
              <a:buChar char="–"/>
              <a:defRPr/>
            </a:lvl2pPr>
            <a:lvl3pPr marL="1371600" lvl="2" indent="-342900" algn="l" rtl="0">
              <a:lnSpc>
                <a:spcPct val="93000"/>
              </a:lnSpc>
              <a:spcBef>
                <a:spcPts val="925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 rtl="0">
              <a:lnSpc>
                <a:spcPct val="93000"/>
              </a:lnSpc>
              <a:spcBef>
                <a:spcPts val="688"/>
              </a:spcBef>
              <a:spcAft>
                <a:spcPts val="0"/>
              </a:spcAft>
              <a:buSzPts val="1800"/>
              <a:buChar char="–"/>
              <a:defRPr/>
            </a:lvl4pPr>
            <a:lvl5pPr marL="2286000" lvl="4" indent="-342900" algn="l" rtl="0">
              <a:lnSpc>
                <a:spcPct val="93000"/>
              </a:lnSpc>
              <a:spcBef>
                <a:spcPts val="463"/>
              </a:spcBef>
              <a:spcAft>
                <a:spcPts val="0"/>
              </a:spcAft>
              <a:buSzPts val="1800"/>
              <a:buChar char="»"/>
              <a:defRPr/>
            </a:lvl5pPr>
            <a:lvl6pPr marL="2743200" lvl="5" indent="-342900" algn="l" rtl="0">
              <a:lnSpc>
                <a:spcPct val="93000"/>
              </a:lnSpc>
              <a:spcBef>
                <a:spcPts val="225"/>
              </a:spcBef>
              <a:spcAft>
                <a:spcPts val="0"/>
              </a:spcAft>
              <a:buSzPts val="1800"/>
              <a:buChar char="»"/>
              <a:defRPr/>
            </a:lvl6pPr>
            <a:lvl7pPr marL="3200400" lvl="6" indent="-342900" algn="l" rtl="0">
              <a:lnSpc>
                <a:spcPct val="93000"/>
              </a:lnSpc>
              <a:spcBef>
                <a:spcPts val="225"/>
              </a:spcBef>
              <a:spcAft>
                <a:spcPts val="0"/>
              </a:spcAft>
              <a:buSzPts val="1800"/>
              <a:buChar char="»"/>
              <a:defRPr/>
            </a:lvl7pPr>
            <a:lvl8pPr marL="3657600" lvl="7" indent="-342900" algn="l" rtl="0">
              <a:lnSpc>
                <a:spcPct val="93000"/>
              </a:lnSpc>
              <a:spcBef>
                <a:spcPts val="225"/>
              </a:spcBef>
              <a:spcAft>
                <a:spcPts val="0"/>
              </a:spcAft>
              <a:buSzPts val="1800"/>
              <a:buChar char="»"/>
              <a:defRPr/>
            </a:lvl8pPr>
            <a:lvl9pPr marL="4114800" lvl="8" indent="-342900" algn="l" rtl="0">
              <a:lnSpc>
                <a:spcPct val="93000"/>
              </a:lnSpc>
              <a:spcBef>
                <a:spcPts val="225"/>
              </a:spcBef>
              <a:spcAft>
                <a:spcPts val="225"/>
              </a:spcAft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100" name="Google Shape;100;p14"/>
          <p:cNvSpPr txBox="1">
            <a:spLocks noGrp="1"/>
          </p:cNvSpPr>
          <p:nvPr>
            <p:ph type="dt" idx="10"/>
          </p:nvPr>
        </p:nvSpPr>
        <p:spPr>
          <a:xfrm>
            <a:off x="455612" y="6246812"/>
            <a:ext cx="2127300" cy="4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14"/>
          <p:cNvSpPr txBox="1">
            <a:spLocks noGrp="1"/>
          </p:cNvSpPr>
          <p:nvPr>
            <p:ph type="ftr" idx="11"/>
          </p:nvPr>
        </p:nvSpPr>
        <p:spPr>
          <a:xfrm>
            <a:off x="3127375" y="6246812"/>
            <a:ext cx="2895600" cy="4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14"/>
          <p:cNvSpPr txBox="1">
            <a:spLocks noGrp="1"/>
          </p:cNvSpPr>
          <p:nvPr>
            <p:ph type="sldNum" idx="12"/>
          </p:nvPr>
        </p:nvSpPr>
        <p:spPr>
          <a:xfrm>
            <a:off x="6556375" y="6246812"/>
            <a:ext cx="2127300" cy="4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7.xml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"/>
          <p:cNvSpPr txBox="1"/>
          <p:nvPr/>
        </p:nvSpPr>
        <p:spPr>
          <a:xfrm>
            <a:off x="5357812" y="6611937"/>
            <a:ext cx="3786300" cy="24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T Sans Caption"/>
              <a:buNone/>
            </a:pPr>
            <a:r>
              <a:rPr lang="ru-RU" sz="1000" b="1" i="0" u="none">
                <a:solidFill>
                  <a:schemeClr val="lt1"/>
                </a:solidFill>
                <a:latin typeface="PT Sans Caption"/>
                <a:ea typeface="PT Sans Caption"/>
                <a:cs typeface="PT Sans Caption"/>
                <a:sym typeface="PT Sans Caption"/>
              </a:rPr>
              <a:t>Овчинникова А.В., д.э.н., зав. кафедрой ЭТиП, 02.02.2019</a:t>
            </a:r>
            <a:endParaRPr/>
          </a:p>
        </p:txBody>
      </p:sp>
      <p:sp>
        <p:nvSpPr>
          <p:cNvPr id="13" name="Google Shape;13;p1"/>
          <p:cNvSpPr txBox="1"/>
          <p:nvPr/>
        </p:nvSpPr>
        <p:spPr>
          <a:xfrm>
            <a:off x="0" y="6583362"/>
            <a:ext cx="4857900" cy="24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T Sans Caption"/>
              <a:buNone/>
            </a:pPr>
            <a:r>
              <a:rPr lang="ru-RU" sz="1000" b="1" i="0" u="none">
                <a:solidFill>
                  <a:schemeClr val="lt1"/>
                </a:solidFill>
                <a:latin typeface="PT Sans Caption"/>
                <a:ea typeface="PT Sans Caption"/>
                <a:cs typeface="PT Sans Caption"/>
                <a:sym typeface="PT Sans Caption"/>
              </a:rPr>
              <a:t>Овчинникова А.В., д.э.н., зав. кафедрой ЭТиП, 02.02.2019</a:t>
            </a:r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8224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1">
            <a:noAutofit/>
          </a:bodyPr>
          <a:lstStyle>
            <a:lvl1pPr marR="0" lvl="0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Times New Roman"/>
              <a:buChar char="•"/>
              <a:defRPr sz="3600" b="0" i="0" u="none" strike="noStrike" cap="none">
                <a:solidFill>
                  <a:srgbClr val="000000"/>
                </a:solidFill>
                <a:latin typeface="PT Sans Caption"/>
                <a:ea typeface="PT Sans Caption"/>
                <a:cs typeface="PT Sans Caption"/>
                <a:sym typeface="PT Sans Caption"/>
              </a:defRPr>
            </a:lvl1pPr>
            <a:lvl2pPr marR="0" lvl="1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Times New Roman"/>
              <a:buChar char="•"/>
              <a:defRPr sz="3600" b="0" i="0" u="none" strike="noStrike" cap="none">
                <a:solidFill>
                  <a:srgbClr val="000000"/>
                </a:solidFill>
                <a:latin typeface="PT Sans Caption"/>
                <a:ea typeface="PT Sans Caption"/>
                <a:cs typeface="PT Sans Caption"/>
                <a:sym typeface="PT Sans Caption"/>
              </a:defRPr>
            </a:lvl2pPr>
            <a:lvl3pPr marR="0" lvl="2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Times New Roman"/>
              <a:buChar char="•"/>
              <a:defRPr sz="3600" b="0" i="0" u="none" strike="noStrike" cap="none">
                <a:solidFill>
                  <a:srgbClr val="000000"/>
                </a:solidFill>
                <a:latin typeface="PT Sans Caption"/>
                <a:ea typeface="PT Sans Caption"/>
                <a:cs typeface="PT Sans Caption"/>
                <a:sym typeface="PT Sans Caption"/>
              </a:defRPr>
            </a:lvl3pPr>
            <a:lvl4pPr marR="0" lvl="3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Times New Roman"/>
              <a:buChar char="•"/>
              <a:defRPr sz="3600" b="0" i="0" u="none" strike="noStrike" cap="none">
                <a:solidFill>
                  <a:srgbClr val="000000"/>
                </a:solidFill>
                <a:latin typeface="PT Sans Caption"/>
                <a:ea typeface="PT Sans Caption"/>
                <a:cs typeface="PT Sans Caption"/>
                <a:sym typeface="PT Sans Caption"/>
              </a:defRPr>
            </a:lvl4pPr>
            <a:lvl5pPr marR="0" lvl="4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Times New Roman"/>
              <a:buChar char="•"/>
              <a:defRPr sz="3600" b="0" i="0" u="none" strike="noStrike" cap="none">
                <a:solidFill>
                  <a:srgbClr val="000000"/>
                </a:solidFill>
                <a:latin typeface="PT Sans Caption"/>
                <a:ea typeface="PT Sans Caption"/>
                <a:cs typeface="PT Sans Caption"/>
                <a:sym typeface="PT Sans Caption"/>
              </a:defRPr>
            </a:lvl5pPr>
            <a:lvl6pPr marR="0" lvl="5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Times New Roman"/>
              <a:buChar char="•"/>
              <a:defRPr sz="3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Times New Roman"/>
              <a:buChar char="•"/>
              <a:defRPr sz="3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Times New Roman"/>
              <a:buChar char="•"/>
              <a:defRPr sz="3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Times New Roman"/>
              <a:buChar char="•"/>
              <a:defRPr sz="3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" name="Google Shape;15;p1"/>
          <p:cNvSpPr txBox="1">
            <a:spLocks noGrp="1"/>
          </p:cNvSpPr>
          <p:nvPr>
            <p:ph type="body" idx="1"/>
          </p:nvPr>
        </p:nvSpPr>
        <p:spPr>
          <a:xfrm>
            <a:off x="457200" y="1603375"/>
            <a:ext cx="8224800" cy="452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2725" rIns="0" bIns="0" anchor="t" anchorCtr="0">
            <a:noAutofit/>
          </a:bodyPr>
          <a:lstStyle>
            <a:lvl1pPr marL="457200" marR="0" lvl="0" indent="-39370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Times New Roman"/>
              <a:buChar char="•"/>
              <a:defRPr sz="2600" b="0" i="0" u="none" strike="noStrike" cap="none">
                <a:solidFill>
                  <a:srgbClr val="000000"/>
                </a:solidFill>
                <a:latin typeface="PT Sans Caption"/>
                <a:ea typeface="PT Sans Caption"/>
                <a:cs typeface="PT Sans Caption"/>
                <a:sym typeface="PT Sans Caption"/>
              </a:defRPr>
            </a:lvl1pPr>
            <a:lvl2pPr marL="914400" marR="0" lvl="1" indent="-374650" algn="l" rtl="0">
              <a:lnSpc>
                <a:spcPct val="93000"/>
              </a:lnSpc>
              <a:spcBef>
                <a:spcPts val="115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Times New Roman"/>
              <a:buChar char="–"/>
              <a:defRPr sz="2300" b="0" i="0" u="none" strike="noStrike" cap="none">
                <a:solidFill>
                  <a:srgbClr val="000000"/>
                </a:solidFill>
                <a:latin typeface="PT Sans Caption"/>
                <a:ea typeface="PT Sans Caption"/>
                <a:cs typeface="PT Sans Caption"/>
                <a:sym typeface="PT Sans Caption"/>
              </a:defRPr>
            </a:lvl2pPr>
            <a:lvl3pPr marL="1371600" marR="0" lvl="2" indent="-349250" algn="l" rtl="0">
              <a:lnSpc>
                <a:spcPct val="93000"/>
              </a:lnSpc>
              <a:spcBef>
                <a:spcPts val="925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Times New Roman"/>
              <a:buChar char="•"/>
              <a:defRPr sz="1900" b="0" i="0" u="none" strike="noStrike" cap="none">
                <a:solidFill>
                  <a:srgbClr val="000000"/>
                </a:solidFill>
                <a:latin typeface="PT Sans Caption"/>
                <a:ea typeface="PT Sans Caption"/>
                <a:cs typeface="PT Sans Caption"/>
                <a:sym typeface="PT Sans Caption"/>
              </a:defRPr>
            </a:lvl3pPr>
            <a:lvl4pPr marL="1828800" marR="0" lvl="3" indent="-330200" algn="l" rtl="0">
              <a:lnSpc>
                <a:spcPct val="93000"/>
              </a:lnSpc>
              <a:spcBef>
                <a:spcPts val="688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imes New Roman"/>
              <a:buChar char="–"/>
              <a:defRPr sz="1600" b="0" i="0" u="none" strike="noStrike" cap="none">
                <a:solidFill>
                  <a:srgbClr val="000000"/>
                </a:solidFill>
                <a:latin typeface="PT Sans Caption"/>
                <a:ea typeface="PT Sans Caption"/>
                <a:cs typeface="PT Sans Caption"/>
                <a:sym typeface="PT Sans Caption"/>
              </a:defRPr>
            </a:lvl4pPr>
            <a:lvl5pPr marL="2286000" marR="0" lvl="4" indent="-330200" algn="l" rtl="0">
              <a:lnSpc>
                <a:spcPct val="93000"/>
              </a:lnSpc>
              <a:spcBef>
                <a:spcPts val="463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imes New Roman"/>
              <a:buChar char="»"/>
              <a:defRPr sz="1600" b="0" i="0" u="none" strike="noStrike" cap="none">
                <a:solidFill>
                  <a:srgbClr val="000000"/>
                </a:solidFill>
                <a:latin typeface="PT Sans Caption"/>
                <a:ea typeface="PT Sans Caption"/>
                <a:cs typeface="PT Sans Caption"/>
                <a:sym typeface="PT Sans Caption"/>
              </a:defRPr>
            </a:lvl5pPr>
            <a:lvl6pPr marL="2743200" marR="0" lvl="5" indent="-330200" algn="l" rtl="0">
              <a:lnSpc>
                <a:spcPct val="93000"/>
              </a:lnSpc>
              <a:spcBef>
                <a:spcPts val="225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imes New Roman"/>
              <a:buChar char="»"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30200" algn="l" rtl="0">
              <a:lnSpc>
                <a:spcPct val="93000"/>
              </a:lnSpc>
              <a:spcBef>
                <a:spcPts val="225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imes New Roman"/>
              <a:buChar char="»"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30200" algn="l" rtl="0">
              <a:lnSpc>
                <a:spcPct val="93000"/>
              </a:lnSpc>
              <a:spcBef>
                <a:spcPts val="225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imes New Roman"/>
              <a:buChar char="»"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30200" algn="l" rtl="0">
              <a:lnSpc>
                <a:spcPct val="93000"/>
              </a:lnSpc>
              <a:spcBef>
                <a:spcPts val="225"/>
              </a:spcBef>
              <a:spcAft>
                <a:spcPts val="225"/>
              </a:spcAft>
              <a:buClr>
                <a:srgbClr val="000000"/>
              </a:buClr>
              <a:buSzPts val="1600"/>
              <a:buFont typeface="Times New Roman"/>
              <a:buChar char="»"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" name="Google Shape;16;p1"/>
          <p:cNvSpPr txBox="1">
            <a:spLocks noGrp="1"/>
          </p:cNvSpPr>
          <p:nvPr>
            <p:ph type="dt" idx="10"/>
          </p:nvPr>
        </p:nvSpPr>
        <p:spPr>
          <a:xfrm>
            <a:off x="455612" y="6246812"/>
            <a:ext cx="2127300" cy="4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" name="Google Shape;17;p1"/>
          <p:cNvSpPr txBox="1">
            <a:spLocks noGrp="1"/>
          </p:cNvSpPr>
          <p:nvPr>
            <p:ph type="ftr" idx="11"/>
          </p:nvPr>
        </p:nvSpPr>
        <p:spPr>
          <a:xfrm>
            <a:off x="3127375" y="6246812"/>
            <a:ext cx="2895600" cy="4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" name="Google Shape;18;p1"/>
          <p:cNvSpPr txBox="1">
            <a:spLocks noGrp="1"/>
          </p:cNvSpPr>
          <p:nvPr>
            <p:ph type="sldNum" idx="12"/>
          </p:nvPr>
        </p:nvSpPr>
        <p:spPr>
          <a:xfrm>
            <a:off x="6556375" y="6246812"/>
            <a:ext cx="2127300" cy="4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3"/>
          <p:cNvSpPr txBox="1"/>
          <p:nvPr/>
        </p:nvSpPr>
        <p:spPr>
          <a:xfrm>
            <a:off x="5357812" y="6611937"/>
            <a:ext cx="3786300" cy="24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T Sans Caption"/>
              <a:buNone/>
            </a:pPr>
            <a:r>
              <a:rPr lang="ru-RU" sz="1000" b="1" i="0" u="none">
                <a:solidFill>
                  <a:schemeClr val="lt1"/>
                </a:solidFill>
                <a:latin typeface="PT Sans Caption"/>
                <a:ea typeface="PT Sans Caption"/>
                <a:cs typeface="PT Sans Caption"/>
                <a:sym typeface="PT Sans Caption"/>
              </a:rPr>
              <a:t>Овчинникова А.В., д.э.н., зав. кафедрой ЭТиП, 02.02.2019</a:t>
            </a:r>
            <a:endParaRPr/>
          </a:p>
        </p:txBody>
      </p:sp>
      <p:sp>
        <p:nvSpPr>
          <p:cNvPr id="27" name="Google Shape;27;p3"/>
          <p:cNvSpPr txBox="1"/>
          <p:nvPr/>
        </p:nvSpPr>
        <p:spPr>
          <a:xfrm>
            <a:off x="5357812" y="6611937"/>
            <a:ext cx="3786300" cy="24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T Sans Caption"/>
              <a:buNone/>
            </a:pPr>
            <a:r>
              <a:rPr lang="ru-RU" sz="1000" b="1" i="0" u="none">
                <a:solidFill>
                  <a:schemeClr val="lt1"/>
                </a:solidFill>
                <a:latin typeface="PT Sans Caption"/>
                <a:ea typeface="PT Sans Caption"/>
                <a:cs typeface="PT Sans Caption"/>
                <a:sym typeface="PT Sans Caption"/>
              </a:rPr>
              <a:t>Овчинникова А.В., д.э.н., зав. кафедрой ЭТиП, 02.02.2019</a:t>
            </a:r>
            <a:endParaRPr/>
          </a:p>
        </p:txBody>
      </p:sp>
      <p:sp>
        <p:nvSpPr>
          <p:cNvPr id="28" name="Google Shape;28;p3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8224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1">
            <a:noAutofit/>
          </a:bodyPr>
          <a:lstStyle>
            <a:lvl1pPr marR="0" lvl="0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Times New Roman"/>
              <a:buChar char="•"/>
              <a:defRPr sz="3600" b="0" i="0" u="none" strike="noStrike" cap="none">
                <a:solidFill>
                  <a:srgbClr val="000000"/>
                </a:solidFill>
                <a:latin typeface="PT Sans Caption"/>
                <a:ea typeface="PT Sans Caption"/>
                <a:cs typeface="PT Sans Caption"/>
                <a:sym typeface="PT Sans Caption"/>
              </a:defRPr>
            </a:lvl1pPr>
            <a:lvl2pPr marR="0" lvl="1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Times New Roman"/>
              <a:buChar char="•"/>
              <a:defRPr sz="3600" b="0" i="0" u="none" strike="noStrike" cap="none">
                <a:solidFill>
                  <a:srgbClr val="000000"/>
                </a:solidFill>
                <a:latin typeface="PT Sans Caption"/>
                <a:ea typeface="PT Sans Caption"/>
                <a:cs typeface="PT Sans Caption"/>
                <a:sym typeface="PT Sans Caption"/>
              </a:defRPr>
            </a:lvl2pPr>
            <a:lvl3pPr marR="0" lvl="2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Times New Roman"/>
              <a:buChar char="•"/>
              <a:defRPr sz="3600" b="0" i="0" u="none" strike="noStrike" cap="none">
                <a:solidFill>
                  <a:srgbClr val="000000"/>
                </a:solidFill>
                <a:latin typeface="PT Sans Caption"/>
                <a:ea typeface="PT Sans Caption"/>
                <a:cs typeface="PT Sans Caption"/>
                <a:sym typeface="PT Sans Caption"/>
              </a:defRPr>
            </a:lvl3pPr>
            <a:lvl4pPr marR="0" lvl="3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Times New Roman"/>
              <a:buChar char="•"/>
              <a:defRPr sz="3600" b="0" i="0" u="none" strike="noStrike" cap="none">
                <a:solidFill>
                  <a:srgbClr val="000000"/>
                </a:solidFill>
                <a:latin typeface="PT Sans Caption"/>
                <a:ea typeface="PT Sans Caption"/>
                <a:cs typeface="PT Sans Caption"/>
                <a:sym typeface="PT Sans Caption"/>
              </a:defRPr>
            </a:lvl4pPr>
            <a:lvl5pPr marR="0" lvl="4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Times New Roman"/>
              <a:buChar char="•"/>
              <a:defRPr sz="3600" b="0" i="0" u="none" strike="noStrike" cap="none">
                <a:solidFill>
                  <a:srgbClr val="000000"/>
                </a:solidFill>
                <a:latin typeface="PT Sans Caption"/>
                <a:ea typeface="PT Sans Caption"/>
                <a:cs typeface="PT Sans Caption"/>
                <a:sym typeface="PT Sans Caption"/>
              </a:defRPr>
            </a:lvl5pPr>
            <a:lvl6pPr marR="0" lvl="5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Times New Roman"/>
              <a:buChar char="•"/>
              <a:defRPr sz="3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Times New Roman"/>
              <a:buChar char="•"/>
              <a:defRPr sz="3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Times New Roman"/>
              <a:buChar char="•"/>
              <a:defRPr sz="3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Times New Roman"/>
              <a:buChar char="•"/>
              <a:defRPr sz="3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9" name="Google Shape;29;p3"/>
          <p:cNvSpPr txBox="1">
            <a:spLocks noGrp="1"/>
          </p:cNvSpPr>
          <p:nvPr>
            <p:ph type="body" idx="1"/>
          </p:nvPr>
        </p:nvSpPr>
        <p:spPr>
          <a:xfrm>
            <a:off x="457200" y="1603375"/>
            <a:ext cx="8224800" cy="452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2725" rIns="0" bIns="0" anchor="t" anchorCtr="0">
            <a:noAutofit/>
          </a:bodyPr>
          <a:lstStyle>
            <a:lvl1pPr marL="457200" marR="0" lvl="0" indent="-39370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Times New Roman"/>
              <a:buChar char="•"/>
              <a:defRPr sz="2600" b="0" i="0" u="none" strike="noStrike" cap="none">
                <a:solidFill>
                  <a:srgbClr val="000000"/>
                </a:solidFill>
                <a:latin typeface="PT Sans Caption"/>
                <a:ea typeface="PT Sans Caption"/>
                <a:cs typeface="PT Sans Caption"/>
                <a:sym typeface="PT Sans Caption"/>
              </a:defRPr>
            </a:lvl1pPr>
            <a:lvl2pPr marL="914400" marR="0" lvl="1" indent="-374650" algn="l" rtl="0">
              <a:lnSpc>
                <a:spcPct val="93000"/>
              </a:lnSpc>
              <a:spcBef>
                <a:spcPts val="115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Times New Roman"/>
              <a:buChar char="–"/>
              <a:defRPr sz="2300" b="0" i="0" u="none" strike="noStrike" cap="none">
                <a:solidFill>
                  <a:srgbClr val="000000"/>
                </a:solidFill>
                <a:latin typeface="PT Sans Caption"/>
                <a:ea typeface="PT Sans Caption"/>
                <a:cs typeface="PT Sans Caption"/>
                <a:sym typeface="PT Sans Caption"/>
              </a:defRPr>
            </a:lvl2pPr>
            <a:lvl3pPr marL="1371600" marR="0" lvl="2" indent="-349250" algn="l" rtl="0">
              <a:lnSpc>
                <a:spcPct val="93000"/>
              </a:lnSpc>
              <a:spcBef>
                <a:spcPts val="925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Times New Roman"/>
              <a:buChar char="•"/>
              <a:defRPr sz="1900" b="0" i="0" u="none" strike="noStrike" cap="none">
                <a:solidFill>
                  <a:srgbClr val="000000"/>
                </a:solidFill>
                <a:latin typeface="PT Sans Caption"/>
                <a:ea typeface="PT Sans Caption"/>
                <a:cs typeface="PT Sans Caption"/>
                <a:sym typeface="PT Sans Caption"/>
              </a:defRPr>
            </a:lvl3pPr>
            <a:lvl4pPr marL="1828800" marR="0" lvl="3" indent="-330200" algn="l" rtl="0">
              <a:lnSpc>
                <a:spcPct val="93000"/>
              </a:lnSpc>
              <a:spcBef>
                <a:spcPts val="688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imes New Roman"/>
              <a:buChar char="–"/>
              <a:defRPr sz="1600" b="0" i="0" u="none" strike="noStrike" cap="none">
                <a:solidFill>
                  <a:srgbClr val="000000"/>
                </a:solidFill>
                <a:latin typeface="PT Sans Caption"/>
                <a:ea typeface="PT Sans Caption"/>
                <a:cs typeface="PT Sans Caption"/>
                <a:sym typeface="PT Sans Caption"/>
              </a:defRPr>
            </a:lvl4pPr>
            <a:lvl5pPr marL="2286000" marR="0" lvl="4" indent="-330200" algn="l" rtl="0">
              <a:lnSpc>
                <a:spcPct val="93000"/>
              </a:lnSpc>
              <a:spcBef>
                <a:spcPts val="463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imes New Roman"/>
              <a:buChar char="»"/>
              <a:defRPr sz="1600" b="0" i="0" u="none" strike="noStrike" cap="none">
                <a:solidFill>
                  <a:srgbClr val="000000"/>
                </a:solidFill>
                <a:latin typeface="PT Sans Caption"/>
                <a:ea typeface="PT Sans Caption"/>
                <a:cs typeface="PT Sans Caption"/>
                <a:sym typeface="PT Sans Caption"/>
              </a:defRPr>
            </a:lvl5pPr>
            <a:lvl6pPr marL="2743200" marR="0" lvl="5" indent="-330200" algn="l" rtl="0">
              <a:lnSpc>
                <a:spcPct val="93000"/>
              </a:lnSpc>
              <a:spcBef>
                <a:spcPts val="225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imes New Roman"/>
              <a:buChar char="»"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30200" algn="l" rtl="0">
              <a:lnSpc>
                <a:spcPct val="93000"/>
              </a:lnSpc>
              <a:spcBef>
                <a:spcPts val="225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imes New Roman"/>
              <a:buChar char="»"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30200" algn="l" rtl="0">
              <a:lnSpc>
                <a:spcPct val="93000"/>
              </a:lnSpc>
              <a:spcBef>
                <a:spcPts val="225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imes New Roman"/>
              <a:buChar char="»"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30200" algn="l" rtl="0">
              <a:lnSpc>
                <a:spcPct val="93000"/>
              </a:lnSpc>
              <a:spcBef>
                <a:spcPts val="225"/>
              </a:spcBef>
              <a:spcAft>
                <a:spcPts val="225"/>
              </a:spcAft>
              <a:buClr>
                <a:srgbClr val="000000"/>
              </a:buClr>
              <a:buSzPts val="1600"/>
              <a:buFont typeface="Times New Roman"/>
              <a:buChar char="»"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0" name="Google Shape;30;p3"/>
          <p:cNvSpPr txBox="1">
            <a:spLocks noGrp="1"/>
          </p:cNvSpPr>
          <p:nvPr>
            <p:ph type="dt" idx="10"/>
          </p:nvPr>
        </p:nvSpPr>
        <p:spPr>
          <a:xfrm>
            <a:off x="455612" y="6246812"/>
            <a:ext cx="2127300" cy="4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" name="Google Shape;31;p3"/>
          <p:cNvSpPr txBox="1">
            <a:spLocks noGrp="1"/>
          </p:cNvSpPr>
          <p:nvPr>
            <p:ph type="ftr" idx="11"/>
          </p:nvPr>
        </p:nvSpPr>
        <p:spPr>
          <a:xfrm>
            <a:off x="3127375" y="6246812"/>
            <a:ext cx="2895600" cy="4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" name="Google Shape;32;p3"/>
          <p:cNvSpPr txBox="1">
            <a:spLocks noGrp="1"/>
          </p:cNvSpPr>
          <p:nvPr>
            <p:ph type="sldNum" idx="12"/>
          </p:nvPr>
        </p:nvSpPr>
        <p:spPr>
          <a:xfrm>
            <a:off x="6556375" y="6246812"/>
            <a:ext cx="2127300" cy="4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1">
            <a:alphaModFix/>
          </a:blip>
          <a:stretch>
            <a:fillRect/>
          </a:stretch>
        </a:blipFill>
        <a:effectLst/>
      </p:bgPr>
    </p:bg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5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8224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1">
            <a:noAutofit/>
          </a:bodyPr>
          <a:lstStyle>
            <a:lvl1pPr marR="0" lvl="0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Times New Roman"/>
              <a:buChar char="•"/>
              <a:defRPr sz="3600" b="0" i="0" u="none" strike="noStrike" cap="none">
                <a:solidFill>
                  <a:srgbClr val="000000"/>
                </a:solidFill>
                <a:latin typeface="PT Sans Caption"/>
                <a:ea typeface="PT Sans Caption"/>
                <a:cs typeface="PT Sans Caption"/>
                <a:sym typeface="PT Sans Caption"/>
              </a:defRPr>
            </a:lvl1pPr>
            <a:lvl2pPr marR="0" lvl="1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Times New Roman"/>
              <a:buChar char="•"/>
              <a:defRPr sz="3600" b="0" i="0" u="none" strike="noStrike" cap="none">
                <a:solidFill>
                  <a:srgbClr val="000000"/>
                </a:solidFill>
                <a:latin typeface="PT Sans Caption"/>
                <a:ea typeface="PT Sans Caption"/>
                <a:cs typeface="PT Sans Caption"/>
                <a:sym typeface="PT Sans Caption"/>
              </a:defRPr>
            </a:lvl2pPr>
            <a:lvl3pPr marR="0" lvl="2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Times New Roman"/>
              <a:buChar char="•"/>
              <a:defRPr sz="3600" b="0" i="0" u="none" strike="noStrike" cap="none">
                <a:solidFill>
                  <a:srgbClr val="000000"/>
                </a:solidFill>
                <a:latin typeface="PT Sans Caption"/>
                <a:ea typeface="PT Sans Caption"/>
                <a:cs typeface="PT Sans Caption"/>
                <a:sym typeface="PT Sans Caption"/>
              </a:defRPr>
            </a:lvl3pPr>
            <a:lvl4pPr marR="0" lvl="3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Times New Roman"/>
              <a:buChar char="•"/>
              <a:defRPr sz="3600" b="0" i="0" u="none" strike="noStrike" cap="none">
                <a:solidFill>
                  <a:srgbClr val="000000"/>
                </a:solidFill>
                <a:latin typeface="PT Sans Caption"/>
                <a:ea typeface="PT Sans Caption"/>
                <a:cs typeface="PT Sans Caption"/>
                <a:sym typeface="PT Sans Caption"/>
              </a:defRPr>
            </a:lvl4pPr>
            <a:lvl5pPr marR="0" lvl="4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Times New Roman"/>
              <a:buChar char="•"/>
              <a:defRPr sz="3600" b="0" i="0" u="none" strike="noStrike" cap="none">
                <a:solidFill>
                  <a:srgbClr val="000000"/>
                </a:solidFill>
                <a:latin typeface="PT Sans Caption"/>
                <a:ea typeface="PT Sans Caption"/>
                <a:cs typeface="PT Sans Caption"/>
                <a:sym typeface="PT Sans Caption"/>
              </a:defRPr>
            </a:lvl5pPr>
            <a:lvl6pPr marR="0" lvl="5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Times New Roman"/>
              <a:buChar char="•"/>
              <a:defRPr sz="3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Times New Roman"/>
              <a:buChar char="•"/>
              <a:defRPr sz="3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Times New Roman"/>
              <a:buChar char="•"/>
              <a:defRPr sz="3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Times New Roman"/>
              <a:buChar char="•"/>
              <a:defRPr sz="3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1" name="Google Shape;41;p5"/>
          <p:cNvSpPr txBox="1">
            <a:spLocks noGrp="1"/>
          </p:cNvSpPr>
          <p:nvPr>
            <p:ph type="body" idx="1"/>
          </p:nvPr>
        </p:nvSpPr>
        <p:spPr>
          <a:xfrm>
            <a:off x="457200" y="1603375"/>
            <a:ext cx="8224800" cy="452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2725" rIns="0" bIns="0" anchor="t" anchorCtr="0">
            <a:noAutofit/>
          </a:bodyPr>
          <a:lstStyle>
            <a:lvl1pPr marL="457200" marR="0" lvl="0" indent="-39370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Times New Roman"/>
              <a:buChar char="•"/>
              <a:defRPr sz="2600" b="0" i="0" u="none" strike="noStrike" cap="none">
                <a:solidFill>
                  <a:srgbClr val="000000"/>
                </a:solidFill>
                <a:latin typeface="PT Sans Caption"/>
                <a:ea typeface="PT Sans Caption"/>
                <a:cs typeface="PT Sans Caption"/>
                <a:sym typeface="PT Sans Caption"/>
              </a:defRPr>
            </a:lvl1pPr>
            <a:lvl2pPr marL="914400" marR="0" lvl="1" indent="-374650" algn="l" rtl="0">
              <a:lnSpc>
                <a:spcPct val="93000"/>
              </a:lnSpc>
              <a:spcBef>
                <a:spcPts val="115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Times New Roman"/>
              <a:buChar char="–"/>
              <a:defRPr sz="2300" b="0" i="0" u="none" strike="noStrike" cap="none">
                <a:solidFill>
                  <a:srgbClr val="000000"/>
                </a:solidFill>
                <a:latin typeface="PT Sans Caption"/>
                <a:ea typeface="PT Sans Caption"/>
                <a:cs typeface="PT Sans Caption"/>
                <a:sym typeface="PT Sans Caption"/>
              </a:defRPr>
            </a:lvl2pPr>
            <a:lvl3pPr marL="1371600" marR="0" lvl="2" indent="-349250" algn="l" rtl="0">
              <a:lnSpc>
                <a:spcPct val="93000"/>
              </a:lnSpc>
              <a:spcBef>
                <a:spcPts val="925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Times New Roman"/>
              <a:buChar char="•"/>
              <a:defRPr sz="1900" b="0" i="0" u="none" strike="noStrike" cap="none">
                <a:solidFill>
                  <a:srgbClr val="000000"/>
                </a:solidFill>
                <a:latin typeface="PT Sans Caption"/>
                <a:ea typeface="PT Sans Caption"/>
                <a:cs typeface="PT Sans Caption"/>
                <a:sym typeface="PT Sans Caption"/>
              </a:defRPr>
            </a:lvl3pPr>
            <a:lvl4pPr marL="1828800" marR="0" lvl="3" indent="-330200" algn="l" rtl="0">
              <a:lnSpc>
                <a:spcPct val="93000"/>
              </a:lnSpc>
              <a:spcBef>
                <a:spcPts val="688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imes New Roman"/>
              <a:buChar char="–"/>
              <a:defRPr sz="1600" b="0" i="0" u="none" strike="noStrike" cap="none">
                <a:solidFill>
                  <a:srgbClr val="000000"/>
                </a:solidFill>
                <a:latin typeface="PT Sans Caption"/>
                <a:ea typeface="PT Sans Caption"/>
                <a:cs typeface="PT Sans Caption"/>
                <a:sym typeface="PT Sans Caption"/>
              </a:defRPr>
            </a:lvl4pPr>
            <a:lvl5pPr marL="2286000" marR="0" lvl="4" indent="-330200" algn="l" rtl="0">
              <a:lnSpc>
                <a:spcPct val="93000"/>
              </a:lnSpc>
              <a:spcBef>
                <a:spcPts val="463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imes New Roman"/>
              <a:buChar char="»"/>
              <a:defRPr sz="1600" b="0" i="0" u="none" strike="noStrike" cap="none">
                <a:solidFill>
                  <a:srgbClr val="000000"/>
                </a:solidFill>
                <a:latin typeface="PT Sans Caption"/>
                <a:ea typeface="PT Sans Caption"/>
                <a:cs typeface="PT Sans Caption"/>
                <a:sym typeface="PT Sans Caption"/>
              </a:defRPr>
            </a:lvl5pPr>
            <a:lvl6pPr marL="2743200" marR="0" lvl="5" indent="-330200" algn="l" rtl="0">
              <a:lnSpc>
                <a:spcPct val="93000"/>
              </a:lnSpc>
              <a:spcBef>
                <a:spcPts val="225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imes New Roman"/>
              <a:buChar char="»"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30200" algn="l" rtl="0">
              <a:lnSpc>
                <a:spcPct val="93000"/>
              </a:lnSpc>
              <a:spcBef>
                <a:spcPts val="225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imes New Roman"/>
              <a:buChar char="»"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30200" algn="l" rtl="0">
              <a:lnSpc>
                <a:spcPct val="93000"/>
              </a:lnSpc>
              <a:spcBef>
                <a:spcPts val="225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imes New Roman"/>
              <a:buChar char="»"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30200" algn="l" rtl="0">
              <a:lnSpc>
                <a:spcPct val="93000"/>
              </a:lnSpc>
              <a:spcBef>
                <a:spcPts val="225"/>
              </a:spcBef>
              <a:spcAft>
                <a:spcPts val="225"/>
              </a:spcAft>
              <a:buClr>
                <a:srgbClr val="000000"/>
              </a:buClr>
              <a:buSzPts val="1600"/>
              <a:buFont typeface="Times New Roman"/>
              <a:buChar char="»"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2" name="Google Shape;42;p5"/>
          <p:cNvSpPr txBox="1">
            <a:spLocks noGrp="1"/>
          </p:cNvSpPr>
          <p:nvPr>
            <p:ph type="dt" idx="10"/>
          </p:nvPr>
        </p:nvSpPr>
        <p:spPr>
          <a:xfrm>
            <a:off x="455612" y="6246812"/>
            <a:ext cx="2127300" cy="4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" name="Google Shape;43;p5"/>
          <p:cNvSpPr txBox="1">
            <a:spLocks noGrp="1"/>
          </p:cNvSpPr>
          <p:nvPr>
            <p:ph type="ftr" idx="11"/>
          </p:nvPr>
        </p:nvSpPr>
        <p:spPr>
          <a:xfrm>
            <a:off x="3127375" y="6246812"/>
            <a:ext cx="2895600" cy="4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" name="Google Shape;44;p5"/>
          <p:cNvSpPr txBox="1">
            <a:spLocks noGrp="1"/>
          </p:cNvSpPr>
          <p:nvPr>
            <p:ph type="sldNum" idx="12"/>
          </p:nvPr>
        </p:nvSpPr>
        <p:spPr>
          <a:xfrm>
            <a:off x="6556375" y="6246812"/>
            <a:ext cx="2127300" cy="4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" name="Google Shape;45;p5"/>
          <p:cNvSpPr txBox="1"/>
          <p:nvPr/>
        </p:nvSpPr>
        <p:spPr>
          <a:xfrm>
            <a:off x="5357812" y="6611937"/>
            <a:ext cx="3786300" cy="24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T Sans Caption"/>
              <a:buNone/>
            </a:pPr>
            <a:r>
              <a:rPr lang="ru-RU" sz="1000" b="1" i="0" u="none">
                <a:solidFill>
                  <a:schemeClr val="lt1"/>
                </a:solidFill>
                <a:latin typeface="PT Sans Caption"/>
                <a:ea typeface="PT Sans Caption"/>
                <a:cs typeface="PT Sans Caption"/>
                <a:sym typeface="PT Sans Caption"/>
              </a:rPr>
              <a:t>Овчинникова А.В., д.э.н., зав. кафедрой ЭТиП, 02.02.2019</a:t>
            </a:r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5"/>
          <p:cNvSpPr txBox="1"/>
          <p:nvPr/>
        </p:nvSpPr>
        <p:spPr>
          <a:xfrm>
            <a:off x="179387" y="4149725"/>
            <a:ext cx="8964600" cy="24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15"/>
          <p:cNvSpPr txBox="1">
            <a:spLocks noGrp="1"/>
          </p:cNvSpPr>
          <p:nvPr>
            <p:ph type="ctrTitle"/>
          </p:nvPr>
        </p:nvSpPr>
        <p:spPr>
          <a:xfrm>
            <a:off x="685800" y="1676400"/>
            <a:ext cx="7772400" cy="14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1">
            <a:noAutofit/>
          </a:bodyPr>
          <a:lstStyle/>
          <a:p>
            <a:pPr marL="0" lvl="0" indent="0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ru-RU" sz="4400" b="1" dirty="0">
                <a:latin typeface="Calibri"/>
                <a:sym typeface="Calibri"/>
              </a:rPr>
              <a:t>Молодежь. Клуб. Село.</a:t>
            </a:r>
            <a:endParaRPr sz="4400" b="1" dirty="0"/>
          </a:p>
        </p:txBody>
      </p:sp>
      <p:sp>
        <p:nvSpPr>
          <p:cNvPr id="109" name="Google Shape;109;p15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2725" rIns="0" bIns="0" anchor="t" anchorCtr="1">
            <a:noAutofit/>
          </a:bodyPr>
          <a:lstStyle/>
          <a:p>
            <a:pPr marL="0" lvl="0" indent="0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ru-RU" sz="4800" b="1" i="0" u="none" dirty="0">
                <a:solidFill>
                  <a:srgbClr val="898989"/>
                </a:solidFill>
                <a:latin typeface="PT Sans Caption"/>
                <a:ea typeface="PT Sans Caption"/>
                <a:cs typeface="PT Sans Caption"/>
                <a:sym typeface="PT Sans Caption"/>
              </a:rPr>
              <a:t>Л</a:t>
            </a:r>
            <a:r>
              <a:rPr lang="ru-RU" sz="2600" b="1" i="0" u="none" dirty="0">
                <a:solidFill>
                  <a:srgbClr val="898989"/>
                </a:solidFill>
                <a:latin typeface="Arial Black"/>
                <a:ea typeface="Arial Black"/>
                <a:cs typeface="Arial Black"/>
                <a:sym typeface="Arial Black"/>
              </a:rPr>
              <a:t>О</a:t>
            </a:r>
            <a:r>
              <a:rPr lang="ru-RU" sz="2600" b="1" i="0" u="none" dirty="0">
                <a:solidFill>
                  <a:srgbClr val="898989"/>
                </a:solidFill>
                <a:latin typeface="Comic Sans MS"/>
                <a:ea typeface="Comic Sans MS"/>
                <a:cs typeface="Comic Sans MS"/>
                <a:sym typeface="Comic Sans MS"/>
              </a:rPr>
              <a:t>Г</a:t>
            </a:r>
            <a:r>
              <a:rPr lang="ru-RU" sz="2600" b="1" i="0" u="none" dirty="0">
                <a:solidFill>
                  <a:srgbClr val="898989"/>
                </a:solidFill>
                <a:latin typeface="PT Sans Caption"/>
                <a:ea typeface="PT Sans Caption"/>
                <a:cs typeface="PT Sans Caption"/>
                <a:sym typeface="PT Sans Caption"/>
              </a:rPr>
              <a:t>О</a:t>
            </a:r>
            <a:endParaRPr dirty="0"/>
          </a:p>
          <a:p>
            <a:pPr marL="0" lvl="0" indent="0" algn="ctr" rtl="0">
              <a:lnSpc>
                <a:spcPct val="93000"/>
              </a:lnSpc>
              <a:spcBef>
                <a:spcPts val="1100"/>
              </a:spcBef>
              <a:spcAft>
                <a:spcPts val="0"/>
              </a:spcAft>
              <a:buSzPts val="2600"/>
              <a:buNone/>
            </a:pPr>
            <a:r>
              <a:rPr lang="ru-RU" sz="2600" b="1" i="0" u="none" dirty="0">
                <a:solidFill>
                  <a:srgbClr val="898989"/>
                </a:solidFill>
                <a:latin typeface="Corsiva"/>
                <a:ea typeface="Corsiva"/>
                <a:cs typeface="Corsiva"/>
                <a:sym typeface="Corsiva"/>
              </a:rPr>
              <a:t>Т</a:t>
            </a:r>
            <a:r>
              <a:rPr lang="ru-RU" sz="2600" b="1" i="0" u="none" dirty="0">
                <a:solidFill>
                  <a:srgbClr val="898989"/>
                </a:solidFill>
                <a:latin typeface="PT Sans Caption"/>
                <a:ea typeface="PT Sans Caption"/>
                <a:cs typeface="PT Sans Caption"/>
                <a:sym typeface="PT Sans Caption"/>
              </a:rPr>
              <a:t>И</a:t>
            </a:r>
            <a:r>
              <a:rPr lang="ru-RU" sz="4800" b="1" i="0" u="none" dirty="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rPr>
              <a:t>П</a:t>
            </a:r>
            <a:endParaRPr dirty="0"/>
          </a:p>
        </p:txBody>
      </p:sp>
      <p:sp>
        <p:nvSpPr>
          <p:cNvPr id="2" name="TextBox 1"/>
          <p:cNvSpPr txBox="1"/>
          <p:nvPr/>
        </p:nvSpPr>
        <p:spPr>
          <a:xfrm>
            <a:off x="6286500" y="4517330"/>
            <a:ext cx="275199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Выполнили: студентки 1 курса ИСК  «Организация работы с молодежью» </a:t>
            </a:r>
          </a:p>
          <a:p>
            <a:r>
              <a:rPr lang="ru-RU" dirty="0" err="1"/>
              <a:t>Аккузина</a:t>
            </a:r>
            <a:r>
              <a:rPr lang="ru-RU" dirty="0"/>
              <a:t> Валерия И.</a:t>
            </a:r>
          </a:p>
          <a:p>
            <a:r>
              <a:rPr lang="ru-RU" dirty="0" err="1"/>
              <a:t>Селеткова</a:t>
            </a:r>
            <a:r>
              <a:rPr lang="ru-RU" dirty="0"/>
              <a:t> Екатерина М.</a:t>
            </a:r>
          </a:p>
          <a:p>
            <a:r>
              <a:rPr lang="ru-RU" dirty="0" err="1"/>
              <a:t>Шутникова</a:t>
            </a:r>
            <a:r>
              <a:rPr lang="ru-RU" dirty="0"/>
              <a:t> Софья В.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1738" y="3446116"/>
            <a:ext cx="2340524" cy="221881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6"/>
          <p:cNvSpPr txBox="1">
            <a:spLocks noGrp="1"/>
          </p:cNvSpPr>
          <p:nvPr>
            <p:ph type="title"/>
          </p:nvPr>
        </p:nvSpPr>
        <p:spPr>
          <a:xfrm>
            <a:off x="1908175" y="0"/>
            <a:ext cx="5554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1">
            <a:noAutofit/>
          </a:bodyPr>
          <a:lstStyle/>
          <a:p>
            <a:pPr marL="0" lvl="0" indent="0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ru-RU" sz="4400" b="0" i="0" u="none">
                <a:solidFill>
                  <a:schemeClr val="lt1"/>
                </a:solidFill>
                <a:latin typeface="PT Sans Caption"/>
                <a:ea typeface="PT Sans Caption"/>
                <a:cs typeface="PT Sans Caption"/>
                <a:sym typeface="PT Sans Caption"/>
              </a:rPr>
              <a:t>Команда проекта</a:t>
            </a:r>
            <a:endParaRPr/>
          </a:p>
        </p:txBody>
      </p:sp>
      <p:sp>
        <p:nvSpPr>
          <p:cNvPr id="115" name="Google Shape;115;p16"/>
          <p:cNvSpPr txBox="1">
            <a:spLocks noGrp="1"/>
          </p:cNvSpPr>
          <p:nvPr>
            <p:ph type="body" idx="1"/>
          </p:nvPr>
        </p:nvSpPr>
        <p:spPr>
          <a:xfrm>
            <a:off x="106135" y="3437164"/>
            <a:ext cx="2637065" cy="28716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2725" rIns="0" bIns="0" anchor="t" anchorCtr="0">
            <a:normAutofit fontScale="77500" lnSpcReduction="20000"/>
          </a:bodyPr>
          <a:lstStyle/>
          <a:p>
            <a:pPr marL="276225" marR="0" lvl="0" indent="-111125" algn="ctr" rtl="0">
              <a:lnSpc>
                <a:spcPct val="93000"/>
              </a:lnSpc>
              <a:spcBef>
                <a:spcPts val="110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Times New Roman"/>
              <a:buNone/>
            </a:pPr>
            <a:r>
              <a:rPr lang="ru-RU" sz="3000" b="1" dirty="0" err="1">
                <a:latin typeface="Popins"/>
              </a:rPr>
              <a:t>Селеткова</a:t>
            </a:r>
            <a:r>
              <a:rPr lang="ru-RU" sz="3000" b="1" dirty="0">
                <a:latin typeface="Popins"/>
              </a:rPr>
              <a:t> Катя</a:t>
            </a:r>
          </a:p>
          <a:p>
            <a:pPr marL="276225" marR="0" lvl="0" indent="-111125" algn="ctr" rtl="0">
              <a:lnSpc>
                <a:spcPct val="93000"/>
              </a:lnSpc>
              <a:spcBef>
                <a:spcPts val="110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Times New Roman"/>
              <a:buNone/>
            </a:pPr>
            <a:r>
              <a:rPr lang="ru-RU" sz="3000" b="1" u="sng" dirty="0">
                <a:latin typeface="Popins"/>
              </a:rPr>
              <a:t>Полезные навыки: </a:t>
            </a:r>
          </a:p>
          <a:p>
            <a:pPr marL="276225" marR="0" lvl="0" indent="-111125" algn="ctr" rtl="0">
              <a:lnSpc>
                <a:spcPct val="93000"/>
              </a:lnSpc>
              <a:spcBef>
                <a:spcPts val="110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Times New Roman"/>
              <a:buNone/>
            </a:pPr>
            <a:r>
              <a:rPr lang="ru-RU" sz="3000" dirty="0">
                <a:latin typeface="Popins"/>
              </a:rPr>
              <a:t>Умение взаимодействовать с молодежью</a:t>
            </a:r>
          </a:p>
          <a:p>
            <a:pPr marL="276225" marR="0" lvl="0" indent="-111125" algn="ctr" rtl="0">
              <a:lnSpc>
                <a:spcPct val="93000"/>
              </a:lnSpc>
              <a:spcBef>
                <a:spcPts val="110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Times New Roman"/>
              <a:buNone/>
            </a:pPr>
            <a:r>
              <a:rPr lang="ru-RU" sz="3000" b="1" u="sng" dirty="0">
                <a:latin typeface="Popins"/>
              </a:rPr>
              <a:t>Роль в команде: </a:t>
            </a:r>
            <a:r>
              <a:rPr lang="ru-RU" sz="3000" dirty="0">
                <a:latin typeface="Popins"/>
              </a:rPr>
              <a:t>организатор</a:t>
            </a:r>
          </a:p>
          <a:p>
            <a:pPr marL="276225" marR="0" lvl="0" indent="-111125" algn="ctr" rtl="0">
              <a:lnSpc>
                <a:spcPct val="93000"/>
              </a:lnSpc>
              <a:spcBef>
                <a:spcPts val="110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Times New Roman"/>
              <a:buNone/>
            </a:pPr>
            <a:endParaRPr lang="ru-RU" dirty="0"/>
          </a:p>
          <a:p>
            <a:pPr marL="276225" marR="0" lvl="0" indent="-111125" algn="l" rtl="0">
              <a:lnSpc>
                <a:spcPct val="93000"/>
              </a:lnSpc>
              <a:spcBef>
                <a:spcPts val="110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Times New Roman"/>
              <a:buNone/>
            </a:pPr>
            <a:endParaRPr sz="2600" b="0" i="0" u="none" dirty="0">
              <a:solidFill>
                <a:srgbClr val="000000"/>
              </a:solidFill>
              <a:latin typeface="PT Sans Caption"/>
              <a:ea typeface="PT Sans Caption"/>
              <a:cs typeface="PT Sans Caption"/>
              <a:sym typeface="PT Sans Caption"/>
            </a:endParaRPr>
          </a:p>
        </p:txBody>
      </p:sp>
      <p:sp>
        <p:nvSpPr>
          <p:cNvPr id="118" name="Google Shape;118;p16"/>
          <p:cNvSpPr txBox="1"/>
          <p:nvPr/>
        </p:nvSpPr>
        <p:spPr>
          <a:xfrm>
            <a:off x="6300787" y="3579429"/>
            <a:ext cx="2704420" cy="2903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62500" lnSpcReduction="20000"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300" b="1" i="0" u="none" dirty="0" err="1">
                <a:solidFill>
                  <a:schemeClr val="dk1"/>
                </a:solidFill>
                <a:latin typeface="Popins"/>
                <a:ea typeface="Calibri"/>
                <a:cs typeface="Calibri"/>
                <a:sym typeface="Calibri"/>
              </a:rPr>
              <a:t>Шутникова</a:t>
            </a:r>
            <a:r>
              <a:rPr lang="ru-RU" sz="3300" b="1" i="0" u="none" dirty="0">
                <a:solidFill>
                  <a:schemeClr val="dk1"/>
                </a:solidFill>
                <a:latin typeface="Popins"/>
                <a:ea typeface="Calibri"/>
                <a:cs typeface="Calibri"/>
                <a:sym typeface="Calibri"/>
              </a:rPr>
              <a:t> Софья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2500" b="1" i="0" u="sng" dirty="0">
              <a:solidFill>
                <a:schemeClr val="dk1"/>
              </a:solidFill>
              <a:latin typeface="Popins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700" b="1" i="0" u="sng" dirty="0">
                <a:solidFill>
                  <a:schemeClr val="dk1"/>
                </a:solidFill>
                <a:latin typeface="Popins"/>
                <a:ea typeface="Calibri"/>
                <a:cs typeface="Calibri"/>
                <a:sym typeface="Calibri"/>
              </a:rPr>
              <a:t>Полезные навыки: 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700" dirty="0">
                <a:solidFill>
                  <a:schemeClr val="dk1"/>
                </a:solidFill>
                <a:latin typeface="Popins"/>
                <a:ea typeface="Calibri"/>
                <a:cs typeface="Calibri"/>
                <a:sym typeface="Calibri"/>
              </a:rPr>
              <a:t>умение работать с информацией</a:t>
            </a:r>
            <a:endParaRPr lang="ru-RU" sz="3700" i="0" dirty="0">
              <a:solidFill>
                <a:schemeClr val="dk1"/>
              </a:solidFill>
              <a:latin typeface="Popins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 b="1" i="0" u="sng" dirty="0">
                <a:solidFill>
                  <a:schemeClr val="dk1"/>
                </a:solidFill>
                <a:latin typeface="Popins"/>
                <a:ea typeface="Calibri"/>
                <a:cs typeface="Calibri"/>
                <a:sym typeface="Calibri"/>
              </a:rPr>
              <a:t> 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700" b="1" u="sng" dirty="0">
                <a:solidFill>
                  <a:schemeClr val="dk1"/>
                </a:solidFill>
                <a:latin typeface="Popins"/>
                <a:ea typeface="Calibri"/>
                <a:cs typeface="Calibri"/>
                <a:sym typeface="Calibri"/>
              </a:rPr>
              <a:t>Роль в команде: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200" dirty="0">
                <a:solidFill>
                  <a:schemeClr val="dk1"/>
                </a:solidFill>
                <a:latin typeface="Popins"/>
                <a:ea typeface="Calibri"/>
                <a:cs typeface="Calibri"/>
                <a:sym typeface="Calibri"/>
              </a:rPr>
              <a:t>м</a:t>
            </a:r>
            <a:r>
              <a:rPr lang="ru-RU" sz="4200" b="0" i="0" u="none" dirty="0">
                <a:solidFill>
                  <a:schemeClr val="dk1"/>
                </a:solidFill>
                <a:latin typeface="Popins"/>
                <a:ea typeface="Calibri"/>
                <a:cs typeface="Calibri"/>
                <a:sym typeface="Calibri"/>
              </a:rPr>
              <a:t>енеджер 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600" b="0" i="0" u="none" dirty="0">
              <a:solidFill>
                <a:schemeClr val="dk1"/>
              </a:solidFill>
              <a:latin typeface="Popins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16"/>
          <p:cNvSpPr txBox="1"/>
          <p:nvPr/>
        </p:nvSpPr>
        <p:spPr>
          <a:xfrm>
            <a:off x="3143251" y="3500436"/>
            <a:ext cx="2955470" cy="2900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300" b="1" i="0" u="none" dirty="0" err="1">
                <a:solidFill>
                  <a:schemeClr val="dk1"/>
                </a:solidFill>
                <a:latin typeface="Popins"/>
                <a:ea typeface="Calibri"/>
                <a:cs typeface="Calibri"/>
                <a:sym typeface="Calibri"/>
              </a:rPr>
              <a:t>Аккузина</a:t>
            </a:r>
            <a:r>
              <a:rPr lang="ru-RU" sz="2300" b="1" i="0" u="none" dirty="0">
                <a:solidFill>
                  <a:schemeClr val="dk1"/>
                </a:solidFill>
                <a:latin typeface="Popins"/>
                <a:ea typeface="Calibri"/>
                <a:cs typeface="Calibri"/>
                <a:sym typeface="Calibri"/>
              </a:rPr>
              <a:t> Валерия</a:t>
            </a:r>
          </a:p>
          <a:p>
            <a:pPr algn="ctr"/>
            <a:r>
              <a:rPr lang="ru-RU" sz="2300" b="1" u="sng" dirty="0">
                <a:latin typeface="Popins"/>
              </a:rPr>
              <a:t>Полезные </a:t>
            </a:r>
          </a:p>
          <a:p>
            <a:pPr algn="ctr"/>
            <a:r>
              <a:rPr lang="ru-RU" sz="2300" b="1" u="sng" dirty="0">
                <a:latin typeface="Popins"/>
              </a:rPr>
              <a:t>навыки: 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300" dirty="0">
                <a:solidFill>
                  <a:schemeClr val="dk1"/>
                </a:solidFill>
                <a:latin typeface="Popins"/>
                <a:ea typeface="Calibri"/>
                <a:cs typeface="Calibri"/>
                <a:sym typeface="Calibri"/>
              </a:rPr>
              <a:t>у</a:t>
            </a:r>
            <a:r>
              <a:rPr lang="ru-RU" sz="2300" i="0" u="none" dirty="0">
                <a:solidFill>
                  <a:schemeClr val="dk1"/>
                </a:solidFill>
                <a:latin typeface="Popins"/>
                <a:ea typeface="Calibri"/>
                <a:cs typeface="Calibri"/>
                <a:sym typeface="Calibri"/>
              </a:rPr>
              <a:t>мение подходить к работе творчески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300" b="1" i="0" u="sng" dirty="0">
                <a:solidFill>
                  <a:schemeClr val="dk1"/>
                </a:solidFill>
                <a:latin typeface="Popins"/>
                <a:ea typeface="Calibri"/>
                <a:cs typeface="Calibri"/>
                <a:sym typeface="Calibri"/>
              </a:rPr>
              <a:t>Роль в команде</a:t>
            </a:r>
            <a:r>
              <a:rPr lang="ru-RU" sz="2300" b="1" u="sng" dirty="0">
                <a:solidFill>
                  <a:schemeClr val="dk1"/>
                </a:solidFill>
                <a:latin typeface="Popins"/>
                <a:ea typeface="Calibri"/>
                <a:cs typeface="Calibri"/>
                <a:sym typeface="Calibri"/>
              </a:rPr>
              <a:t>:</a:t>
            </a:r>
            <a:r>
              <a:rPr lang="ru-RU" sz="2600" b="1" u="sng" dirty="0">
                <a:solidFill>
                  <a:schemeClr val="dk1"/>
                </a:solidFill>
                <a:latin typeface="Popins"/>
                <a:ea typeface="Calibri"/>
                <a:cs typeface="Calibri"/>
                <a:sym typeface="Calibri"/>
              </a:rPr>
              <a:t> </a:t>
            </a:r>
            <a:r>
              <a:rPr lang="ru-RU" sz="2600" dirty="0">
                <a:solidFill>
                  <a:schemeClr val="dk1"/>
                </a:solidFill>
                <a:latin typeface="Popins"/>
                <a:ea typeface="Calibri"/>
                <a:cs typeface="Calibri"/>
                <a:sym typeface="Calibri"/>
              </a:rPr>
              <a:t>дизайнер</a:t>
            </a:r>
            <a:endParaRPr sz="2600" b="0" i="0" u="none" dirty="0">
              <a:solidFill>
                <a:schemeClr val="dk1"/>
              </a:solidFill>
              <a:latin typeface="Popins"/>
              <a:ea typeface="Calibri"/>
              <a:cs typeface="Calibri"/>
              <a:sym typeface="Calibri"/>
            </a:endParaRPr>
          </a:p>
        </p:txBody>
      </p:sp>
      <p:pic>
        <p:nvPicPr>
          <p:cNvPr id="1026" name="Picture 2" descr="https://sun9-46.userapi.com/impg/S77OrklLkLTZE_pomBza39lm0GV5-ZCbyIaObw/RJzlJcFahbU.jpg?size=960x1280&amp;quality=95&amp;sign=68e61b4cb67a01d6792e234bec56e4a5&amp;type=alb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094" y="1086301"/>
            <a:ext cx="1732871" cy="2310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sun9-69.userapi.com/impg/Ua48VO1s2si6MMcElePXYtP6Ha1Hf9ZyVm_7jw/XFaMUwlwnak.jpg?size=828x1135&amp;quality=95&amp;sign=f3b4756abd1b0092605c37935fdf58b7&amp;type=album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490" b="11323"/>
          <a:stretch/>
        </p:blipFill>
        <p:spPr bwMode="auto">
          <a:xfrm>
            <a:off x="3767952" y="1035161"/>
            <a:ext cx="1706068" cy="2544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sun9-49.userapi.com/impg/TRzuXt24hYbYjJrZN-unbpmBMRghhpBFlbcd2g/7AgkJl99ejE.jpg?size=1440x1799&amp;quality=95&amp;sign=de8e5b03ff8fbd3822feaf1bdd1dac51&amp;type=album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1552" y="1086300"/>
            <a:ext cx="1950755" cy="2437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7"/>
          <p:cNvSpPr txBox="1">
            <a:spLocks noGrp="1"/>
          </p:cNvSpPr>
          <p:nvPr>
            <p:ph type="title"/>
          </p:nvPr>
        </p:nvSpPr>
        <p:spPr>
          <a:xfrm>
            <a:off x="519112" y="274637"/>
            <a:ext cx="8229600" cy="8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1">
            <a:noAutofit/>
          </a:bodyPr>
          <a:lstStyle/>
          <a:p>
            <a:pPr marL="0" lvl="0" indent="0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ru-RU" sz="4000" b="0" i="0" u="none">
                <a:solidFill>
                  <a:schemeClr val="lt1"/>
                </a:solidFill>
                <a:latin typeface="PT Sans Caption"/>
                <a:ea typeface="PT Sans Caption"/>
                <a:cs typeface="PT Sans Caption"/>
                <a:sym typeface="PT Sans Caption"/>
              </a:rPr>
              <a:t>Проблема</a:t>
            </a:r>
            <a:endParaRPr/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591909" y="2081102"/>
            <a:ext cx="2449285" cy="153488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857247" y="2386880"/>
            <a:ext cx="19186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b="1" dirty="0">
                <a:solidFill>
                  <a:schemeClr val="bg1"/>
                </a:solidFill>
              </a:rPr>
              <a:t>Сельская молодежь </a:t>
            </a:r>
          </a:p>
          <a:p>
            <a:pPr algn="ctr"/>
            <a:r>
              <a:rPr lang="ru-RU" sz="1800" b="1" dirty="0">
                <a:solidFill>
                  <a:schemeClr val="bg1"/>
                </a:solidFill>
              </a:rPr>
              <a:t>14-35 лет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345315" y="1747158"/>
            <a:ext cx="5151663" cy="2202774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449409" y="1832882"/>
            <a:ext cx="494347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750" dirty="0"/>
              <a:t>В молодом возрасте есть потребность проводить свой досуг вместе с друзьями, посещать развлекательные мероприятия и получать положительные эмоции. Однако, в силу своего </a:t>
            </a:r>
            <a:r>
              <a:rPr lang="ru-RU" sz="1750" dirty="0" err="1"/>
              <a:t>геоположения</a:t>
            </a:r>
            <a:r>
              <a:rPr lang="ru-RU" sz="1750" dirty="0"/>
              <a:t> им затруднительно выбираться в город на мероприятия развлекательного характера</a:t>
            </a:r>
            <a:r>
              <a:rPr lang="ru-RU" sz="1800" dirty="0"/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3036" y="4864608"/>
            <a:ext cx="73176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>
                <a:latin typeface="PT Sans Caption"/>
              </a:rPr>
              <a:t>Решение проблемы </a:t>
            </a:r>
            <a:r>
              <a:rPr lang="ru-RU" sz="2000" i="1" dirty="0">
                <a:latin typeface="PT Sans Caption"/>
              </a:rPr>
              <a:t>– проведение дискотеки с </a:t>
            </a:r>
            <a:r>
              <a:rPr lang="ru-RU" sz="2000" i="1" dirty="0" err="1">
                <a:latin typeface="PT Sans Caption"/>
              </a:rPr>
              <a:t>интерактивами</a:t>
            </a:r>
            <a:r>
              <a:rPr lang="ru-RU" sz="2000" i="1" dirty="0">
                <a:latin typeface="PT Sans Caption"/>
              </a:rPr>
              <a:t> в сельской местности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0" dirty="0"/>
              <a:t>О проекте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48056" y="2028403"/>
            <a:ext cx="833932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>
                <a:latin typeface="PT Sans Caption"/>
              </a:rPr>
              <a:t>Наши дискотеки с </a:t>
            </a:r>
            <a:r>
              <a:rPr lang="ru-RU" sz="2800" b="1" i="1" dirty="0" err="1">
                <a:latin typeface="PT Sans Caption"/>
              </a:rPr>
              <a:t>интерактивами</a:t>
            </a:r>
            <a:r>
              <a:rPr lang="ru-RU" sz="2800" b="1" i="1" dirty="0">
                <a:latin typeface="PT Sans Caption"/>
              </a:rPr>
              <a:t> - это возможность для молодёжи провести своё свободное время с друзьями, потанцевать и принять участие в интересных конкурсах.</a:t>
            </a:r>
          </a:p>
        </p:txBody>
      </p:sp>
    </p:spTree>
    <p:extLst>
      <p:ext uri="{BB962C8B-B14F-4D97-AF65-F5344CB8AC3E}">
        <p14:creationId xmlns:p14="http://schemas.microsoft.com/office/powerpoint/2010/main" val="6323507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5800" y="209042"/>
            <a:ext cx="7858200" cy="655500"/>
          </a:xfrm>
        </p:spPr>
        <p:txBody>
          <a:bodyPr/>
          <a:lstStyle/>
          <a:p>
            <a:r>
              <a:rPr lang="ru-RU" sz="3200" b="0" dirty="0">
                <a:ea typeface="MS Gothic" pitchFamily="49" charset="-128"/>
              </a:rPr>
              <a:t>Роль проекта в обеспечении </a:t>
            </a:r>
            <a:br>
              <a:rPr lang="ru-RU" sz="3200" b="0" dirty="0">
                <a:ea typeface="MS Gothic" pitchFamily="49" charset="-128"/>
              </a:rPr>
            </a:br>
            <a:r>
              <a:rPr lang="ru-RU" sz="3200" b="0" dirty="0">
                <a:ea typeface="MS Gothic" pitchFamily="49" charset="-128"/>
              </a:rPr>
              <a:t>технологического суверенитета страны</a:t>
            </a:r>
            <a:endParaRPr lang="ru-RU" sz="3200" b="0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1259276"/>
              </p:ext>
            </p:extLst>
          </p:nvPr>
        </p:nvGraphicFramePr>
        <p:xfrm>
          <a:off x="832104" y="1554479"/>
          <a:ext cx="7955280" cy="3627113"/>
        </p:xfrm>
        <a:graphic>
          <a:graphicData uri="http://schemas.openxmlformats.org/drawingml/2006/table">
            <a:tbl>
              <a:tblPr firstRow="1" bandRow="1">
                <a:tableStyleId>{35758FB7-9AC5-4552-8A53-C91805E547FA}</a:tableStyleId>
              </a:tblPr>
              <a:tblGrid>
                <a:gridCol w="39776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776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58369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Роль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Оценка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35744">
                <a:tc>
                  <a:txBody>
                    <a:bodyPr/>
                    <a:lstStyle/>
                    <a:p>
                      <a:r>
                        <a:rPr lang="ru-RU" sz="2000" dirty="0" err="1"/>
                        <a:t>Инновационность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Регион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35744">
                <a:tc>
                  <a:txBody>
                    <a:bodyPr/>
                    <a:lstStyle/>
                    <a:p>
                      <a:r>
                        <a:rPr lang="ru-RU" sz="2000" dirty="0"/>
                        <a:t>Рынок НТИ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err="1"/>
                        <a:t>HomeNet</a:t>
                      </a:r>
                      <a:endParaRPr lang="ru-RU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97256">
                <a:tc>
                  <a:txBody>
                    <a:bodyPr/>
                    <a:lstStyle/>
                    <a:p>
                      <a:r>
                        <a:rPr lang="ru-RU" sz="2000" dirty="0"/>
                        <a:t>Сквозные технологии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Не</a:t>
                      </a:r>
                      <a:r>
                        <a:rPr lang="ru-RU" sz="2000" baseline="0" dirty="0"/>
                        <a:t> используются</a:t>
                      </a:r>
                      <a:endParaRPr lang="ru-RU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185150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8"/>
          <p:cNvSpPr txBox="1">
            <a:spLocks noGrp="1"/>
          </p:cNvSpPr>
          <p:nvPr>
            <p:ph type="title"/>
          </p:nvPr>
        </p:nvSpPr>
        <p:spPr>
          <a:xfrm>
            <a:off x="1357312" y="142875"/>
            <a:ext cx="7572300" cy="72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1">
            <a:noAutofit/>
          </a:bodyPr>
          <a:lstStyle/>
          <a:p>
            <a:pPr marL="0" lvl="0" indent="0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ru-RU" sz="4000" b="0" i="0" u="none" dirty="0">
                <a:solidFill>
                  <a:schemeClr val="lt1"/>
                </a:solidFill>
                <a:latin typeface="PT Sans Caption"/>
                <a:ea typeface="PT Sans Caption"/>
                <a:cs typeface="PT Sans Caption"/>
                <a:sym typeface="PT Sans Caption"/>
              </a:rPr>
              <a:t>Суть проекта (элеватор-питч)</a:t>
            </a:r>
            <a:endParaRPr dirty="0"/>
          </a:p>
        </p:txBody>
      </p:sp>
      <p:sp>
        <p:nvSpPr>
          <p:cNvPr id="133" name="Google Shape;133;p18"/>
          <p:cNvSpPr txBox="1">
            <a:spLocks noGrp="1"/>
          </p:cNvSpPr>
          <p:nvPr>
            <p:ph type="body" idx="1"/>
          </p:nvPr>
        </p:nvSpPr>
        <p:spPr>
          <a:xfrm>
            <a:off x="144462" y="2565400"/>
            <a:ext cx="8964600" cy="302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2725" rIns="0" bIns="0" anchor="t" anchorCtr="0">
            <a:noAutofit/>
          </a:bodyPr>
          <a:lstStyle/>
          <a:p>
            <a:pPr marL="276225" marR="0" lvl="0" indent="-276225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Times New Roman"/>
              <a:buNone/>
            </a:pPr>
            <a:r>
              <a:rPr lang="ru-RU" sz="2800" b="1" i="1" dirty="0"/>
              <a:t>Наш проект помогает молодым людям из сельской местности весело провести время вместе со своими друзьями с помощью организации дискотеки с интересными </a:t>
            </a:r>
            <a:r>
              <a:rPr lang="ru-RU" sz="2800" b="1" i="1" dirty="0" err="1"/>
              <a:t>интерактивами</a:t>
            </a:r>
            <a:r>
              <a:rPr lang="ru-RU" sz="2800" b="1" i="1" dirty="0"/>
              <a:t> и концертной программой.</a:t>
            </a:r>
            <a:endParaRPr sz="2800" b="0" i="0" u="none" dirty="0">
              <a:solidFill>
                <a:srgbClr val="000000"/>
              </a:solidFill>
              <a:sym typeface="PT Sans Caption"/>
            </a:endParaRPr>
          </a:p>
          <a:p>
            <a:pPr marL="276225" marR="0" lvl="0" indent="-276225" algn="ctr" rtl="0">
              <a:lnSpc>
                <a:spcPct val="93000"/>
              </a:lnSpc>
              <a:spcBef>
                <a:spcPts val="110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Times New Roman"/>
              <a:buNone/>
            </a:pPr>
            <a:endParaRPr sz="2800" b="0" i="0" u="none" dirty="0">
              <a:solidFill>
                <a:srgbClr val="000000"/>
              </a:solidFill>
              <a:sym typeface="PT Sans Caption"/>
            </a:endParaRPr>
          </a:p>
          <a:p>
            <a:pPr marL="276225" marR="0" lvl="0" indent="-111125" algn="l" rtl="0">
              <a:lnSpc>
                <a:spcPct val="93000"/>
              </a:lnSpc>
              <a:spcBef>
                <a:spcPts val="110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Times New Roman"/>
              <a:buNone/>
            </a:pPr>
            <a:endParaRPr sz="2600" b="0" i="0" u="none" dirty="0">
              <a:solidFill>
                <a:srgbClr val="000000"/>
              </a:solidFill>
              <a:latin typeface="PT Sans Caption"/>
              <a:ea typeface="PT Sans Caption"/>
              <a:cs typeface="PT Sans Caption"/>
              <a:sym typeface="PT Sans Captio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9"/>
          <p:cNvSpPr txBox="1">
            <a:spLocks noGrp="1"/>
          </p:cNvSpPr>
          <p:nvPr>
            <p:ph type="title"/>
          </p:nvPr>
        </p:nvSpPr>
        <p:spPr>
          <a:xfrm>
            <a:off x="-36512" y="274637"/>
            <a:ext cx="8229600" cy="8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1">
            <a:noAutofit/>
          </a:bodyPr>
          <a:lstStyle/>
          <a:p>
            <a:pPr marL="0" lvl="0" indent="0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ru-RU" sz="4000" b="0" i="0" u="none">
                <a:solidFill>
                  <a:schemeClr val="lt1"/>
                </a:solidFill>
                <a:latin typeface="PT Sans Caption"/>
                <a:ea typeface="PT Sans Caption"/>
                <a:cs typeface="PT Sans Caption"/>
                <a:sym typeface="PT Sans Caption"/>
              </a:rPr>
              <a:t>Цель проекта</a:t>
            </a:r>
            <a:endParaRPr/>
          </a:p>
        </p:txBody>
      </p:sp>
      <p:sp>
        <p:nvSpPr>
          <p:cNvPr id="139" name="Google Shape;139;p19"/>
          <p:cNvSpPr txBox="1">
            <a:spLocks noGrp="1"/>
          </p:cNvSpPr>
          <p:nvPr>
            <p:ph type="body" idx="1"/>
          </p:nvPr>
        </p:nvSpPr>
        <p:spPr>
          <a:xfrm>
            <a:off x="179387" y="2114550"/>
            <a:ext cx="9144000" cy="3617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2725" rIns="0" bIns="0" anchor="t" anchorCtr="0">
            <a:noAutofit/>
          </a:bodyPr>
          <a:lstStyle/>
          <a:p>
            <a:pPr marL="276225" marR="0" lvl="0" indent="-276225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Times New Roman"/>
              <a:buNone/>
            </a:pPr>
            <a:r>
              <a:rPr lang="ru-RU" sz="2800" b="1" i="1" dirty="0"/>
              <a:t>К 1 июня 2023 года сформировать культурно-развлекательное пространство для творческого развития молодежи </a:t>
            </a:r>
            <a:r>
              <a:rPr lang="ru-RU" sz="2800" b="1" i="1" dirty="0" err="1"/>
              <a:t>Малопургинского</a:t>
            </a:r>
            <a:r>
              <a:rPr lang="ru-RU" sz="2800" b="1" i="1" dirty="0"/>
              <a:t> района в формате интерактивных площадок, </a:t>
            </a:r>
            <a:r>
              <a:rPr lang="ru-RU" sz="2800" b="1" i="1" dirty="0" err="1"/>
              <a:t>танцпола</a:t>
            </a:r>
            <a:r>
              <a:rPr lang="ru-RU" sz="2800" b="1" i="1" dirty="0"/>
              <a:t> и концертных программ</a:t>
            </a:r>
          </a:p>
          <a:p>
            <a:pPr marL="276225" marR="0" lvl="0" indent="-276225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Times New Roman"/>
              <a:buNone/>
            </a:pPr>
            <a:endParaRPr lang="ru-RU" sz="2000" b="1" i="1" u="none" dirty="0">
              <a:solidFill>
                <a:srgbClr val="000000"/>
              </a:solidFill>
              <a:latin typeface="PT Sans Caption"/>
              <a:ea typeface="PT Sans Caption"/>
              <a:cs typeface="PT Sans Caption"/>
              <a:sym typeface="PT Sans Caption"/>
            </a:endParaRPr>
          </a:p>
          <a:p>
            <a:pPr marL="276225" marR="0" lvl="0" indent="-276225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Times New Roman"/>
              <a:buNone/>
            </a:pPr>
            <a:endParaRPr lang="ru-RU" sz="2000" b="1" i="1" u="none" dirty="0">
              <a:solidFill>
                <a:srgbClr val="000000"/>
              </a:solidFill>
              <a:latin typeface="PT Sans Caption"/>
              <a:ea typeface="PT Sans Caption"/>
              <a:cs typeface="PT Sans Caption"/>
              <a:sym typeface="PT Sans Caption"/>
            </a:endParaRPr>
          </a:p>
          <a:p>
            <a:pPr marL="276225" marR="0" lvl="0" indent="-276225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Times New Roman"/>
              <a:buNone/>
            </a:pPr>
            <a:endParaRPr dirty="0"/>
          </a:p>
          <a:p>
            <a:pPr marL="276225" marR="0" lvl="0" indent="-22225" algn="l" rtl="0">
              <a:lnSpc>
                <a:spcPct val="93000"/>
              </a:lnSpc>
              <a:spcBef>
                <a:spcPts val="110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Times New Roman"/>
              <a:buNone/>
            </a:pPr>
            <a:endParaRPr sz="4000" b="1" i="1" u="none" dirty="0">
              <a:solidFill>
                <a:srgbClr val="000000"/>
              </a:solidFill>
              <a:latin typeface="PT Sans Caption"/>
              <a:ea typeface="PT Sans Caption"/>
              <a:cs typeface="PT Sans Caption"/>
              <a:sym typeface="PT Sans Captio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03556" y="199898"/>
            <a:ext cx="7858200" cy="655500"/>
          </a:xfrm>
        </p:spPr>
        <p:txBody>
          <a:bodyPr/>
          <a:lstStyle/>
          <a:p>
            <a:r>
              <a:rPr lang="ru-RU" sz="4000" b="0" dirty="0"/>
              <a:t>Целевая аудитория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74904" y="1373367"/>
            <a:ext cx="746150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>
                <a:latin typeface="PT Sans Caption"/>
              </a:rPr>
              <a:t>Целевая аудитория</a:t>
            </a:r>
            <a:r>
              <a:rPr lang="ru-RU" sz="2000" i="1" dirty="0">
                <a:latin typeface="PT Sans Caption"/>
              </a:rPr>
              <a:t> - молодые люди и девушки в возрасте от 14 до 35 лет, желающие проводить весело время вместе со своими друзьям.</a:t>
            </a:r>
          </a:p>
          <a:p>
            <a:endParaRPr lang="ru-RU" sz="2000" i="1" dirty="0">
              <a:latin typeface="PT Sans Caption"/>
            </a:endParaRPr>
          </a:p>
          <a:p>
            <a:r>
              <a:rPr lang="ru-RU" sz="2000" i="1" dirty="0">
                <a:latin typeface="PT Sans Caption"/>
              </a:rPr>
              <a:t>В </a:t>
            </a:r>
            <a:r>
              <a:rPr lang="ru-RU" sz="2000" i="1" dirty="0" err="1">
                <a:latin typeface="PT Sans Caption"/>
              </a:rPr>
              <a:t>Малопургинском</a:t>
            </a:r>
            <a:r>
              <a:rPr lang="ru-RU" sz="2000" i="1" dirty="0">
                <a:latin typeface="PT Sans Caption"/>
              </a:rPr>
              <a:t> районе 2 700 человек в возрасте от 14 до 18 лет, 5 235 человек в возрасте от 18 до 35 лет.</a:t>
            </a:r>
          </a:p>
          <a:p>
            <a:endParaRPr lang="ru-RU" sz="2000" i="1" dirty="0">
              <a:latin typeface="PT Sans Caption"/>
            </a:endParaRPr>
          </a:p>
          <a:p>
            <a:r>
              <a:rPr lang="ru-RU" sz="2000" i="1" dirty="0">
                <a:latin typeface="PT Sans Caption"/>
              </a:rPr>
              <a:t>Это говорит о том, что будет спрос на дискотеки с интерактивными площадка.</a:t>
            </a:r>
          </a:p>
        </p:txBody>
      </p:sp>
    </p:spTree>
    <p:extLst>
      <p:ext uri="{BB962C8B-B14F-4D97-AF65-F5344CB8AC3E}">
        <p14:creationId xmlns:p14="http://schemas.microsoft.com/office/powerpoint/2010/main" val="36335586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0"/>
          <p:cNvSpPr txBox="1">
            <a:spLocks noGrp="1"/>
          </p:cNvSpPr>
          <p:nvPr>
            <p:ph type="title"/>
          </p:nvPr>
        </p:nvSpPr>
        <p:spPr>
          <a:xfrm>
            <a:off x="887412" y="188912"/>
            <a:ext cx="7572300" cy="72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1">
            <a:noAutofit/>
          </a:bodyPr>
          <a:lstStyle/>
          <a:p>
            <a:pPr marL="0" lvl="0" indent="0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ru-RU" sz="4000" b="0" i="0" u="none" dirty="0">
                <a:solidFill>
                  <a:schemeClr val="lt1"/>
                </a:solidFill>
                <a:latin typeface="PT Sans Caption"/>
                <a:ea typeface="PT Sans Caption"/>
                <a:cs typeface="PT Sans Caption"/>
                <a:sym typeface="PT Sans Caption"/>
              </a:rPr>
              <a:t>Портрет потребителя</a:t>
            </a:r>
            <a:endParaRPr dirty="0"/>
          </a:p>
        </p:txBody>
      </p:sp>
      <p:pic>
        <p:nvPicPr>
          <p:cNvPr id="152" name="Google Shape;152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883002" y="4402705"/>
            <a:ext cx="9047161" cy="14081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565" y="1110683"/>
            <a:ext cx="4418156" cy="29435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898571" y="1616529"/>
            <a:ext cx="3780065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b="1" dirty="0"/>
              <a:t>Молодые люди 14-35 лет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8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b="1" dirty="0"/>
              <a:t>Проживают в </a:t>
            </a:r>
            <a:r>
              <a:rPr lang="ru-RU" sz="1800" b="1" dirty="0" err="1"/>
              <a:t>Малопургинском</a:t>
            </a:r>
            <a:r>
              <a:rPr lang="ru-RU" sz="1800" b="1" dirty="0"/>
              <a:t> районе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8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b="1" dirty="0"/>
              <a:t>В числе основных потребностей развлечение/досуг/общение</a:t>
            </a:r>
          </a:p>
          <a:p>
            <a:endParaRPr lang="ru-RU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731329" y="4474029"/>
            <a:ext cx="2947307" cy="12654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6127296" y="4616439"/>
            <a:ext cx="215537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</a:rPr>
              <a:t>18 тыс. человек</a:t>
            </a:r>
          </a:p>
        </p:txBody>
      </p:sp>
      <p:sp>
        <p:nvSpPr>
          <p:cNvPr id="7" name="Стрелка вправо 6"/>
          <p:cNvSpPr/>
          <p:nvPr/>
        </p:nvSpPr>
        <p:spPr>
          <a:xfrm>
            <a:off x="4898571" y="4964084"/>
            <a:ext cx="522514" cy="25881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0" dirty="0"/>
              <a:t>Потенциальный объем рынка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38912" y="2121408"/>
            <a:ext cx="863193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PAM – 620 000 (</a:t>
            </a:r>
            <a:r>
              <a:rPr lang="ru-RU" sz="2800" dirty="0"/>
              <a:t>население г. Ижевск)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TAM –</a:t>
            </a:r>
            <a:r>
              <a:rPr lang="ru-RU" sz="2800" dirty="0"/>
              <a:t> 31 700 ( население </a:t>
            </a:r>
            <a:r>
              <a:rPr lang="ru-RU" sz="2800" dirty="0" err="1"/>
              <a:t>Малопургинского</a:t>
            </a:r>
            <a:r>
              <a:rPr lang="ru-RU" sz="2800" dirty="0"/>
              <a:t> района)</a:t>
            </a:r>
            <a:r>
              <a:rPr lang="en-US" sz="2800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SAM</a:t>
            </a:r>
            <a:r>
              <a:rPr lang="ru-RU" sz="2800" dirty="0"/>
              <a:t> – 18 000 ( количество потребителей)</a:t>
            </a:r>
            <a:endParaRPr lang="en-US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SOM</a:t>
            </a:r>
            <a:r>
              <a:rPr lang="ru-RU" sz="2800" dirty="0"/>
              <a:t> – 6 000 ( с учетом конкурентов, находящихся в данном районе)</a:t>
            </a:r>
          </a:p>
        </p:txBody>
      </p:sp>
    </p:spTree>
    <p:extLst>
      <p:ext uri="{BB962C8B-B14F-4D97-AF65-F5344CB8AC3E}">
        <p14:creationId xmlns:p14="http://schemas.microsoft.com/office/powerpoint/2010/main" val="41179233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0" dirty="0"/>
              <a:t>Анализ конкурентов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9224" y="1527048"/>
            <a:ext cx="7744968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sz="2000" b="1" i="1" dirty="0">
                <a:latin typeface="PT Sans Caption"/>
              </a:rPr>
              <a:t>Основные (лидеры) товары/услуги: </a:t>
            </a:r>
            <a:r>
              <a:rPr lang="ru-RU" sz="2000" i="1" dirty="0">
                <a:latin typeface="PT Sans Caption"/>
              </a:rPr>
              <a:t>молодежный центр «Авангард» г. Агрыз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ru-RU" sz="2000" b="1" i="1" dirty="0">
              <a:latin typeface="PT Sans Caption"/>
            </a:endParaRPr>
          </a:p>
          <a:p>
            <a:endParaRPr lang="ru-RU" sz="2000" b="1" i="1" dirty="0">
              <a:latin typeface="PT Sans Caption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ru-RU" sz="2000" b="1" i="1" dirty="0">
              <a:latin typeface="PT Sans Caption"/>
            </a:endParaRPr>
          </a:p>
          <a:p>
            <a:r>
              <a:rPr lang="ru-RU" sz="2000" b="1" i="1" dirty="0">
                <a:latin typeface="PT Sans Caption"/>
              </a:rPr>
              <a:t> 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sz="2000" b="1" i="1" dirty="0">
                <a:latin typeface="PT Sans Caption"/>
              </a:rPr>
              <a:t>Преимущества: </a:t>
            </a:r>
            <a:r>
              <a:rPr lang="ru-RU" sz="2000" i="1" dirty="0">
                <a:latin typeface="PT Sans Caption"/>
              </a:rPr>
              <a:t>полезность услуги обществу, удовлетворяет потребности в получении желаемого результата ( полезный и интересный досуг). Яркие и интересные интерактивные площадки, действующие скидки.</a:t>
            </a:r>
            <a:endParaRPr lang="ru-RU" sz="2000" b="1" i="1" dirty="0">
              <a:latin typeface="PT Sans Caption"/>
            </a:endParaRPr>
          </a:p>
        </p:txBody>
      </p:sp>
    </p:spTree>
    <p:extLst>
      <p:ext uri="{BB962C8B-B14F-4D97-AF65-F5344CB8AC3E}">
        <p14:creationId xmlns:p14="http://schemas.microsoft.com/office/powerpoint/2010/main" val="6110964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0" dirty="0"/>
              <a:t>Бизнес-модель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8600" y="960120"/>
            <a:ext cx="8412480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800" b="1" i="1" dirty="0">
                <a:latin typeface="PT Sans Caption"/>
              </a:rPr>
              <a:t>Ключевые партнеры: </a:t>
            </a:r>
            <a:r>
              <a:rPr lang="ru-RU" sz="1800" i="1" dirty="0">
                <a:latin typeface="PT Sans Caption"/>
              </a:rPr>
              <a:t>Партнеры ( кондитерские компании ), поставщики ( оптовая база)</a:t>
            </a:r>
            <a:endParaRPr lang="ru-RU" sz="1800" b="1" i="1" dirty="0">
              <a:latin typeface="PT Sans Caption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800" b="1" i="1" dirty="0">
                <a:latin typeface="PT Sans Caption"/>
              </a:rPr>
              <a:t>Ключевые виды деятельности:</a:t>
            </a:r>
            <a:r>
              <a:rPr lang="ru-RU" sz="1800" i="1" dirty="0">
                <a:latin typeface="PT Sans Caption"/>
              </a:rPr>
              <a:t> подбор музыки ( популярные хиты среди молодежи), подбор заданий для </a:t>
            </a:r>
            <a:r>
              <a:rPr lang="ru-RU" sz="1800" i="1" dirty="0" err="1">
                <a:latin typeface="PT Sans Caption"/>
              </a:rPr>
              <a:t>интерактивов</a:t>
            </a:r>
            <a:r>
              <a:rPr lang="ru-RU" sz="1800" i="1" dirty="0">
                <a:latin typeface="PT Sans Caption"/>
              </a:rPr>
              <a:t>, подготовка и дизайн помещения</a:t>
            </a:r>
            <a:endParaRPr lang="ru-RU" sz="1800" b="1" i="1" dirty="0">
              <a:latin typeface="PT Sans Caption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800" b="1" i="1" dirty="0">
                <a:latin typeface="PT Sans Caption"/>
              </a:rPr>
              <a:t>Ключевые ресурсы: </a:t>
            </a:r>
            <a:r>
              <a:rPr lang="ru-RU" sz="1800" i="1" dirty="0">
                <a:latin typeface="PT Sans Caption"/>
              </a:rPr>
              <a:t>человеческий и финансовый ресурсы, персонал и финансы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800" b="1" i="1" dirty="0">
                <a:latin typeface="PT Sans Caption"/>
              </a:rPr>
              <a:t>Ценностные предложения: </a:t>
            </a:r>
            <a:r>
              <a:rPr lang="ru-RU" sz="1800" i="1" dirty="0">
                <a:latin typeface="PT Sans Caption"/>
              </a:rPr>
              <a:t>новизна ( уникальность), дизайн, доступность, акции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800" b="1" i="1" dirty="0">
                <a:latin typeface="PT Sans Caption"/>
              </a:rPr>
              <a:t>Взаимоотношения с клиентами:</a:t>
            </a:r>
            <a:r>
              <a:rPr lang="ru-RU" sz="1800" i="1" dirty="0">
                <a:latin typeface="PT Sans Caption"/>
              </a:rPr>
              <a:t> для посетителей будут представлены различные специальные акции</a:t>
            </a:r>
            <a:endParaRPr lang="ru-RU" sz="1800" b="1" i="1" dirty="0">
              <a:latin typeface="PT Sans Caption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800" b="1" i="1" dirty="0">
                <a:latin typeface="PT Sans Caption"/>
              </a:rPr>
              <a:t>Каналы сбыта: </a:t>
            </a:r>
            <a:r>
              <a:rPr lang="ru-RU" sz="1800" i="1" dirty="0">
                <a:latin typeface="PT Sans Caption"/>
              </a:rPr>
              <a:t>прямые ( продажа напитков, снеков и входных билетов)</a:t>
            </a:r>
            <a:endParaRPr lang="ru-RU" sz="1800" b="1" i="1" dirty="0">
              <a:latin typeface="PT Sans Caption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800" b="1" i="1" dirty="0">
                <a:latin typeface="PT Sans Caption"/>
              </a:rPr>
              <a:t>Потребительские сегменты: </a:t>
            </a:r>
            <a:r>
              <a:rPr lang="ru-RU" sz="1800" i="1" dirty="0" err="1">
                <a:latin typeface="PT Sans Caption"/>
              </a:rPr>
              <a:t>нишевой</a:t>
            </a:r>
            <a:r>
              <a:rPr lang="ru-RU" sz="1800" i="1" dirty="0">
                <a:latin typeface="PT Sans Caption"/>
              </a:rPr>
              <a:t> рынок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800" b="1" i="1" dirty="0">
                <a:latin typeface="PT Sans Caption"/>
              </a:rPr>
              <a:t>Структура издержек: </a:t>
            </a:r>
            <a:r>
              <a:rPr lang="ru-RU" sz="1800" i="1" dirty="0">
                <a:latin typeface="PT Sans Caption"/>
              </a:rPr>
              <a:t>постоянные издержки – аренда помещения и аппаратуры ( 48 000), зарплата с начислением ФОТ (25 200); переменные издержки – материалы ( 16 000), налог ( 24 480).</a:t>
            </a:r>
            <a:endParaRPr lang="ru-RU" sz="1800" b="1" i="1" dirty="0">
              <a:latin typeface="PT Sans Caption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800" b="1" i="1" dirty="0">
                <a:latin typeface="PT Sans Caption"/>
              </a:rPr>
              <a:t>Потоки поступления доходов: </a:t>
            </a:r>
            <a:r>
              <a:rPr lang="ru-RU" sz="1800" i="1" dirty="0">
                <a:latin typeface="PT Sans Caption"/>
              </a:rPr>
              <a:t>продажа билетов на дискотеку, продажа напитков и снеков</a:t>
            </a:r>
          </a:p>
        </p:txBody>
      </p:sp>
    </p:spTree>
    <p:extLst>
      <p:ext uri="{BB962C8B-B14F-4D97-AF65-F5344CB8AC3E}">
        <p14:creationId xmlns:p14="http://schemas.microsoft.com/office/powerpoint/2010/main" val="17002158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1"/>
          <p:cNvSpPr txBox="1">
            <a:spLocks noGrp="1"/>
          </p:cNvSpPr>
          <p:nvPr>
            <p:ph type="title"/>
          </p:nvPr>
        </p:nvSpPr>
        <p:spPr>
          <a:xfrm>
            <a:off x="1022350" y="-2698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1">
            <a:noAutofit/>
          </a:bodyPr>
          <a:lstStyle/>
          <a:p>
            <a:pPr marL="0" lvl="0" indent="0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ru-RU" sz="3600" b="0" i="0" u="none">
                <a:solidFill>
                  <a:schemeClr val="lt1"/>
                </a:solidFill>
                <a:latin typeface="PT Sans Caption"/>
                <a:ea typeface="PT Sans Caption"/>
                <a:cs typeface="PT Sans Caption"/>
                <a:sym typeface="PT Sans Caption"/>
              </a:rPr>
              <a:t>Процесс производства товара (оказания услуги)</a:t>
            </a:r>
            <a:endParaRPr/>
          </a:p>
        </p:txBody>
      </p:sp>
      <p:pic>
        <p:nvPicPr>
          <p:cNvPr id="158" name="Google Shape;158;p21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450850" y="1584325"/>
            <a:ext cx="8242200" cy="45483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5698669" y="2916822"/>
            <a:ext cx="147773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Встреча посетителей, сбор денежных средств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20883" y="1812472"/>
            <a:ext cx="15185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Подготовка помещения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33279" y="5225143"/>
            <a:ext cx="133077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Координация по площадкам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596243" y="5208814"/>
            <a:ext cx="168184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Проведение программы мероприятия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20685" y="3024543"/>
            <a:ext cx="106135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Сбор обратной связи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0" dirty="0"/>
              <a:t>Цель проекта по </a:t>
            </a:r>
            <a:r>
              <a:rPr lang="en-US" sz="4000" b="0" dirty="0"/>
              <a:t>SMART</a:t>
            </a:r>
            <a:endParaRPr lang="ru-RU" sz="4000" b="0" dirty="0"/>
          </a:p>
        </p:txBody>
      </p:sp>
      <p:sp>
        <p:nvSpPr>
          <p:cNvPr id="3" name="TextBox 2"/>
          <p:cNvSpPr txBox="1"/>
          <p:nvPr/>
        </p:nvSpPr>
        <p:spPr>
          <a:xfrm>
            <a:off x="91440" y="1051559"/>
            <a:ext cx="89519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i="1" dirty="0">
                <a:latin typeface="PT Sans Caption"/>
              </a:rPr>
              <a:t>Проведение дискотеки с </a:t>
            </a:r>
            <a:r>
              <a:rPr lang="ru-RU" sz="2000" i="1" dirty="0" err="1">
                <a:latin typeface="PT Sans Caption"/>
              </a:rPr>
              <a:t>интерактивами</a:t>
            </a:r>
            <a:r>
              <a:rPr lang="ru-RU" sz="2000" i="1" dirty="0">
                <a:latin typeface="PT Sans Caption"/>
              </a:rPr>
              <a:t> по адресу УР, </a:t>
            </a:r>
            <a:r>
              <a:rPr lang="ru-RU" sz="2000" i="1" dirty="0" err="1">
                <a:latin typeface="PT Sans Caption"/>
              </a:rPr>
              <a:t>Малопургинский</a:t>
            </a:r>
            <a:r>
              <a:rPr lang="ru-RU" sz="2000" i="1" dirty="0">
                <a:latin typeface="PT Sans Caption"/>
              </a:rPr>
              <a:t> район, с. Малая Пурга, ул. Победы 3, к 1 июня 2023 года.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5448" y="2090404"/>
            <a:ext cx="8988552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1800" i="1" dirty="0">
                <a:latin typeface="PT Sans Caption"/>
              </a:rPr>
              <a:t>Увеличить количество посетителей на 10% к июлю и на 15% к августу, предлагая более широкий выбор исполнителей и жанров музыки, акции и скидки в преддверии дня рождения.</a:t>
            </a:r>
          </a:p>
          <a:p>
            <a:pPr marL="342900" indent="-342900">
              <a:buAutoNum type="arabicPeriod"/>
            </a:pPr>
            <a:r>
              <a:rPr lang="ru-RU" sz="1800" i="1" dirty="0">
                <a:latin typeface="PT Sans Caption"/>
              </a:rPr>
              <a:t>Увеличить доход от продажи входных билетов, подняв цену билетов на 3% к середине июля.</a:t>
            </a:r>
          </a:p>
          <a:p>
            <a:pPr marL="342900" indent="-342900">
              <a:buAutoNum type="arabicPeriod"/>
            </a:pPr>
            <a:r>
              <a:rPr lang="ru-RU" sz="1800" i="1" dirty="0">
                <a:latin typeface="PT Sans Caption"/>
              </a:rPr>
              <a:t>Повысить рейтинги удовлетворенности посетителей на 20% к августу, внедрив систему обратной связи с посетителями и решив любые вопросы поднятые посетителями.</a:t>
            </a:r>
          </a:p>
          <a:p>
            <a:pPr marL="342900" indent="-342900">
              <a:buAutoNum type="arabicPeriod"/>
            </a:pPr>
            <a:r>
              <a:rPr lang="ru-RU" sz="1800" i="1" dirty="0">
                <a:latin typeface="PT Sans Caption"/>
              </a:rPr>
              <a:t>Увеличить количество постоянных клиентов на 10% к июлю, предоставив карту постоянного клиента.</a:t>
            </a:r>
          </a:p>
          <a:p>
            <a:pPr marL="342900" indent="-342900">
              <a:buAutoNum type="arabicPeriod"/>
            </a:pPr>
            <a:r>
              <a:rPr lang="ru-RU" sz="1800" i="1" dirty="0">
                <a:latin typeface="PT Sans Caption"/>
              </a:rPr>
              <a:t>Сократить операционные расходы на 10% к июлю за счет оптимизации численности персонала и переговорах о более выгодных ценах с арендаторами и поставщиками.</a:t>
            </a:r>
          </a:p>
          <a:p>
            <a:pPr marL="342900" indent="-342900">
              <a:buAutoNum type="arabicPeriod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257819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2"/>
          <p:cNvSpPr txBox="1">
            <a:spLocks noGrp="1"/>
          </p:cNvSpPr>
          <p:nvPr>
            <p:ph type="title"/>
          </p:nvPr>
        </p:nvSpPr>
        <p:spPr>
          <a:xfrm>
            <a:off x="519112" y="-2698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1">
            <a:noAutofit/>
          </a:bodyPr>
          <a:lstStyle/>
          <a:p>
            <a:pPr marL="0" lvl="0" indent="0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ru-RU" sz="4000" b="0" i="0" u="none">
                <a:solidFill>
                  <a:schemeClr val="lt1"/>
                </a:solidFill>
                <a:latin typeface="PT Sans Caption"/>
                <a:ea typeface="PT Sans Caption"/>
                <a:cs typeface="PT Sans Caption"/>
                <a:sym typeface="PT Sans Caption"/>
              </a:rPr>
              <a:t>Организационный план</a:t>
            </a:r>
            <a:endParaRPr/>
          </a:p>
        </p:txBody>
      </p:sp>
      <p:sp>
        <p:nvSpPr>
          <p:cNvPr id="164" name="Google Shape;164;p22"/>
          <p:cNvSpPr txBox="1">
            <a:spLocks noGrp="1"/>
          </p:cNvSpPr>
          <p:nvPr>
            <p:ph type="body" idx="1"/>
          </p:nvPr>
        </p:nvSpPr>
        <p:spPr>
          <a:xfrm>
            <a:off x="79131" y="1543503"/>
            <a:ext cx="8932983" cy="505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2725" rIns="0" bIns="0" anchor="t" anchorCtr="0">
            <a:noAutofit/>
          </a:bodyPr>
          <a:lstStyle/>
          <a:p>
            <a:pPr marL="276225" marR="0" lvl="0" indent="-276225" algn="just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Times New Roman"/>
              <a:buNone/>
            </a:pPr>
            <a:r>
              <a:rPr lang="ru-RU" sz="2400" b="1" i="1" dirty="0"/>
              <a:t>Организационно-правовая форма – товарищество, </a:t>
            </a:r>
          </a:p>
          <a:p>
            <a:pPr marL="276225" marR="0" lvl="0" indent="-276225" algn="just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Times New Roman"/>
              <a:buNone/>
            </a:pPr>
            <a:r>
              <a:rPr lang="ru-RU" sz="2400" dirty="0"/>
              <a:t>т.к.</a:t>
            </a:r>
            <a:r>
              <a:rPr lang="ru-RU" sz="2400" b="1" i="1" dirty="0"/>
              <a:t> </a:t>
            </a:r>
            <a:r>
              <a:rPr lang="ru-RU" sz="2800" i="1" dirty="0"/>
              <a:t>это объединение капиталов нескольких отдельных лиц при условии распределения риска, прибыли и убытков на основе равенства, совместного контроля за результатами бизнеса и управления им.  </a:t>
            </a:r>
            <a:endParaRPr sz="2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3"/>
          <p:cNvSpPr txBox="1">
            <a:spLocks noGrp="1"/>
          </p:cNvSpPr>
          <p:nvPr>
            <p:ph type="title"/>
          </p:nvPr>
        </p:nvSpPr>
        <p:spPr>
          <a:xfrm>
            <a:off x="879475" y="-2698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1">
            <a:noAutofit/>
          </a:bodyPr>
          <a:lstStyle/>
          <a:p>
            <a:pPr marL="0" lvl="0" indent="0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ru-RU" sz="3600" b="0" i="0" u="none">
                <a:solidFill>
                  <a:schemeClr val="lt1"/>
                </a:solidFill>
                <a:latin typeface="PT Sans Caption"/>
                <a:ea typeface="PT Sans Caption"/>
                <a:cs typeface="PT Sans Caption"/>
                <a:sym typeface="PT Sans Caption"/>
              </a:rPr>
              <a:t>Маркетинговый план </a:t>
            </a:r>
            <a:br>
              <a:rPr lang="ru-RU" sz="3600" b="0" i="0" u="none">
                <a:solidFill>
                  <a:schemeClr val="lt1"/>
                </a:solidFill>
                <a:latin typeface="PT Sans Caption"/>
                <a:ea typeface="PT Sans Caption"/>
                <a:cs typeface="PT Sans Caption"/>
                <a:sym typeface="PT Sans Caption"/>
              </a:rPr>
            </a:br>
            <a:r>
              <a:rPr lang="ru-RU" sz="3600" b="0" i="0" u="none">
                <a:solidFill>
                  <a:schemeClr val="lt1"/>
                </a:solidFill>
                <a:latin typeface="PT Sans Caption"/>
                <a:ea typeface="PT Sans Caption"/>
                <a:cs typeface="PT Sans Caption"/>
                <a:sym typeface="PT Sans Caption"/>
              </a:rPr>
              <a:t>(Комплекс маркетинга 4P)</a:t>
            </a:r>
            <a:endParaRPr/>
          </a:p>
        </p:txBody>
      </p:sp>
      <p:sp>
        <p:nvSpPr>
          <p:cNvPr id="2" name="Прямоугольник 1"/>
          <p:cNvSpPr/>
          <p:nvPr/>
        </p:nvSpPr>
        <p:spPr>
          <a:xfrm>
            <a:off x="767442" y="1200148"/>
            <a:ext cx="3245302" cy="2114549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849086" y="1224637"/>
            <a:ext cx="3135084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b="1" dirty="0"/>
              <a:t>Услуги:</a:t>
            </a:r>
            <a:r>
              <a:rPr lang="ru-RU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Входной билет (дополнительно предоставляются выбор товара)</a:t>
            </a:r>
          </a:p>
          <a:p>
            <a:endParaRPr lang="ru-RU" dirty="0"/>
          </a:p>
          <a:p>
            <a:r>
              <a:rPr lang="ru-RU" dirty="0"/>
              <a:t>Сопутствующие товары 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/>
              <a:t>Напитки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dirty="0"/>
          </a:p>
          <a:p>
            <a:r>
              <a:rPr lang="ru-RU" dirty="0"/>
              <a:t>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767442" y="3599801"/>
            <a:ext cx="3245302" cy="1968241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5061858" y="1200147"/>
            <a:ext cx="3306536" cy="211455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5061858" y="3599802"/>
            <a:ext cx="3306536" cy="196824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849086" y="3671338"/>
            <a:ext cx="31350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b="1" dirty="0">
                <a:solidFill>
                  <a:schemeClr val="bg1"/>
                </a:solidFill>
              </a:rPr>
              <a:t>Место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chemeClr val="bg1"/>
                </a:solidFill>
              </a:rPr>
              <a:t>С. Малая Пурга, пл. Победы, д.3</a:t>
            </a:r>
            <a:r>
              <a:rPr lang="ru-RU" dirty="0"/>
              <a:t>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159829" y="3671338"/>
            <a:ext cx="32453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b="1" dirty="0">
                <a:solidFill>
                  <a:schemeClr val="bg1"/>
                </a:solidFill>
              </a:rPr>
              <a:t>Продвижение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chemeClr val="bg1"/>
                </a:solidFill>
              </a:rPr>
              <a:t>Реклама с </a:t>
            </a:r>
            <a:r>
              <a:rPr lang="ru-RU" sz="1800" dirty="0" err="1">
                <a:solidFill>
                  <a:schemeClr val="bg1"/>
                </a:solidFill>
              </a:rPr>
              <a:t>соц.сетях</a:t>
            </a:r>
            <a:r>
              <a:rPr lang="ru-RU" sz="1800" dirty="0">
                <a:solidFill>
                  <a:schemeClr val="bg1"/>
                </a:solidFill>
              </a:rPr>
              <a:t>, листовки</a:t>
            </a:r>
            <a:r>
              <a:rPr lang="ru-RU" dirty="0"/>
              <a:t>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159829" y="1224637"/>
            <a:ext cx="316774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b="1" dirty="0"/>
              <a:t>Цена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Входной билет: До 18 лет – 160 </a:t>
            </a:r>
            <a:r>
              <a:rPr lang="ru-RU" sz="1600" dirty="0" err="1"/>
              <a:t>руб</a:t>
            </a:r>
            <a:r>
              <a:rPr lang="ru-RU" sz="1600" dirty="0"/>
              <a:t>; от 18 лет – 260 </a:t>
            </a:r>
            <a:r>
              <a:rPr lang="ru-RU" sz="1600" dirty="0" err="1"/>
              <a:t>руб</a:t>
            </a:r>
            <a:endParaRPr lang="ru-RU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Форма оплаты – наличные, безналичные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Каждое 3 посещение – скидка 5%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800" b="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4"/>
          <p:cNvSpPr txBox="1">
            <a:spLocks noGrp="1"/>
          </p:cNvSpPr>
          <p:nvPr>
            <p:ph type="title"/>
          </p:nvPr>
        </p:nvSpPr>
        <p:spPr>
          <a:xfrm>
            <a:off x="971550" y="-26987"/>
            <a:ext cx="8229600" cy="84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1">
            <a:noAutofit/>
          </a:bodyPr>
          <a:lstStyle/>
          <a:p>
            <a:pPr marL="0" lvl="0" indent="0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ru-RU" sz="3600" b="0" i="0" u="none">
                <a:solidFill>
                  <a:schemeClr val="lt1"/>
                </a:solidFill>
                <a:latin typeface="PT Sans Caption"/>
                <a:ea typeface="PT Sans Caption"/>
                <a:cs typeface="PT Sans Caption"/>
                <a:sym typeface="PT Sans Caption"/>
              </a:rPr>
              <a:t>План реализации проекта</a:t>
            </a:r>
            <a:endParaRPr/>
          </a:p>
        </p:txBody>
      </p:sp>
      <p:sp>
        <p:nvSpPr>
          <p:cNvPr id="176" name="Google Shape;176;p24"/>
          <p:cNvSpPr txBox="1">
            <a:spLocks noGrp="1"/>
          </p:cNvSpPr>
          <p:nvPr>
            <p:ph type="body" idx="1"/>
          </p:nvPr>
        </p:nvSpPr>
        <p:spPr>
          <a:xfrm>
            <a:off x="0" y="1052512"/>
            <a:ext cx="9144000" cy="59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2725" rIns="0" bIns="0" anchor="t" anchorCtr="0">
            <a:noAutofit/>
          </a:bodyPr>
          <a:lstStyle/>
          <a:p>
            <a:pPr marL="276225" marR="0" lvl="0" indent="-111125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Times New Roman"/>
              <a:buNone/>
            </a:pPr>
            <a:endParaRPr sz="2600">
              <a:solidFill>
                <a:srgbClr val="000000"/>
              </a:solidFill>
              <a:latin typeface="PT Sans Caption"/>
              <a:ea typeface="PT Sans Caption"/>
              <a:cs typeface="PT Sans Caption"/>
              <a:sym typeface="PT Sans Caption"/>
            </a:endParaRPr>
          </a:p>
        </p:txBody>
      </p:sp>
      <p:graphicFrame>
        <p:nvGraphicFramePr>
          <p:cNvPr id="177" name="Google Shape;177;p24"/>
          <p:cNvGraphicFramePr/>
          <p:nvPr>
            <p:extLst>
              <p:ext uri="{D42A27DB-BD31-4B8C-83A1-F6EECF244321}">
                <p14:modId xmlns:p14="http://schemas.microsoft.com/office/powerpoint/2010/main" val="127573854"/>
              </p:ext>
            </p:extLst>
          </p:nvPr>
        </p:nvGraphicFramePr>
        <p:xfrm>
          <a:off x="34925" y="908049"/>
          <a:ext cx="9027433" cy="5729515"/>
        </p:xfrm>
        <a:graphic>
          <a:graphicData uri="http://schemas.openxmlformats.org/drawingml/2006/table">
            <a:tbl>
              <a:tblPr>
                <a:noFill/>
                <a:tableStyleId>{6E165723-9B71-44CD-8918-F556A4EFDC8A}</a:tableStyleId>
              </a:tblPr>
              <a:tblGrid>
                <a:gridCol w="23253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752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1140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629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5238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38626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2200"/>
                        <a:buFont typeface="Calibri"/>
                        <a:buNone/>
                      </a:pPr>
                      <a:r>
                        <a:rPr lang="ru-RU" sz="2200" b="1" i="0" u="none" dirty="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Задача </a:t>
                      </a:r>
                      <a:endParaRPr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2200"/>
                        <a:buFont typeface="Calibri"/>
                        <a:buNone/>
                      </a:pPr>
                      <a:r>
                        <a:rPr lang="ru-RU" sz="2200" b="1" i="0" u="non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Действие 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2200"/>
                        <a:buFont typeface="Calibri"/>
                        <a:buNone/>
                      </a:pPr>
                      <a:r>
                        <a:rPr lang="ru-RU" sz="2200" b="1" i="0" u="non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Срок 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2200"/>
                        <a:buFont typeface="Calibri"/>
                        <a:buNone/>
                      </a:pPr>
                      <a:r>
                        <a:rPr lang="ru-RU" sz="2200" b="1" i="0" u="none" dirty="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Ресурс</a:t>
                      </a:r>
                      <a:endParaRPr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2200"/>
                        <a:buFont typeface="Calibri"/>
                        <a:buNone/>
                      </a:pPr>
                      <a:r>
                        <a:rPr lang="ru-RU" sz="2200" b="1" i="0" u="none" dirty="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Ответственный </a:t>
                      </a:r>
                      <a:endParaRPr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54562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Calibri"/>
                        <a:buNone/>
                      </a:pPr>
                      <a:r>
                        <a:rPr lang="ru-RU" dirty="0"/>
                        <a:t>Заключить</a:t>
                      </a:r>
                      <a:r>
                        <a:rPr lang="ru-RU" baseline="0" dirty="0"/>
                        <a:t> договор об аренде помещения и аппаратуры</a:t>
                      </a:r>
                      <a:endParaRPr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Calibri"/>
                        <a:buNone/>
                      </a:pPr>
                      <a:r>
                        <a:rPr lang="ru-RU" dirty="0"/>
                        <a:t>Напечатать</a:t>
                      </a:r>
                      <a:r>
                        <a:rPr lang="ru-RU" baseline="0" dirty="0"/>
                        <a:t> договор и согласовать со сторонами; обсудить условия аренды</a:t>
                      </a:r>
                      <a:endParaRPr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Calibri"/>
                        <a:buNone/>
                      </a:pPr>
                      <a:r>
                        <a:rPr lang="ru-RU" dirty="0"/>
                        <a:t>1</a:t>
                      </a:r>
                      <a:r>
                        <a:rPr lang="ru-RU" baseline="0" dirty="0"/>
                        <a:t>.04.2023 – 14.04.2023</a:t>
                      </a:r>
                      <a:endParaRPr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Calibri"/>
                        <a:buNone/>
                      </a:pPr>
                      <a:r>
                        <a:rPr lang="ru-RU" dirty="0"/>
                        <a:t>Интернет</a:t>
                      </a:r>
                      <a:endParaRPr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Calibri"/>
                        <a:buNone/>
                      </a:pPr>
                      <a:r>
                        <a:rPr lang="ru-RU" dirty="0"/>
                        <a:t>Софья</a:t>
                      </a:r>
                      <a:endParaRPr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36677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Calibri"/>
                        <a:buNone/>
                      </a:pPr>
                      <a:r>
                        <a:rPr lang="ru-RU" dirty="0"/>
                        <a:t>Разработать</a:t>
                      </a:r>
                      <a:r>
                        <a:rPr lang="ru-RU" baseline="0" dirty="0"/>
                        <a:t> программу дискотеки</a:t>
                      </a:r>
                      <a:endParaRPr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Calibri"/>
                        <a:buNone/>
                      </a:pPr>
                      <a:r>
                        <a:rPr lang="ru-RU" dirty="0"/>
                        <a:t>Провести</a:t>
                      </a:r>
                      <a:r>
                        <a:rPr lang="ru-RU" baseline="0" dirty="0"/>
                        <a:t> опрос о предпочтениях молодежи и на основе данных составить программу </a:t>
                      </a:r>
                      <a:endParaRPr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Calibri"/>
                        <a:buNone/>
                      </a:pPr>
                      <a:r>
                        <a:rPr lang="ru-RU" dirty="0"/>
                        <a:t>14.04.2023 –24.04.2023</a:t>
                      </a:r>
                      <a:endParaRPr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Calibri"/>
                        <a:buNone/>
                      </a:pPr>
                      <a:r>
                        <a:rPr lang="ru-RU" dirty="0"/>
                        <a:t>Интернет</a:t>
                      </a:r>
                      <a:endParaRPr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Calibri"/>
                        <a:buNone/>
                      </a:pPr>
                      <a:r>
                        <a:rPr lang="ru-RU" dirty="0"/>
                        <a:t>Софья</a:t>
                      </a:r>
                      <a:r>
                        <a:rPr lang="ru-RU" baseline="0" dirty="0"/>
                        <a:t> </a:t>
                      </a:r>
                    </a:p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Calibri"/>
                        <a:buNone/>
                      </a:pPr>
                      <a:r>
                        <a:rPr lang="ru-RU" baseline="0" dirty="0"/>
                        <a:t>Лера</a:t>
                      </a:r>
                    </a:p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Calibri"/>
                        <a:buNone/>
                      </a:pPr>
                      <a:r>
                        <a:rPr lang="ru-RU" baseline="0" dirty="0"/>
                        <a:t>Катя</a:t>
                      </a:r>
                      <a:endParaRPr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498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Calibri"/>
                        <a:buNone/>
                      </a:pPr>
                      <a:r>
                        <a:rPr lang="ru-RU" dirty="0"/>
                        <a:t>Разработка</a:t>
                      </a:r>
                      <a:r>
                        <a:rPr lang="ru-RU" baseline="0" dirty="0"/>
                        <a:t> дизайна помещения и интерактивных площадок</a:t>
                      </a:r>
                      <a:endParaRPr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/>
                        <a:t>Подготовить</a:t>
                      </a:r>
                      <a:r>
                        <a:rPr lang="ru-RU" baseline="0" dirty="0"/>
                        <a:t> эскизы </a:t>
                      </a:r>
                      <a:endParaRPr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/>
                        <a:t>21.04.2023 </a:t>
                      </a:r>
                      <a:r>
                        <a:rPr lang="ru-RU" baseline="0" dirty="0"/>
                        <a:t>- 26.04.2023 </a:t>
                      </a:r>
                      <a:endParaRPr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/>
                        <a:t>Интернет</a:t>
                      </a:r>
                      <a:endParaRPr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/>
                        <a:t>Лера</a:t>
                      </a:r>
                      <a:endParaRPr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498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Calibri"/>
                        <a:buNone/>
                      </a:pPr>
                      <a:r>
                        <a:rPr lang="ru-RU" dirty="0"/>
                        <a:t>Закупка</a:t>
                      </a:r>
                      <a:r>
                        <a:rPr lang="ru-RU" baseline="0" dirty="0"/>
                        <a:t> материалов и инвентаря </a:t>
                      </a:r>
                      <a:endParaRPr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/>
                        <a:t>Анализ цен в</a:t>
                      </a:r>
                      <a:r>
                        <a:rPr lang="ru-RU" baseline="0" dirty="0"/>
                        <a:t> магазинах и на их основе покупка</a:t>
                      </a:r>
                      <a:endParaRPr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/>
                        <a:t>27.04.2023 – 15.04.2023</a:t>
                      </a:r>
                      <a:endParaRPr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/>
                        <a:t>Магазины</a:t>
                      </a:r>
                      <a:r>
                        <a:rPr lang="ru-RU" baseline="0" dirty="0"/>
                        <a:t> </a:t>
                      </a:r>
                      <a:endParaRPr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/>
                        <a:t>Катя</a:t>
                      </a:r>
                      <a:endParaRPr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Google Shape;177;p24"/>
          <p:cNvGraphicFramePr/>
          <p:nvPr>
            <p:extLst>
              <p:ext uri="{D42A27DB-BD31-4B8C-83A1-F6EECF244321}">
                <p14:modId xmlns:p14="http://schemas.microsoft.com/office/powerpoint/2010/main" val="841339685"/>
              </p:ext>
            </p:extLst>
          </p:nvPr>
        </p:nvGraphicFramePr>
        <p:xfrm>
          <a:off x="34925" y="908049"/>
          <a:ext cx="8937626" cy="5761337"/>
        </p:xfrm>
        <a:graphic>
          <a:graphicData uri="http://schemas.openxmlformats.org/drawingml/2006/table">
            <a:tbl>
              <a:tblPr>
                <a:noFill/>
                <a:tableStyleId>{6E165723-9B71-44CD-8918-F556A4EFDC8A}</a:tableStyleId>
              </a:tblPr>
              <a:tblGrid>
                <a:gridCol w="23022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566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003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744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3097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32941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2200"/>
                        <a:buFont typeface="Calibri"/>
                        <a:buNone/>
                      </a:pPr>
                      <a:r>
                        <a:rPr lang="ru-RU" sz="2200" b="1" i="0" u="none" dirty="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Задача </a:t>
                      </a:r>
                      <a:endParaRPr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2200"/>
                        <a:buFont typeface="Calibri"/>
                        <a:buNone/>
                      </a:pPr>
                      <a:r>
                        <a:rPr lang="ru-RU" sz="2200" b="1" i="0" u="non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Действие 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2200"/>
                        <a:buFont typeface="Calibri"/>
                        <a:buNone/>
                      </a:pPr>
                      <a:r>
                        <a:rPr lang="ru-RU" sz="2200" b="1" i="0" u="non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Срок 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2200"/>
                        <a:buFont typeface="Calibri"/>
                        <a:buNone/>
                      </a:pPr>
                      <a:r>
                        <a:rPr lang="ru-RU" sz="2200" b="1" i="0" u="none" dirty="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Ресурс</a:t>
                      </a:r>
                      <a:endParaRPr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2200"/>
                        <a:buFont typeface="Calibri"/>
                        <a:buNone/>
                      </a:pPr>
                      <a:r>
                        <a:rPr lang="ru-RU" sz="2200" b="1" i="0" u="non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Ответственный 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3571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Calibri"/>
                        <a:buNone/>
                      </a:pPr>
                      <a:r>
                        <a:rPr lang="ru-RU" dirty="0"/>
                        <a:t>Заключить договор с волонтерами</a:t>
                      </a:r>
                      <a:endParaRPr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Calibri"/>
                        <a:buNone/>
                      </a:pPr>
                      <a:r>
                        <a:rPr lang="ru-RU" dirty="0"/>
                        <a:t>Найти</a:t>
                      </a:r>
                      <a:r>
                        <a:rPr lang="ru-RU" baseline="0" dirty="0"/>
                        <a:t> волонтеров </a:t>
                      </a:r>
                      <a:endParaRPr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Calibri"/>
                        <a:buNone/>
                      </a:pPr>
                      <a:r>
                        <a:rPr lang="ru-RU" baseline="0" dirty="0"/>
                        <a:t>15.04.2023 – 19.04.2023</a:t>
                      </a:r>
                      <a:endParaRPr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Calibri"/>
                        <a:buNone/>
                      </a:pPr>
                      <a:r>
                        <a:rPr lang="ru-RU" dirty="0"/>
                        <a:t>Человеческие</a:t>
                      </a:r>
                      <a:r>
                        <a:rPr lang="ru-RU" baseline="0" dirty="0"/>
                        <a:t> ресурсы</a:t>
                      </a:r>
                      <a:endParaRPr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Calibri"/>
                        <a:buNone/>
                      </a:pPr>
                      <a:r>
                        <a:rPr lang="ru-RU" dirty="0"/>
                        <a:t>Софья</a:t>
                      </a:r>
                      <a:endParaRPr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0898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Calibri"/>
                        <a:buNone/>
                      </a:pPr>
                      <a:r>
                        <a:rPr lang="ru-RU" dirty="0"/>
                        <a:t>Ознакомление организаторов мероприятия с регламентом программы</a:t>
                      </a:r>
                      <a:endParaRPr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Calibri"/>
                        <a:buNone/>
                      </a:pPr>
                      <a:r>
                        <a:rPr lang="ru-RU" dirty="0"/>
                        <a:t>Провести</a:t>
                      </a:r>
                      <a:r>
                        <a:rPr lang="ru-RU" baseline="0" dirty="0"/>
                        <a:t> инструктаж</a:t>
                      </a:r>
                      <a:endParaRPr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Calibri"/>
                        <a:buNone/>
                      </a:pPr>
                      <a:r>
                        <a:rPr lang="ru-RU" dirty="0"/>
                        <a:t>16.05.2023</a:t>
                      </a:r>
                      <a:r>
                        <a:rPr lang="ru-RU" baseline="0" dirty="0"/>
                        <a:t> – 20.05.2023</a:t>
                      </a:r>
                      <a:endParaRPr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Calibri"/>
                        <a:buNone/>
                      </a:pPr>
                      <a:endParaRPr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Катя</a:t>
                      </a:r>
                    </a:p>
                    <a:p>
                      <a:r>
                        <a:rPr lang="ru-RU" dirty="0"/>
                        <a:t>Лера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2123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Calibri"/>
                        <a:buNone/>
                        <a:tabLst/>
                        <a:defRPr/>
                      </a:pPr>
                      <a:r>
                        <a:rPr lang="ru-RU" dirty="0"/>
                        <a:t>Подготовить</a:t>
                      </a:r>
                      <a:r>
                        <a:rPr lang="ru-RU" baseline="0" dirty="0"/>
                        <a:t> помещение для мероприятия</a:t>
                      </a:r>
                      <a:endParaRPr lang="ru-RU" dirty="0"/>
                    </a:p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Calibri"/>
                        <a:buNone/>
                      </a:pPr>
                      <a:endParaRPr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dirty="0"/>
                        <a:t>Приехать</a:t>
                      </a:r>
                      <a:r>
                        <a:rPr lang="ru-RU" baseline="0" dirty="0"/>
                        <a:t> за пару часов и оформить зону</a:t>
                      </a:r>
                      <a:endParaRPr lang="ru-RU" dirty="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dirty="0"/>
                        <a:t>1.06.2023 –15.08.2023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dirty="0"/>
                        <a:t>Закупленные материалы</a:t>
                      </a:r>
                      <a:r>
                        <a:rPr lang="ru-RU" baseline="0" dirty="0"/>
                        <a:t> </a:t>
                      </a:r>
                      <a:endParaRPr lang="ru-RU" dirty="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Calibri"/>
                        <a:buNone/>
                      </a:pPr>
                      <a:r>
                        <a:rPr lang="ru-RU" dirty="0"/>
                        <a:t>Софья</a:t>
                      </a:r>
                      <a:r>
                        <a:rPr lang="ru-RU" baseline="0" dirty="0"/>
                        <a:t> </a:t>
                      </a:r>
                    </a:p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Calibri"/>
                        <a:buNone/>
                      </a:pPr>
                      <a:r>
                        <a:rPr lang="ru-RU" baseline="0" dirty="0"/>
                        <a:t>Лера</a:t>
                      </a:r>
                    </a:p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Calibri"/>
                        <a:buNone/>
                      </a:pPr>
                      <a:r>
                        <a:rPr lang="ru-RU" baseline="0" dirty="0"/>
                        <a:t>Катя</a:t>
                      </a:r>
                      <a:endParaRPr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38811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Calibri"/>
                        <a:buNone/>
                      </a:pPr>
                      <a:endParaRPr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365436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5"/>
          <p:cNvSpPr txBox="1">
            <a:spLocks noGrp="1"/>
          </p:cNvSpPr>
          <p:nvPr>
            <p:ph type="title"/>
          </p:nvPr>
        </p:nvSpPr>
        <p:spPr>
          <a:xfrm>
            <a:off x="1357312" y="142875"/>
            <a:ext cx="7572300" cy="72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1">
            <a:noAutofit/>
          </a:bodyPr>
          <a:lstStyle/>
          <a:p>
            <a:pPr marL="0" lvl="0" indent="0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ru-RU" sz="4400" b="0" i="0" u="none">
                <a:solidFill>
                  <a:schemeClr val="lt1"/>
                </a:solidFill>
                <a:latin typeface="PT Sans Caption"/>
                <a:ea typeface="PT Sans Caption"/>
                <a:cs typeface="PT Sans Caption"/>
                <a:sym typeface="PT Sans Caption"/>
              </a:rPr>
              <a:t>Стартовые инвестиции</a:t>
            </a:r>
            <a:endParaRPr/>
          </a:p>
        </p:txBody>
      </p:sp>
      <p:graphicFrame>
        <p:nvGraphicFramePr>
          <p:cNvPr id="183" name="Google Shape;183;p25"/>
          <p:cNvGraphicFramePr/>
          <p:nvPr>
            <p:extLst>
              <p:ext uri="{D42A27DB-BD31-4B8C-83A1-F6EECF244321}">
                <p14:modId xmlns:p14="http://schemas.microsoft.com/office/powerpoint/2010/main" val="707506080"/>
              </p:ext>
            </p:extLst>
          </p:nvPr>
        </p:nvGraphicFramePr>
        <p:xfrm>
          <a:off x="457200" y="1600200"/>
          <a:ext cx="8229600" cy="1035695"/>
        </p:xfrm>
        <a:graphic>
          <a:graphicData uri="http://schemas.openxmlformats.org/drawingml/2006/table">
            <a:tbl>
              <a:tblPr>
                <a:noFill/>
                <a:tableStyleId>{6E165723-9B71-44CD-8918-F556A4EFDC8A}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75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2800"/>
                        <a:buFont typeface="Calibri"/>
                        <a:buNone/>
                      </a:pPr>
                      <a:r>
                        <a:rPr lang="ru-RU" sz="2800" b="1" i="0" u="non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Сумма, руб.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2800"/>
                        <a:buFont typeface="Calibri"/>
                        <a:buNone/>
                      </a:pPr>
                      <a:r>
                        <a:rPr lang="ru-RU" sz="2800" b="1" i="0" u="non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источник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75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Calibri"/>
                        <a:buNone/>
                      </a:pPr>
                      <a:r>
                        <a:rPr lang="ru-RU" sz="1600" dirty="0"/>
                        <a:t>Инвентарь</a:t>
                      </a:r>
                      <a:endParaRPr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/>
                        <a:t>10000 за месяц</a:t>
                      </a:r>
                      <a:endParaRPr dirty="0"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/>
                        <a:t>грант</a:t>
                      </a: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6"/>
          <p:cNvSpPr txBox="1">
            <a:spLocks noGrp="1"/>
          </p:cNvSpPr>
          <p:nvPr>
            <p:ph type="title"/>
          </p:nvPr>
        </p:nvSpPr>
        <p:spPr>
          <a:xfrm>
            <a:off x="663575" y="-2698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1">
            <a:noAutofit/>
          </a:bodyPr>
          <a:lstStyle/>
          <a:p>
            <a:pPr marL="0" lvl="0" indent="0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ru-RU" sz="4000" b="0" i="0" u="none">
                <a:solidFill>
                  <a:schemeClr val="lt1"/>
                </a:solidFill>
                <a:latin typeface="PT Sans Caption"/>
                <a:ea typeface="PT Sans Caption"/>
                <a:cs typeface="PT Sans Caption"/>
                <a:sym typeface="PT Sans Caption"/>
              </a:rPr>
              <a:t>Система налогообложения</a:t>
            </a:r>
            <a:endParaRPr/>
          </a:p>
        </p:txBody>
      </p:sp>
      <p:sp>
        <p:nvSpPr>
          <p:cNvPr id="189" name="Google Shape;189;p26"/>
          <p:cNvSpPr txBox="1">
            <a:spLocks noGrp="1"/>
          </p:cNvSpPr>
          <p:nvPr>
            <p:ph type="body" idx="1"/>
          </p:nvPr>
        </p:nvSpPr>
        <p:spPr>
          <a:xfrm>
            <a:off x="314324" y="1300616"/>
            <a:ext cx="8601076" cy="505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2725" rIns="0" bIns="0" anchor="t" anchorCtr="0">
            <a:noAutofit/>
          </a:bodyPr>
          <a:lstStyle/>
          <a:p>
            <a:pPr marL="276225" marR="0" lvl="0" indent="-276225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Times New Roman"/>
              <a:buNone/>
            </a:pPr>
            <a:r>
              <a:rPr lang="ru-RU" sz="4000" b="1" i="1" dirty="0"/>
              <a:t>Упрощенная система налогообложения под 6%, потому что будет снижение налоговой нагрузки. </a:t>
            </a:r>
            <a:endParaRPr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27"/>
          <p:cNvSpPr txBox="1">
            <a:spLocks noGrp="1"/>
          </p:cNvSpPr>
          <p:nvPr>
            <p:ph type="title"/>
          </p:nvPr>
        </p:nvSpPr>
        <p:spPr>
          <a:xfrm>
            <a:off x="323850" y="-171450"/>
            <a:ext cx="8229600" cy="9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1">
            <a:noAutofit/>
          </a:bodyPr>
          <a:lstStyle/>
          <a:p>
            <a:pPr marL="0" lvl="0" indent="0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ru-RU" sz="3600" b="0" i="0" u="none">
                <a:solidFill>
                  <a:schemeClr val="lt1"/>
                </a:solidFill>
                <a:latin typeface="PT Sans Caption"/>
                <a:ea typeface="PT Sans Caption"/>
                <a:cs typeface="PT Sans Caption"/>
                <a:sym typeface="PT Sans Caption"/>
              </a:rPr>
              <a:t>Финансовый план</a:t>
            </a:r>
            <a:endParaRPr/>
          </a:p>
        </p:txBody>
      </p:sp>
      <p:sp>
        <p:nvSpPr>
          <p:cNvPr id="195" name="Google Shape;195;p27"/>
          <p:cNvSpPr txBox="1">
            <a:spLocks noGrp="1"/>
          </p:cNvSpPr>
          <p:nvPr>
            <p:ph type="body" idx="1"/>
          </p:nvPr>
        </p:nvSpPr>
        <p:spPr>
          <a:xfrm>
            <a:off x="428625" y="1071562"/>
            <a:ext cx="8253300" cy="505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2725" rIns="0" bIns="0" anchor="t" anchorCtr="0">
            <a:noAutofit/>
          </a:bodyPr>
          <a:lstStyle/>
          <a:p>
            <a:pPr marL="276225" marR="0" lvl="0" indent="-111125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Times New Roman"/>
              <a:buNone/>
            </a:pPr>
            <a:endParaRPr sz="2600">
              <a:solidFill>
                <a:srgbClr val="000000"/>
              </a:solidFill>
              <a:latin typeface="PT Sans Caption"/>
              <a:ea typeface="PT Sans Caption"/>
              <a:cs typeface="PT Sans Caption"/>
              <a:sym typeface="PT Sans Caption"/>
            </a:endParaRPr>
          </a:p>
        </p:txBody>
      </p:sp>
      <p:graphicFrame>
        <p:nvGraphicFramePr>
          <p:cNvPr id="196" name="Google Shape;196;p27"/>
          <p:cNvGraphicFramePr/>
          <p:nvPr>
            <p:extLst>
              <p:ext uri="{D42A27DB-BD31-4B8C-83A1-F6EECF244321}">
                <p14:modId xmlns:p14="http://schemas.microsoft.com/office/powerpoint/2010/main" val="2863463965"/>
              </p:ext>
            </p:extLst>
          </p:nvPr>
        </p:nvGraphicFramePr>
        <p:xfrm>
          <a:off x="57150" y="562201"/>
          <a:ext cx="9091127" cy="5593936"/>
        </p:xfrm>
        <a:graphic>
          <a:graphicData uri="http://schemas.openxmlformats.org/drawingml/2006/table">
            <a:tbl>
              <a:tblPr>
                <a:noFill/>
                <a:tableStyleId>{6E165723-9B71-44CD-8918-F556A4EFDC8A}</a:tableStyleId>
              </a:tblPr>
              <a:tblGrid>
                <a:gridCol w="4712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217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71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837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9193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8551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5982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438398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sz="1400" b="1" i="0" u="none" dirty="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№</a:t>
                      </a:r>
                      <a:endParaRPr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2400"/>
                        <a:buFont typeface="Calibri"/>
                        <a:buNone/>
                      </a:pPr>
                      <a:r>
                        <a:rPr lang="ru-RU" sz="2400" b="1" i="0" u="non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БЮДЖЕТ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2400"/>
                        <a:buFont typeface="Calibri"/>
                        <a:buNone/>
                      </a:pPr>
                      <a:r>
                        <a:rPr lang="ru-RU" sz="2400" b="1" i="0" u="non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Ед. изм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2400"/>
                        <a:buFont typeface="Calibri"/>
                        <a:buNone/>
                      </a:pPr>
                      <a:r>
                        <a:rPr lang="ru-RU" sz="2000" b="1" i="0" u="none" dirty="0">
                          <a:solidFill>
                            <a:srgbClr val="FFFFFF"/>
                          </a:solidFill>
                          <a:latin typeface="Calibri"/>
                          <a:sym typeface="Calibri"/>
                        </a:rPr>
                        <a:t>июнь</a:t>
                      </a:r>
                      <a:endParaRPr sz="1200" dirty="0"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2400"/>
                        <a:buFont typeface="Calibri"/>
                        <a:buNone/>
                      </a:pPr>
                      <a:r>
                        <a:rPr lang="ru-RU" sz="20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  <a:t>июль</a:t>
                      </a:r>
                      <a:endParaRPr sz="16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2400"/>
                        <a:buFont typeface="Calibri"/>
                        <a:buNone/>
                      </a:pPr>
                      <a:r>
                        <a:rPr lang="ru-RU" sz="2000" b="1" i="0" u="none" dirty="0" err="1">
                          <a:solidFill>
                            <a:srgbClr val="FFFFFF"/>
                          </a:solidFill>
                          <a:latin typeface="Calibri"/>
                          <a:sym typeface="Calibri"/>
                        </a:rPr>
                        <a:t>авг</a:t>
                      </a:r>
                      <a:endParaRPr sz="1100" dirty="0"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2400"/>
                        <a:buFont typeface="Calibri"/>
                        <a:buNone/>
                      </a:pPr>
                      <a:r>
                        <a:rPr lang="ru-RU" sz="2400" b="1" i="0" u="non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ИТОГО</a:t>
                      </a:r>
                      <a:endParaRPr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3169">
                <a:tc gridSpan="7"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Calibri"/>
                        <a:buNone/>
                      </a:pPr>
                      <a:r>
                        <a:rPr lang="ru-RU" sz="16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БЮДЖЕТ ОПЕРАЦИОННОЙ ДЕЯТЕЛЬНОСТИ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3753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r>
                        <a:rPr lang="ru-RU" sz="1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ДОХОДЫ ОТ ОПЕРАЦИОННОЙ ДЕЯТЕЛЬНОСТИ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r>
                        <a:rPr lang="ru-RU" sz="1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РУБ.</a:t>
                      </a:r>
                      <a:endParaRPr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/>
                        <a:t>136000</a:t>
                      </a:r>
                      <a:endParaRPr dirty="0"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/>
                        <a:t>136000</a:t>
                      </a:r>
                      <a:endParaRPr dirty="0"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136000</a:t>
                      </a: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/>
                        <a:t>408000</a:t>
                      </a:r>
                      <a:endParaRPr dirty="0"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2266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r>
                        <a:rPr lang="ru-RU" sz="1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РАСХОДЫ НА ОПЕРАЦИОННУЮ ДЕЯТЕЛЬНОСТЬ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r>
                        <a:rPr lang="ru-RU" sz="1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РУБ.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/>
                        <a:t>50960</a:t>
                      </a:r>
                      <a:endParaRPr dirty="0"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43960</a:t>
                      </a: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43960</a:t>
                      </a: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/>
                        <a:t>138880</a:t>
                      </a:r>
                      <a:endParaRPr dirty="0"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8398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Calibri"/>
                        <a:buNone/>
                      </a:pPr>
                      <a:r>
                        <a:rPr lang="ru-RU" sz="2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Постоянные расходы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89108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Calibri"/>
                        <a:buNone/>
                        <a:tabLst/>
                        <a:defRPr/>
                      </a:pPr>
                      <a:r>
                        <a:rPr lang="ru-RU" sz="24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Аренда </a:t>
                      </a:r>
                      <a:r>
                        <a:rPr lang="ru-RU" sz="2400" dirty="0">
                          <a:latin typeface="Calibri" panose="020F0502020204030204" pitchFamily="34" charset="0"/>
                        </a:rPr>
                        <a:t>помещения и аппаратуры</a:t>
                      </a: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r>
                        <a:rPr lang="ru-RU" sz="1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Руб.</a:t>
                      </a:r>
                      <a:endParaRPr dirty="0"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/>
                        <a:t>16000</a:t>
                      </a:r>
                      <a:endParaRPr dirty="0"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/>
                        <a:t>16000</a:t>
                      </a:r>
                      <a:endParaRPr dirty="0"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/>
                        <a:t>16000</a:t>
                      </a:r>
                      <a:endParaRPr dirty="0"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/>
                        <a:t>48000</a:t>
                      </a:r>
                      <a:endParaRPr dirty="0"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8398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dirty="0">
                          <a:latin typeface="Calibri" panose="020F0502020204030204" pitchFamily="34" charset="0"/>
                        </a:rPr>
                        <a:t>Зарплата</a:t>
                      </a:r>
                      <a:r>
                        <a:rPr lang="ru-RU" sz="2000" baseline="0" dirty="0">
                          <a:latin typeface="Calibri" panose="020F0502020204030204" pitchFamily="34" charset="0"/>
                        </a:rPr>
                        <a:t> с начислением ФОТ</a:t>
                      </a:r>
                      <a:endParaRPr sz="1800" dirty="0">
                        <a:latin typeface="Calibri" panose="020F0502020204030204" pitchFamily="34" charset="0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/>
                        <a:t>Руб.</a:t>
                      </a:r>
                      <a:endParaRPr dirty="0"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/>
                        <a:t>8400</a:t>
                      </a:r>
                      <a:endParaRPr dirty="0"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baseline="0" dirty="0"/>
                        <a:t>8400 </a:t>
                      </a:r>
                      <a:endParaRPr lang="ru-RU" dirty="0"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baseline="0" dirty="0"/>
                        <a:t>8400 </a:t>
                      </a:r>
                      <a:endParaRPr lang="ru-RU" dirty="0"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/>
                        <a:t>25200</a:t>
                      </a:r>
                      <a:endParaRPr dirty="0"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1969043"/>
                  </a:ext>
                </a:extLst>
              </a:tr>
              <a:tr h="438398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Calibri"/>
                        <a:buNone/>
                      </a:pPr>
                      <a:r>
                        <a:rPr lang="ru-RU" sz="2400" b="1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Переменные расходы</a:t>
                      </a:r>
                      <a:endParaRPr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r>
                        <a:rPr lang="ru-RU" sz="18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Руб.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8398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ru-RU" sz="2400" b="0" i="0" u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Материалы</a:t>
                      </a:r>
                      <a:endParaRPr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r>
                        <a:rPr lang="ru-RU" sz="18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Руб.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/>
                        <a:t>10000</a:t>
                      </a:r>
                      <a:endParaRPr dirty="0"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/>
                        <a:t>3000</a:t>
                      </a:r>
                      <a:endParaRPr dirty="0"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3000</a:t>
                      </a: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/>
                        <a:t>16000</a:t>
                      </a:r>
                      <a:endParaRPr dirty="0"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38398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ru-RU" sz="2400" b="0" i="0" u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Налог</a:t>
                      </a:r>
                      <a:endParaRPr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r>
                        <a:rPr lang="ru-RU" sz="1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Руб.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/>
                        <a:t>8160</a:t>
                      </a:r>
                      <a:endParaRPr dirty="0"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8160</a:t>
                      </a: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8160</a:t>
                      </a: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/>
                        <a:t>24480</a:t>
                      </a:r>
                      <a:endParaRPr dirty="0"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83169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r>
                        <a:rPr lang="ru-RU" sz="18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ПРИБЫЛЬ </a:t>
                      </a:r>
                      <a:endParaRPr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/>
                        <a:t>76880</a:t>
                      </a:r>
                      <a:endParaRPr dirty="0"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76880</a:t>
                      </a: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76880</a:t>
                      </a: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/>
                        <a:t>230640</a:t>
                      </a:r>
                      <a:endParaRPr dirty="0"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0" dirty="0"/>
              <a:t>Экономика проекта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0" y="941832"/>
            <a:ext cx="8814816" cy="5847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>
                <a:latin typeface="PT Sans Caption"/>
              </a:rPr>
              <a:t>Объем продаж –  </a:t>
            </a:r>
            <a:r>
              <a:rPr lang="ru-RU" sz="2000" i="1" dirty="0">
                <a:latin typeface="PT Sans Caption"/>
              </a:rPr>
              <a:t>7 200 </a:t>
            </a:r>
            <a:endParaRPr lang="ru-RU" sz="2000" b="1" i="1" dirty="0">
              <a:latin typeface="PT Sans Caption"/>
            </a:endParaRPr>
          </a:p>
          <a:p>
            <a:endParaRPr lang="ru-RU" sz="2000" b="1" i="1" dirty="0">
              <a:latin typeface="PT Sans Caption"/>
            </a:endParaRPr>
          </a:p>
          <a:p>
            <a:pPr lvl="0"/>
            <a:r>
              <a:rPr lang="ru-RU" sz="2000" b="1" i="1" dirty="0">
                <a:latin typeface="PT Sans Caption"/>
              </a:rPr>
              <a:t>Доходы от операционной деятельности – </a:t>
            </a:r>
            <a:r>
              <a:rPr lang="ru-RU" sz="2000" dirty="0"/>
              <a:t>408 000 руб.</a:t>
            </a:r>
          </a:p>
          <a:p>
            <a:pPr lvl="0"/>
            <a:endParaRPr lang="ru-RU" sz="2000" b="1" i="1" dirty="0">
              <a:latin typeface="PT Sans Caption"/>
            </a:endParaRPr>
          </a:p>
          <a:p>
            <a:r>
              <a:rPr lang="ru-RU" sz="2000" b="1" i="1" dirty="0">
                <a:latin typeface="PT Sans Caption"/>
              </a:rPr>
              <a:t>Расходы от операционной деятельности – </a:t>
            </a:r>
            <a:r>
              <a:rPr lang="ru-RU" sz="2000" dirty="0"/>
              <a:t>138 880 руб.</a:t>
            </a:r>
          </a:p>
          <a:p>
            <a:endParaRPr lang="ru-RU" sz="2000" b="1" i="1" dirty="0">
              <a:latin typeface="PT Sans Caption"/>
            </a:endParaRPr>
          </a:p>
          <a:p>
            <a:pPr lvl="0"/>
            <a:r>
              <a:rPr lang="ru-RU" sz="2000" b="1" i="1" dirty="0">
                <a:latin typeface="PT Sans Caption"/>
              </a:rPr>
              <a:t>Прибыль ( после налогообложения) – </a:t>
            </a:r>
            <a:r>
              <a:rPr lang="ru-RU" sz="2000" dirty="0"/>
              <a:t>230 640 руб.</a:t>
            </a:r>
            <a:endParaRPr lang="ru-RU" sz="2000" b="1" i="1" dirty="0">
              <a:latin typeface="PT Sans Caption"/>
            </a:endParaRPr>
          </a:p>
          <a:p>
            <a:endParaRPr lang="ru-RU" sz="2000" b="1" i="1" dirty="0">
              <a:latin typeface="PT Sans Caption"/>
            </a:endParaRPr>
          </a:p>
          <a:p>
            <a:r>
              <a:rPr lang="ru-RU" sz="2000" b="1" i="1" dirty="0">
                <a:latin typeface="PT Sans Caption"/>
              </a:rPr>
              <a:t>Точка безубыточности – </a:t>
            </a:r>
            <a:r>
              <a:rPr lang="ru-RU" sz="2000" i="1" dirty="0">
                <a:latin typeface="PT Sans Caption"/>
              </a:rPr>
              <a:t>2,9 </a:t>
            </a:r>
          </a:p>
          <a:p>
            <a:endParaRPr lang="ru-RU" sz="2000" b="1" i="1" dirty="0">
              <a:latin typeface="PT Sans Caption"/>
            </a:endParaRPr>
          </a:p>
          <a:p>
            <a:r>
              <a:rPr lang="ru-RU" sz="2000" b="1" i="1" dirty="0">
                <a:latin typeface="PT Sans Caption"/>
              </a:rPr>
              <a:t>Срок окупаемости – </a:t>
            </a:r>
            <a:r>
              <a:rPr lang="ru-RU" sz="2000" i="1" dirty="0">
                <a:latin typeface="PT Sans Caption"/>
              </a:rPr>
              <a:t>1 месяц</a:t>
            </a:r>
          </a:p>
          <a:p>
            <a:endParaRPr lang="ru-RU" sz="2000" b="1" i="1" dirty="0">
              <a:latin typeface="PT Sans Caption"/>
            </a:endParaRPr>
          </a:p>
          <a:p>
            <a:r>
              <a:rPr lang="ru-RU" sz="2000" b="1" i="1" dirty="0">
                <a:latin typeface="PT Sans Caption"/>
              </a:rPr>
              <a:t>Стартовые инвестиции – </a:t>
            </a:r>
            <a:r>
              <a:rPr lang="ru-RU" sz="2000" i="1" dirty="0">
                <a:latin typeface="PT Sans Caption"/>
              </a:rPr>
              <a:t>10 000 руб.</a:t>
            </a:r>
          </a:p>
          <a:p>
            <a:endParaRPr lang="ru-RU" sz="2000" i="1" dirty="0">
              <a:latin typeface="PT Sans Caption"/>
            </a:endParaRPr>
          </a:p>
          <a:p>
            <a:r>
              <a:rPr lang="ru-RU" sz="2000" b="1" i="1" dirty="0">
                <a:latin typeface="PT Sans Caption"/>
              </a:rPr>
              <a:t>Рентабельность стартовых инвестиций – </a:t>
            </a:r>
            <a:r>
              <a:rPr lang="ru-RU" sz="2000" i="1" dirty="0">
                <a:latin typeface="PT Sans Caption"/>
              </a:rPr>
              <a:t>23%</a:t>
            </a:r>
          </a:p>
          <a:p>
            <a:endParaRPr lang="ru-RU" sz="2000" b="1" i="1" dirty="0">
              <a:latin typeface="PT Sans Caption"/>
            </a:endParaRPr>
          </a:p>
          <a:p>
            <a:r>
              <a:rPr lang="ru-RU" sz="2000" b="1" i="1" dirty="0">
                <a:latin typeface="PT Sans Caption"/>
              </a:rPr>
              <a:t>Рентабельность затрат – </a:t>
            </a:r>
            <a:r>
              <a:rPr lang="ru-RU" sz="2000" i="1" dirty="0">
                <a:latin typeface="PT Sans Caption"/>
              </a:rPr>
              <a:t>2%</a:t>
            </a:r>
            <a:endParaRPr lang="ru-RU" sz="2000" b="1" i="1" dirty="0">
              <a:latin typeface="PT Sans Caption"/>
            </a:endParaRPr>
          </a:p>
          <a:p>
            <a:endParaRPr lang="ru-RU" sz="2000" b="1" i="1" dirty="0">
              <a:latin typeface="PT Sans Captio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8772571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8"/>
          <p:cNvSpPr txBox="1">
            <a:spLocks noGrp="1"/>
          </p:cNvSpPr>
          <p:nvPr>
            <p:ph type="title"/>
          </p:nvPr>
        </p:nvSpPr>
        <p:spPr>
          <a:xfrm>
            <a:off x="457200" y="4445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1">
            <a:noAutofit/>
          </a:bodyPr>
          <a:lstStyle/>
          <a:p>
            <a:pPr marL="0" lvl="0" indent="0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ru-RU" sz="3600" b="0" i="0" u="none">
                <a:solidFill>
                  <a:schemeClr val="lt1"/>
                </a:solidFill>
                <a:latin typeface="PT Sans Caption"/>
                <a:ea typeface="PT Sans Caption"/>
                <a:cs typeface="PT Sans Caption"/>
                <a:sym typeface="PT Sans Caption"/>
              </a:rPr>
              <a:t>Финансовые результаты</a:t>
            </a:r>
            <a:endParaRPr/>
          </a:p>
        </p:txBody>
      </p:sp>
      <p:sp>
        <p:nvSpPr>
          <p:cNvPr id="202" name="Google Shape;202;p28"/>
          <p:cNvSpPr txBox="1">
            <a:spLocks noGrp="1"/>
          </p:cNvSpPr>
          <p:nvPr>
            <p:ph type="body" idx="1"/>
          </p:nvPr>
        </p:nvSpPr>
        <p:spPr>
          <a:xfrm>
            <a:off x="428625" y="1970087"/>
            <a:ext cx="8253300" cy="505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2725" rIns="0" bIns="0" anchor="t" anchorCtr="0">
            <a:noAutofit/>
          </a:bodyPr>
          <a:lstStyle/>
          <a:p>
            <a:pPr marL="276225" marR="0" lvl="0" indent="-276225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Times New Roman"/>
              <a:buChar char="•"/>
            </a:pPr>
            <a:r>
              <a:rPr lang="ru-RU" sz="2600" b="0" i="0" u="none" dirty="0">
                <a:solidFill>
                  <a:srgbClr val="000000"/>
                </a:solidFill>
                <a:latin typeface="PT Sans Caption"/>
                <a:ea typeface="PT Sans Caption"/>
                <a:cs typeface="PT Sans Caption"/>
                <a:sym typeface="PT Sans Caption"/>
              </a:rPr>
              <a:t>Точка безубыточности </a:t>
            </a:r>
            <a:r>
              <a:rPr lang="ru-RU" dirty="0"/>
              <a:t>– 2,9</a:t>
            </a:r>
            <a:r>
              <a:rPr lang="ru-RU" sz="2600" b="0" i="0" u="none" dirty="0">
                <a:solidFill>
                  <a:srgbClr val="000000"/>
                </a:solidFill>
                <a:latin typeface="PT Sans Caption"/>
                <a:ea typeface="PT Sans Caption"/>
                <a:cs typeface="PT Sans Caption"/>
                <a:sym typeface="PT Sans Caption"/>
              </a:rPr>
              <a:t> единиц товара (услуги) </a:t>
            </a:r>
            <a:endParaRPr dirty="0"/>
          </a:p>
          <a:p>
            <a:pPr marL="276225" lvl="0" indent="-276225">
              <a:spcBef>
                <a:spcPts val="1100"/>
              </a:spcBef>
            </a:pPr>
            <a:r>
              <a:rPr lang="ru-RU" sz="2600" b="0" i="0" u="none" dirty="0">
                <a:solidFill>
                  <a:srgbClr val="000000"/>
                </a:solidFill>
                <a:latin typeface="PT Sans Caption"/>
                <a:ea typeface="PT Sans Caption"/>
                <a:cs typeface="PT Sans Caption"/>
                <a:sym typeface="PT Sans Caption"/>
              </a:rPr>
              <a:t>Прибыль за 20</a:t>
            </a:r>
            <a:r>
              <a:rPr lang="ru-RU" dirty="0"/>
              <a:t>23</a:t>
            </a:r>
            <a:r>
              <a:rPr lang="ru-RU" sz="2600" b="0" i="0" u="none" dirty="0">
                <a:solidFill>
                  <a:srgbClr val="000000"/>
                </a:solidFill>
                <a:latin typeface="PT Sans Caption"/>
                <a:ea typeface="PT Sans Caption"/>
                <a:cs typeface="PT Sans Caption"/>
                <a:sym typeface="PT Sans Caption"/>
              </a:rPr>
              <a:t> год - </a:t>
            </a:r>
            <a:r>
              <a:rPr lang="ru-RU" dirty="0"/>
              <a:t>230640</a:t>
            </a:r>
            <a:r>
              <a:rPr lang="ru-RU" sz="2600" b="0" i="0" u="none" dirty="0">
                <a:solidFill>
                  <a:srgbClr val="000000"/>
                </a:solidFill>
                <a:latin typeface="PT Sans Caption"/>
                <a:ea typeface="PT Sans Caption"/>
                <a:cs typeface="PT Sans Caption"/>
                <a:sym typeface="PT Sans Caption"/>
              </a:rPr>
              <a:t> рублей.</a:t>
            </a:r>
            <a:endParaRPr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30"/>
          <p:cNvSpPr txBox="1">
            <a:spLocks noGrp="1"/>
          </p:cNvSpPr>
          <p:nvPr>
            <p:ph type="title"/>
          </p:nvPr>
        </p:nvSpPr>
        <p:spPr>
          <a:xfrm>
            <a:off x="1331912" y="-90487"/>
            <a:ext cx="70563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1">
            <a:noAutofit/>
          </a:bodyPr>
          <a:lstStyle/>
          <a:p>
            <a:pPr marL="0" lvl="0" indent="0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ru-RU" sz="3600" b="0" i="0" u="none">
                <a:solidFill>
                  <a:schemeClr val="lt1"/>
                </a:solidFill>
                <a:latin typeface="PT Sans Caption"/>
                <a:ea typeface="PT Sans Caption"/>
                <a:cs typeface="PT Sans Caption"/>
                <a:sym typeface="PT Sans Caption"/>
              </a:rPr>
              <a:t>Координаты команды проекта</a:t>
            </a:r>
            <a:endParaRPr/>
          </a:p>
        </p:txBody>
      </p:sp>
      <p:sp>
        <p:nvSpPr>
          <p:cNvPr id="214" name="Google Shape;214;p30"/>
          <p:cNvSpPr txBox="1">
            <a:spLocks noGrp="1"/>
          </p:cNvSpPr>
          <p:nvPr>
            <p:ph type="body" idx="1"/>
          </p:nvPr>
        </p:nvSpPr>
        <p:spPr>
          <a:xfrm>
            <a:off x="323850" y="3573462"/>
            <a:ext cx="2197200" cy="273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2725" rIns="0" bIns="0" anchor="t" anchorCtr="0">
            <a:noAutofit/>
          </a:bodyPr>
          <a:lstStyle/>
          <a:p>
            <a:pPr marL="276225" marR="0" lvl="0" indent="-276225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 New Roman"/>
              <a:buNone/>
            </a:pPr>
            <a:r>
              <a:rPr lang="ru-RU" sz="2000" b="1" i="0" u="none" dirty="0">
                <a:solidFill>
                  <a:srgbClr val="1B1464"/>
                </a:solidFill>
                <a:latin typeface="Poppins"/>
                <a:ea typeface="Poppins"/>
                <a:cs typeface="Poppins"/>
                <a:sym typeface="Poppins"/>
              </a:rPr>
              <a:t>Катя </a:t>
            </a:r>
            <a:endParaRPr lang="en-US" sz="2000" b="1" i="0" u="none" dirty="0">
              <a:solidFill>
                <a:srgbClr val="1B1464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276225" marR="0" lvl="0" indent="-276225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 New Roman"/>
              <a:buNone/>
            </a:pPr>
            <a:r>
              <a:rPr lang="ru-RU" sz="2000" b="1" i="0" u="none" dirty="0" err="1">
                <a:solidFill>
                  <a:srgbClr val="1B1464"/>
                </a:solidFill>
                <a:latin typeface="Poppins"/>
                <a:ea typeface="Poppins"/>
                <a:cs typeface="Poppins"/>
                <a:sym typeface="Poppins"/>
              </a:rPr>
              <a:t>Селеткова</a:t>
            </a:r>
            <a:r>
              <a:rPr lang="ru-RU" sz="2000" b="1" i="0" u="none" dirty="0">
                <a:solidFill>
                  <a:srgbClr val="1B1464"/>
                </a:solidFill>
                <a:latin typeface="Poppins"/>
                <a:ea typeface="Poppins"/>
                <a:cs typeface="Poppins"/>
                <a:sym typeface="Poppins"/>
              </a:rPr>
              <a:t>,</a:t>
            </a:r>
            <a:endParaRPr lang="en-US" sz="2000" b="1" i="0" u="none" dirty="0">
              <a:solidFill>
                <a:srgbClr val="1B1464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276225" marR="0" lvl="0" indent="-276225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 New Roman"/>
              <a:buNone/>
            </a:pPr>
            <a:r>
              <a:rPr lang="ru-RU" sz="2000" b="1" i="0" u="none" dirty="0">
                <a:solidFill>
                  <a:srgbClr val="1B1464"/>
                </a:solidFill>
                <a:latin typeface="Poppins"/>
                <a:ea typeface="Poppins"/>
                <a:cs typeface="Poppins"/>
                <a:sym typeface="Poppins"/>
              </a:rPr>
              <a:t>тел. </a:t>
            </a:r>
            <a:endParaRPr lang="en-US" sz="2000" b="1" i="0" u="none" dirty="0">
              <a:solidFill>
                <a:srgbClr val="1B1464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276225" marR="0" lvl="0" indent="-276225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 New Roman"/>
              <a:buNone/>
            </a:pPr>
            <a:r>
              <a:rPr lang="ru-RU" sz="2000" b="1" i="0" u="none" dirty="0">
                <a:solidFill>
                  <a:srgbClr val="1B1464"/>
                </a:solidFill>
                <a:latin typeface="Poppins"/>
                <a:ea typeface="Poppins"/>
                <a:cs typeface="Poppins"/>
                <a:sym typeface="Poppins"/>
              </a:rPr>
              <a:t>89120214044, </a:t>
            </a:r>
            <a:r>
              <a:rPr lang="en-US" sz="2000" b="1" i="0" u="none" dirty="0">
                <a:solidFill>
                  <a:srgbClr val="1B1464"/>
                </a:solidFill>
                <a:latin typeface="Poppins"/>
                <a:ea typeface="Poppins"/>
                <a:cs typeface="Poppins"/>
                <a:sym typeface="Poppins"/>
              </a:rPr>
              <a:t>selet.katerina03@yandex.ru</a:t>
            </a:r>
            <a:r>
              <a:rPr lang="ru-RU" sz="2000" b="1" i="0" u="none" dirty="0">
                <a:solidFill>
                  <a:srgbClr val="1B1464"/>
                </a:solidFill>
                <a:latin typeface="Poppins"/>
                <a:ea typeface="Poppins"/>
                <a:cs typeface="Poppins"/>
                <a:sym typeface="Poppins"/>
              </a:rPr>
              <a:t>, </a:t>
            </a:r>
            <a:endParaRPr sz="2000" dirty="0"/>
          </a:p>
          <a:p>
            <a:pPr marL="276225" marR="0" lvl="0" indent="-98425" algn="l" rtl="0">
              <a:lnSpc>
                <a:spcPct val="93000"/>
              </a:lnSpc>
              <a:spcBef>
                <a:spcPts val="11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 New Roman"/>
              <a:buNone/>
            </a:pPr>
            <a:endParaRPr sz="2800" b="0" i="0" u="none" dirty="0">
              <a:solidFill>
                <a:srgbClr val="000000"/>
              </a:solidFill>
              <a:latin typeface="PT Sans Caption"/>
              <a:ea typeface="PT Sans Caption"/>
              <a:cs typeface="PT Sans Caption"/>
              <a:sym typeface="PT Sans Caption"/>
            </a:endParaRPr>
          </a:p>
        </p:txBody>
      </p:sp>
      <p:sp>
        <p:nvSpPr>
          <p:cNvPr id="217" name="Google Shape;217;p30"/>
          <p:cNvSpPr txBox="1"/>
          <p:nvPr/>
        </p:nvSpPr>
        <p:spPr>
          <a:xfrm>
            <a:off x="6300787" y="3644900"/>
            <a:ext cx="2519400" cy="27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1B1464"/>
              </a:buClr>
              <a:buSzPts val="2800"/>
              <a:buFont typeface="Poppins"/>
              <a:buNone/>
            </a:pPr>
            <a:r>
              <a:rPr lang="ru-RU" sz="2000" b="1" i="0" u="none" dirty="0">
                <a:solidFill>
                  <a:srgbClr val="1B1464"/>
                </a:solidFill>
                <a:latin typeface="Poppins"/>
                <a:ea typeface="Poppins"/>
                <a:cs typeface="Poppins"/>
                <a:sym typeface="Poppins"/>
              </a:rPr>
              <a:t>Софья </a:t>
            </a:r>
            <a:r>
              <a:rPr lang="ru-RU" sz="2000" b="1" i="0" u="none" dirty="0" err="1">
                <a:solidFill>
                  <a:srgbClr val="1B1464"/>
                </a:solidFill>
                <a:latin typeface="Poppins"/>
                <a:ea typeface="Poppins"/>
                <a:cs typeface="Poppins"/>
                <a:sym typeface="Poppins"/>
              </a:rPr>
              <a:t>Шутникова</a:t>
            </a:r>
            <a:r>
              <a:rPr lang="ru-RU" sz="2000" b="1" i="0" u="none" dirty="0">
                <a:solidFill>
                  <a:srgbClr val="1B1464"/>
                </a:solidFill>
                <a:latin typeface="Poppins"/>
                <a:ea typeface="Poppins"/>
                <a:cs typeface="Poppins"/>
                <a:sym typeface="Poppins"/>
              </a:rPr>
              <a:t>,</a:t>
            </a:r>
            <a:r>
              <a:rPr lang="en-US" sz="2000" b="1" i="0" u="none" dirty="0">
                <a:solidFill>
                  <a:srgbClr val="1B1464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lang="ru-RU" sz="2000" b="1" i="0" u="none" dirty="0">
              <a:solidFill>
                <a:srgbClr val="1B1464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1B1464"/>
              </a:buClr>
              <a:buSzPts val="2800"/>
              <a:buFont typeface="Poppins"/>
              <a:buNone/>
            </a:pPr>
            <a:r>
              <a:rPr lang="ru-RU" sz="2000" b="1" i="0" u="none" dirty="0">
                <a:solidFill>
                  <a:srgbClr val="1B1464"/>
                </a:solidFill>
                <a:latin typeface="Poppins"/>
                <a:ea typeface="Poppins"/>
                <a:cs typeface="Poppins"/>
                <a:sym typeface="Poppins"/>
              </a:rPr>
              <a:t>тел.</a:t>
            </a:r>
          </a:p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1B1464"/>
              </a:buClr>
              <a:buSzPts val="2800"/>
              <a:buFont typeface="Poppins"/>
              <a:buNone/>
            </a:pPr>
            <a:r>
              <a:rPr lang="ru-RU" sz="2000" b="1" i="0" u="none" dirty="0">
                <a:solidFill>
                  <a:srgbClr val="1B1464"/>
                </a:solidFill>
                <a:latin typeface="Poppins"/>
                <a:ea typeface="Poppins"/>
                <a:cs typeface="Poppins"/>
                <a:sym typeface="Poppins"/>
              </a:rPr>
              <a:t>89508341167, </a:t>
            </a:r>
            <a:endParaRPr sz="2000" dirty="0">
              <a:latin typeface="Poppins"/>
            </a:endParaRPr>
          </a:p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1B1464"/>
              </a:buClr>
              <a:buSzPts val="2800"/>
              <a:buFont typeface="Poppins"/>
              <a:buNone/>
            </a:pPr>
            <a:r>
              <a:rPr lang="en-US" sz="2000" b="1" dirty="0">
                <a:solidFill>
                  <a:srgbClr val="1B1464"/>
                </a:solidFill>
                <a:latin typeface="Poppins"/>
                <a:ea typeface="Poppins"/>
                <a:cs typeface="Poppins"/>
                <a:sym typeface="Poppins"/>
              </a:rPr>
              <a:t>sutnikovasofa@gmail.com</a:t>
            </a:r>
            <a:endParaRPr sz="2000" dirty="0">
              <a:latin typeface="Poppins"/>
            </a:endParaRPr>
          </a:p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1B1464"/>
              </a:buClr>
              <a:buSzPts val="2800"/>
              <a:buFont typeface="Poppins"/>
              <a:buNone/>
            </a:pPr>
            <a:endParaRPr sz="2800" b="0" i="0" u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 b="0" i="0" u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p30"/>
          <p:cNvSpPr txBox="1"/>
          <p:nvPr/>
        </p:nvSpPr>
        <p:spPr>
          <a:xfrm>
            <a:off x="3276600" y="3716337"/>
            <a:ext cx="2519400" cy="27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1B1464"/>
              </a:buClr>
              <a:buSzPts val="2800"/>
              <a:buFont typeface="Poppins"/>
              <a:buNone/>
            </a:pPr>
            <a:r>
              <a:rPr lang="ru-RU" sz="2000" b="1" dirty="0">
                <a:solidFill>
                  <a:srgbClr val="1B1464"/>
                </a:solidFill>
                <a:latin typeface="Poppins"/>
                <a:ea typeface="Poppins"/>
                <a:cs typeface="Poppins"/>
                <a:sym typeface="Poppins"/>
              </a:rPr>
              <a:t>Валерия </a:t>
            </a:r>
            <a:r>
              <a:rPr lang="ru-RU" sz="2000" b="1" dirty="0" err="1">
                <a:solidFill>
                  <a:srgbClr val="1B1464"/>
                </a:solidFill>
                <a:latin typeface="Poppins"/>
                <a:ea typeface="Poppins"/>
                <a:cs typeface="Poppins"/>
                <a:sym typeface="Poppins"/>
              </a:rPr>
              <a:t>Аккузина</a:t>
            </a:r>
            <a:r>
              <a:rPr lang="ru-RU" sz="2000" b="1" i="0" u="none" dirty="0">
                <a:solidFill>
                  <a:srgbClr val="1B1464"/>
                </a:solidFill>
                <a:latin typeface="Poppins"/>
                <a:ea typeface="Poppins"/>
                <a:cs typeface="Poppins"/>
                <a:sym typeface="Poppins"/>
              </a:rPr>
              <a:t>, </a:t>
            </a:r>
          </a:p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1B1464"/>
              </a:buClr>
              <a:buSzPts val="2800"/>
              <a:buFont typeface="Poppins"/>
              <a:buNone/>
            </a:pPr>
            <a:r>
              <a:rPr lang="ru-RU" sz="2000" b="1" i="0" u="none" dirty="0">
                <a:solidFill>
                  <a:srgbClr val="1B1464"/>
                </a:solidFill>
                <a:latin typeface="Poppins"/>
                <a:ea typeface="Poppins"/>
                <a:cs typeface="Poppins"/>
                <a:sym typeface="Poppins"/>
              </a:rPr>
              <a:t>тел. </a:t>
            </a:r>
          </a:p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1B1464"/>
              </a:buClr>
              <a:buSzPts val="2800"/>
              <a:buFont typeface="Poppins"/>
              <a:buNone/>
            </a:pPr>
            <a:r>
              <a:rPr lang="ru-RU" sz="2000" b="1" i="0" u="none" dirty="0">
                <a:solidFill>
                  <a:srgbClr val="1B1464"/>
                </a:solidFill>
                <a:latin typeface="Poppins"/>
                <a:ea typeface="Poppins"/>
                <a:cs typeface="Poppins"/>
                <a:sym typeface="Poppins"/>
              </a:rPr>
              <a:t>8 (912) 4646459, </a:t>
            </a:r>
            <a:endParaRPr sz="1100" dirty="0"/>
          </a:p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1B1464"/>
              </a:buClr>
              <a:buSzPts val="2800"/>
              <a:buFont typeface="Poppins"/>
              <a:buNone/>
            </a:pPr>
            <a:r>
              <a:rPr lang="en-US" sz="2000" b="1" i="0" u="none" dirty="0">
                <a:solidFill>
                  <a:srgbClr val="1B1464"/>
                </a:solidFill>
                <a:latin typeface="Poppins"/>
                <a:ea typeface="Poppins"/>
                <a:cs typeface="Poppins"/>
                <a:sym typeface="Poppins"/>
              </a:rPr>
              <a:t>valeriaakkuzina2@gmail</a:t>
            </a:r>
            <a:r>
              <a:rPr lang="ru-RU" sz="2000" b="1" i="0" u="none" dirty="0">
                <a:solidFill>
                  <a:srgbClr val="1B1464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  <a:r>
              <a:rPr lang="en-US" sz="2000" b="1" i="0" u="none" dirty="0">
                <a:solidFill>
                  <a:srgbClr val="1B1464"/>
                </a:solidFill>
                <a:latin typeface="Poppins"/>
                <a:ea typeface="Poppins"/>
                <a:cs typeface="Poppins"/>
                <a:sym typeface="Poppins"/>
              </a:rPr>
              <a:t>com</a:t>
            </a:r>
            <a:endParaRPr sz="1100" dirty="0"/>
          </a:p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1B1464"/>
              </a:buClr>
              <a:buSzPts val="2800"/>
              <a:buFont typeface="Poppins"/>
              <a:buNone/>
            </a:pPr>
            <a:endParaRPr sz="11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237" y="1262878"/>
            <a:ext cx="1737511" cy="231058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82786" y="1113299"/>
            <a:ext cx="1707028" cy="254225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51550" y="1198864"/>
            <a:ext cx="1950889" cy="243861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1_доклад ректора_30.08.18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доклад ректора_30.08.18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доклад ректора_30.08.18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457</TotalTime>
  <Words>1184</Words>
  <Application>Microsoft Office PowerPoint</Application>
  <PresentationFormat>Экран (4:3)</PresentationFormat>
  <Paragraphs>258</Paragraphs>
  <Slides>24</Slides>
  <Notes>15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24</vt:i4>
      </vt:variant>
    </vt:vector>
  </HeadingPairs>
  <TitlesOfParts>
    <vt:vector size="38" baseType="lpstr">
      <vt:lpstr>Arial</vt:lpstr>
      <vt:lpstr>Arial Black</vt:lpstr>
      <vt:lpstr>Calibri</vt:lpstr>
      <vt:lpstr>Comic Sans MS</vt:lpstr>
      <vt:lpstr>Corsiva</vt:lpstr>
      <vt:lpstr>Courier New</vt:lpstr>
      <vt:lpstr>Popins</vt:lpstr>
      <vt:lpstr>Poppins</vt:lpstr>
      <vt:lpstr>PT Sans Caption</vt:lpstr>
      <vt:lpstr>Times New Roman</vt:lpstr>
      <vt:lpstr>Wingdings</vt:lpstr>
      <vt:lpstr>1_доклад ректора_30.08.18</vt:lpstr>
      <vt:lpstr>2_доклад ректора_30.08.18</vt:lpstr>
      <vt:lpstr>доклад ректора_30.08.18</vt:lpstr>
      <vt:lpstr>Молодежь. Клуб. Село.</vt:lpstr>
      <vt:lpstr>Команда проекта</vt:lpstr>
      <vt:lpstr>Проблема</vt:lpstr>
      <vt:lpstr>О проекте </vt:lpstr>
      <vt:lpstr>Роль проекта в обеспечении  технологического суверенитета страны</vt:lpstr>
      <vt:lpstr>Суть проекта (элеватор-питч)</vt:lpstr>
      <vt:lpstr>Цель проекта</vt:lpstr>
      <vt:lpstr>Целевая аудитория</vt:lpstr>
      <vt:lpstr>Портрет потребителя</vt:lpstr>
      <vt:lpstr>Потенциальный объем рынка</vt:lpstr>
      <vt:lpstr>Анализ конкурентов</vt:lpstr>
      <vt:lpstr>Бизнес-модель</vt:lpstr>
      <vt:lpstr>Процесс производства товара (оказания услуги)</vt:lpstr>
      <vt:lpstr>Цель проекта по SMART</vt:lpstr>
      <vt:lpstr>Организационный план</vt:lpstr>
      <vt:lpstr>Маркетинговый план  (Комплекс маркетинга 4P)</vt:lpstr>
      <vt:lpstr>План реализации проекта</vt:lpstr>
      <vt:lpstr>Презентация PowerPoint</vt:lpstr>
      <vt:lpstr>Стартовые инвестиции</vt:lpstr>
      <vt:lpstr>Система налогообложения</vt:lpstr>
      <vt:lpstr>Финансовый план</vt:lpstr>
      <vt:lpstr>Экономика проекта</vt:lpstr>
      <vt:lpstr>Финансовые результаты</vt:lpstr>
      <vt:lpstr>Координаты команды проекта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ПРОЕКТА</dc:title>
  <dc:creator>Пользователь</dc:creator>
  <cp:lastModifiedBy>Пользователь</cp:lastModifiedBy>
  <cp:revision>55</cp:revision>
  <dcterms:modified xsi:type="dcterms:W3CDTF">2023-06-06T13:34:33Z</dcterms:modified>
</cp:coreProperties>
</file>