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04E4658-A916-4CC7-BFC3-C7DD03C633FF}">
  <a:tblStyle styleId="{D04E4658-A916-4CC7-BFC3-C7DD03C633F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8" name="Google Shape;25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5.jp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daniil.orlov@mail.ru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7192" y="15815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/>
              <a:t>Приложение для построения глобальных маршрутов и планирования путешествий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современном мире люди достаточно много путешествуют как между городами, так и за рубеж, но сколько времени люди тратят на планирование своего путешествия и построения своего маршрута. Актуальность проекта заключается в том, чтобы упростить построение своего маршрута в зависимости от предпочтений пользователей.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Целевой аудиторией продукта будут люди, которые достаточно много путешествуют или постоянно совершают поездки за рубеж.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1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продукт, должен решать проблему построения маршрута в любую точку мира с учетом перемещения, как  воздушным, так и водным транспортом. Поскольку сегодня  многие популярные навигаторы не способны на это. Также время, которое люди тратят на планирование путешествий, также является проблемой. 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Мобильное приложения для планирования маршрутов и путешествий.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Начата разработка дизайна проекта.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 использованием приложения клиент экономит время планирования дальних поездок и время на планирование маршрута.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355650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Long run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путешественникам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организацией путешествия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построения оптимального маршрута и экономии времени организации поездки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мобильного приложения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удобный планировщик путешествий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23 000 000 человек/компаний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499  рублей - это 1,14 млрд.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- 0,228 млн и 0,912 млн 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- 49,9 млн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конкуренты: 2ГИС, яндекс навигатор, googleMaps, Tuturu.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известность, сильное положение на рынке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 Слабые стороны: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построенные маршруты не учитывают перемещение по воздуху или по воде.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Сделать возможным построение маршрутов с учетом перемещения по воздуху и воде.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6818" y="2922131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подписку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рекламе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В данный момент имеется примерный дизайн и лого приложения в Figma.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Крутая идея. 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{D04E4658-A916-4CC7-BFC3-C7DD03C633FF}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Орлов Даниил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2199" y="1302624"/>
            <a:ext cx="785975" cy="7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456825" y="1433725"/>
            <a:ext cx="79737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0" name="Google Shape;270;p36"/>
          <p:cNvGraphicFramePr/>
          <p:nvPr/>
        </p:nvGraphicFramePr>
        <p:xfrm>
          <a:off x="607435" y="2461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{D04E4658-A916-4CC7-BFC3-C7DD03C633FF}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дизайна и функционала приложения для построения маршрутов поиск специалиста в области мобильной разработки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12.10.2023 - 09.10.2023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Орлов Даниил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1" name="Google Shape;271;p36"/>
          <p:cNvSpPr txBox="1"/>
          <p:nvPr/>
        </p:nvSpPr>
        <p:spPr>
          <a:xfrm>
            <a:off x="457200" y="20766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</a:t>
            </a:r>
            <a:r>
              <a:rPr lang="ru" u="sng">
                <a:solidFill>
                  <a:schemeClr val="hlink"/>
                </a:solidFill>
                <a:hlinkClick r:id="rId3"/>
              </a:rPr>
              <a:t>daniil.orlov@mail.ru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тел: +7-913-436-88-66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Telegramm: c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Ищу в команду специалиста по мобильной разработке.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