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0"/>
    <p:sldId id="257" r:id="rId61"/>
    <p:sldId id="258" r:id="rId62"/>
    <p:sldId id="259" r:id="rId63"/>
    <p:sldId id="260" r:id="rId64"/>
    <p:sldId id="261" r:id="rId65"/>
    <p:sldId id="262" r:id="rId66"/>
    <p:sldId id="263" r:id="rId67"/>
    <p:sldId id="264" r:id="rId68"/>
    <p:sldId id="265" r:id="rId69"/>
    <p:sldId id="266" r:id="rId70"/>
    <p:sldId id="267" r:id="rId71"/>
    <p:sldId id="268" r:id="rId72"/>
    <p:sldId id="269" r:id="rId73"/>
    <p:sldId id="270" r:id="rId74"/>
    <p:sldId id="271" r:id="rId75"/>
    <p:sldId id="272" r:id="rId76"/>
    <p:sldId id="273" r:id="rId77"/>
    <p:sldId id="274" r:id="rId78"/>
    <p:sldId id="275" r:id="rId79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Open Sans Extra Bold" charset="1" panose="020B0906030804020204"/>
      <p:regular r:id="rId10"/>
    </p:embeddedFont>
    <p:embeddedFont>
      <p:font typeface="Open Sans Extra Bold Italics" charset="1" panose="020B0906030804020204"/>
      <p:regular r:id="rId11"/>
    </p:embeddedFont>
    <p:embeddedFont>
      <p:font typeface="Canva Sans" charset="1" panose="020B0503030501040103"/>
      <p:regular r:id="rId12"/>
    </p:embeddedFont>
    <p:embeddedFont>
      <p:font typeface="Canva Sans Bold" charset="1" panose="020B0803030501040103"/>
      <p:regular r:id="rId13"/>
    </p:embeddedFont>
    <p:embeddedFont>
      <p:font typeface="Canva Sans Italics" charset="1" panose="020B0503030501040103"/>
      <p:regular r:id="rId14"/>
    </p:embeddedFont>
    <p:embeddedFont>
      <p:font typeface="Canva Sans Bold Italics" charset="1" panose="020B0803030501040103"/>
      <p:regular r:id="rId15"/>
    </p:embeddedFont>
    <p:embeddedFont>
      <p:font typeface="Canva Sans Medium" charset="1" panose="020B0603030501040103"/>
      <p:regular r:id="rId16"/>
    </p:embeddedFont>
    <p:embeddedFont>
      <p:font typeface="Canva Sans Medium Italics" charset="1" panose="020B0603030501040103"/>
      <p:regular r:id="rId17"/>
    </p:embeddedFont>
    <p:embeddedFont>
      <p:font typeface="Poppins 1" charset="1" panose="00000500000000000000"/>
      <p:regular r:id="rId18"/>
    </p:embeddedFont>
    <p:embeddedFont>
      <p:font typeface="Poppins 1 Bold" charset="1" panose="00000800000000000000"/>
      <p:regular r:id="rId19"/>
    </p:embeddedFont>
    <p:embeddedFont>
      <p:font typeface="Poppins 1 Italics" charset="1" panose="00000500000000000000"/>
      <p:regular r:id="rId20"/>
    </p:embeddedFont>
    <p:embeddedFont>
      <p:font typeface="Poppins 1 Bold Italics" charset="1" panose="00000800000000000000"/>
      <p:regular r:id="rId21"/>
    </p:embeddedFont>
    <p:embeddedFont>
      <p:font typeface="Poppins 1 Thin" charset="1" panose="00000300000000000000"/>
      <p:regular r:id="rId22"/>
    </p:embeddedFont>
    <p:embeddedFont>
      <p:font typeface="Poppins 1 Thin Italics" charset="1" panose="00000300000000000000"/>
      <p:regular r:id="rId23"/>
    </p:embeddedFont>
    <p:embeddedFont>
      <p:font typeface="Poppins 1 Light" charset="1" panose="00000400000000000000"/>
      <p:regular r:id="rId24"/>
    </p:embeddedFont>
    <p:embeddedFont>
      <p:font typeface="Poppins 1 Light Italics" charset="1" panose="00000400000000000000"/>
      <p:regular r:id="rId25"/>
    </p:embeddedFont>
    <p:embeddedFont>
      <p:font typeface="Poppins 1 Medium" charset="1" panose="00000600000000000000"/>
      <p:regular r:id="rId26"/>
    </p:embeddedFont>
    <p:embeddedFont>
      <p:font typeface="Poppins 1 Medium Italics" charset="1" panose="00000600000000000000"/>
      <p:regular r:id="rId27"/>
    </p:embeddedFont>
    <p:embeddedFont>
      <p:font typeface="Poppins 1 Semi-Bold" charset="1" panose="00000700000000000000"/>
      <p:regular r:id="rId28"/>
    </p:embeddedFont>
    <p:embeddedFont>
      <p:font typeface="Poppins 1 Semi-Bold Italics" charset="1" panose="00000700000000000000"/>
      <p:regular r:id="rId29"/>
    </p:embeddedFont>
    <p:embeddedFont>
      <p:font typeface="Poppins 1 Ultra-Bold" charset="1" panose="00000900000000000000"/>
      <p:regular r:id="rId30"/>
    </p:embeddedFont>
    <p:embeddedFont>
      <p:font typeface="Poppins 1 Ultra-Bold Italics" charset="1" panose="00000900000000000000"/>
      <p:regular r:id="rId31"/>
    </p:embeddedFont>
    <p:embeddedFont>
      <p:font typeface="Poppins 1 Heavy" charset="1" panose="00000A00000000000000"/>
      <p:regular r:id="rId32"/>
    </p:embeddedFont>
    <p:embeddedFont>
      <p:font typeface="Poppins 1 Heavy Italics" charset="1" panose="00000A00000000000000"/>
      <p:regular r:id="rId33"/>
    </p:embeddedFont>
    <p:embeddedFont>
      <p:font typeface="Poppins 2" charset="1" panose="00000500000000000000"/>
      <p:regular r:id="rId34"/>
    </p:embeddedFont>
    <p:embeddedFont>
      <p:font typeface="Poppins 2 Bold" charset="1" panose="00000800000000000000"/>
      <p:regular r:id="rId35"/>
    </p:embeddedFont>
    <p:embeddedFont>
      <p:font typeface="Poppins 2 Italics" charset="1" panose="00000500000000000000"/>
      <p:regular r:id="rId36"/>
    </p:embeddedFont>
    <p:embeddedFont>
      <p:font typeface="Poppins 2 Bold Italics" charset="1" panose="00000800000000000000"/>
      <p:regular r:id="rId37"/>
    </p:embeddedFont>
    <p:embeddedFont>
      <p:font typeface="Poppins 2 Thin" charset="1" panose="00000300000000000000"/>
      <p:regular r:id="rId38"/>
    </p:embeddedFont>
    <p:embeddedFont>
      <p:font typeface="Poppins 2 Thin Italics" charset="1" panose="00000300000000000000"/>
      <p:regular r:id="rId39"/>
    </p:embeddedFont>
    <p:embeddedFont>
      <p:font typeface="Poppins 2 Extra-Light" charset="1" panose="00000300000000000000"/>
      <p:regular r:id="rId40"/>
    </p:embeddedFont>
    <p:embeddedFont>
      <p:font typeface="Poppins 2 Extra-Light Italics" charset="1" panose="00000300000000000000"/>
      <p:regular r:id="rId41"/>
    </p:embeddedFont>
    <p:embeddedFont>
      <p:font typeface="Poppins 2 Light" charset="1" panose="00000400000000000000"/>
      <p:regular r:id="rId42"/>
    </p:embeddedFont>
    <p:embeddedFont>
      <p:font typeface="Poppins 2 Light Italics" charset="1" panose="00000400000000000000"/>
      <p:regular r:id="rId43"/>
    </p:embeddedFont>
    <p:embeddedFont>
      <p:font typeface="Poppins 2 Medium" charset="1" panose="00000600000000000000"/>
      <p:regular r:id="rId44"/>
    </p:embeddedFont>
    <p:embeddedFont>
      <p:font typeface="Poppins 2 Medium Italics" charset="1" panose="00000600000000000000"/>
      <p:regular r:id="rId45"/>
    </p:embeddedFont>
    <p:embeddedFont>
      <p:font typeface="Poppins 2 Semi-Bold" charset="1" panose="00000700000000000000"/>
      <p:regular r:id="rId46"/>
    </p:embeddedFont>
    <p:embeddedFont>
      <p:font typeface="Poppins 2 Semi-Bold Italics" charset="1" panose="00000700000000000000"/>
      <p:regular r:id="rId47"/>
    </p:embeddedFont>
    <p:embeddedFont>
      <p:font typeface="Poppins 2 Ultra-Bold" charset="1" panose="00000900000000000000"/>
      <p:regular r:id="rId48"/>
    </p:embeddedFont>
    <p:embeddedFont>
      <p:font typeface="Poppins 2 Ultra-Bold Italics" charset="1" panose="00000900000000000000"/>
      <p:regular r:id="rId49"/>
    </p:embeddedFont>
    <p:embeddedFont>
      <p:font typeface="Poppins 2 Heavy" charset="1" panose="00000A00000000000000"/>
      <p:regular r:id="rId50"/>
    </p:embeddedFont>
    <p:embeddedFont>
      <p:font typeface="Poppins 2 Heavy Italics" charset="1" panose="00000A00000000000000"/>
      <p:regular r:id="rId51"/>
    </p:embeddedFont>
    <p:embeddedFont>
      <p:font typeface="Open Sans" charset="1" panose="020B0606030504020204"/>
      <p:regular r:id="rId52"/>
    </p:embeddedFont>
    <p:embeddedFont>
      <p:font typeface="Open Sans Bold" charset="1" panose="020B0806030504020204"/>
      <p:regular r:id="rId53"/>
    </p:embeddedFont>
    <p:embeddedFont>
      <p:font typeface="Open Sans Italics" charset="1" panose="020B0606030504020204"/>
      <p:regular r:id="rId54"/>
    </p:embeddedFont>
    <p:embeddedFont>
      <p:font typeface="Open Sans Bold Italics" charset="1" panose="020B0806030504020204"/>
      <p:regular r:id="rId55"/>
    </p:embeddedFont>
    <p:embeddedFont>
      <p:font typeface="Open Sans Light" charset="1" panose="020B0306030504020204"/>
      <p:regular r:id="rId56"/>
    </p:embeddedFont>
    <p:embeddedFont>
      <p:font typeface="Open Sans Light Italics" charset="1" panose="020B0306030504020204"/>
      <p:regular r:id="rId57"/>
    </p:embeddedFont>
    <p:embeddedFont>
      <p:font typeface="Open Sans Ultra-Bold" charset="1" panose="00000000000000000000"/>
      <p:regular r:id="rId58"/>
    </p:embeddedFont>
    <p:embeddedFont>
      <p:font typeface="Open Sans Ultra-Bold Italics" charset="1" panose="00000000000000000000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fonts/font6.fntdata" Type="http://schemas.openxmlformats.org/officeDocument/2006/relationships/font"/><Relationship Id="rId60" Target="slides/slide1.xml" Type="http://schemas.openxmlformats.org/officeDocument/2006/relationships/slide"/><Relationship Id="rId61" Target="slides/slide2.xml" Type="http://schemas.openxmlformats.org/officeDocument/2006/relationships/slide"/><Relationship Id="rId62" Target="slides/slide3.xml" Type="http://schemas.openxmlformats.org/officeDocument/2006/relationships/slide"/><Relationship Id="rId63" Target="slides/slide4.xml" Type="http://schemas.openxmlformats.org/officeDocument/2006/relationships/slide"/><Relationship Id="rId64" Target="slides/slide5.xml" Type="http://schemas.openxmlformats.org/officeDocument/2006/relationships/slide"/><Relationship Id="rId65" Target="slides/slide6.xml" Type="http://schemas.openxmlformats.org/officeDocument/2006/relationships/slide"/><Relationship Id="rId66" Target="slides/slide7.xml" Type="http://schemas.openxmlformats.org/officeDocument/2006/relationships/slide"/><Relationship Id="rId67" Target="slides/slide8.xml" Type="http://schemas.openxmlformats.org/officeDocument/2006/relationships/slide"/><Relationship Id="rId68" Target="slides/slide9.xml" Type="http://schemas.openxmlformats.org/officeDocument/2006/relationships/slide"/><Relationship Id="rId69" Target="slides/slide10.xml" Type="http://schemas.openxmlformats.org/officeDocument/2006/relationships/slide"/><Relationship Id="rId7" Target="fonts/font7.fntdata" Type="http://schemas.openxmlformats.org/officeDocument/2006/relationships/font"/><Relationship Id="rId70" Target="slides/slide11.xml" Type="http://schemas.openxmlformats.org/officeDocument/2006/relationships/slide"/><Relationship Id="rId71" Target="slides/slide12.xml" Type="http://schemas.openxmlformats.org/officeDocument/2006/relationships/slide"/><Relationship Id="rId72" Target="slides/slide13.xml" Type="http://schemas.openxmlformats.org/officeDocument/2006/relationships/slide"/><Relationship Id="rId73" Target="slides/slide14.xml" Type="http://schemas.openxmlformats.org/officeDocument/2006/relationships/slide"/><Relationship Id="rId74" Target="slides/slide15.xml" Type="http://schemas.openxmlformats.org/officeDocument/2006/relationships/slide"/><Relationship Id="rId75" Target="slides/slide16.xml" Type="http://schemas.openxmlformats.org/officeDocument/2006/relationships/slide"/><Relationship Id="rId76" Target="slides/slide17.xml" Type="http://schemas.openxmlformats.org/officeDocument/2006/relationships/slide"/><Relationship Id="rId77" Target="slides/slide18.xml" Type="http://schemas.openxmlformats.org/officeDocument/2006/relationships/slide"/><Relationship Id="rId78" Target="slides/slide19.xml" Type="http://schemas.openxmlformats.org/officeDocument/2006/relationships/slide"/><Relationship Id="rId79" Target="slides/slide20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https://arxiv.org/abs/2305.14527" TargetMode="External" Type="http://schemas.openxmlformats.org/officeDocument/2006/relationships/hyperlink"/><Relationship Id="rId4" Target="https://doi.org/10.48550/arXiv.2305.14527" TargetMode="External" Type="http://schemas.openxmlformats.org/officeDocument/2006/relationships/hyperlink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279457"/>
            <a:ext cx="9218045" cy="2164476"/>
            <a:chOff x="0" y="0"/>
            <a:chExt cx="2427798" cy="5700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27798" cy="570068"/>
            </a:xfrm>
            <a:custGeom>
              <a:avLst/>
              <a:gdLst/>
              <a:ahLst/>
              <a:cxnLst/>
              <a:rect r="r" b="b" t="t" l="l"/>
              <a:pathLst>
                <a:path h="570068" w="2427798">
                  <a:moveTo>
                    <a:pt x="0" y="0"/>
                  </a:moveTo>
                  <a:lnTo>
                    <a:pt x="2427798" y="0"/>
                  </a:lnTo>
                  <a:lnTo>
                    <a:pt x="2427798" y="570068"/>
                  </a:lnTo>
                  <a:lnTo>
                    <a:pt x="0" y="570068"/>
                  </a:ln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998325" y="5343842"/>
            <a:ext cx="7289675" cy="1447649"/>
            <a:chOff x="0" y="0"/>
            <a:chExt cx="1919914" cy="38127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19914" cy="381274"/>
            </a:xfrm>
            <a:custGeom>
              <a:avLst/>
              <a:gdLst/>
              <a:ahLst/>
              <a:cxnLst/>
              <a:rect r="r" b="b" t="t" l="l"/>
              <a:pathLst>
                <a:path h="381274" w="1919914">
                  <a:moveTo>
                    <a:pt x="0" y="0"/>
                  </a:moveTo>
                  <a:lnTo>
                    <a:pt x="1919914" y="0"/>
                  </a:lnTo>
                  <a:lnTo>
                    <a:pt x="1919914" y="381274"/>
                  </a:lnTo>
                  <a:lnTo>
                    <a:pt x="0" y="381274"/>
                  </a:ln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967817" y="2888932"/>
            <a:ext cx="10447616" cy="2454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39"/>
              </a:lnSpc>
            </a:pPr>
            <a:r>
              <a:rPr lang="en-US" sz="13599">
                <a:solidFill>
                  <a:srgbClr val="FFFFFF"/>
                </a:solidFill>
                <a:latin typeface="Poppins 1 Bold"/>
              </a:rPr>
              <a:t>Panto</a:t>
            </a:r>
            <a:r>
              <a:rPr lang="en-US" sz="13599">
                <a:solidFill>
                  <a:srgbClr val="000000"/>
                </a:solidFill>
                <a:latin typeface="Poppins 1 Bold"/>
              </a:rPr>
              <a:t>mime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522646" y="5224858"/>
            <a:ext cx="12595539" cy="136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39"/>
              </a:lnSpc>
            </a:pPr>
            <a:r>
              <a:rPr lang="en-US" sz="7599">
                <a:solidFill>
                  <a:srgbClr val="000000"/>
                </a:solidFill>
                <a:latin typeface="Poppins 1 Medium"/>
              </a:rPr>
              <a:t>Sign language </a:t>
            </a:r>
            <a:r>
              <a:rPr lang="en-US" sz="7599">
                <a:solidFill>
                  <a:srgbClr val="FFFFFF"/>
                </a:solidFill>
                <a:latin typeface="Poppins 1 Medium"/>
              </a:rPr>
              <a:t>translator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093791" y="6903086"/>
            <a:ext cx="4248507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 Innopolis University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61562" y="2949439"/>
            <a:ext cx="5369751" cy="5188522"/>
          </a:xfrm>
          <a:custGeom>
            <a:avLst/>
            <a:gdLst/>
            <a:ahLst/>
            <a:cxnLst/>
            <a:rect r="r" b="b" t="t" l="l"/>
            <a:pathLst>
              <a:path h="5188522" w="5369751">
                <a:moveTo>
                  <a:pt x="0" y="0"/>
                </a:moveTo>
                <a:lnTo>
                  <a:pt x="5369751" y="0"/>
                </a:lnTo>
                <a:lnTo>
                  <a:pt x="5369751" y="5188522"/>
                </a:lnTo>
                <a:lnTo>
                  <a:pt x="0" y="5188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34776" y="4598415"/>
            <a:ext cx="5795493" cy="4114800"/>
          </a:xfrm>
          <a:custGeom>
            <a:avLst/>
            <a:gdLst/>
            <a:ahLst/>
            <a:cxnLst/>
            <a:rect r="r" b="b" t="t" l="l"/>
            <a:pathLst>
              <a:path h="4114800" w="5795493">
                <a:moveTo>
                  <a:pt x="0" y="0"/>
                </a:moveTo>
                <a:lnTo>
                  <a:pt x="5795493" y="0"/>
                </a:lnTo>
                <a:lnTo>
                  <a:pt x="57954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09755" y="540704"/>
            <a:ext cx="5068491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1 Bold"/>
              </a:rPr>
              <a:t>Problem</a:t>
            </a:r>
          </a:p>
        </p:txBody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61749" y="3370836"/>
            <a:ext cx="5546235" cy="5546235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05978" y="0"/>
                  </a:moveTo>
                  <a:lnTo>
                    <a:pt x="706822" y="0"/>
                  </a:lnTo>
                  <a:cubicBezTo>
                    <a:pt x="734929" y="0"/>
                    <a:pt x="761885" y="11165"/>
                    <a:pt x="781760" y="31040"/>
                  </a:cubicBezTo>
                  <a:cubicBezTo>
                    <a:pt x="801634" y="50915"/>
                    <a:pt x="812800" y="77871"/>
                    <a:pt x="812800" y="105978"/>
                  </a:cubicBezTo>
                  <a:lnTo>
                    <a:pt x="812800" y="706822"/>
                  </a:lnTo>
                  <a:cubicBezTo>
                    <a:pt x="812800" y="734929"/>
                    <a:pt x="801634" y="761885"/>
                    <a:pt x="781760" y="781760"/>
                  </a:cubicBezTo>
                  <a:cubicBezTo>
                    <a:pt x="761885" y="801634"/>
                    <a:pt x="734929" y="812800"/>
                    <a:pt x="706822" y="812800"/>
                  </a:cubicBezTo>
                  <a:lnTo>
                    <a:pt x="105978" y="812800"/>
                  </a:lnTo>
                  <a:cubicBezTo>
                    <a:pt x="77871" y="812800"/>
                    <a:pt x="50915" y="801634"/>
                    <a:pt x="31040" y="781760"/>
                  </a:cubicBezTo>
                  <a:cubicBezTo>
                    <a:pt x="11165" y="761885"/>
                    <a:pt x="0" y="734929"/>
                    <a:pt x="0" y="706822"/>
                  </a:cubicBezTo>
                  <a:lnTo>
                    <a:pt x="0" y="105978"/>
                  </a:lnTo>
                  <a:cubicBezTo>
                    <a:pt x="0" y="77871"/>
                    <a:pt x="11165" y="50915"/>
                    <a:pt x="31040" y="31040"/>
                  </a:cubicBezTo>
                  <a:cubicBezTo>
                    <a:pt x="50915" y="11165"/>
                    <a:pt x="77871" y="0"/>
                    <a:pt x="105978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6609755" y="540704"/>
            <a:ext cx="5068491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1 Bold"/>
              </a:rPr>
              <a:t>Problem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985109" y="4405049"/>
            <a:ext cx="4699514" cy="3277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41"/>
              </a:lnSpc>
            </a:pPr>
            <a:r>
              <a:rPr lang="en-US" sz="6744">
                <a:solidFill>
                  <a:srgbClr val="FFFFFF"/>
                </a:solidFill>
                <a:latin typeface="Poppins 1 Bold"/>
              </a:rPr>
              <a:t>13.000.000</a:t>
            </a:r>
          </a:p>
          <a:p>
            <a:pPr algn="ctr">
              <a:lnSpc>
                <a:spcPts val="5350"/>
              </a:lnSpc>
            </a:pPr>
            <a:r>
              <a:rPr lang="en-US" sz="3821">
                <a:solidFill>
                  <a:srgbClr val="FFFFFF"/>
                </a:solidFill>
                <a:latin typeface="Poppins 1"/>
              </a:rPr>
              <a:t> people with hearing disability</a:t>
            </a:r>
          </a:p>
          <a:p>
            <a:pPr algn="ctr">
              <a:lnSpc>
                <a:spcPts val="5350"/>
              </a:lnSpc>
            </a:pPr>
            <a:r>
              <a:rPr lang="en-US" sz="3821">
                <a:solidFill>
                  <a:srgbClr val="FFFFFF"/>
                </a:solidFill>
                <a:latin typeface="Poppins 1"/>
              </a:rPr>
              <a:t>in Russia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276800" y="4071154"/>
            <a:ext cx="4145599" cy="4145599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41784" y="0"/>
                  </a:moveTo>
                  <a:lnTo>
                    <a:pt x="671016" y="0"/>
                  </a:lnTo>
                  <a:cubicBezTo>
                    <a:pt x="708620" y="0"/>
                    <a:pt x="744683" y="14938"/>
                    <a:pt x="771273" y="41527"/>
                  </a:cubicBezTo>
                  <a:cubicBezTo>
                    <a:pt x="797862" y="68117"/>
                    <a:pt x="812800" y="104180"/>
                    <a:pt x="812800" y="141784"/>
                  </a:cubicBezTo>
                  <a:lnTo>
                    <a:pt x="812800" y="671016"/>
                  </a:lnTo>
                  <a:cubicBezTo>
                    <a:pt x="812800" y="708620"/>
                    <a:pt x="797862" y="744683"/>
                    <a:pt x="771273" y="771273"/>
                  </a:cubicBezTo>
                  <a:cubicBezTo>
                    <a:pt x="744683" y="797862"/>
                    <a:pt x="708620" y="812800"/>
                    <a:pt x="671016" y="812800"/>
                  </a:cubicBezTo>
                  <a:lnTo>
                    <a:pt x="141784" y="812800"/>
                  </a:lnTo>
                  <a:cubicBezTo>
                    <a:pt x="104180" y="812800"/>
                    <a:pt x="68117" y="797862"/>
                    <a:pt x="41527" y="771273"/>
                  </a:cubicBezTo>
                  <a:cubicBezTo>
                    <a:pt x="14938" y="744683"/>
                    <a:pt x="0" y="708620"/>
                    <a:pt x="0" y="671016"/>
                  </a:cubicBezTo>
                  <a:lnTo>
                    <a:pt x="0" y="141784"/>
                  </a:lnTo>
                  <a:cubicBezTo>
                    <a:pt x="0" y="104180"/>
                    <a:pt x="14938" y="68117"/>
                    <a:pt x="41527" y="41527"/>
                  </a:cubicBezTo>
                  <a:cubicBezTo>
                    <a:pt x="68117" y="14938"/>
                    <a:pt x="104180" y="0"/>
                    <a:pt x="141784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9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1259145" y="4903481"/>
            <a:ext cx="4180909" cy="2309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Poppins 1 Bold"/>
              </a:rPr>
              <a:t>300.000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Poppins 1"/>
              </a:rPr>
              <a:t> can use Russian Sign Language</a:t>
            </a:r>
          </a:p>
        </p:txBody>
      </p:sp>
      <p:grpSp>
        <p:nvGrpSpPr>
          <p:cNvPr name="Group 11" id="11"/>
          <p:cNvGrpSpPr/>
          <p:nvPr/>
        </p:nvGrpSpPr>
        <p:grpSpPr>
          <a:xfrm rot="3459093">
            <a:off x="13615333" y="-3537089"/>
            <a:ext cx="6668596" cy="6242589"/>
            <a:chOff x="0" y="0"/>
            <a:chExt cx="8891462" cy="8323452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2819287" y="0"/>
              <a:ext cx="6072174" cy="6072174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480CF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2251278"/>
              <a:ext cx="6072174" cy="6072174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480C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18" id="18"/>
          <p:cNvGrpSpPr/>
          <p:nvPr/>
        </p:nvGrpSpPr>
        <p:grpSpPr>
          <a:xfrm rot="-8640596">
            <a:off x="16152769" y="8576564"/>
            <a:ext cx="6668596" cy="6242589"/>
            <a:chOff x="0" y="0"/>
            <a:chExt cx="8891462" cy="8323452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2819287" y="0"/>
              <a:ext cx="6072174" cy="6072174"/>
              <a:chOff x="0" y="0"/>
              <a:chExt cx="812800" cy="8128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480CF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0" y="2251278"/>
              <a:ext cx="6072174" cy="6072174"/>
              <a:chOff x="0" y="0"/>
              <a:chExt cx="812800" cy="8128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480CF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25" id="25"/>
          <p:cNvGrpSpPr/>
          <p:nvPr/>
        </p:nvGrpSpPr>
        <p:grpSpPr>
          <a:xfrm rot="-8640596">
            <a:off x="-5771331" y="-3001103"/>
            <a:ext cx="6668596" cy="6242589"/>
            <a:chOff x="0" y="0"/>
            <a:chExt cx="8891462" cy="8323452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2819287" y="0"/>
              <a:ext cx="6072174" cy="6072174"/>
              <a:chOff x="0" y="0"/>
              <a:chExt cx="812800" cy="81280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480CF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0" y="2251278"/>
              <a:ext cx="6072174" cy="6072174"/>
              <a:chOff x="0" y="0"/>
              <a:chExt cx="812800" cy="81280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480CF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22642" y="8025084"/>
            <a:ext cx="6642716" cy="1889484"/>
            <a:chOff x="0" y="0"/>
            <a:chExt cx="8856954" cy="2519311"/>
          </a:xfrm>
        </p:grpSpPr>
        <p:grpSp>
          <p:nvGrpSpPr>
            <p:cNvPr name="Group 3" id="3"/>
            <p:cNvGrpSpPr>
              <a:grpSpLocks noChangeAspect="true"/>
            </p:cNvGrpSpPr>
            <p:nvPr/>
          </p:nvGrpSpPr>
          <p:grpSpPr>
            <a:xfrm rot="0">
              <a:off x="0" y="0"/>
              <a:ext cx="8856954" cy="2519311"/>
              <a:chOff x="0" y="0"/>
              <a:chExt cx="7937500" cy="2257778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38100" y="0"/>
                <a:ext cx="1193800" cy="2260600"/>
              </a:xfrm>
              <a:custGeom>
                <a:avLst/>
                <a:gdLst/>
                <a:ahLst/>
                <a:cxnLst/>
                <a:rect r="r" b="b" t="t" l="l"/>
                <a:pathLst>
                  <a:path h="2260600" w="1193800">
                    <a:moveTo>
                      <a:pt x="381000" y="215900"/>
                    </a:moveTo>
                    <a:cubicBezTo>
                      <a:pt x="381000" y="88900"/>
                      <a:pt x="482600" y="0"/>
                      <a:pt x="596900" y="0"/>
                    </a:cubicBezTo>
                    <a:cubicBezTo>
                      <a:pt x="711200" y="0"/>
                      <a:pt x="812800" y="88900"/>
                      <a:pt x="812800" y="215900"/>
                    </a:cubicBezTo>
                    <a:lnTo>
                      <a:pt x="812800" y="279400"/>
                    </a:lnTo>
                    <a:cubicBezTo>
                      <a:pt x="812800" y="393700"/>
                      <a:pt x="711200" y="495300"/>
                      <a:pt x="596900" y="495300"/>
                    </a:cubicBezTo>
                    <a:cubicBezTo>
                      <a:pt x="482600" y="495300"/>
                      <a:pt x="381000" y="393700"/>
                      <a:pt x="381000" y="279400"/>
                    </a:cubicBezTo>
                    <a:lnTo>
                      <a:pt x="381000" y="215900"/>
                    </a:lnTo>
                    <a:moveTo>
                      <a:pt x="596900" y="1346200"/>
                    </a:moveTo>
                    <a:lnTo>
                      <a:pt x="533400" y="2133600"/>
                    </a:lnTo>
                    <a:cubicBezTo>
                      <a:pt x="533400" y="2197100"/>
                      <a:pt x="469900" y="2260600"/>
                      <a:pt x="393700" y="2260600"/>
                    </a:cubicBezTo>
                    <a:lnTo>
                      <a:pt x="355600" y="2260600"/>
                    </a:lnTo>
                    <a:cubicBezTo>
                      <a:pt x="330200" y="2260600"/>
                      <a:pt x="317500" y="2247900"/>
                      <a:pt x="317500" y="2222500"/>
                    </a:cubicBezTo>
                    <a:lnTo>
                      <a:pt x="317500" y="901700"/>
                    </a:lnTo>
                    <a:lnTo>
                      <a:pt x="228600" y="1295400"/>
                    </a:lnTo>
                    <a:cubicBezTo>
                      <a:pt x="215900" y="1358900"/>
                      <a:pt x="165100" y="1409700"/>
                      <a:pt x="88900" y="1409700"/>
                    </a:cubicBezTo>
                    <a:lnTo>
                      <a:pt x="38100" y="1409700"/>
                    </a:lnTo>
                    <a:cubicBezTo>
                      <a:pt x="25400" y="1409700"/>
                      <a:pt x="25400" y="1409700"/>
                      <a:pt x="12700" y="1397000"/>
                    </a:cubicBezTo>
                    <a:cubicBezTo>
                      <a:pt x="12700" y="1384300"/>
                      <a:pt x="0" y="1384300"/>
                      <a:pt x="0" y="1371600"/>
                    </a:cubicBezTo>
                    <a:lnTo>
                      <a:pt x="127000" y="774700"/>
                    </a:lnTo>
                    <a:cubicBezTo>
                      <a:pt x="152400" y="647700"/>
                      <a:pt x="266700" y="558800"/>
                      <a:pt x="381000" y="558800"/>
                    </a:cubicBezTo>
                    <a:lnTo>
                      <a:pt x="812800" y="558800"/>
                    </a:lnTo>
                    <a:cubicBezTo>
                      <a:pt x="927100" y="558800"/>
                      <a:pt x="1041400" y="647700"/>
                      <a:pt x="1066800" y="774700"/>
                    </a:cubicBezTo>
                    <a:lnTo>
                      <a:pt x="1193800" y="1371600"/>
                    </a:lnTo>
                    <a:cubicBezTo>
                      <a:pt x="1193800" y="1384300"/>
                      <a:pt x="1181100" y="1384300"/>
                      <a:pt x="1181100" y="1397000"/>
                    </a:cubicBezTo>
                    <a:cubicBezTo>
                      <a:pt x="1168400" y="1409700"/>
                      <a:pt x="1168400" y="1409700"/>
                      <a:pt x="1155700" y="1409700"/>
                    </a:cubicBezTo>
                    <a:lnTo>
                      <a:pt x="1104900" y="1409700"/>
                    </a:lnTo>
                    <a:cubicBezTo>
                      <a:pt x="1028700" y="1409700"/>
                      <a:pt x="977900" y="1358900"/>
                      <a:pt x="965200" y="1295400"/>
                    </a:cubicBezTo>
                    <a:lnTo>
                      <a:pt x="876300" y="901700"/>
                    </a:lnTo>
                    <a:lnTo>
                      <a:pt x="876300" y="2222500"/>
                    </a:lnTo>
                    <a:cubicBezTo>
                      <a:pt x="876300" y="2247900"/>
                      <a:pt x="863600" y="2260600"/>
                      <a:pt x="838200" y="2260600"/>
                    </a:cubicBezTo>
                    <a:lnTo>
                      <a:pt x="800100" y="2260600"/>
                    </a:lnTo>
                    <a:cubicBezTo>
                      <a:pt x="723900" y="2260600"/>
                      <a:pt x="660400" y="2197100"/>
                      <a:pt x="660400" y="2133600"/>
                    </a:cubicBezTo>
                    <a:lnTo>
                      <a:pt x="596900" y="1346200"/>
                    </a:lnTo>
                  </a:path>
                </a:pathLst>
              </a:custGeom>
              <a:solidFill>
                <a:srgbClr val="CDB9E4"/>
              </a:solidFill>
            </p:spPr>
          </p:sp>
          <p:sp>
            <p:nvSpPr>
              <p:cNvPr name="Freeform 5" id="5"/>
              <p:cNvSpPr/>
              <p:nvPr/>
            </p:nvSpPr>
            <p:spPr>
              <a:xfrm flipH="false" flipV="false" rot="0">
                <a:off x="1371600" y="0"/>
                <a:ext cx="2527300" cy="2260600"/>
              </a:xfrm>
              <a:custGeom>
                <a:avLst/>
                <a:gdLst/>
                <a:ahLst/>
                <a:cxnLst/>
                <a:rect r="r" b="b" t="t" l="l"/>
                <a:pathLst>
                  <a:path h="2260600" w="2527300">
                    <a:moveTo>
                      <a:pt x="381000" y="215900"/>
                    </a:moveTo>
                    <a:cubicBezTo>
                      <a:pt x="381000" y="88900"/>
                      <a:pt x="482600" y="0"/>
                      <a:pt x="596900" y="0"/>
                    </a:cubicBezTo>
                    <a:cubicBezTo>
                      <a:pt x="711200" y="0"/>
                      <a:pt x="812800" y="88900"/>
                      <a:pt x="812800" y="215900"/>
                    </a:cubicBezTo>
                    <a:lnTo>
                      <a:pt x="812800" y="279400"/>
                    </a:lnTo>
                    <a:cubicBezTo>
                      <a:pt x="812800" y="393700"/>
                      <a:pt x="711200" y="495300"/>
                      <a:pt x="596900" y="495300"/>
                    </a:cubicBezTo>
                    <a:cubicBezTo>
                      <a:pt x="482600" y="495300"/>
                      <a:pt x="381000" y="393700"/>
                      <a:pt x="381000" y="279400"/>
                    </a:cubicBezTo>
                    <a:lnTo>
                      <a:pt x="381000" y="215900"/>
                    </a:lnTo>
                    <a:moveTo>
                      <a:pt x="596900" y="1346200"/>
                    </a:moveTo>
                    <a:lnTo>
                      <a:pt x="533400" y="2133600"/>
                    </a:lnTo>
                    <a:cubicBezTo>
                      <a:pt x="533400" y="2197100"/>
                      <a:pt x="469900" y="2260600"/>
                      <a:pt x="393700" y="2260600"/>
                    </a:cubicBezTo>
                    <a:lnTo>
                      <a:pt x="355600" y="2260600"/>
                    </a:lnTo>
                    <a:cubicBezTo>
                      <a:pt x="330200" y="2260600"/>
                      <a:pt x="317500" y="2247900"/>
                      <a:pt x="317500" y="2222500"/>
                    </a:cubicBezTo>
                    <a:lnTo>
                      <a:pt x="317500" y="901700"/>
                    </a:lnTo>
                    <a:lnTo>
                      <a:pt x="228600" y="1295400"/>
                    </a:lnTo>
                    <a:cubicBezTo>
                      <a:pt x="215900" y="1358900"/>
                      <a:pt x="165100" y="1409700"/>
                      <a:pt x="88900" y="1409700"/>
                    </a:cubicBezTo>
                    <a:lnTo>
                      <a:pt x="38100" y="1409700"/>
                    </a:lnTo>
                    <a:cubicBezTo>
                      <a:pt x="25400" y="1409700"/>
                      <a:pt x="25400" y="1409700"/>
                      <a:pt x="12700" y="1397000"/>
                    </a:cubicBezTo>
                    <a:cubicBezTo>
                      <a:pt x="12700" y="1384300"/>
                      <a:pt x="0" y="1384300"/>
                      <a:pt x="0" y="1371600"/>
                    </a:cubicBezTo>
                    <a:lnTo>
                      <a:pt x="127000" y="774700"/>
                    </a:lnTo>
                    <a:cubicBezTo>
                      <a:pt x="152400" y="647700"/>
                      <a:pt x="266700" y="558800"/>
                      <a:pt x="381000" y="558800"/>
                    </a:cubicBezTo>
                    <a:lnTo>
                      <a:pt x="812800" y="558800"/>
                    </a:lnTo>
                    <a:cubicBezTo>
                      <a:pt x="927100" y="558800"/>
                      <a:pt x="1041400" y="647700"/>
                      <a:pt x="1066800" y="774700"/>
                    </a:cubicBezTo>
                    <a:lnTo>
                      <a:pt x="1193800" y="1371600"/>
                    </a:lnTo>
                    <a:cubicBezTo>
                      <a:pt x="1193800" y="1384300"/>
                      <a:pt x="1181100" y="1384300"/>
                      <a:pt x="1181100" y="1397000"/>
                    </a:cubicBezTo>
                    <a:cubicBezTo>
                      <a:pt x="1168400" y="1409700"/>
                      <a:pt x="1168400" y="1409700"/>
                      <a:pt x="1155700" y="1409700"/>
                    </a:cubicBezTo>
                    <a:lnTo>
                      <a:pt x="1104900" y="1409700"/>
                    </a:lnTo>
                    <a:cubicBezTo>
                      <a:pt x="1028700" y="1409700"/>
                      <a:pt x="977900" y="1358900"/>
                      <a:pt x="965200" y="1295400"/>
                    </a:cubicBezTo>
                    <a:lnTo>
                      <a:pt x="876300" y="901700"/>
                    </a:lnTo>
                    <a:lnTo>
                      <a:pt x="876300" y="2222500"/>
                    </a:lnTo>
                    <a:cubicBezTo>
                      <a:pt x="876300" y="2247900"/>
                      <a:pt x="863600" y="2260600"/>
                      <a:pt x="838200" y="2260600"/>
                    </a:cubicBezTo>
                    <a:lnTo>
                      <a:pt x="800100" y="2260600"/>
                    </a:lnTo>
                    <a:cubicBezTo>
                      <a:pt x="723900" y="2260600"/>
                      <a:pt x="660400" y="2197100"/>
                      <a:pt x="660400" y="2133600"/>
                    </a:cubicBezTo>
                    <a:lnTo>
                      <a:pt x="596900" y="1346200"/>
                    </a:lnTo>
                    <a:moveTo>
                      <a:pt x="1714500" y="215900"/>
                    </a:moveTo>
                    <a:cubicBezTo>
                      <a:pt x="1714500" y="88900"/>
                      <a:pt x="1816100" y="0"/>
                      <a:pt x="1930400" y="0"/>
                    </a:cubicBezTo>
                    <a:cubicBezTo>
                      <a:pt x="2044700" y="0"/>
                      <a:pt x="2146300" y="88900"/>
                      <a:pt x="2146300" y="215900"/>
                    </a:cubicBezTo>
                    <a:lnTo>
                      <a:pt x="2146300" y="279400"/>
                    </a:lnTo>
                    <a:cubicBezTo>
                      <a:pt x="2146300" y="393700"/>
                      <a:pt x="2044700" y="495300"/>
                      <a:pt x="1930400" y="495300"/>
                    </a:cubicBezTo>
                    <a:cubicBezTo>
                      <a:pt x="1816100" y="495300"/>
                      <a:pt x="1714500" y="393700"/>
                      <a:pt x="1714500" y="279400"/>
                    </a:cubicBezTo>
                    <a:lnTo>
                      <a:pt x="1714500" y="215900"/>
                    </a:lnTo>
                    <a:moveTo>
                      <a:pt x="1930400" y="1346200"/>
                    </a:moveTo>
                    <a:lnTo>
                      <a:pt x="1866900" y="2133600"/>
                    </a:lnTo>
                    <a:cubicBezTo>
                      <a:pt x="1866900" y="2197100"/>
                      <a:pt x="1803400" y="2260600"/>
                      <a:pt x="1727200" y="2260600"/>
                    </a:cubicBezTo>
                    <a:lnTo>
                      <a:pt x="1689100" y="2260600"/>
                    </a:lnTo>
                    <a:cubicBezTo>
                      <a:pt x="1663700" y="2260600"/>
                      <a:pt x="1651000" y="2247900"/>
                      <a:pt x="1651000" y="2222500"/>
                    </a:cubicBezTo>
                    <a:lnTo>
                      <a:pt x="1651000" y="901700"/>
                    </a:lnTo>
                    <a:lnTo>
                      <a:pt x="1562100" y="1295400"/>
                    </a:lnTo>
                    <a:cubicBezTo>
                      <a:pt x="1549400" y="1358900"/>
                      <a:pt x="1498600" y="1409700"/>
                      <a:pt x="1422400" y="1409700"/>
                    </a:cubicBezTo>
                    <a:lnTo>
                      <a:pt x="1371600" y="1409700"/>
                    </a:lnTo>
                    <a:cubicBezTo>
                      <a:pt x="1358900" y="1409700"/>
                      <a:pt x="1358900" y="1409700"/>
                      <a:pt x="1346200" y="1397000"/>
                    </a:cubicBezTo>
                    <a:cubicBezTo>
                      <a:pt x="1346200" y="1384300"/>
                      <a:pt x="1333500" y="1384300"/>
                      <a:pt x="1333500" y="1371600"/>
                    </a:cubicBezTo>
                    <a:lnTo>
                      <a:pt x="1460500" y="774700"/>
                    </a:lnTo>
                    <a:cubicBezTo>
                      <a:pt x="1485900" y="647700"/>
                      <a:pt x="1600200" y="558800"/>
                      <a:pt x="1714500" y="558800"/>
                    </a:cubicBezTo>
                    <a:lnTo>
                      <a:pt x="2146300" y="558800"/>
                    </a:lnTo>
                    <a:cubicBezTo>
                      <a:pt x="2260600" y="558800"/>
                      <a:pt x="2374900" y="647700"/>
                      <a:pt x="2400300" y="774700"/>
                    </a:cubicBezTo>
                    <a:lnTo>
                      <a:pt x="2527300" y="1371600"/>
                    </a:lnTo>
                    <a:cubicBezTo>
                      <a:pt x="2527300" y="1384300"/>
                      <a:pt x="2514600" y="1384300"/>
                      <a:pt x="2514600" y="1397000"/>
                    </a:cubicBezTo>
                    <a:cubicBezTo>
                      <a:pt x="2501900" y="1409700"/>
                      <a:pt x="2501900" y="1409700"/>
                      <a:pt x="2489200" y="1409700"/>
                    </a:cubicBezTo>
                    <a:lnTo>
                      <a:pt x="2438400" y="1409700"/>
                    </a:lnTo>
                    <a:cubicBezTo>
                      <a:pt x="2362200" y="1409700"/>
                      <a:pt x="2311400" y="1358900"/>
                      <a:pt x="2298700" y="1295400"/>
                    </a:cubicBezTo>
                    <a:lnTo>
                      <a:pt x="2209800" y="901700"/>
                    </a:lnTo>
                    <a:lnTo>
                      <a:pt x="2209800" y="2222500"/>
                    </a:lnTo>
                    <a:cubicBezTo>
                      <a:pt x="2209800" y="2247900"/>
                      <a:pt x="2197100" y="2260600"/>
                      <a:pt x="2171700" y="2260600"/>
                    </a:cubicBezTo>
                    <a:lnTo>
                      <a:pt x="2133600" y="2260600"/>
                    </a:lnTo>
                    <a:cubicBezTo>
                      <a:pt x="2057400" y="2260600"/>
                      <a:pt x="1993900" y="2197100"/>
                      <a:pt x="1993900" y="2133600"/>
                    </a:cubicBezTo>
                    <a:lnTo>
                      <a:pt x="1930400" y="1346200"/>
                    </a:lnTo>
                  </a:path>
                </a:pathLst>
              </a:custGeom>
              <a:solidFill>
                <a:srgbClr val="A480CF"/>
              </a:solidFill>
            </p:spPr>
          </p:sp>
        </p:grpSp>
      </p:grpSp>
      <p:grpSp>
        <p:nvGrpSpPr>
          <p:cNvPr name="Group 6" id="6"/>
          <p:cNvGrpSpPr/>
          <p:nvPr/>
        </p:nvGrpSpPr>
        <p:grpSpPr>
          <a:xfrm rot="0">
            <a:off x="9144000" y="8025084"/>
            <a:ext cx="4251338" cy="1889484"/>
            <a:chOff x="0" y="0"/>
            <a:chExt cx="5668451" cy="2519311"/>
          </a:xfrm>
        </p:grpSpPr>
        <p:grpSp>
          <p:nvGrpSpPr>
            <p:cNvPr name="Group 7" id="7"/>
            <p:cNvGrpSpPr>
              <a:grpSpLocks noChangeAspect="true"/>
            </p:cNvGrpSpPr>
            <p:nvPr/>
          </p:nvGrpSpPr>
          <p:grpSpPr>
            <a:xfrm rot="0">
              <a:off x="0" y="0"/>
              <a:ext cx="5668451" cy="2519311"/>
              <a:chOff x="0" y="0"/>
              <a:chExt cx="5080000" cy="2257778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12700" y="0"/>
                <a:ext cx="2514600" cy="2260600"/>
              </a:xfrm>
              <a:custGeom>
                <a:avLst/>
                <a:gdLst/>
                <a:ahLst/>
                <a:cxnLst/>
                <a:rect r="r" b="b" t="t" l="l"/>
                <a:pathLst>
                  <a:path h="2260600" w="2514600">
                    <a:moveTo>
                      <a:pt x="622300" y="0"/>
                    </a:moveTo>
                    <a:cubicBezTo>
                      <a:pt x="508000" y="0"/>
                      <a:pt x="406400" y="88900"/>
                      <a:pt x="406400" y="215900"/>
                    </a:cubicBezTo>
                    <a:lnTo>
                      <a:pt x="406400" y="279400"/>
                    </a:lnTo>
                    <a:cubicBezTo>
                      <a:pt x="406400" y="393700"/>
                      <a:pt x="508000" y="495300"/>
                      <a:pt x="622300" y="495300"/>
                    </a:cubicBezTo>
                    <a:cubicBezTo>
                      <a:pt x="736600" y="495300"/>
                      <a:pt x="838200" y="393700"/>
                      <a:pt x="838200" y="279400"/>
                    </a:cubicBezTo>
                    <a:lnTo>
                      <a:pt x="838200" y="215900"/>
                    </a:lnTo>
                    <a:cubicBezTo>
                      <a:pt x="838200" y="88900"/>
                      <a:pt x="736600" y="0"/>
                      <a:pt x="622300" y="0"/>
                    </a:cubicBezTo>
                    <a:moveTo>
                      <a:pt x="406400" y="914400"/>
                    </a:moveTo>
                    <a:lnTo>
                      <a:pt x="241300" y="1320800"/>
                    </a:lnTo>
                    <a:cubicBezTo>
                      <a:pt x="215900" y="1371600"/>
                      <a:pt x="165100" y="1409700"/>
                      <a:pt x="101600" y="1409700"/>
                    </a:cubicBezTo>
                    <a:lnTo>
                      <a:pt x="38100" y="1409700"/>
                    </a:lnTo>
                    <a:cubicBezTo>
                      <a:pt x="25400" y="1409700"/>
                      <a:pt x="12700" y="1409700"/>
                      <a:pt x="12700" y="1397000"/>
                    </a:cubicBezTo>
                    <a:cubicBezTo>
                      <a:pt x="0" y="1384300"/>
                      <a:pt x="0" y="1371600"/>
                      <a:pt x="12700" y="1358900"/>
                    </a:cubicBezTo>
                    <a:lnTo>
                      <a:pt x="203200" y="914400"/>
                    </a:lnTo>
                    <a:lnTo>
                      <a:pt x="266700" y="736600"/>
                    </a:lnTo>
                    <a:cubicBezTo>
                      <a:pt x="317500" y="635000"/>
                      <a:pt x="419100" y="558800"/>
                      <a:pt x="533400" y="558800"/>
                    </a:cubicBezTo>
                    <a:lnTo>
                      <a:pt x="711200" y="558800"/>
                    </a:lnTo>
                    <a:cubicBezTo>
                      <a:pt x="825500" y="558800"/>
                      <a:pt x="927100" y="635000"/>
                      <a:pt x="977900" y="736600"/>
                    </a:cubicBezTo>
                    <a:lnTo>
                      <a:pt x="1041400" y="914400"/>
                    </a:lnTo>
                    <a:lnTo>
                      <a:pt x="1231900" y="1358900"/>
                    </a:lnTo>
                    <a:cubicBezTo>
                      <a:pt x="1244600" y="1371600"/>
                      <a:pt x="1244600" y="1384300"/>
                      <a:pt x="1231900" y="1397000"/>
                    </a:cubicBezTo>
                    <a:cubicBezTo>
                      <a:pt x="1231900" y="1409700"/>
                      <a:pt x="1219200" y="1409700"/>
                      <a:pt x="1206500" y="1409700"/>
                    </a:cubicBezTo>
                    <a:lnTo>
                      <a:pt x="1143000" y="1409700"/>
                    </a:lnTo>
                    <a:cubicBezTo>
                      <a:pt x="1079500" y="1409700"/>
                      <a:pt x="1028700" y="1371600"/>
                      <a:pt x="1003300" y="1320800"/>
                    </a:cubicBezTo>
                    <a:lnTo>
                      <a:pt x="838200" y="914400"/>
                    </a:lnTo>
                    <a:lnTo>
                      <a:pt x="1028700" y="1574800"/>
                    </a:lnTo>
                    <a:cubicBezTo>
                      <a:pt x="1041400" y="1587500"/>
                      <a:pt x="1028700" y="1600200"/>
                      <a:pt x="1028700" y="1612900"/>
                    </a:cubicBezTo>
                    <a:cubicBezTo>
                      <a:pt x="1016000" y="1612900"/>
                      <a:pt x="1003300" y="1625600"/>
                      <a:pt x="1003300" y="1625600"/>
                    </a:cubicBezTo>
                    <a:lnTo>
                      <a:pt x="901700" y="1625600"/>
                    </a:lnTo>
                    <a:lnTo>
                      <a:pt x="850900" y="2222500"/>
                    </a:lnTo>
                    <a:cubicBezTo>
                      <a:pt x="850900" y="2247900"/>
                      <a:pt x="838200" y="2260600"/>
                      <a:pt x="812800" y="2260600"/>
                    </a:cubicBezTo>
                    <a:lnTo>
                      <a:pt x="812800" y="2260600"/>
                    </a:lnTo>
                    <a:cubicBezTo>
                      <a:pt x="736600" y="2260600"/>
                      <a:pt x="673100" y="2197100"/>
                      <a:pt x="673100" y="2120900"/>
                    </a:cubicBezTo>
                    <a:lnTo>
                      <a:pt x="647700" y="1625600"/>
                    </a:lnTo>
                    <a:lnTo>
                      <a:pt x="596900" y="1625600"/>
                    </a:lnTo>
                    <a:lnTo>
                      <a:pt x="571500" y="2120900"/>
                    </a:lnTo>
                    <a:cubicBezTo>
                      <a:pt x="571500" y="2197100"/>
                      <a:pt x="508000" y="2260600"/>
                      <a:pt x="431800" y="2260600"/>
                    </a:cubicBezTo>
                    <a:lnTo>
                      <a:pt x="431800" y="2260600"/>
                    </a:lnTo>
                    <a:cubicBezTo>
                      <a:pt x="406400" y="2260600"/>
                      <a:pt x="393700" y="2247900"/>
                      <a:pt x="393700" y="2222500"/>
                    </a:cubicBezTo>
                    <a:lnTo>
                      <a:pt x="342900" y="1625600"/>
                    </a:lnTo>
                    <a:lnTo>
                      <a:pt x="241300" y="1625600"/>
                    </a:lnTo>
                    <a:cubicBezTo>
                      <a:pt x="241300" y="1625600"/>
                      <a:pt x="228600" y="1612900"/>
                      <a:pt x="215900" y="1612900"/>
                    </a:cubicBezTo>
                    <a:cubicBezTo>
                      <a:pt x="215900" y="1600200"/>
                      <a:pt x="203200" y="1587500"/>
                      <a:pt x="215900" y="1574800"/>
                    </a:cubicBezTo>
                    <a:lnTo>
                      <a:pt x="406400" y="914400"/>
                    </a:lnTo>
                    <a:moveTo>
                      <a:pt x="1892300" y="0"/>
                    </a:moveTo>
                    <a:cubicBezTo>
                      <a:pt x="1778000" y="0"/>
                      <a:pt x="1676400" y="88900"/>
                      <a:pt x="1676400" y="215900"/>
                    </a:cubicBezTo>
                    <a:lnTo>
                      <a:pt x="1676400" y="279400"/>
                    </a:lnTo>
                    <a:cubicBezTo>
                      <a:pt x="1676400" y="393700"/>
                      <a:pt x="1778000" y="495300"/>
                      <a:pt x="1892300" y="495300"/>
                    </a:cubicBezTo>
                    <a:cubicBezTo>
                      <a:pt x="2006600" y="495300"/>
                      <a:pt x="2108200" y="393700"/>
                      <a:pt x="2108200" y="279400"/>
                    </a:cubicBezTo>
                    <a:lnTo>
                      <a:pt x="2108200" y="215900"/>
                    </a:lnTo>
                    <a:cubicBezTo>
                      <a:pt x="2108200" y="88900"/>
                      <a:pt x="2006600" y="0"/>
                      <a:pt x="1892300" y="0"/>
                    </a:cubicBezTo>
                    <a:moveTo>
                      <a:pt x="1676400" y="914400"/>
                    </a:moveTo>
                    <a:lnTo>
                      <a:pt x="1511300" y="1320800"/>
                    </a:lnTo>
                    <a:cubicBezTo>
                      <a:pt x="1485900" y="1371600"/>
                      <a:pt x="1435100" y="1409700"/>
                      <a:pt x="1371600" y="1409700"/>
                    </a:cubicBezTo>
                    <a:lnTo>
                      <a:pt x="1308100" y="1409700"/>
                    </a:lnTo>
                    <a:cubicBezTo>
                      <a:pt x="1295400" y="1409700"/>
                      <a:pt x="1282700" y="1409700"/>
                      <a:pt x="1282700" y="1397000"/>
                    </a:cubicBezTo>
                    <a:cubicBezTo>
                      <a:pt x="1270000" y="1384300"/>
                      <a:pt x="1270000" y="1371600"/>
                      <a:pt x="1282700" y="1358900"/>
                    </a:cubicBezTo>
                    <a:lnTo>
                      <a:pt x="1473200" y="914400"/>
                    </a:lnTo>
                    <a:lnTo>
                      <a:pt x="1536700" y="736600"/>
                    </a:lnTo>
                    <a:cubicBezTo>
                      <a:pt x="1587500" y="635000"/>
                      <a:pt x="1689100" y="558800"/>
                      <a:pt x="1803400" y="558800"/>
                    </a:cubicBezTo>
                    <a:lnTo>
                      <a:pt x="1981200" y="558800"/>
                    </a:lnTo>
                    <a:cubicBezTo>
                      <a:pt x="2095500" y="558800"/>
                      <a:pt x="2197100" y="635000"/>
                      <a:pt x="2247900" y="736600"/>
                    </a:cubicBezTo>
                    <a:lnTo>
                      <a:pt x="2311400" y="914400"/>
                    </a:lnTo>
                    <a:lnTo>
                      <a:pt x="2501900" y="1358900"/>
                    </a:lnTo>
                    <a:cubicBezTo>
                      <a:pt x="2514600" y="1371600"/>
                      <a:pt x="2514600" y="1384300"/>
                      <a:pt x="2501900" y="1397000"/>
                    </a:cubicBezTo>
                    <a:cubicBezTo>
                      <a:pt x="2501900" y="1409700"/>
                      <a:pt x="2489200" y="1409700"/>
                      <a:pt x="2476500" y="1409700"/>
                    </a:cubicBezTo>
                    <a:lnTo>
                      <a:pt x="2413000" y="1409700"/>
                    </a:lnTo>
                    <a:cubicBezTo>
                      <a:pt x="2349500" y="1409700"/>
                      <a:pt x="2298700" y="1371600"/>
                      <a:pt x="2273300" y="1320800"/>
                    </a:cubicBezTo>
                    <a:lnTo>
                      <a:pt x="2108200" y="914400"/>
                    </a:lnTo>
                    <a:lnTo>
                      <a:pt x="2298700" y="1574800"/>
                    </a:lnTo>
                    <a:cubicBezTo>
                      <a:pt x="2311400" y="1587500"/>
                      <a:pt x="2298700" y="1600200"/>
                      <a:pt x="2298700" y="1612900"/>
                    </a:cubicBezTo>
                    <a:cubicBezTo>
                      <a:pt x="2286000" y="1612900"/>
                      <a:pt x="2273300" y="1625600"/>
                      <a:pt x="2273300" y="1625600"/>
                    </a:cubicBezTo>
                    <a:lnTo>
                      <a:pt x="2171700" y="1625600"/>
                    </a:lnTo>
                    <a:lnTo>
                      <a:pt x="2120900" y="2222500"/>
                    </a:lnTo>
                    <a:cubicBezTo>
                      <a:pt x="2120900" y="2247900"/>
                      <a:pt x="2108200" y="2260600"/>
                      <a:pt x="2082800" y="2260600"/>
                    </a:cubicBezTo>
                    <a:cubicBezTo>
                      <a:pt x="2006600" y="2260600"/>
                      <a:pt x="1943100" y="2197100"/>
                      <a:pt x="1943100" y="2120900"/>
                    </a:cubicBezTo>
                    <a:lnTo>
                      <a:pt x="1917700" y="1625600"/>
                    </a:lnTo>
                    <a:lnTo>
                      <a:pt x="1866900" y="1625600"/>
                    </a:lnTo>
                    <a:lnTo>
                      <a:pt x="1841500" y="2120900"/>
                    </a:lnTo>
                    <a:cubicBezTo>
                      <a:pt x="1841500" y="2197100"/>
                      <a:pt x="1778000" y="2260600"/>
                      <a:pt x="1701800" y="2260600"/>
                    </a:cubicBezTo>
                    <a:cubicBezTo>
                      <a:pt x="1676400" y="2260600"/>
                      <a:pt x="1663700" y="2247900"/>
                      <a:pt x="1663700" y="2222500"/>
                    </a:cubicBezTo>
                    <a:lnTo>
                      <a:pt x="1612900" y="1625600"/>
                    </a:lnTo>
                    <a:lnTo>
                      <a:pt x="1511300" y="1625600"/>
                    </a:lnTo>
                    <a:cubicBezTo>
                      <a:pt x="1511300" y="1625600"/>
                      <a:pt x="1498600" y="1612900"/>
                      <a:pt x="1485900" y="1612900"/>
                    </a:cubicBezTo>
                    <a:cubicBezTo>
                      <a:pt x="1485900" y="1600200"/>
                      <a:pt x="1473200" y="1587500"/>
                      <a:pt x="1485900" y="1574800"/>
                    </a:cubicBezTo>
                    <a:lnTo>
                      <a:pt x="1676400" y="914400"/>
                    </a:lnTo>
                  </a:path>
                </a:pathLst>
              </a:custGeom>
              <a:solidFill>
                <a:srgbClr val="CDB9E4"/>
              </a:solidFill>
            </p:spPr>
          </p:sp>
          <p:sp>
            <p:nvSpPr>
              <p:cNvPr name="Freeform 9" id="9"/>
              <p:cNvSpPr/>
              <p:nvPr/>
            </p:nvSpPr>
            <p:spPr>
              <a:xfrm flipH="false" flipV="false" rot="0">
                <a:off x="2552700" y="0"/>
                <a:ext cx="1244600" cy="2260600"/>
              </a:xfrm>
              <a:custGeom>
                <a:avLst/>
                <a:gdLst/>
                <a:ahLst/>
                <a:cxnLst/>
                <a:rect r="r" b="b" t="t" l="l"/>
                <a:pathLst>
                  <a:path h="2260600" w="1244600">
                    <a:moveTo>
                      <a:pt x="622300" y="0"/>
                    </a:moveTo>
                    <a:cubicBezTo>
                      <a:pt x="508000" y="0"/>
                      <a:pt x="406400" y="88900"/>
                      <a:pt x="406400" y="215900"/>
                    </a:cubicBezTo>
                    <a:lnTo>
                      <a:pt x="406400" y="279400"/>
                    </a:lnTo>
                    <a:cubicBezTo>
                      <a:pt x="406400" y="393700"/>
                      <a:pt x="508000" y="495300"/>
                      <a:pt x="622300" y="495300"/>
                    </a:cubicBezTo>
                    <a:cubicBezTo>
                      <a:pt x="736600" y="495300"/>
                      <a:pt x="838200" y="393700"/>
                      <a:pt x="838200" y="279400"/>
                    </a:cubicBezTo>
                    <a:lnTo>
                      <a:pt x="838200" y="215900"/>
                    </a:lnTo>
                    <a:cubicBezTo>
                      <a:pt x="838200" y="88900"/>
                      <a:pt x="736600" y="0"/>
                      <a:pt x="622300" y="0"/>
                    </a:cubicBezTo>
                    <a:moveTo>
                      <a:pt x="406400" y="914400"/>
                    </a:moveTo>
                    <a:lnTo>
                      <a:pt x="241300" y="1320800"/>
                    </a:lnTo>
                    <a:cubicBezTo>
                      <a:pt x="215900" y="1371600"/>
                      <a:pt x="165100" y="1409700"/>
                      <a:pt x="101600" y="1409700"/>
                    </a:cubicBezTo>
                    <a:lnTo>
                      <a:pt x="38100" y="1409700"/>
                    </a:lnTo>
                    <a:cubicBezTo>
                      <a:pt x="25400" y="1409700"/>
                      <a:pt x="12700" y="1409700"/>
                      <a:pt x="12700" y="1397000"/>
                    </a:cubicBezTo>
                    <a:cubicBezTo>
                      <a:pt x="0" y="1384300"/>
                      <a:pt x="0" y="1371600"/>
                      <a:pt x="12700" y="1358900"/>
                    </a:cubicBezTo>
                    <a:lnTo>
                      <a:pt x="203200" y="914400"/>
                    </a:lnTo>
                    <a:lnTo>
                      <a:pt x="266700" y="736600"/>
                    </a:lnTo>
                    <a:cubicBezTo>
                      <a:pt x="317500" y="635000"/>
                      <a:pt x="419100" y="558800"/>
                      <a:pt x="533400" y="558800"/>
                    </a:cubicBezTo>
                    <a:lnTo>
                      <a:pt x="711200" y="558800"/>
                    </a:lnTo>
                    <a:cubicBezTo>
                      <a:pt x="825500" y="558800"/>
                      <a:pt x="927100" y="635000"/>
                      <a:pt x="977900" y="736600"/>
                    </a:cubicBezTo>
                    <a:lnTo>
                      <a:pt x="1041400" y="914400"/>
                    </a:lnTo>
                    <a:lnTo>
                      <a:pt x="1231900" y="1358900"/>
                    </a:lnTo>
                    <a:cubicBezTo>
                      <a:pt x="1244600" y="1371600"/>
                      <a:pt x="1244600" y="1384300"/>
                      <a:pt x="1231900" y="1397000"/>
                    </a:cubicBezTo>
                    <a:cubicBezTo>
                      <a:pt x="1231900" y="1409700"/>
                      <a:pt x="1219200" y="1409700"/>
                      <a:pt x="1206500" y="1409700"/>
                    </a:cubicBezTo>
                    <a:lnTo>
                      <a:pt x="1143000" y="1409700"/>
                    </a:lnTo>
                    <a:cubicBezTo>
                      <a:pt x="1079500" y="1409700"/>
                      <a:pt x="1028700" y="1371600"/>
                      <a:pt x="1003300" y="1320800"/>
                    </a:cubicBezTo>
                    <a:lnTo>
                      <a:pt x="838200" y="914400"/>
                    </a:lnTo>
                    <a:lnTo>
                      <a:pt x="1028700" y="1574800"/>
                    </a:lnTo>
                    <a:cubicBezTo>
                      <a:pt x="1041400" y="1587500"/>
                      <a:pt x="1028700" y="1600200"/>
                      <a:pt x="1028700" y="1612900"/>
                    </a:cubicBezTo>
                    <a:cubicBezTo>
                      <a:pt x="1016000" y="1612900"/>
                      <a:pt x="1003300" y="1625600"/>
                      <a:pt x="1003300" y="1625600"/>
                    </a:cubicBezTo>
                    <a:lnTo>
                      <a:pt x="901700" y="1625600"/>
                    </a:lnTo>
                    <a:lnTo>
                      <a:pt x="850900" y="2222500"/>
                    </a:lnTo>
                    <a:cubicBezTo>
                      <a:pt x="850900" y="2247900"/>
                      <a:pt x="838200" y="2260600"/>
                      <a:pt x="812800" y="2260600"/>
                    </a:cubicBezTo>
                    <a:cubicBezTo>
                      <a:pt x="736600" y="2260600"/>
                      <a:pt x="673100" y="2197100"/>
                      <a:pt x="673100" y="2120900"/>
                    </a:cubicBezTo>
                    <a:lnTo>
                      <a:pt x="647700" y="1625600"/>
                    </a:lnTo>
                    <a:lnTo>
                      <a:pt x="596900" y="1625600"/>
                    </a:lnTo>
                    <a:lnTo>
                      <a:pt x="571500" y="2120900"/>
                    </a:lnTo>
                    <a:cubicBezTo>
                      <a:pt x="571500" y="2197100"/>
                      <a:pt x="508000" y="2260600"/>
                      <a:pt x="431800" y="2260600"/>
                    </a:cubicBezTo>
                    <a:cubicBezTo>
                      <a:pt x="406400" y="2260600"/>
                      <a:pt x="393700" y="2247900"/>
                      <a:pt x="393700" y="2222500"/>
                    </a:cubicBezTo>
                    <a:lnTo>
                      <a:pt x="342900" y="1625600"/>
                    </a:lnTo>
                    <a:lnTo>
                      <a:pt x="241300" y="1625600"/>
                    </a:lnTo>
                    <a:cubicBezTo>
                      <a:pt x="241300" y="1625600"/>
                      <a:pt x="228600" y="1612900"/>
                      <a:pt x="215900" y="1612900"/>
                    </a:cubicBezTo>
                    <a:cubicBezTo>
                      <a:pt x="215900" y="1600200"/>
                      <a:pt x="203200" y="1587500"/>
                      <a:pt x="215900" y="1574800"/>
                    </a:cubicBezTo>
                    <a:lnTo>
                      <a:pt x="406400" y="914400"/>
                    </a:lnTo>
                  </a:path>
                </a:pathLst>
              </a:custGeom>
              <a:solidFill>
                <a:srgbClr val="A480CF"/>
              </a:solidFill>
            </p:spPr>
          </p:sp>
        </p:grpSp>
      </p:grpSp>
      <p:sp>
        <p:nvSpPr>
          <p:cNvPr name="TextBox 10" id="10"/>
          <p:cNvSpPr txBox="true"/>
          <p:nvPr/>
        </p:nvSpPr>
        <p:spPr>
          <a:xfrm rot="0">
            <a:off x="6609755" y="540704"/>
            <a:ext cx="5068491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1 Bold"/>
              </a:rPr>
              <a:t>Problem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2891" y="3968508"/>
            <a:ext cx="15722218" cy="3204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32"/>
              </a:lnSpc>
            </a:pPr>
            <a:r>
              <a:rPr lang="en-US" sz="6237">
                <a:solidFill>
                  <a:srgbClr val="000000"/>
                </a:solidFill>
                <a:latin typeface="Poppins 1"/>
              </a:rPr>
              <a:t>Deaf people in Russia are limited in communication with others.</a:t>
            </a:r>
          </a:p>
          <a:p>
            <a:pPr algn="ctr">
              <a:lnSpc>
                <a:spcPts val="7813"/>
              </a:lnSpc>
            </a:pPr>
          </a:p>
        </p:txBody>
      </p:sp>
    </p:spTree>
  </p:cSld>
  <p:clrMapOvr>
    <a:masterClrMapping/>
  </p:clrMapOvr>
  <p:transition spd="slow">
    <p:cover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23931" y="-853546"/>
            <a:ext cx="2131552" cy="2131552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1069444" y="6737444"/>
            <a:ext cx="4554131" cy="4554131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563072" y="4517374"/>
            <a:ext cx="7460827" cy="2436367"/>
          </a:xfrm>
          <a:custGeom>
            <a:avLst/>
            <a:gdLst/>
            <a:ahLst/>
            <a:cxnLst/>
            <a:rect r="r" b="b" t="t" l="l"/>
            <a:pathLst>
              <a:path h="2436367" w="7460827">
                <a:moveTo>
                  <a:pt x="0" y="0"/>
                </a:moveTo>
                <a:lnTo>
                  <a:pt x="7460827" y="0"/>
                </a:lnTo>
                <a:lnTo>
                  <a:pt x="7460827" y="2436368"/>
                </a:lnTo>
                <a:lnTo>
                  <a:pt x="0" y="24363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524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12769" y="3236031"/>
            <a:ext cx="7108848" cy="2240935"/>
          </a:xfrm>
          <a:custGeom>
            <a:avLst/>
            <a:gdLst/>
            <a:ahLst/>
            <a:cxnLst/>
            <a:rect r="r" b="b" t="t" l="l"/>
            <a:pathLst>
              <a:path h="2240935" w="7108848">
                <a:moveTo>
                  <a:pt x="0" y="0"/>
                </a:moveTo>
                <a:lnTo>
                  <a:pt x="7108848" y="0"/>
                </a:lnTo>
                <a:lnTo>
                  <a:pt x="7108848" y="2240935"/>
                </a:lnTo>
                <a:lnTo>
                  <a:pt x="0" y="22409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356771" y="323284"/>
            <a:ext cx="7574459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2 Bold"/>
              </a:rPr>
              <a:t>Competitors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13062" y="8009935"/>
            <a:ext cx="4554131" cy="4554131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890127" y="9409959"/>
            <a:ext cx="4554131" cy="4554131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5848335" y="7326051"/>
            <a:ext cx="4554131" cy="4554131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733869" y="9014509"/>
            <a:ext cx="4554131" cy="4554131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1805" t="0" r="11805" b="0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5400000">
            <a:off x="-2258951" y="4333875"/>
            <a:ext cx="10287000" cy="161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00000"/>
                </a:solidFill>
                <a:latin typeface="Poppins 2 Bold"/>
              </a:rPr>
              <a:t>Solution</a:t>
            </a:r>
          </a:p>
        </p:txBody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021164" y="3922282"/>
            <a:ext cx="4238561" cy="2391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13"/>
              </a:lnSpc>
            </a:pPr>
            <a:r>
              <a:rPr lang="en-US" sz="14009">
                <a:solidFill>
                  <a:srgbClr val="000000"/>
                </a:solidFill>
                <a:latin typeface="Open Sans Bold"/>
              </a:rPr>
              <a:t>Data</a:t>
            </a:r>
          </a:p>
        </p:txBody>
      </p:sp>
      <p:grpSp>
        <p:nvGrpSpPr>
          <p:cNvPr name="Group 3" id="3"/>
          <p:cNvGrpSpPr/>
          <p:nvPr/>
        </p:nvGrpSpPr>
        <p:grpSpPr>
          <a:xfrm rot="1784158">
            <a:off x="6244077" y="186205"/>
            <a:ext cx="17604853" cy="3086100"/>
            <a:chOff x="0" y="0"/>
            <a:chExt cx="4636669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636669" cy="812800"/>
            </a:xfrm>
            <a:custGeom>
              <a:avLst/>
              <a:gdLst/>
              <a:ahLst/>
              <a:cxnLst/>
              <a:rect r="r" b="b" t="t" l="l"/>
              <a:pathLst>
                <a:path h="812800" w="4636669">
                  <a:moveTo>
                    <a:pt x="0" y="0"/>
                  </a:moveTo>
                  <a:lnTo>
                    <a:pt x="4636669" y="0"/>
                  </a:lnTo>
                  <a:lnTo>
                    <a:pt x="463666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DB9E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1784158">
            <a:off x="-6405725" y="7245999"/>
            <a:ext cx="17604853" cy="3086100"/>
            <a:chOff x="0" y="0"/>
            <a:chExt cx="4636669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36669" cy="812800"/>
            </a:xfrm>
            <a:custGeom>
              <a:avLst/>
              <a:gdLst/>
              <a:ahLst/>
              <a:cxnLst/>
              <a:rect r="r" b="b" t="t" l="l"/>
              <a:pathLst>
                <a:path h="812800" w="4636669">
                  <a:moveTo>
                    <a:pt x="0" y="0"/>
                  </a:moveTo>
                  <a:lnTo>
                    <a:pt x="4636669" y="0"/>
                  </a:lnTo>
                  <a:lnTo>
                    <a:pt x="463666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DB9E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962699" y="3931807"/>
            <a:ext cx="4238561" cy="2387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8"/>
              </a:lnSpc>
            </a:pPr>
            <a:r>
              <a:rPr lang="en-US" sz="13998">
                <a:solidFill>
                  <a:srgbClr val="000000"/>
                </a:solidFill>
                <a:latin typeface="Open Sans"/>
              </a:rPr>
              <a:t>&amp;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804522" y="3922312"/>
            <a:ext cx="6379220" cy="2397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0"/>
              </a:lnSpc>
            </a:pPr>
            <a:r>
              <a:rPr lang="en-US" sz="14000">
                <a:solidFill>
                  <a:srgbClr val="000000"/>
                </a:solidFill>
                <a:latin typeface="Open Sans Bold"/>
              </a:rPr>
              <a:t>Models</a:t>
            </a:r>
          </a:p>
        </p:txBody>
      </p:sp>
    </p:spTree>
  </p:cSld>
  <p:clrMapOvr>
    <a:masterClrMapping/>
  </p:clrMapOvr>
  <p:transition spd="slow">
    <p:cover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23931" y="-853546"/>
            <a:ext cx="2131552" cy="2131552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1069444" y="6737444"/>
            <a:ext cx="4554131" cy="4554131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63779" y="8009935"/>
            <a:ext cx="4554131" cy="4554131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981561" y="9258300"/>
            <a:ext cx="3305765" cy="3305765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890127" y="9014509"/>
            <a:ext cx="4554131" cy="4554131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5848335" y="7326051"/>
            <a:ext cx="4554131" cy="4554131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733869" y="9014509"/>
            <a:ext cx="4554131" cy="4554131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663718" y="2475414"/>
            <a:ext cx="7006950" cy="3529950"/>
          </a:xfrm>
          <a:custGeom>
            <a:avLst/>
            <a:gdLst/>
            <a:ahLst/>
            <a:cxnLst/>
            <a:rect r="r" b="b" t="t" l="l"/>
            <a:pathLst>
              <a:path h="3529950" w="7006950">
                <a:moveTo>
                  <a:pt x="0" y="0"/>
                </a:moveTo>
                <a:lnTo>
                  <a:pt x="7006950" y="0"/>
                </a:lnTo>
                <a:lnTo>
                  <a:pt x="7006950" y="3529950"/>
                </a:lnTo>
                <a:lnTo>
                  <a:pt x="0" y="35299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7688833" y="323284"/>
            <a:ext cx="2910334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2 Bold"/>
              </a:rPr>
              <a:t>Data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-24807" y="9827278"/>
            <a:ext cx="7777116" cy="55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CDB9E4"/>
                </a:solidFill>
                <a:latin typeface="Poppins 1"/>
              </a:rPr>
              <a:t>Slovo: </a:t>
            </a:r>
            <a:r>
              <a:rPr lang="en-US" sz="1600">
                <a:solidFill>
                  <a:srgbClr val="CDB9E4"/>
                </a:solidFill>
                <a:latin typeface="Poppins 1"/>
                <a:hlinkClick r:id="rId3" tooltip="https://arxiv.org/abs/2305.14527"/>
              </a:rPr>
              <a:t>arXiv:2305.14527</a:t>
            </a:r>
            <a:r>
              <a:rPr lang="en-US" sz="1600">
                <a:solidFill>
                  <a:srgbClr val="CDB9E4"/>
                </a:solidFill>
                <a:latin typeface="Poppins 1"/>
              </a:rPr>
              <a:t> [cs.CV] </a:t>
            </a:r>
            <a:r>
              <a:rPr lang="en-US" sz="1600">
                <a:solidFill>
                  <a:srgbClr val="CDB9E4"/>
                </a:solidFill>
                <a:latin typeface="Poppins 1"/>
                <a:hlinkClick r:id="rId4" tooltip="https://doi.org/10.48550/arXiv.2305.14527"/>
              </a:rPr>
              <a:t>https://doi.org/10.48550/arXiv.2305.14527</a:t>
            </a:r>
          </a:p>
          <a:p>
            <a:pPr algn="ctr">
              <a:lnSpc>
                <a:spcPts val="2240"/>
              </a:lnSpc>
              <a:spcBef>
                <a:spcPct val="0"/>
              </a:spcBef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5981561" y="5975046"/>
            <a:ext cx="10352782" cy="984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Poppins 2"/>
              </a:rPr>
              <a:t>Sign Language MNIST dataset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07839" y="9555491"/>
            <a:ext cx="7835492" cy="558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5"/>
              </a:lnSpc>
            </a:pPr>
            <a:r>
              <a:rPr lang="en-US" sz="1596">
                <a:solidFill>
                  <a:srgbClr val="CDB9E4"/>
                </a:solidFill>
                <a:latin typeface="Poppins 1"/>
              </a:rPr>
              <a:t>MNIST: https://www.kaggle.com/datasets/datamunge/sign-language-mnist</a:t>
            </a:r>
          </a:p>
          <a:p>
            <a:pPr algn="ctr">
              <a:lnSpc>
                <a:spcPts val="2235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134426" y="6107303"/>
            <a:ext cx="4153574" cy="4179697"/>
          </a:xfrm>
          <a:custGeom>
            <a:avLst/>
            <a:gdLst/>
            <a:ahLst/>
            <a:cxnLst/>
            <a:rect r="r" b="b" t="t" l="l"/>
            <a:pathLst>
              <a:path h="4179697" w="4153574">
                <a:moveTo>
                  <a:pt x="0" y="0"/>
                </a:moveTo>
                <a:lnTo>
                  <a:pt x="4153574" y="0"/>
                </a:lnTo>
                <a:lnTo>
                  <a:pt x="4153574" y="4179697"/>
                </a:lnTo>
                <a:lnTo>
                  <a:pt x="0" y="417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12119" y="73978"/>
            <a:ext cx="4326434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1 Bold"/>
              </a:rPr>
              <a:t>Models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40068" y="2552596"/>
            <a:ext cx="11559927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We gradually changed model increasing its features 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0068" y="3330205"/>
            <a:ext cx="3620095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 MNIST model</a:t>
            </a:r>
          </a:p>
        </p:txBody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134426" y="6107303"/>
            <a:ext cx="4153574" cy="4179697"/>
          </a:xfrm>
          <a:custGeom>
            <a:avLst/>
            <a:gdLst/>
            <a:ahLst/>
            <a:cxnLst/>
            <a:rect r="r" b="b" t="t" l="l"/>
            <a:pathLst>
              <a:path h="4179697" w="4153574">
                <a:moveTo>
                  <a:pt x="0" y="0"/>
                </a:moveTo>
                <a:lnTo>
                  <a:pt x="4153574" y="0"/>
                </a:lnTo>
                <a:lnTo>
                  <a:pt x="4153574" y="4179697"/>
                </a:lnTo>
                <a:lnTo>
                  <a:pt x="0" y="417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12119" y="73978"/>
            <a:ext cx="4326434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1 Bold"/>
              </a:rPr>
              <a:t>Models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40068" y="2552596"/>
            <a:ext cx="11559927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We gradually changed model increasing its features 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884508" y="4710696"/>
            <a:ext cx="8793242" cy="1818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 Fine-tuning ResNet3D on our dataset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340068" y="3330205"/>
            <a:ext cx="3620095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 MNIST model</a:t>
            </a:r>
          </a:p>
        </p:txBody>
      </p:sp>
    </p:spTree>
  </p:cSld>
  <p:clrMapOvr>
    <a:masterClrMapping/>
  </p:clrMapOvr>
  <p:transition spd="fast">
    <p:wipe dir="r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134426" y="6107303"/>
            <a:ext cx="4153574" cy="4179697"/>
          </a:xfrm>
          <a:custGeom>
            <a:avLst/>
            <a:gdLst/>
            <a:ahLst/>
            <a:cxnLst/>
            <a:rect r="r" b="b" t="t" l="l"/>
            <a:pathLst>
              <a:path h="4179697" w="4153574">
                <a:moveTo>
                  <a:pt x="0" y="0"/>
                </a:moveTo>
                <a:lnTo>
                  <a:pt x="4153574" y="0"/>
                </a:lnTo>
                <a:lnTo>
                  <a:pt x="4153574" y="4179697"/>
                </a:lnTo>
                <a:lnTo>
                  <a:pt x="0" y="417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12119" y="73978"/>
            <a:ext cx="4326434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1 Bold"/>
              </a:rPr>
              <a:t>Models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40068" y="2552596"/>
            <a:ext cx="11559927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We gradually changed model increasing its features 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884508" y="4710696"/>
            <a:ext cx="8793242" cy="1818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 Fine-tuning ResNet3D on our dataset</a:t>
            </a:r>
          </a:p>
          <a:p>
            <a:pPr>
              <a:lnSpc>
                <a:spcPts val="475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340068" y="6148971"/>
            <a:ext cx="9246718" cy="1819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62"/>
              </a:lnSpc>
            </a:pPr>
          </a:p>
          <a:p>
            <a:pPr marL="734442" indent="-367221" lvl="1">
              <a:lnSpc>
                <a:spcPts val="4762"/>
              </a:lnSpc>
              <a:buFont typeface="Arial"/>
              <a:buChar char="•"/>
            </a:pPr>
            <a:r>
              <a:rPr lang="en-US" sz="3401">
                <a:solidFill>
                  <a:srgbClr val="000000"/>
                </a:solidFill>
                <a:latin typeface="Poppins 1"/>
              </a:rPr>
              <a:t>Script for real-time translation</a:t>
            </a:r>
          </a:p>
          <a:p>
            <a:pPr>
              <a:lnSpc>
                <a:spcPts val="4762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340068" y="3330205"/>
            <a:ext cx="3620095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 MNIST model</a:t>
            </a:r>
          </a:p>
        </p:txBody>
      </p:sp>
    </p:spTree>
  </p:cSld>
  <p:clrMapOvr>
    <a:masterClrMapping/>
  </p:clrMapOvr>
  <p:transition spd="fast">
    <p:wipe dir="r"/>
  </p:transition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744385" y="3387727"/>
            <a:ext cx="10799229" cy="315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12"/>
              </a:lnSpc>
            </a:pPr>
            <a:r>
              <a:rPr lang="en-US" sz="18508">
                <a:solidFill>
                  <a:srgbClr val="000000"/>
                </a:solidFill>
                <a:latin typeface="Open Sans Bold"/>
              </a:rPr>
              <a:t>Frontend</a:t>
            </a:r>
          </a:p>
        </p:txBody>
      </p:sp>
      <p:grpSp>
        <p:nvGrpSpPr>
          <p:cNvPr name="Group 3" id="3"/>
          <p:cNvGrpSpPr/>
          <p:nvPr/>
        </p:nvGrpSpPr>
        <p:grpSpPr>
          <a:xfrm rot="1713780">
            <a:off x="-5473856" y="7455022"/>
            <a:ext cx="17604853" cy="3086100"/>
            <a:chOff x="0" y="0"/>
            <a:chExt cx="4636669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636669" cy="812800"/>
            </a:xfrm>
            <a:custGeom>
              <a:avLst/>
              <a:gdLst/>
              <a:ahLst/>
              <a:cxnLst/>
              <a:rect r="r" b="b" t="t" l="l"/>
              <a:pathLst>
                <a:path h="812800" w="4636669">
                  <a:moveTo>
                    <a:pt x="0" y="0"/>
                  </a:moveTo>
                  <a:lnTo>
                    <a:pt x="4636669" y="0"/>
                  </a:lnTo>
                  <a:lnTo>
                    <a:pt x="463666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DB9E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1680231">
            <a:off x="6099508" y="-175218"/>
            <a:ext cx="17604853" cy="3086100"/>
            <a:chOff x="0" y="0"/>
            <a:chExt cx="4636669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36669" cy="812800"/>
            </a:xfrm>
            <a:custGeom>
              <a:avLst/>
              <a:gdLst/>
              <a:ahLst/>
              <a:cxnLst/>
              <a:rect r="r" b="b" t="t" l="l"/>
              <a:pathLst>
                <a:path h="812800" w="4636669">
                  <a:moveTo>
                    <a:pt x="0" y="0"/>
                  </a:moveTo>
                  <a:lnTo>
                    <a:pt x="4636669" y="0"/>
                  </a:lnTo>
                  <a:lnTo>
                    <a:pt x="463666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DB9E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  <p:transition spd="slow">
    <p:cover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384268"/>
            <a:ext cx="18579614" cy="8902732"/>
          </a:xfrm>
          <a:custGeom>
            <a:avLst/>
            <a:gdLst/>
            <a:ahLst/>
            <a:cxnLst/>
            <a:rect r="r" b="b" t="t" l="l"/>
            <a:pathLst>
              <a:path h="8902732" w="18579614">
                <a:moveTo>
                  <a:pt x="0" y="0"/>
                </a:moveTo>
                <a:lnTo>
                  <a:pt x="18579614" y="0"/>
                </a:lnTo>
                <a:lnTo>
                  <a:pt x="18579614" y="8902732"/>
                </a:lnTo>
                <a:lnTo>
                  <a:pt x="0" y="89027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949232" y="-257175"/>
            <a:ext cx="4389537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1 Bold"/>
              </a:rPr>
              <a:t>Framer</a:t>
            </a:r>
          </a:p>
        </p:txBody>
      </p:sp>
    </p:spTree>
  </p:cSld>
  <p:clrMapOvr>
    <a:masterClrMapping/>
  </p:clrMapOvr>
  <p:transition spd="slow">
    <p:cover dir="l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488782"/>
            <a:ext cx="18288000" cy="8798218"/>
          </a:xfrm>
          <a:custGeom>
            <a:avLst/>
            <a:gdLst/>
            <a:ahLst/>
            <a:cxnLst/>
            <a:rect r="r" b="b" t="t" l="l"/>
            <a:pathLst>
              <a:path h="8798218" w="18288000">
                <a:moveTo>
                  <a:pt x="0" y="0"/>
                </a:moveTo>
                <a:lnTo>
                  <a:pt x="18288000" y="0"/>
                </a:lnTo>
                <a:lnTo>
                  <a:pt x="18288000" y="8798218"/>
                </a:lnTo>
                <a:lnTo>
                  <a:pt x="0" y="87982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71861" y="-257175"/>
            <a:ext cx="5606951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1 Bold"/>
              </a:rPr>
              <a:t>Streamlit</a:t>
            </a:r>
          </a:p>
        </p:txBody>
      </p:sp>
    </p:spTree>
  </p:cSld>
  <p:clrMapOvr>
    <a:masterClrMapping/>
  </p:clrMapOvr>
  <p:transition spd="slow">
    <p:push dir="l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0805" t="4112" r="10205" b="4617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5400000">
            <a:off x="-820855" y="4317366"/>
            <a:ext cx="7390954" cy="165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oppins 1 Bold"/>
              </a:rPr>
              <a:t>HTML CSS JS</a:t>
            </a:r>
          </a:p>
        </p:txBody>
      </p:sp>
    </p:spTree>
  </p:cSld>
  <p:clrMapOvr>
    <a:masterClrMapping/>
  </p:clrMapOvr>
  <p:transition spd="slow">
    <p:push dir="l"/>
  </p:transition>
</p:sld>
</file>

<file path=ppt/slides/slide1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100916" y="3387727"/>
            <a:ext cx="10086167" cy="315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12"/>
              </a:lnSpc>
            </a:pPr>
            <a:r>
              <a:rPr lang="en-US" sz="18508">
                <a:solidFill>
                  <a:srgbClr val="000000"/>
                </a:solidFill>
                <a:latin typeface="Open Sans Bold"/>
              </a:rPr>
              <a:t>Backend</a:t>
            </a:r>
          </a:p>
        </p:txBody>
      </p:sp>
      <p:grpSp>
        <p:nvGrpSpPr>
          <p:cNvPr name="Group 3" id="3"/>
          <p:cNvGrpSpPr/>
          <p:nvPr/>
        </p:nvGrpSpPr>
        <p:grpSpPr>
          <a:xfrm rot="1709486">
            <a:off x="-4871485" y="6876745"/>
            <a:ext cx="17604853" cy="3086100"/>
            <a:chOff x="0" y="0"/>
            <a:chExt cx="4636669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636669" cy="812800"/>
            </a:xfrm>
            <a:custGeom>
              <a:avLst/>
              <a:gdLst/>
              <a:ahLst/>
              <a:cxnLst/>
              <a:rect r="r" b="b" t="t" l="l"/>
              <a:pathLst>
                <a:path h="812800" w="4636669">
                  <a:moveTo>
                    <a:pt x="0" y="0"/>
                  </a:moveTo>
                  <a:lnTo>
                    <a:pt x="4636669" y="0"/>
                  </a:lnTo>
                  <a:lnTo>
                    <a:pt x="463666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DB9E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1709486">
            <a:off x="-4719085" y="7029145"/>
            <a:ext cx="17604853" cy="3086100"/>
            <a:chOff x="0" y="0"/>
            <a:chExt cx="4636669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36669" cy="812800"/>
            </a:xfrm>
            <a:custGeom>
              <a:avLst/>
              <a:gdLst/>
              <a:ahLst/>
              <a:cxnLst/>
              <a:rect r="r" b="b" t="t" l="l"/>
              <a:pathLst>
                <a:path h="812800" w="4636669">
                  <a:moveTo>
                    <a:pt x="0" y="0"/>
                  </a:moveTo>
                  <a:lnTo>
                    <a:pt x="4636669" y="0"/>
                  </a:lnTo>
                  <a:lnTo>
                    <a:pt x="463666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DB9E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1784158">
            <a:off x="5979034" y="427153"/>
            <a:ext cx="17604853" cy="3086100"/>
            <a:chOff x="0" y="0"/>
            <a:chExt cx="4636669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636669" cy="812800"/>
            </a:xfrm>
            <a:custGeom>
              <a:avLst/>
              <a:gdLst/>
              <a:ahLst/>
              <a:cxnLst/>
              <a:rect r="r" b="b" t="t" l="l"/>
              <a:pathLst>
                <a:path h="812800" w="4636669">
                  <a:moveTo>
                    <a:pt x="0" y="0"/>
                  </a:moveTo>
                  <a:lnTo>
                    <a:pt x="4636669" y="0"/>
                  </a:lnTo>
                  <a:lnTo>
                    <a:pt x="463666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DB9E4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  <p:transition spd="slow">
    <p:cover dir="l"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8959" y="805398"/>
            <a:ext cx="17930082" cy="8676204"/>
          </a:xfrm>
          <a:custGeom>
            <a:avLst/>
            <a:gdLst/>
            <a:ahLst/>
            <a:cxnLst/>
            <a:rect r="r" b="b" t="t" l="l"/>
            <a:pathLst>
              <a:path h="8676204" w="17930082">
                <a:moveTo>
                  <a:pt x="0" y="0"/>
                </a:moveTo>
                <a:lnTo>
                  <a:pt x="17930082" y="0"/>
                </a:lnTo>
                <a:lnTo>
                  <a:pt x="17930082" y="8676204"/>
                </a:lnTo>
                <a:lnTo>
                  <a:pt x="0" y="86762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cover dir="l"/>
  </p:transition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98008" y="3387727"/>
            <a:ext cx="6891985" cy="315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12"/>
              </a:lnSpc>
            </a:pPr>
            <a:r>
              <a:rPr lang="en-US" sz="18508">
                <a:solidFill>
                  <a:srgbClr val="000000"/>
                </a:solidFill>
                <a:latin typeface="Open Sans Bold"/>
              </a:rPr>
              <a:t>Demo</a:t>
            </a:r>
          </a:p>
        </p:txBody>
      </p:sp>
      <p:grpSp>
        <p:nvGrpSpPr>
          <p:cNvPr name="Group 3" id="3"/>
          <p:cNvGrpSpPr/>
          <p:nvPr/>
        </p:nvGrpSpPr>
        <p:grpSpPr>
          <a:xfrm rot="1709486">
            <a:off x="-4871485" y="6876745"/>
            <a:ext cx="17604853" cy="3086100"/>
            <a:chOff x="0" y="0"/>
            <a:chExt cx="4636669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636669" cy="812800"/>
            </a:xfrm>
            <a:custGeom>
              <a:avLst/>
              <a:gdLst/>
              <a:ahLst/>
              <a:cxnLst/>
              <a:rect r="r" b="b" t="t" l="l"/>
              <a:pathLst>
                <a:path h="812800" w="4636669">
                  <a:moveTo>
                    <a:pt x="0" y="0"/>
                  </a:moveTo>
                  <a:lnTo>
                    <a:pt x="4636669" y="0"/>
                  </a:lnTo>
                  <a:lnTo>
                    <a:pt x="463666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DB9E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1784158">
            <a:off x="5979034" y="427153"/>
            <a:ext cx="17604853" cy="3086100"/>
            <a:chOff x="0" y="0"/>
            <a:chExt cx="4636669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36669" cy="812800"/>
            </a:xfrm>
            <a:custGeom>
              <a:avLst/>
              <a:gdLst/>
              <a:ahLst/>
              <a:cxnLst/>
              <a:rect r="r" b="b" t="t" l="l"/>
              <a:pathLst>
                <a:path h="812800" w="4636669">
                  <a:moveTo>
                    <a:pt x="0" y="0"/>
                  </a:moveTo>
                  <a:lnTo>
                    <a:pt x="4636669" y="0"/>
                  </a:lnTo>
                  <a:lnTo>
                    <a:pt x="463666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DB9E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  <p:transition spd="slow">
    <p:push dir="l"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62568" y="4418897"/>
            <a:ext cx="4586935" cy="4689246"/>
          </a:xfrm>
          <a:custGeom>
            <a:avLst/>
            <a:gdLst/>
            <a:ahLst/>
            <a:cxnLst/>
            <a:rect r="r" b="b" t="t" l="l"/>
            <a:pathLst>
              <a:path h="4689246" w="4586935">
                <a:moveTo>
                  <a:pt x="0" y="0"/>
                </a:moveTo>
                <a:lnTo>
                  <a:pt x="4586936" y="0"/>
                </a:lnTo>
                <a:lnTo>
                  <a:pt x="4586936" y="4689246"/>
                </a:lnTo>
                <a:lnTo>
                  <a:pt x="0" y="4689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059803" y="3409101"/>
            <a:ext cx="4063354" cy="5411246"/>
          </a:xfrm>
          <a:custGeom>
            <a:avLst/>
            <a:gdLst/>
            <a:ahLst/>
            <a:cxnLst/>
            <a:rect r="r" b="b" t="t" l="l"/>
            <a:pathLst>
              <a:path h="5411246" w="4063354">
                <a:moveTo>
                  <a:pt x="0" y="0"/>
                </a:moveTo>
                <a:lnTo>
                  <a:pt x="4063354" y="0"/>
                </a:lnTo>
                <a:lnTo>
                  <a:pt x="4063354" y="5411246"/>
                </a:lnTo>
                <a:lnTo>
                  <a:pt x="0" y="54112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438305" y="570908"/>
            <a:ext cx="5411391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00000"/>
                </a:solidFill>
                <a:latin typeface="Open Sans Bold"/>
              </a:rPr>
              <a:t>Feedback</a:t>
            </a:r>
          </a:p>
        </p:txBody>
      </p:sp>
    </p:spTree>
  </p:cSld>
  <p:clrMapOvr>
    <a:masterClrMapping/>
  </p:clrMapOvr>
  <p:transition spd="slow">
    <p:push dir="l"/>
  </p:transition>
</p:sld>
</file>

<file path=ppt/slides/slide2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08157" y="7233353"/>
            <a:ext cx="3567997" cy="3567997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3874650"/>
            <a:ext cx="9372451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Creating an application for studying RSL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627931" y="4702690"/>
            <a:ext cx="11951031" cy="1818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1D1B19"/>
                </a:solidFill>
                <a:latin typeface="Poppins 1"/>
              </a:rPr>
              <a:t>Participating in the Innopolis University accelerator, where we can develop our project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807352" y="7128578"/>
            <a:ext cx="11054449" cy="1216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Poppins 1"/>
              </a:rPr>
              <a:t>Using mediapipe framework, which can change the performance of our model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66775"/>
            <a:ext cx="11788973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00000"/>
                </a:solidFill>
                <a:latin typeface="Open Sans Bold"/>
              </a:rPr>
              <a:t>Future Development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14030" y="7893520"/>
            <a:ext cx="3567997" cy="356799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923596" y="8662780"/>
            <a:ext cx="3567997" cy="3567997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874627" y="-1783999"/>
            <a:ext cx="3567997" cy="3567997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6504001" y="-135426"/>
            <a:ext cx="3567997" cy="3567997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80C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DAFozBKi4UA</dc:identifier>
  <dcterms:modified xsi:type="dcterms:W3CDTF">2011-08-01T06:04:30Z</dcterms:modified>
  <cp:revision>1</cp:revision>
  <dc:title>Pantomime</dc:title>
</cp:coreProperties>
</file>