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58" r:id="rId5"/>
    <p:sldId id="259" r:id="rId6"/>
    <p:sldId id="260" r:id="rId7"/>
    <p:sldId id="262" r:id="rId8"/>
    <p:sldId id="265" r:id="rId9"/>
    <p:sldId id="263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2222"/>
    <a:srgbClr val="B80909"/>
    <a:srgbClr val="FF11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0" autoAdjust="0"/>
    <p:restoredTop sz="94660"/>
  </p:normalViewPr>
  <p:slideViewPr>
    <p:cSldViewPr snapToGrid="0">
      <p:cViewPr varScale="1">
        <p:scale>
          <a:sx n="78" d="100"/>
          <a:sy n="78" d="100"/>
        </p:scale>
        <p:origin x="77" y="2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E5F24A-AEA8-472C-BADA-2594E7A6F0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41DFF28-3D51-4AF4-AA7F-6215C63D5C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37FF72-768D-4C3B-8E78-9DE603CCC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2A05E-B239-45D2-A959-7BE97E2D6C13}" type="datetimeFigureOut">
              <a:rPr lang="ru-RU" smtClean="0"/>
              <a:t>22.12.2022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85919A-4A73-4240-8318-FCF6F7A28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1FBD67-17AB-4BCC-B59D-F856C8BF6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6EDEF-407F-48A5-83DA-E157582441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28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8D9873-6934-46DF-9126-DD1BAEB2B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11B2BD-89C3-46C7-A7C4-AA3C938BF5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73BC4F-795E-409B-B2B5-8CC4A769D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2A05E-B239-45D2-A959-7BE97E2D6C13}" type="datetimeFigureOut">
              <a:rPr lang="ru-RU" smtClean="0"/>
              <a:t>22.12.2022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4532AB-7A37-4448-8339-FB3EE87D0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F49174-514E-48C9-9E8E-6A0AD2139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6EDEF-407F-48A5-83DA-E157582441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621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3F32BE-0A49-44E0-A792-D4E7448B3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314D04-35D3-4BF3-B590-6D70949A6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037B75-3AA4-4B4E-A4C7-186D1E254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2A05E-B239-45D2-A959-7BE97E2D6C13}" type="datetimeFigureOut">
              <a:rPr lang="ru-RU" smtClean="0"/>
              <a:t>22.12.2022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4A4D47-8923-413B-860F-E73FEC152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AC77B2-7F34-4622-890A-4D78A6923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6EDEF-407F-48A5-83DA-E157582441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52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6C8301-8878-4FDA-ADD2-51ECE2F66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24F55B-3B87-47FE-9B01-3F05F69766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FFC32C9-9F15-42AF-8800-BA59FFC294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78DF02F-1CC7-4266-B9CC-A3607BF01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2A05E-B239-45D2-A959-7BE97E2D6C13}" type="datetimeFigureOut">
              <a:rPr lang="ru-RU" smtClean="0"/>
              <a:t>22.12.2022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F4163FD-4E26-4EB8-A05B-9B69A37A4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812AF8B-6548-4F83-B6D8-A6DC56868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6EDEF-407F-48A5-83DA-E157582441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682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8FF81F-FA09-4D83-95DE-BB6736A44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A8811F-6FB3-4A10-91F7-F79BD38D88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A139A53-305C-4625-B1E1-27ACE28114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CF763BF-7680-4338-808F-CD8BCB28EC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C3FC22C-0F73-402A-BCD0-1E787B8C0C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4C4989F-67C7-4C0F-8120-C559DB6DB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2A05E-B239-45D2-A959-7BE97E2D6C13}" type="datetimeFigureOut">
              <a:rPr lang="ru-RU" smtClean="0"/>
              <a:t>22.12.2022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6458E43-B2FD-4F24-B4FF-5A5B4793E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76D9C0F-F587-48D2-9F8F-01E63AF5E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6EDEF-407F-48A5-83DA-E157582441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1481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D96569-F21A-422F-83E0-C4B8D4F95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252729C-F11D-495E-9817-B92E4D076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2A05E-B239-45D2-A959-7BE97E2D6C13}" type="datetimeFigureOut">
              <a:rPr lang="ru-RU" smtClean="0"/>
              <a:t>22.12.2022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3EB67E2-6B40-460A-8385-DE1014920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6636D93-BE3D-4E6F-A758-A9D5A66B7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6EDEF-407F-48A5-83DA-E157582441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964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3D49B73-83A7-4D30-9085-5E51CF8AC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2A05E-B239-45D2-A959-7BE97E2D6C13}" type="datetimeFigureOut">
              <a:rPr lang="ru-RU" smtClean="0"/>
              <a:t>22.12.2022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95B58EF-4B94-4021-B390-0E93D80C9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96FFA84-F900-42D8-9ED6-1A8CDE013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6EDEF-407F-48A5-83DA-E157582441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279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47BF5B-C664-4F1D-A8A3-67579CC2E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350E4B-8242-41E5-92A7-662C65E42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A2C2677-3D59-4369-8543-D15B6B9C37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49F0626-A3C7-46A5-93E6-07128DE9D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2A05E-B239-45D2-A959-7BE97E2D6C13}" type="datetimeFigureOut">
              <a:rPr lang="ru-RU" smtClean="0"/>
              <a:t>22.12.2022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F65546E-7D4A-4F94-8018-5D3EA851D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855C91E-AC4D-4F86-87DA-1A1DD7D32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6EDEF-407F-48A5-83DA-E157582441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593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86DFD8-9B58-4088-8A80-6246AE1D1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DACA886-AA37-4A44-A880-CDE5BFA6B2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08DB81-CEB2-4C9F-A6E2-5C79ACC9C5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E96930B-24FE-429D-B2CC-CFAE8C7B3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2A05E-B239-45D2-A959-7BE97E2D6C13}" type="datetimeFigureOut">
              <a:rPr lang="ru-RU" smtClean="0"/>
              <a:t>22.12.2022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AA8827A-29B2-471A-900A-E623D34BB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7DB82A6-73FF-4473-A838-7BEF14AE6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6EDEF-407F-48A5-83DA-E157582441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488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373A4B-DE23-4086-9F03-55D78BBDB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586147D-321D-4445-A4A0-E22E9282A0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5257C8F-8B5A-4B30-BA5F-66676073C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2A05E-B239-45D2-A959-7BE97E2D6C13}" type="datetimeFigureOut">
              <a:rPr lang="ru-RU" smtClean="0"/>
              <a:t>22.12.2022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AFC498-DB89-4B01-B7CB-B37D686C4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A1F8CA-70C3-4AF7-9581-079A09287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6EDEF-407F-48A5-83DA-E157582441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5670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B8EBA44-8F7C-40B4-8DFE-A78594973C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87C6306-90EF-4E26-AC88-2652D2AEF9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E05AEF-A3C1-42A9-8381-C8BF05EAE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2A05E-B239-45D2-A959-7BE97E2D6C13}" type="datetimeFigureOut">
              <a:rPr lang="ru-RU" smtClean="0"/>
              <a:t>22.12.2022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4B7FBD-372F-440B-9129-D45DC7E24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E185D70-043F-4554-866B-0D3966997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6EDEF-407F-48A5-83DA-E157582441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580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79A0BD-AE7D-4823-856E-FDF4A76C3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DBE66A1-D777-4EFF-9EFE-CE94B1A11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D1B3413-4187-4F1F-A4C9-CDDAD79729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2A05E-B239-45D2-A959-7BE97E2D6C13}" type="datetimeFigureOut">
              <a:rPr lang="ru-RU" smtClean="0"/>
              <a:t>22.12.2022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E273A1-6662-4429-9B5D-79C5430B4F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A86963-8B00-4F45-99A4-644329E9ED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6EDEF-407F-48A5-83DA-E157582441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590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55DB72D-B284-4C13-8ACE-BD8D9EAE83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8590BC-DA56-448A-A526-E61214DD37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05025"/>
            <a:ext cx="9144000" cy="2647950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>TR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A</a:t>
            </a:r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>VEL M</a:t>
            </a:r>
            <a:r>
              <a:rPr lang="en-US" dirty="0">
                <a:solidFill>
                  <a:srgbClr val="B80909"/>
                </a:solidFill>
                <a:latin typeface="Arial Black" panose="020B0A04020102020204" pitchFamily="34" charset="0"/>
              </a:rPr>
              <a:t>A</a:t>
            </a:r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>RK</a:t>
            </a:r>
            <a:b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b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</a:rPr>
              <a:t>Социальная сеть для туристов</a:t>
            </a:r>
            <a:b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</a:rPr>
              <a:t>с элементами дополненной реальности</a:t>
            </a:r>
          </a:p>
        </p:txBody>
      </p:sp>
    </p:spTree>
    <p:extLst>
      <p:ext uri="{BB962C8B-B14F-4D97-AF65-F5344CB8AC3E}">
        <p14:creationId xmlns:p14="http://schemas.microsoft.com/office/powerpoint/2010/main" val="1115307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3A3DA8C-7C12-48BC-87F8-12514A1E3F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E98955-1434-4E3E-82A5-05C7032AC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419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Приложение включает в себя:</a:t>
            </a:r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4DB4EB-81AC-4C67-9444-1A8E52D97291}"/>
              </a:ext>
            </a:extLst>
          </p:cNvPr>
          <p:cNvSpPr txBox="1"/>
          <p:nvPr/>
        </p:nvSpPr>
        <p:spPr>
          <a:xfrm>
            <a:off x="660646" y="1580982"/>
            <a:ext cx="702741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до 10 готовых маршрутов по Симферополю;</a:t>
            </a:r>
          </a:p>
          <a:p>
            <a:pPr marL="342900" indent="-342900" fontAlgn="base">
              <a:buFontTx/>
              <a:buChar char="-"/>
            </a:pP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“систему рассказчика” при активации  AR метки;</a:t>
            </a:r>
          </a:p>
          <a:p>
            <a:pPr marL="342900" indent="-342900" fontAlgn="base">
              <a:buFontTx/>
              <a:buChar char="-"/>
            </a:pP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возможность создания группы для прохождения маршрута;</a:t>
            </a:r>
          </a:p>
          <a:p>
            <a:pPr fontAlgn="base"/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личный кабинет пользователя;</a:t>
            </a:r>
          </a:p>
          <a:p>
            <a:pPr fontAlgn="base"/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защищенную базу данных пользователей;</a:t>
            </a:r>
          </a:p>
          <a:p>
            <a:pPr fontAlgn="base"/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систему отслеживания статистики и наград каждого пользователя;</a:t>
            </a:r>
          </a:p>
          <a:p>
            <a:pPr fontAlgn="base"/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систему поощрений в виде скидок в заведениях для пользователей, которые прошли маршрут;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возможность найма личного экскурсовода.</a:t>
            </a:r>
          </a:p>
        </p:txBody>
      </p:sp>
    </p:spTree>
    <p:extLst>
      <p:ext uri="{BB962C8B-B14F-4D97-AF65-F5344CB8AC3E}">
        <p14:creationId xmlns:p14="http://schemas.microsoft.com/office/powerpoint/2010/main" val="913218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3A3DA8C-7C12-48BC-87F8-12514A1E3F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E98955-1434-4E3E-82A5-05C7032AC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419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Две ключевые </a:t>
            </a:r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</a:rPr>
              <a:t>проблемы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DB414C9-49F7-4AC6-B453-40A83ED24E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809" y="3740799"/>
            <a:ext cx="2050737" cy="232615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037590C-F202-44A7-823A-1BB2D96DC6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996" y="3606242"/>
            <a:ext cx="3145654" cy="26995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1730DE-F72C-4065-9979-D4115AE4439F}"/>
              </a:ext>
            </a:extLst>
          </p:cNvPr>
          <p:cNvSpPr txBox="1"/>
          <p:nvPr/>
        </p:nvSpPr>
        <p:spPr>
          <a:xfrm>
            <a:off x="6567996" y="2055371"/>
            <a:ext cx="3153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Низкая посещаемость</a:t>
            </a:r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заведения</a:t>
            </a:r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партнёра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4DB4EB-81AC-4C67-9444-1A8E52D97291}"/>
              </a:ext>
            </a:extLst>
          </p:cNvPr>
          <p:cNvSpPr txBox="1"/>
          <p:nvPr/>
        </p:nvSpPr>
        <p:spPr>
          <a:xfrm>
            <a:off x="2318552" y="1639873"/>
            <a:ext cx="34652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Запутанность в выборе маршрута</a:t>
            </a:r>
            <a:endParaRPr lang="en-US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n-US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Тяжело составить маршрут для прогулки</a:t>
            </a:r>
          </a:p>
        </p:txBody>
      </p:sp>
    </p:spTree>
    <p:extLst>
      <p:ext uri="{BB962C8B-B14F-4D97-AF65-F5344CB8AC3E}">
        <p14:creationId xmlns:p14="http://schemas.microsoft.com/office/powerpoint/2010/main" val="1948701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918DCCC-B352-4B4E-AB47-92BB5800E2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988C09-4DE2-40A9-AE11-C9143DA42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400" dirty="0">
                <a:solidFill>
                  <a:schemeClr val="bg1"/>
                </a:solidFill>
                <a:latin typeface="Arial Black" panose="020B0A04020102020204" pitchFamily="34" charset="0"/>
              </a:rPr>
              <a:t>Как наш продукт </a:t>
            </a:r>
            <a:r>
              <a:rPr lang="ru-RU" sz="3400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решает</a:t>
            </a:r>
            <a:r>
              <a:rPr lang="ru-RU" sz="3400" dirty="0">
                <a:solidFill>
                  <a:schemeClr val="bg1"/>
                </a:solidFill>
                <a:latin typeface="Arial Black" panose="020B0A04020102020204" pitchFamily="34" charset="0"/>
              </a:rPr>
              <a:t> ваши </a:t>
            </a:r>
            <a:r>
              <a:rPr lang="ru-RU" sz="3400" dirty="0">
                <a:solidFill>
                  <a:srgbClr val="C00000"/>
                </a:solidFill>
                <a:latin typeface="Arial Black" panose="020B0A04020102020204" pitchFamily="34" charset="0"/>
              </a:rPr>
              <a:t>проблемы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B02D04B-7516-497D-B9EB-6A6ACEAB1E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000" y="3225850"/>
            <a:ext cx="4232378" cy="363215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78FF6AC-BB54-49AB-B833-6649A75885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696" y="3225850"/>
            <a:ext cx="4086361" cy="350684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640243B-BB4D-4A5F-8613-657A31294055}"/>
              </a:ext>
            </a:extLst>
          </p:cNvPr>
          <p:cNvSpPr txBox="1"/>
          <p:nvPr/>
        </p:nvSpPr>
        <p:spPr>
          <a:xfrm>
            <a:off x="6407715" y="1552189"/>
            <a:ext cx="42086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Инструмент для продвижения бренда</a:t>
            </a:r>
          </a:p>
          <a:p>
            <a:pPr algn="ctr"/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Через наше приложение больше людей узнает о вашем заведении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B79AF3-76C2-425D-9E1A-D07101649B63}"/>
              </a:ext>
            </a:extLst>
          </p:cNvPr>
          <p:cNvSpPr txBox="1"/>
          <p:nvPr/>
        </p:nvSpPr>
        <p:spPr>
          <a:xfrm>
            <a:off x="1437857" y="1690688"/>
            <a:ext cx="38826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Упрощение выбора маршрута</a:t>
            </a:r>
          </a:p>
          <a:p>
            <a:pPr algn="ctr"/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Даёт вам широкий выбор различных маршрутов</a:t>
            </a:r>
          </a:p>
        </p:txBody>
      </p:sp>
    </p:spTree>
    <p:extLst>
      <p:ext uri="{BB962C8B-B14F-4D97-AF65-F5344CB8AC3E}">
        <p14:creationId xmlns:p14="http://schemas.microsoft.com/office/powerpoint/2010/main" val="941506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2B592FB-C1CE-4DAA-86E7-00AD5C06AB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045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C09F4ED-31E5-4891-B633-CDD0477F6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4C3729-6B49-46D6-ABD2-B1279A809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Технологическое решение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59020A-1410-4759-9246-A0735237E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Интерфейс</a:t>
            </a:r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78B20BB-4BE0-4066-A196-54B147CB52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8D2E99A-48F4-4AB9-82DE-361E502395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997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A572913-E57E-40C6-9F08-E38095C785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0DC34FE-7608-466D-AB0E-674D10183F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C4ACB1-3A7C-47E3-959D-27BB0E02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Клиенты</a:t>
            </a:r>
          </a:p>
        </p:txBody>
      </p:sp>
    </p:spTree>
    <p:extLst>
      <p:ext uri="{BB962C8B-B14F-4D97-AF65-F5344CB8AC3E}">
        <p14:creationId xmlns:p14="http://schemas.microsoft.com/office/powerpoint/2010/main" val="4157570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A572913-E57E-40C6-9F08-E38095C785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291"/>
            <a:ext cx="12192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0598F2B-5D78-4F6D-9C52-B4712886D0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8CB7CD6-ECF7-4230-A7C9-58FB7D0522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33292"/>
            <a:ext cx="12191999" cy="689129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C4ACB1-3A7C-47E3-959D-27BB0E02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Партнёры</a:t>
            </a:r>
          </a:p>
        </p:txBody>
      </p:sp>
    </p:spTree>
    <p:extLst>
      <p:ext uri="{BB962C8B-B14F-4D97-AF65-F5344CB8AC3E}">
        <p14:creationId xmlns:p14="http://schemas.microsoft.com/office/powerpoint/2010/main" val="546113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A68A07D-AE10-421B-B7C9-5DE93D98EF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62E386A-D96B-4533-B7B1-33E261F778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DCAAAF-507F-4A3E-8AC1-9E6A32802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Бизнес модель</a:t>
            </a:r>
          </a:p>
        </p:txBody>
      </p:sp>
    </p:spTree>
    <p:extLst>
      <p:ext uri="{BB962C8B-B14F-4D97-AF65-F5344CB8AC3E}">
        <p14:creationId xmlns:p14="http://schemas.microsoft.com/office/powerpoint/2010/main" val="3710240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B703E6-978C-45F3-82C7-B39148D608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9D87C2-9767-48A4-A201-3126459D9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Университет получает:</a:t>
            </a:r>
            <a:endParaRPr lang="ru-RU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4FADD8B5-81AE-40FB-BEE5-918DEC4A4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5813"/>
            <a:ext cx="6858000" cy="4030026"/>
          </a:xfrm>
        </p:spPr>
        <p:txBody>
          <a:bodyPr>
            <a:normAutofit/>
          </a:bodyPr>
          <a:lstStyle/>
          <a:p>
            <a:pPr fontAlgn="base"/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</a:rPr>
              <a:t>20% с чека каждого человека использовавшего скидочный купон с этого приложения. Средний чек по городу Симферополь 300 рублей. Следовательно, в среднем, с каждого чека доход будет составлять 60 рублей.</a:t>
            </a:r>
          </a:p>
          <a:p>
            <a:pPr fontAlgn="base"/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</a:rPr>
              <a:t>10% с цены найма экскурсовода. Средняя цена проведения экскурсии в Симферополе 3000 рублей. Следовательно с каждого найма экскурсовода доход будет составлять 300 рублей.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28AD051-DA67-4CC1-B45E-59408E4D69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960" y="2098991"/>
            <a:ext cx="3418840" cy="341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0730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2592</TotalTime>
  <Words>193</Words>
  <Application>Microsoft Office PowerPoint</Application>
  <PresentationFormat>Широкоэкранный</PresentationFormat>
  <Paragraphs>37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Тема Office</vt:lpstr>
      <vt:lpstr>TRAVEL MARK  Социальная сеть для туристов с элементами дополненной реальности</vt:lpstr>
      <vt:lpstr>Приложение включает в себя:</vt:lpstr>
      <vt:lpstr>Две ключевые проблемы</vt:lpstr>
      <vt:lpstr>Как наш продукт решает ваши проблемы</vt:lpstr>
      <vt:lpstr>Презентация PowerPoint</vt:lpstr>
      <vt:lpstr>Технологическое решение</vt:lpstr>
      <vt:lpstr>Клиенты</vt:lpstr>
      <vt:lpstr>Партнёры</vt:lpstr>
      <vt:lpstr>Бизнес модель</vt:lpstr>
      <vt:lpstr>Университет получает: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TRAVEL MARK</dc:title>
  <dc:creator>SantaSimfi SantaSimfi</dc:creator>
  <cp:lastModifiedBy>SantaSimfi SantaSimfi</cp:lastModifiedBy>
  <cp:revision>5</cp:revision>
  <dcterms:created xsi:type="dcterms:W3CDTF">2022-10-18T12:39:33Z</dcterms:created>
  <dcterms:modified xsi:type="dcterms:W3CDTF">2022-12-22T09:45:45Z</dcterms:modified>
</cp:coreProperties>
</file>