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305" r:id="rId6"/>
    <p:sldId id="260" r:id="rId7"/>
    <p:sldId id="295" r:id="rId8"/>
    <p:sldId id="304" r:id="rId9"/>
    <p:sldId id="297" r:id="rId10"/>
    <p:sldId id="298" r:id="rId11"/>
    <p:sldId id="299" r:id="rId12"/>
    <p:sldId id="300" r:id="rId13"/>
    <p:sldId id="301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69DAA3F-D2C5-4954-9E34-C8EAF5C6C956}">
          <p14:sldIdLst>
            <p14:sldId id="305"/>
            <p14:sldId id="260"/>
            <p14:sldId id="295"/>
          </p14:sldIdLst>
        </p14:section>
        <p14:section name="4+" id="{6384EE6F-5D83-489D-8672-58A2CA0D6999}">
          <p14:sldIdLst>
            <p14:sldId id="304"/>
            <p14:sldId id="297"/>
            <p14:sldId id="298"/>
            <p14:sldId id="299"/>
            <p14:sldId id="300"/>
            <p14:sldId id="301"/>
            <p14:sldId id="302"/>
            <p14:sldId id="30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DEEBF7"/>
    <a:srgbClr val="F2B4EB"/>
    <a:srgbClr val="F66D53"/>
    <a:srgbClr val="88ECA5"/>
    <a:srgbClr val="F8E6A2"/>
    <a:srgbClr val="49BFD7"/>
    <a:srgbClr val="F19A8F"/>
    <a:srgbClr val="C5E0B4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30" autoAdjust="0"/>
    <p:restoredTop sz="94257" autoAdjust="0"/>
  </p:normalViewPr>
  <p:slideViewPr>
    <p:cSldViewPr snapToGrid="0">
      <p:cViewPr varScale="1">
        <p:scale>
          <a:sx n="48" d="100"/>
          <a:sy n="48" d="100"/>
        </p:scale>
        <p:origin x="1162" y="72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5618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4455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598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1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1.png"/><Relationship Id="rId4" Type="http://schemas.openxmlformats.org/officeDocument/2006/relationships/image" Target="../media/image9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pic>
        <p:nvPicPr>
          <p:cNvPr id="2" name="Рисунок 85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88DD48C-AC04-D69A-8B53-3A10A719706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7100" y="467909"/>
            <a:ext cx="1888217" cy="6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pic>
        <p:nvPicPr>
          <p:cNvPr id="2" name="Рисунок 85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2D00ED1-F888-BE21-CA8F-A29DCE7A242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7100" y="467909"/>
            <a:ext cx="1888217" cy="6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  <p:pic>
        <p:nvPicPr>
          <p:cNvPr id="2" name="Рисунок 85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52DFC9C-C1C7-436B-6B69-0DE38820AC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7100" y="467909"/>
            <a:ext cx="1888217" cy="6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" name="Рисунок 85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A41900F-5881-F0F2-31C5-0190EF71ED9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7100" y="467909"/>
            <a:ext cx="1888217" cy="6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pic>
        <p:nvPicPr>
          <p:cNvPr id="3" name="Рисунок 85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C29090C-2CF6-351F-F8EC-E76A5C2FA7D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7100" y="467909"/>
            <a:ext cx="1888217" cy="6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pic>
        <p:nvPicPr>
          <p:cNvPr id="2" name="Рисунок 85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27A6185-579F-A1BF-D04A-274442D591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7100" y="467909"/>
            <a:ext cx="1888217" cy="6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pic>
        <p:nvPicPr>
          <p:cNvPr id="2" name="Рисунок 85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92DBCF2-A9B3-917A-7B02-7B357942F69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3217" y="413054"/>
            <a:ext cx="1888217" cy="6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pic>
        <p:nvPicPr>
          <p:cNvPr id="2" name="Рисунок 85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EF5C555-841F-4A53-F295-F7D54732EC7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21659" y="394106"/>
            <a:ext cx="1888217" cy="6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microsoft.com/office/2007/relationships/hdphoto" Target="../media/hdphoto7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6.jpg"/><Relationship Id="rId7" Type="http://schemas.openxmlformats.org/officeDocument/2006/relationships/image" Target="../media/image9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microsoft.com/office/2007/relationships/hdphoto" Target="../media/hdphoto8.wdp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Relationship Id="rId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jp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ADDC16-9DC8-F131-FBA7-43A9E93A1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93" r="-1" b="11482"/>
          <a:stretch/>
        </p:blipFill>
        <p:spPr>
          <a:xfrm rot="21270161">
            <a:off x="-4503989" y="-3834529"/>
            <a:ext cx="31944434" cy="179800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5B2343-7910-D493-6724-E653CF366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8340" y1="37109" x2="47313" y2="37635"/>
                        <a14:foregroundMark x1="40137" y1="41309" x2="39258" y2="42578"/>
                        <a14:foregroundMark x1="51855" y1="36426" x2="53968" y2="37641"/>
                        <a14:foregroundMark x1="47656" y1="70118" x2="47656" y2="69336"/>
                        <a14:foregroundMark x1="47656" y1="72559" x2="47656" y2="71485"/>
                        <a14:foregroundMark x1="51758" y1="28809" x2="52734" y2="30664"/>
                        <a14:foregroundMark x1="51367" y1="72168" x2="52651" y2="70571"/>
                        <a14:foregroundMark x1="54980" y1="67676" x2="55762" y2="67383"/>
                        <a14:backgroundMark x1="67285" y1="66211" x2="73535" y2="66504"/>
                        <a14:backgroundMark x1="73535" y1="66504" x2="80273" y2="65820"/>
                        <a14:backgroundMark x1="79785" y1="60938" x2="87500" y2="75000"/>
                        <a14:backgroundMark x1="79199" y1="65918" x2="71875" y2="72559"/>
                        <a14:backgroundMark x1="72070" y1="66211" x2="62695" y2="71484"/>
                        <a14:backgroundMark x1="64844" y1="62695" x2="66699" y2="66406"/>
                        <a14:backgroundMark x1="60352" y1="63477" x2="59277" y2="64941"/>
                        <a14:backgroundMark x1="45898" y1="38965" x2="44629" y2="39551"/>
                        <a14:backgroundMark x1="46289" y1="38477" x2="43652" y2="39844"/>
                        <a14:backgroundMark x1="46875" y1="37891" x2="46289" y2="38086"/>
                        <a14:backgroundMark x1="44336" y1="39453" x2="41992" y2="41016"/>
                        <a14:backgroundMark x1="42773" y1="40039" x2="41016" y2="41797"/>
                        <a14:backgroundMark x1="45801" y1="38770" x2="46875" y2="37988"/>
                        <a14:backgroundMark x1="47363" y1="38477" x2="47363" y2="37793"/>
                        <a14:backgroundMark x1="47363" y1="39258" x2="46875" y2="37793"/>
                        <a14:backgroundMark x1="47363" y1="39063" x2="47070" y2="37598"/>
                        <a14:backgroundMark x1="47363" y1="39551" x2="47363" y2="37793"/>
                        <a14:backgroundMark x1="47461" y1="40039" x2="47363" y2="37793"/>
                        <a14:backgroundMark x1="47559" y1="40430" x2="47363" y2="37598"/>
                        <a14:backgroundMark x1="53223" y1="38477" x2="56055" y2="39844"/>
                        <a14:backgroundMark x1="55273" y1="72754" x2="53809" y2="69434"/>
                        <a14:backgroundMark x1="55078" y1="72168" x2="53516" y2="69238"/>
                        <a14:backgroundMark x1="54492" y1="68848" x2="52832" y2="70703"/>
                        <a14:backgroundMark x1="54980" y1="68848" x2="53516" y2="68848"/>
                        <a14:backgroundMark x1="46875" y1="37891" x2="46094" y2="38477"/>
                        <a14:backgroundMark x1="47266" y1="37891" x2="46191" y2="38184"/>
                        <a14:backgroundMark x1="55566" y1="68555" x2="54102" y2="68848"/>
                        <a14:backgroundMark x1="46680" y1="70605" x2="47266" y2="71680"/>
                      </a14:backgroundRemoval>
                    </a14:imgEffect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937636">
            <a:off x="14345723" y="5557326"/>
            <a:ext cx="11516750" cy="11516750"/>
          </a:xfrm>
          <a:prstGeom prst="rect">
            <a:avLst/>
          </a:prstGeom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31ADEC4-9681-8C75-C63C-FAAC792C5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8340" y1="37109" x2="47313" y2="37635"/>
                        <a14:foregroundMark x1="40137" y1="41309" x2="39258" y2="42578"/>
                        <a14:foregroundMark x1="51855" y1="36426" x2="53968" y2="37641"/>
                        <a14:foregroundMark x1="47656" y1="70118" x2="47656" y2="69336"/>
                        <a14:foregroundMark x1="47656" y1="72559" x2="47656" y2="71485"/>
                        <a14:foregroundMark x1="51758" y1="28809" x2="52734" y2="30664"/>
                        <a14:foregroundMark x1="51367" y1="72168" x2="52651" y2="70571"/>
                        <a14:foregroundMark x1="54980" y1="67676" x2="55762" y2="67383"/>
                        <a14:backgroundMark x1="67285" y1="66211" x2="73535" y2="66504"/>
                        <a14:backgroundMark x1="73535" y1="66504" x2="80273" y2="65820"/>
                        <a14:backgroundMark x1="79785" y1="60938" x2="87500" y2="75000"/>
                        <a14:backgroundMark x1="79199" y1="65918" x2="71875" y2="72559"/>
                        <a14:backgroundMark x1="72070" y1="66211" x2="62695" y2="71484"/>
                        <a14:backgroundMark x1="64844" y1="62695" x2="66699" y2="66406"/>
                        <a14:backgroundMark x1="60352" y1="63477" x2="59277" y2="64941"/>
                        <a14:backgroundMark x1="45898" y1="38965" x2="44629" y2="39551"/>
                        <a14:backgroundMark x1="46289" y1="38477" x2="43652" y2="39844"/>
                        <a14:backgroundMark x1="46875" y1="37891" x2="46289" y2="38086"/>
                        <a14:backgroundMark x1="44336" y1="39453" x2="41992" y2="41016"/>
                        <a14:backgroundMark x1="42773" y1="40039" x2="41016" y2="41797"/>
                        <a14:backgroundMark x1="45801" y1="38770" x2="46875" y2="37988"/>
                        <a14:backgroundMark x1="47363" y1="38477" x2="47363" y2="37793"/>
                        <a14:backgroundMark x1="47363" y1="39258" x2="46875" y2="37793"/>
                        <a14:backgroundMark x1="47363" y1="39063" x2="47070" y2="37598"/>
                        <a14:backgroundMark x1="47363" y1="39551" x2="47363" y2="37793"/>
                        <a14:backgroundMark x1="47461" y1="40039" x2="47363" y2="37793"/>
                        <a14:backgroundMark x1="47559" y1="40430" x2="47363" y2="37598"/>
                        <a14:backgroundMark x1="53223" y1="38477" x2="56055" y2="39844"/>
                        <a14:backgroundMark x1="55273" y1="72754" x2="53809" y2="69434"/>
                        <a14:backgroundMark x1="55078" y1="72168" x2="53516" y2="69238"/>
                        <a14:backgroundMark x1="54492" y1="68848" x2="52832" y2="70703"/>
                        <a14:backgroundMark x1="54980" y1="68848" x2="53516" y2="68848"/>
                        <a14:backgroundMark x1="46875" y1="37891" x2="46094" y2="38477"/>
                        <a14:backgroundMark x1="47266" y1="37891" x2="46191" y2="38184"/>
                        <a14:backgroundMark x1="55566" y1="68555" x2="54102" y2="68848"/>
                        <a14:backgroundMark x1="46680" y1="70605" x2="47266" y2="71680"/>
                      </a14:backgroundRemoval>
                    </a14:imgEffect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2424965">
            <a:off x="-5419952" y="-4840688"/>
            <a:ext cx="11516750" cy="11516750"/>
          </a:xfrm>
          <a:prstGeom prst="rect">
            <a:avLst/>
          </a:prstGeom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AE9DC9B-34B4-9BED-16B6-C0C487A01BFF}"/>
              </a:ext>
            </a:extLst>
          </p:cNvPr>
          <p:cNvSpPr/>
          <p:nvPr/>
        </p:nvSpPr>
        <p:spPr>
          <a:xfrm rot="9443012">
            <a:off x="11099745" y="-4498339"/>
            <a:ext cx="1243330" cy="1270000"/>
          </a:xfrm>
          <a:prstGeom prst="rect">
            <a:avLst/>
          </a:prstGeom>
          <a:solidFill>
            <a:srgbClr val="095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69B4CD-A9DD-F525-DF6A-0110AA878937}"/>
              </a:ext>
            </a:extLst>
          </p:cNvPr>
          <p:cNvSpPr/>
          <p:nvPr/>
        </p:nvSpPr>
        <p:spPr>
          <a:xfrm rot="1858200">
            <a:off x="6073582" y="12997339"/>
            <a:ext cx="1243330" cy="1270000"/>
          </a:xfrm>
          <a:prstGeom prst="rect">
            <a:avLst/>
          </a:prstGeom>
          <a:solidFill>
            <a:srgbClr val="F1A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77C63B3-42FB-9A3D-70DB-DE5E4FDD3DF5}"/>
              </a:ext>
            </a:extLst>
          </p:cNvPr>
          <p:cNvSpPr/>
          <p:nvPr/>
        </p:nvSpPr>
        <p:spPr>
          <a:xfrm rot="14998965">
            <a:off x="23156941" y="4520518"/>
            <a:ext cx="1243330" cy="1270000"/>
          </a:xfrm>
          <a:prstGeom prst="rect">
            <a:avLst/>
          </a:prstGeom>
          <a:solidFill>
            <a:srgbClr val="E03D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E15D7E2-ED08-3901-5E9B-529E9E9E6DE7}"/>
              </a:ext>
            </a:extLst>
          </p:cNvPr>
          <p:cNvSpPr/>
          <p:nvPr/>
        </p:nvSpPr>
        <p:spPr>
          <a:xfrm rot="16900371">
            <a:off x="-5882627" y="12230699"/>
            <a:ext cx="1243330" cy="1270000"/>
          </a:xfrm>
          <a:prstGeom prst="rect">
            <a:avLst/>
          </a:prstGeom>
          <a:solidFill>
            <a:srgbClr val="118B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00DE80-9882-0687-E69B-AEFD84ACF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9478" y="13602983"/>
            <a:ext cx="4484030" cy="4815422"/>
          </a:xfrm>
          <a:prstGeom prst="rect">
            <a:avLst/>
          </a:prstGeom>
        </p:spPr>
      </p:pic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5E7F35A5-F99A-9D7B-F09D-EDDC0B5F42BB}"/>
              </a:ext>
            </a:extLst>
          </p:cNvPr>
          <p:cNvSpPr/>
          <p:nvPr/>
        </p:nvSpPr>
        <p:spPr>
          <a:xfrm>
            <a:off x="338423" y="257094"/>
            <a:ext cx="19427253" cy="10801512"/>
          </a:xfrm>
          <a:custGeom>
            <a:avLst/>
            <a:gdLst/>
            <a:ahLst/>
            <a:cxnLst/>
            <a:rect l="l" t="t" r="r" b="b"/>
            <a:pathLst>
              <a:path w="19427253" h="10801512">
                <a:moveTo>
                  <a:pt x="12564532" y="7306317"/>
                </a:moveTo>
                <a:cubicBezTo>
                  <a:pt x="12612919" y="7306317"/>
                  <a:pt x="12644941" y="7327665"/>
                  <a:pt x="12660596" y="7370360"/>
                </a:cubicBezTo>
                <a:cubicBezTo>
                  <a:pt x="12676250" y="7413055"/>
                  <a:pt x="12684078" y="7507696"/>
                  <a:pt x="12684078" y="7654282"/>
                </a:cubicBezTo>
                <a:lnTo>
                  <a:pt x="12684078" y="7861353"/>
                </a:lnTo>
                <a:lnTo>
                  <a:pt x="12432177" y="7861353"/>
                </a:lnTo>
                <a:lnTo>
                  <a:pt x="12432177" y="7654282"/>
                </a:lnTo>
                <a:cubicBezTo>
                  <a:pt x="12432177" y="7494887"/>
                  <a:pt x="12439293" y="7397044"/>
                  <a:pt x="12453524" y="7360754"/>
                </a:cubicBezTo>
                <a:cubicBezTo>
                  <a:pt x="12467756" y="7324463"/>
                  <a:pt x="12504759" y="7306317"/>
                  <a:pt x="12564532" y="7306317"/>
                </a:cubicBezTo>
                <a:close/>
                <a:moveTo>
                  <a:pt x="8739751" y="7306317"/>
                </a:moveTo>
                <a:cubicBezTo>
                  <a:pt x="8790985" y="7306317"/>
                  <a:pt x="8824074" y="7324107"/>
                  <a:pt x="8839017" y="7359686"/>
                </a:cubicBezTo>
                <a:cubicBezTo>
                  <a:pt x="8853960" y="7395265"/>
                  <a:pt x="8861433" y="7477809"/>
                  <a:pt x="8861433" y="7607318"/>
                </a:cubicBezTo>
                <a:lnTo>
                  <a:pt x="8861433" y="8484701"/>
                </a:lnTo>
                <a:cubicBezTo>
                  <a:pt x="8861433" y="8645519"/>
                  <a:pt x="8852893" y="8748699"/>
                  <a:pt x="8835815" y="8794240"/>
                </a:cubicBezTo>
                <a:cubicBezTo>
                  <a:pt x="8818738" y="8839782"/>
                  <a:pt x="8781735" y="8862552"/>
                  <a:pt x="8724808" y="8862552"/>
                </a:cubicBezTo>
                <a:cubicBezTo>
                  <a:pt x="8674997" y="8862552"/>
                  <a:pt x="8642264" y="8843695"/>
                  <a:pt x="8626609" y="8805981"/>
                </a:cubicBezTo>
                <a:cubicBezTo>
                  <a:pt x="8610955" y="8768267"/>
                  <a:pt x="8603127" y="8686079"/>
                  <a:pt x="8603127" y="8559417"/>
                </a:cubicBezTo>
                <a:lnTo>
                  <a:pt x="8603127" y="7607318"/>
                </a:lnTo>
                <a:cubicBezTo>
                  <a:pt x="8603127" y="7487771"/>
                  <a:pt x="8613445" y="7407718"/>
                  <a:pt x="8634081" y="7367158"/>
                </a:cubicBezTo>
                <a:cubicBezTo>
                  <a:pt x="8654717" y="7326597"/>
                  <a:pt x="8689940" y="7306317"/>
                  <a:pt x="8739751" y="7306317"/>
                </a:cubicBezTo>
                <a:close/>
                <a:moveTo>
                  <a:pt x="6492838" y="7306317"/>
                </a:moveTo>
                <a:cubicBezTo>
                  <a:pt x="6544072" y="7306317"/>
                  <a:pt x="6577517" y="7325174"/>
                  <a:pt x="6593171" y="7362888"/>
                </a:cubicBezTo>
                <a:cubicBezTo>
                  <a:pt x="6608826" y="7400602"/>
                  <a:pt x="6616654" y="7492041"/>
                  <a:pt x="6616654" y="7637204"/>
                </a:cubicBezTo>
                <a:lnTo>
                  <a:pt x="6616654" y="8943673"/>
                </a:lnTo>
                <a:cubicBezTo>
                  <a:pt x="6616654" y="9066065"/>
                  <a:pt x="6608472" y="9145763"/>
                  <a:pt x="6592105" y="9182765"/>
                </a:cubicBezTo>
                <a:cubicBezTo>
                  <a:pt x="6575737" y="9219768"/>
                  <a:pt x="6541937" y="9238269"/>
                  <a:pt x="6490703" y="9238269"/>
                </a:cubicBezTo>
                <a:cubicBezTo>
                  <a:pt x="6440893" y="9238269"/>
                  <a:pt x="6407449" y="9217989"/>
                  <a:pt x="6390370" y="9177428"/>
                </a:cubicBezTo>
                <a:cubicBezTo>
                  <a:pt x="6373292" y="9136868"/>
                  <a:pt x="6364753" y="9049699"/>
                  <a:pt x="6364753" y="8915921"/>
                </a:cubicBezTo>
                <a:lnTo>
                  <a:pt x="6364753" y="7637204"/>
                </a:lnTo>
                <a:cubicBezTo>
                  <a:pt x="6364753" y="7492041"/>
                  <a:pt x="6373292" y="7400602"/>
                  <a:pt x="6390370" y="7362888"/>
                </a:cubicBezTo>
                <a:cubicBezTo>
                  <a:pt x="6407449" y="7325174"/>
                  <a:pt x="6441604" y="7306317"/>
                  <a:pt x="6492838" y="7306317"/>
                </a:cubicBezTo>
                <a:close/>
                <a:moveTo>
                  <a:pt x="2699428" y="6823863"/>
                </a:moveTo>
                <a:cubicBezTo>
                  <a:pt x="2816128" y="6823863"/>
                  <a:pt x="2892979" y="6841653"/>
                  <a:pt x="2929981" y="6877232"/>
                </a:cubicBezTo>
                <a:cubicBezTo>
                  <a:pt x="2966984" y="6912811"/>
                  <a:pt x="2985485" y="6989662"/>
                  <a:pt x="2985485" y="7107785"/>
                </a:cubicBezTo>
                <a:lnTo>
                  <a:pt x="2985485" y="7391707"/>
                </a:lnTo>
                <a:cubicBezTo>
                  <a:pt x="2985485" y="7519793"/>
                  <a:pt x="2969474" y="7604115"/>
                  <a:pt x="2937453" y="7644676"/>
                </a:cubicBezTo>
                <a:cubicBezTo>
                  <a:pt x="2905432" y="7685236"/>
                  <a:pt x="2848149" y="7705516"/>
                  <a:pt x="2765605" y="7705516"/>
                </a:cubicBezTo>
                <a:cubicBezTo>
                  <a:pt x="2747104" y="7705516"/>
                  <a:pt x="2725045" y="7704805"/>
                  <a:pt x="2699428" y="7703381"/>
                </a:cubicBezTo>
                <a:close/>
                <a:moveTo>
                  <a:pt x="16719413" y="6804650"/>
                </a:moveTo>
                <a:cubicBezTo>
                  <a:pt x="16530131" y="6804650"/>
                  <a:pt x="16363976" y="6833825"/>
                  <a:pt x="16220948" y="6892175"/>
                </a:cubicBezTo>
                <a:cubicBezTo>
                  <a:pt x="16077920" y="6950525"/>
                  <a:pt x="15976519" y="7033425"/>
                  <a:pt x="15916746" y="7140874"/>
                </a:cubicBezTo>
                <a:cubicBezTo>
                  <a:pt x="15856973" y="7248323"/>
                  <a:pt x="15827086" y="7415190"/>
                  <a:pt x="15827086" y="7641474"/>
                </a:cubicBezTo>
                <a:cubicBezTo>
                  <a:pt x="15827086" y="7800869"/>
                  <a:pt x="15854838" y="7938560"/>
                  <a:pt x="15910341" y="8054548"/>
                </a:cubicBezTo>
                <a:cubicBezTo>
                  <a:pt x="15965845" y="8170536"/>
                  <a:pt x="16120259" y="8299689"/>
                  <a:pt x="16373583" y="8442006"/>
                </a:cubicBezTo>
                <a:cubicBezTo>
                  <a:pt x="16675295" y="8609940"/>
                  <a:pt x="16842517" y="8710985"/>
                  <a:pt x="16875249" y="8745141"/>
                </a:cubicBezTo>
                <a:cubicBezTo>
                  <a:pt x="16906561" y="8779297"/>
                  <a:pt x="16922213" y="8863975"/>
                  <a:pt x="16922213" y="8999177"/>
                </a:cubicBezTo>
                <a:cubicBezTo>
                  <a:pt x="16922213" y="9097375"/>
                  <a:pt x="16910117" y="9161774"/>
                  <a:pt x="16885925" y="9192372"/>
                </a:cubicBezTo>
                <a:cubicBezTo>
                  <a:pt x="16861729" y="9222970"/>
                  <a:pt x="16819035" y="9238269"/>
                  <a:pt x="16757837" y="9238269"/>
                </a:cubicBezTo>
                <a:cubicBezTo>
                  <a:pt x="16700913" y="9238269"/>
                  <a:pt x="16662841" y="9215498"/>
                  <a:pt x="16643629" y="9169957"/>
                </a:cubicBezTo>
                <a:cubicBezTo>
                  <a:pt x="16624417" y="9124415"/>
                  <a:pt x="16614809" y="9025505"/>
                  <a:pt x="16614809" y="8873226"/>
                </a:cubicBezTo>
                <a:lnTo>
                  <a:pt x="16614809" y="8693907"/>
                </a:lnTo>
                <a:lnTo>
                  <a:pt x="15850568" y="8693907"/>
                </a:lnTo>
                <a:lnTo>
                  <a:pt x="15850568" y="8830531"/>
                </a:lnTo>
                <a:cubicBezTo>
                  <a:pt x="15850568" y="9066777"/>
                  <a:pt x="15879743" y="9243250"/>
                  <a:pt x="15938093" y="9359950"/>
                </a:cubicBezTo>
                <a:cubicBezTo>
                  <a:pt x="15996443" y="9476650"/>
                  <a:pt x="16103537" y="9569156"/>
                  <a:pt x="16259374" y="9637468"/>
                </a:cubicBezTo>
                <a:cubicBezTo>
                  <a:pt x="16415211" y="9705780"/>
                  <a:pt x="16602713" y="9739936"/>
                  <a:pt x="16821881" y="9739936"/>
                </a:cubicBezTo>
                <a:cubicBezTo>
                  <a:pt x="17019701" y="9739936"/>
                  <a:pt x="17188701" y="9708270"/>
                  <a:pt x="17328885" y="9644939"/>
                </a:cubicBezTo>
                <a:cubicBezTo>
                  <a:pt x="17469069" y="9581608"/>
                  <a:pt x="17569045" y="9491237"/>
                  <a:pt x="17628817" y="9373826"/>
                </a:cubicBezTo>
                <a:cubicBezTo>
                  <a:pt x="17688589" y="9256414"/>
                  <a:pt x="17718477" y="9082432"/>
                  <a:pt x="17718477" y="8851879"/>
                </a:cubicBezTo>
                <a:cubicBezTo>
                  <a:pt x="17718477" y="8645519"/>
                  <a:pt x="17679341" y="8488259"/>
                  <a:pt x="17601065" y="8380098"/>
                </a:cubicBezTo>
                <a:cubicBezTo>
                  <a:pt x="17522793" y="8271937"/>
                  <a:pt x="17358417" y="8156660"/>
                  <a:pt x="17107937" y="8034268"/>
                </a:cubicBezTo>
                <a:cubicBezTo>
                  <a:pt x="16920081" y="7941762"/>
                  <a:pt x="16795909" y="7871315"/>
                  <a:pt x="16735425" y="7822928"/>
                </a:cubicBezTo>
                <a:cubicBezTo>
                  <a:pt x="16674939" y="7774540"/>
                  <a:pt x="16638649" y="7730066"/>
                  <a:pt x="16626551" y="7689506"/>
                </a:cubicBezTo>
                <a:cubicBezTo>
                  <a:pt x="16614453" y="7648945"/>
                  <a:pt x="16608405" y="7585258"/>
                  <a:pt x="16608405" y="7498445"/>
                </a:cubicBezTo>
                <a:cubicBezTo>
                  <a:pt x="16608405" y="7434403"/>
                  <a:pt x="16620503" y="7386371"/>
                  <a:pt x="16644697" y="7354349"/>
                </a:cubicBezTo>
                <a:cubicBezTo>
                  <a:pt x="16668889" y="7322328"/>
                  <a:pt x="16705181" y="7306317"/>
                  <a:pt x="16753569" y="7306317"/>
                </a:cubicBezTo>
                <a:cubicBezTo>
                  <a:pt x="16813341" y="7306317"/>
                  <a:pt x="16850701" y="7323751"/>
                  <a:pt x="16865645" y="7358619"/>
                </a:cubicBezTo>
                <a:cubicBezTo>
                  <a:pt x="16880587" y="7393487"/>
                  <a:pt x="16888057" y="7476386"/>
                  <a:pt x="16888057" y="7607318"/>
                </a:cubicBezTo>
                <a:lnTo>
                  <a:pt x="16888057" y="7761020"/>
                </a:lnTo>
                <a:lnTo>
                  <a:pt x="17652301" y="7761020"/>
                </a:lnTo>
                <a:lnTo>
                  <a:pt x="17652301" y="7596644"/>
                </a:lnTo>
                <a:cubicBezTo>
                  <a:pt x="17652301" y="7454327"/>
                  <a:pt x="17644829" y="7349724"/>
                  <a:pt x="17629885" y="7282835"/>
                </a:cubicBezTo>
                <a:cubicBezTo>
                  <a:pt x="17614941" y="7215946"/>
                  <a:pt x="17572245" y="7143364"/>
                  <a:pt x="17501801" y="7065090"/>
                </a:cubicBezTo>
                <a:cubicBezTo>
                  <a:pt x="17431353" y="6986816"/>
                  <a:pt x="17330309" y="6923841"/>
                  <a:pt x="17198665" y="6876165"/>
                </a:cubicBezTo>
                <a:cubicBezTo>
                  <a:pt x="17067021" y="6828488"/>
                  <a:pt x="16907271" y="6804650"/>
                  <a:pt x="16719413" y="6804650"/>
                </a:cubicBezTo>
                <a:close/>
                <a:moveTo>
                  <a:pt x="14662013" y="6804650"/>
                </a:moveTo>
                <a:cubicBezTo>
                  <a:pt x="14472731" y="6804650"/>
                  <a:pt x="14306576" y="6833825"/>
                  <a:pt x="14163548" y="6892175"/>
                </a:cubicBezTo>
                <a:cubicBezTo>
                  <a:pt x="14020520" y="6950525"/>
                  <a:pt x="13919119" y="7033425"/>
                  <a:pt x="13859346" y="7140874"/>
                </a:cubicBezTo>
                <a:cubicBezTo>
                  <a:pt x="13799573" y="7248323"/>
                  <a:pt x="13769686" y="7415190"/>
                  <a:pt x="13769686" y="7641474"/>
                </a:cubicBezTo>
                <a:cubicBezTo>
                  <a:pt x="13769686" y="7800869"/>
                  <a:pt x="13797438" y="7938560"/>
                  <a:pt x="13852941" y="8054548"/>
                </a:cubicBezTo>
                <a:cubicBezTo>
                  <a:pt x="13908445" y="8170536"/>
                  <a:pt x="14062859" y="8299689"/>
                  <a:pt x="14316183" y="8442006"/>
                </a:cubicBezTo>
                <a:cubicBezTo>
                  <a:pt x="14617895" y="8609940"/>
                  <a:pt x="14785117" y="8710985"/>
                  <a:pt x="14817850" y="8745141"/>
                </a:cubicBezTo>
                <a:cubicBezTo>
                  <a:pt x="14849160" y="8779297"/>
                  <a:pt x="14864814" y="8863975"/>
                  <a:pt x="14864814" y="8999177"/>
                </a:cubicBezTo>
                <a:cubicBezTo>
                  <a:pt x="14864814" y="9097375"/>
                  <a:pt x="14852718" y="9161774"/>
                  <a:pt x="14828524" y="9192372"/>
                </a:cubicBezTo>
                <a:cubicBezTo>
                  <a:pt x="14804330" y="9222970"/>
                  <a:pt x="14761635" y="9238269"/>
                  <a:pt x="14700438" y="9238269"/>
                </a:cubicBezTo>
                <a:cubicBezTo>
                  <a:pt x="14643512" y="9238269"/>
                  <a:pt x="14605442" y="9215498"/>
                  <a:pt x="14586229" y="9169957"/>
                </a:cubicBezTo>
                <a:cubicBezTo>
                  <a:pt x="14567016" y="9124415"/>
                  <a:pt x="14557410" y="9025505"/>
                  <a:pt x="14557410" y="8873226"/>
                </a:cubicBezTo>
                <a:lnTo>
                  <a:pt x="14557410" y="8693907"/>
                </a:lnTo>
                <a:lnTo>
                  <a:pt x="13793168" y="8693907"/>
                </a:lnTo>
                <a:lnTo>
                  <a:pt x="13793168" y="8830531"/>
                </a:lnTo>
                <a:cubicBezTo>
                  <a:pt x="13793168" y="9066777"/>
                  <a:pt x="13822343" y="9243250"/>
                  <a:pt x="13880693" y="9359950"/>
                </a:cubicBezTo>
                <a:cubicBezTo>
                  <a:pt x="13939043" y="9476650"/>
                  <a:pt x="14046137" y="9569156"/>
                  <a:pt x="14201974" y="9637468"/>
                </a:cubicBezTo>
                <a:cubicBezTo>
                  <a:pt x="14357811" y="9705780"/>
                  <a:pt x="14545313" y="9739936"/>
                  <a:pt x="14764481" y="9739936"/>
                </a:cubicBezTo>
                <a:cubicBezTo>
                  <a:pt x="14962302" y="9739936"/>
                  <a:pt x="15131303" y="9708270"/>
                  <a:pt x="15271485" y="9644939"/>
                </a:cubicBezTo>
                <a:cubicBezTo>
                  <a:pt x="15411667" y="9581608"/>
                  <a:pt x="15511645" y="9491237"/>
                  <a:pt x="15571418" y="9373826"/>
                </a:cubicBezTo>
                <a:cubicBezTo>
                  <a:pt x="15631191" y="9256414"/>
                  <a:pt x="15661078" y="9082432"/>
                  <a:pt x="15661078" y="8851879"/>
                </a:cubicBezTo>
                <a:cubicBezTo>
                  <a:pt x="15661078" y="8645519"/>
                  <a:pt x="15621940" y="8488259"/>
                  <a:pt x="15543666" y="8380098"/>
                </a:cubicBezTo>
                <a:cubicBezTo>
                  <a:pt x="15465392" y="8271937"/>
                  <a:pt x="15301016" y="8156660"/>
                  <a:pt x="15050538" y="8034268"/>
                </a:cubicBezTo>
                <a:cubicBezTo>
                  <a:pt x="14862680" y="7941762"/>
                  <a:pt x="14738508" y="7871315"/>
                  <a:pt x="14678024" y="7822928"/>
                </a:cubicBezTo>
                <a:cubicBezTo>
                  <a:pt x="14617539" y="7774540"/>
                  <a:pt x="14581248" y="7730066"/>
                  <a:pt x="14569151" y="7689506"/>
                </a:cubicBezTo>
                <a:cubicBezTo>
                  <a:pt x="14557054" y="7648945"/>
                  <a:pt x="14551006" y="7585258"/>
                  <a:pt x="14551006" y="7498445"/>
                </a:cubicBezTo>
                <a:cubicBezTo>
                  <a:pt x="14551006" y="7434403"/>
                  <a:pt x="14563103" y="7386371"/>
                  <a:pt x="14587297" y="7354349"/>
                </a:cubicBezTo>
                <a:cubicBezTo>
                  <a:pt x="14611490" y="7322328"/>
                  <a:pt x="14647781" y="7306317"/>
                  <a:pt x="14696169" y="7306317"/>
                </a:cubicBezTo>
                <a:cubicBezTo>
                  <a:pt x="14755942" y="7306317"/>
                  <a:pt x="14793300" y="7323751"/>
                  <a:pt x="14808244" y="7358619"/>
                </a:cubicBezTo>
                <a:cubicBezTo>
                  <a:pt x="14823187" y="7393487"/>
                  <a:pt x="14830658" y="7476386"/>
                  <a:pt x="14830658" y="7607318"/>
                </a:cubicBezTo>
                <a:lnTo>
                  <a:pt x="14830658" y="7761020"/>
                </a:lnTo>
                <a:lnTo>
                  <a:pt x="15594900" y="7761020"/>
                </a:lnTo>
                <a:lnTo>
                  <a:pt x="15594900" y="7596644"/>
                </a:lnTo>
                <a:cubicBezTo>
                  <a:pt x="15594900" y="7454327"/>
                  <a:pt x="15587429" y="7349724"/>
                  <a:pt x="15572485" y="7282835"/>
                </a:cubicBezTo>
                <a:cubicBezTo>
                  <a:pt x="15557542" y="7215946"/>
                  <a:pt x="15514847" y="7143364"/>
                  <a:pt x="15444400" y="7065090"/>
                </a:cubicBezTo>
                <a:cubicBezTo>
                  <a:pt x="15373953" y="6986816"/>
                  <a:pt x="15272908" y="6923841"/>
                  <a:pt x="15141265" y="6876165"/>
                </a:cubicBezTo>
                <a:cubicBezTo>
                  <a:pt x="15009622" y="6828488"/>
                  <a:pt x="14849871" y="6804650"/>
                  <a:pt x="14662013" y="6804650"/>
                </a:cubicBezTo>
                <a:close/>
                <a:moveTo>
                  <a:pt x="12523971" y="6804650"/>
                </a:moveTo>
                <a:cubicBezTo>
                  <a:pt x="12326151" y="6804650"/>
                  <a:pt x="12151101" y="6842720"/>
                  <a:pt x="11998822" y="6918860"/>
                </a:cubicBezTo>
                <a:cubicBezTo>
                  <a:pt x="11846543" y="6994999"/>
                  <a:pt x="11736959" y="7104583"/>
                  <a:pt x="11670070" y="7247612"/>
                </a:cubicBezTo>
                <a:cubicBezTo>
                  <a:pt x="11603181" y="7390640"/>
                  <a:pt x="11569737" y="7585970"/>
                  <a:pt x="11569737" y="7833601"/>
                </a:cubicBezTo>
                <a:lnTo>
                  <a:pt x="11569737" y="8659751"/>
                </a:lnTo>
                <a:cubicBezTo>
                  <a:pt x="11569737" y="8870380"/>
                  <a:pt x="11584680" y="9030842"/>
                  <a:pt x="11614566" y="9141138"/>
                </a:cubicBezTo>
                <a:cubicBezTo>
                  <a:pt x="11644453" y="9251433"/>
                  <a:pt x="11698178" y="9352478"/>
                  <a:pt x="11775740" y="9444273"/>
                </a:cubicBezTo>
                <a:cubicBezTo>
                  <a:pt x="11853303" y="9536067"/>
                  <a:pt x="11961820" y="9608293"/>
                  <a:pt x="12101290" y="9660950"/>
                </a:cubicBezTo>
                <a:cubicBezTo>
                  <a:pt x="12240761" y="9713607"/>
                  <a:pt x="12401579" y="9739936"/>
                  <a:pt x="12583744" y="9739936"/>
                </a:cubicBezTo>
                <a:cubicBezTo>
                  <a:pt x="12771603" y="9739936"/>
                  <a:pt x="12927796" y="9713252"/>
                  <a:pt x="13052323" y="9659883"/>
                </a:cubicBezTo>
                <a:cubicBezTo>
                  <a:pt x="13176850" y="9606514"/>
                  <a:pt x="13279674" y="9526461"/>
                  <a:pt x="13360795" y="9419723"/>
                </a:cubicBezTo>
                <a:cubicBezTo>
                  <a:pt x="13441915" y="9312985"/>
                  <a:pt x="13493505" y="9212652"/>
                  <a:pt x="13515564" y="9118723"/>
                </a:cubicBezTo>
                <a:cubicBezTo>
                  <a:pt x="13537623" y="9024794"/>
                  <a:pt x="13548653" y="8890304"/>
                  <a:pt x="13548653" y="8715254"/>
                </a:cubicBezTo>
                <a:lnTo>
                  <a:pt x="13548653" y="8506048"/>
                </a:lnTo>
                <a:lnTo>
                  <a:pt x="12731042" y="8506048"/>
                </a:lnTo>
                <a:lnTo>
                  <a:pt x="12731042" y="8879630"/>
                </a:lnTo>
                <a:cubicBezTo>
                  <a:pt x="12731042" y="9020524"/>
                  <a:pt x="12720013" y="9115521"/>
                  <a:pt x="12697954" y="9164620"/>
                </a:cubicBezTo>
                <a:cubicBezTo>
                  <a:pt x="12675895" y="9213719"/>
                  <a:pt x="12632132" y="9238269"/>
                  <a:pt x="12566666" y="9238269"/>
                </a:cubicBezTo>
                <a:cubicBezTo>
                  <a:pt x="12514009" y="9238269"/>
                  <a:pt x="12478430" y="9219768"/>
                  <a:pt x="12459929" y="9182765"/>
                </a:cubicBezTo>
                <a:cubicBezTo>
                  <a:pt x="12441428" y="9145763"/>
                  <a:pt x="12432177" y="9063219"/>
                  <a:pt x="12432177" y="8935134"/>
                </a:cubicBezTo>
                <a:lnTo>
                  <a:pt x="12432177" y="8322460"/>
                </a:lnTo>
                <a:lnTo>
                  <a:pt x="13548653" y="8322460"/>
                </a:lnTo>
                <a:lnTo>
                  <a:pt x="13548653" y="7946743"/>
                </a:lnTo>
                <a:cubicBezTo>
                  <a:pt x="13548653" y="7672072"/>
                  <a:pt x="13516987" y="7458952"/>
                  <a:pt x="13453656" y="7307385"/>
                </a:cubicBezTo>
                <a:cubicBezTo>
                  <a:pt x="13390325" y="7155817"/>
                  <a:pt x="13280030" y="7034136"/>
                  <a:pt x="13122770" y="6942342"/>
                </a:cubicBezTo>
                <a:cubicBezTo>
                  <a:pt x="12965509" y="6850547"/>
                  <a:pt x="12765910" y="6804650"/>
                  <a:pt x="12523971" y="6804650"/>
                </a:cubicBezTo>
                <a:close/>
                <a:moveTo>
                  <a:pt x="11405900" y="6804650"/>
                </a:moveTo>
                <a:cubicBezTo>
                  <a:pt x="11168232" y="6820350"/>
                  <a:pt x="10986777" y="6961599"/>
                  <a:pt x="10861538" y="7228399"/>
                </a:cubicBezTo>
                <a:lnTo>
                  <a:pt x="10895694" y="6855884"/>
                </a:lnTo>
                <a:lnTo>
                  <a:pt x="10033254" y="6855884"/>
                </a:lnTo>
                <a:lnTo>
                  <a:pt x="10033254" y="9688702"/>
                </a:lnTo>
                <a:lnTo>
                  <a:pt x="10895694" y="9688702"/>
                </a:lnTo>
                <a:lnTo>
                  <a:pt x="10895694" y="8570091"/>
                </a:lnTo>
                <a:cubicBezTo>
                  <a:pt x="10895694" y="8295420"/>
                  <a:pt x="10904233" y="8120014"/>
                  <a:pt x="10921311" y="8043875"/>
                </a:cubicBezTo>
                <a:cubicBezTo>
                  <a:pt x="10938389" y="7967735"/>
                  <a:pt x="10983930" y="7908318"/>
                  <a:pt x="11057935" y="7865623"/>
                </a:cubicBezTo>
                <a:cubicBezTo>
                  <a:pt x="11131941" y="7822928"/>
                  <a:pt x="11247928" y="7801580"/>
                  <a:pt x="11405900" y="7801580"/>
                </a:cubicBezTo>
                <a:close/>
                <a:moveTo>
                  <a:pt x="8327743" y="6804650"/>
                </a:moveTo>
                <a:cubicBezTo>
                  <a:pt x="8129924" y="6804650"/>
                  <a:pt x="7982627" y="6863712"/>
                  <a:pt x="7885850" y="6981835"/>
                </a:cubicBezTo>
                <a:cubicBezTo>
                  <a:pt x="7789076" y="7099958"/>
                  <a:pt x="7740688" y="7293509"/>
                  <a:pt x="7740688" y="7562488"/>
                </a:cubicBezTo>
                <a:lnTo>
                  <a:pt x="7740688" y="8591439"/>
                </a:lnTo>
                <a:cubicBezTo>
                  <a:pt x="7740688" y="8779297"/>
                  <a:pt x="7759188" y="8924104"/>
                  <a:pt x="7796191" y="9025861"/>
                </a:cubicBezTo>
                <a:cubicBezTo>
                  <a:pt x="7833194" y="9127618"/>
                  <a:pt x="7901861" y="9209806"/>
                  <a:pt x="8002195" y="9272425"/>
                </a:cubicBezTo>
                <a:cubicBezTo>
                  <a:pt x="8102527" y="9335044"/>
                  <a:pt x="8230257" y="9366354"/>
                  <a:pt x="8385382" y="9366354"/>
                </a:cubicBezTo>
                <a:cubicBezTo>
                  <a:pt x="8475041" y="9366354"/>
                  <a:pt x="8560787" y="9349232"/>
                  <a:pt x="8642620" y="9314987"/>
                </a:cubicBezTo>
                <a:cubicBezTo>
                  <a:pt x="8724452" y="9280742"/>
                  <a:pt x="8802371" y="9230086"/>
                  <a:pt x="8876375" y="9163019"/>
                </a:cubicBezTo>
                <a:lnTo>
                  <a:pt x="8876375" y="9376728"/>
                </a:lnTo>
                <a:cubicBezTo>
                  <a:pt x="8876375" y="9499231"/>
                  <a:pt x="8865702" y="9579718"/>
                  <a:pt x="8844354" y="9618188"/>
                </a:cubicBezTo>
                <a:cubicBezTo>
                  <a:pt x="8823007" y="9656658"/>
                  <a:pt x="8779600" y="9675893"/>
                  <a:pt x="8714134" y="9675893"/>
                </a:cubicBezTo>
                <a:cubicBezTo>
                  <a:pt x="8623052" y="9675893"/>
                  <a:pt x="8577511" y="9613274"/>
                  <a:pt x="8577511" y="9488035"/>
                </a:cubicBezTo>
                <a:lnTo>
                  <a:pt x="7740688" y="9488035"/>
                </a:lnTo>
                <a:cubicBezTo>
                  <a:pt x="7746380" y="9761283"/>
                  <a:pt x="7832482" y="9944517"/>
                  <a:pt x="7998992" y="10037735"/>
                </a:cubicBezTo>
                <a:cubicBezTo>
                  <a:pt x="8165503" y="10130952"/>
                  <a:pt x="8386093" y="10177561"/>
                  <a:pt x="8660766" y="10177561"/>
                </a:cubicBezTo>
                <a:cubicBezTo>
                  <a:pt x="8884203" y="10177561"/>
                  <a:pt x="9069571" y="10152300"/>
                  <a:pt x="9216869" y="10101777"/>
                </a:cubicBezTo>
                <a:cubicBezTo>
                  <a:pt x="9364167" y="10051255"/>
                  <a:pt x="9479087" y="9977962"/>
                  <a:pt x="9561631" y="9881898"/>
                </a:cubicBezTo>
                <a:cubicBezTo>
                  <a:pt x="9644175" y="9785833"/>
                  <a:pt x="9692207" y="9694750"/>
                  <a:pt x="9705727" y="9608649"/>
                </a:cubicBezTo>
                <a:cubicBezTo>
                  <a:pt x="9719247" y="9522547"/>
                  <a:pt x="9726007" y="9332198"/>
                  <a:pt x="9726007" y="9037602"/>
                </a:cubicBezTo>
                <a:lnTo>
                  <a:pt x="9726007" y="6855884"/>
                </a:lnTo>
                <a:lnTo>
                  <a:pt x="8923340" y="6855884"/>
                </a:lnTo>
                <a:lnTo>
                  <a:pt x="8861433" y="7069893"/>
                </a:lnTo>
                <a:cubicBezTo>
                  <a:pt x="8791697" y="6981479"/>
                  <a:pt x="8712355" y="6915169"/>
                  <a:pt x="8623407" y="6870961"/>
                </a:cubicBezTo>
                <a:cubicBezTo>
                  <a:pt x="8534459" y="6826754"/>
                  <a:pt x="8435905" y="6804650"/>
                  <a:pt x="8327743" y="6804650"/>
                </a:cubicBezTo>
                <a:close/>
                <a:moveTo>
                  <a:pt x="6462952" y="6804650"/>
                </a:moveTo>
                <a:cubicBezTo>
                  <a:pt x="6232399" y="6804650"/>
                  <a:pt x="6043118" y="6849480"/>
                  <a:pt x="5895108" y="6939140"/>
                </a:cubicBezTo>
                <a:cubicBezTo>
                  <a:pt x="5747098" y="7028799"/>
                  <a:pt x="5644630" y="7147634"/>
                  <a:pt x="5587704" y="7295644"/>
                </a:cubicBezTo>
                <a:cubicBezTo>
                  <a:pt x="5530776" y="7443653"/>
                  <a:pt x="5502313" y="7649301"/>
                  <a:pt x="5502313" y="7912587"/>
                </a:cubicBezTo>
                <a:lnTo>
                  <a:pt x="5502313" y="8638403"/>
                </a:lnTo>
                <a:cubicBezTo>
                  <a:pt x="5502313" y="8878919"/>
                  <a:pt x="5517968" y="9059305"/>
                  <a:pt x="5549277" y="9179563"/>
                </a:cubicBezTo>
                <a:cubicBezTo>
                  <a:pt x="5580588" y="9299821"/>
                  <a:pt x="5632888" y="9402289"/>
                  <a:pt x="5706181" y="9486968"/>
                </a:cubicBezTo>
                <a:cubicBezTo>
                  <a:pt x="5779475" y="9571646"/>
                  <a:pt x="5882299" y="9634977"/>
                  <a:pt x="6014654" y="9676961"/>
                </a:cubicBezTo>
                <a:cubicBezTo>
                  <a:pt x="6147008" y="9718944"/>
                  <a:pt x="6308538" y="9739936"/>
                  <a:pt x="6499242" y="9739936"/>
                </a:cubicBezTo>
                <a:cubicBezTo>
                  <a:pt x="6670023" y="9739936"/>
                  <a:pt x="6821235" y="9715386"/>
                  <a:pt x="6952878" y="9666287"/>
                </a:cubicBezTo>
                <a:cubicBezTo>
                  <a:pt x="7084520" y="9617188"/>
                  <a:pt x="7192327" y="9541048"/>
                  <a:pt x="7276293" y="9437868"/>
                </a:cubicBezTo>
                <a:cubicBezTo>
                  <a:pt x="7360260" y="9334689"/>
                  <a:pt x="7415051" y="9223681"/>
                  <a:pt x="7440668" y="9104847"/>
                </a:cubicBezTo>
                <a:cubicBezTo>
                  <a:pt x="7466285" y="8986012"/>
                  <a:pt x="7479095" y="8799221"/>
                  <a:pt x="7479095" y="8544474"/>
                </a:cubicBezTo>
                <a:lnTo>
                  <a:pt x="7479095" y="7850679"/>
                </a:lnTo>
                <a:cubicBezTo>
                  <a:pt x="7479095" y="7650013"/>
                  <a:pt x="7465219" y="7500580"/>
                  <a:pt x="7437466" y="7402381"/>
                </a:cubicBezTo>
                <a:cubicBezTo>
                  <a:pt x="7409715" y="7304183"/>
                  <a:pt x="7358125" y="7208830"/>
                  <a:pt x="7282697" y="7116324"/>
                </a:cubicBezTo>
                <a:cubicBezTo>
                  <a:pt x="7207269" y="7023818"/>
                  <a:pt x="7100175" y="6948746"/>
                  <a:pt x="6961416" y="6891108"/>
                </a:cubicBezTo>
                <a:cubicBezTo>
                  <a:pt x="6822657" y="6833469"/>
                  <a:pt x="6656503" y="6804650"/>
                  <a:pt x="6462952" y="6804650"/>
                </a:cubicBezTo>
                <a:close/>
                <a:moveTo>
                  <a:pt x="5338476" y="6804650"/>
                </a:moveTo>
                <a:cubicBezTo>
                  <a:pt x="5100807" y="6820350"/>
                  <a:pt x="4919353" y="6961599"/>
                  <a:pt x="4794114" y="7228399"/>
                </a:cubicBezTo>
                <a:lnTo>
                  <a:pt x="4828270" y="6855884"/>
                </a:lnTo>
                <a:lnTo>
                  <a:pt x="3965830" y="6855884"/>
                </a:lnTo>
                <a:lnTo>
                  <a:pt x="3965830" y="9688702"/>
                </a:lnTo>
                <a:lnTo>
                  <a:pt x="4828270" y="9688702"/>
                </a:lnTo>
                <a:lnTo>
                  <a:pt x="4828270" y="8570091"/>
                </a:lnTo>
                <a:cubicBezTo>
                  <a:pt x="4828270" y="8295420"/>
                  <a:pt x="4836809" y="8120014"/>
                  <a:pt x="4853888" y="8043875"/>
                </a:cubicBezTo>
                <a:cubicBezTo>
                  <a:pt x="4870966" y="7967735"/>
                  <a:pt x="4916507" y="7908318"/>
                  <a:pt x="4990511" y="7865623"/>
                </a:cubicBezTo>
                <a:cubicBezTo>
                  <a:pt x="5064517" y="7822928"/>
                  <a:pt x="5180505" y="7801580"/>
                  <a:pt x="5338476" y="7801580"/>
                </a:cubicBezTo>
                <a:close/>
                <a:moveTo>
                  <a:pt x="1800697" y="6232536"/>
                </a:moveTo>
                <a:lnTo>
                  <a:pt x="1800697" y="9688702"/>
                </a:lnTo>
                <a:lnTo>
                  <a:pt x="2699428" y="9688702"/>
                </a:lnTo>
                <a:lnTo>
                  <a:pt x="2699428" y="8296842"/>
                </a:lnTo>
                <a:lnTo>
                  <a:pt x="2940655" y="8296842"/>
                </a:lnTo>
                <a:cubicBezTo>
                  <a:pt x="3137052" y="8296842"/>
                  <a:pt x="3296092" y="8269802"/>
                  <a:pt x="3417773" y="8215722"/>
                </a:cubicBezTo>
                <a:cubicBezTo>
                  <a:pt x="3539453" y="8161642"/>
                  <a:pt x="3623064" y="8084079"/>
                  <a:pt x="3668606" y="7983034"/>
                </a:cubicBezTo>
                <a:cubicBezTo>
                  <a:pt x="3714148" y="7881989"/>
                  <a:pt x="3736918" y="7721171"/>
                  <a:pt x="3736918" y="7500580"/>
                </a:cubicBezTo>
                <a:lnTo>
                  <a:pt x="3736918" y="7199580"/>
                </a:lnTo>
                <a:cubicBezTo>
                  <a:pt x="3736918" y="6983258"/>
                  <a:pt x="3725177" y="6823507"/>
                  <a:pt x="3701694" y="6720328"/>
                </a:cubicBezTo>
                <a:cubicBezTo>
                  <a:pt x="3678212" y="6617148"/>
                  <a:pt x="3633383" y="6529267"/>
                  <a:pt x="3567205" y="6456685"/>
                </a:cubicBezTo>
                <a:cubicBezTo>
                  <a:pt x="3501028" y="6384104"/>
                  <a:pt x="3402118" y="6328600"/>
                  <a:pt x="3270475" y="6290175"/>
                </a:cubicBezTo>
                <a:cubicBezTo>
                  <a:pt x="3138831" y="6251749"/>
                  <a:pt x="2950618" y="6232536"/>
                  <a:pt x="2705832" y="6232536"/>
                </a:cubicBezTo>
                <a:close/>
                <a:moveTo>
                  <a:pt x="15208212" y="2058043"/>
                </a:moveTo>
                <a:cubicBezTo>
                  <a:pt x="15259446" y="2058043"/>
                  <a:pt x="15292891" y="2076900"/>
                  <a:pt x="15308546" y="2114613"/>
                </a:cubicBezTo>
                <a:cubicBezTo>
                  <a:pt x="15324200" y="2152327"/>
                  <a:pt x="15332028" y="2243766"/>
                  <a:pt x="15332028" y="2388930"/>
                </a:cubicBezTo>
                <a:lnTo>
                  <a:pt x="15332028" y="3695398"/>
                </a:lnTo>
                <a:cubicBezTo>
                  <a:pt x="15332028" y="3817791"/>
                  <a:pt x="15323845" y="3897488"/>
                  <a:pt x="15307478" y="3934491"/>
                </a:cubicBezTo>
                <a:cubicBezTo>
                  <a:pt x="15291112" y="3971493"/>
                  <a:pt x="15257311" y="3989994"/>
                  <a:pt x="15206077" y="3989994"/>
                </a:cubicBezTo>
                <a:cubicBezTo>
                  <a:pt x="15156266" y="3989994"/>
                  <a:pt x="15122822" y="3969714"/>
                  <a:pt x="15105744" y="3929154"/>
                </a:cubicBezTo>
                <a:cubicBezTo>
                  <a:pt x="15088666" y="3888594"/>
                  <a:pt x="15080127" y="3801424"/>
                  <a:pt x="15080127" y="3667646"/>
                </a:cubicBezTo>
                <a:lnTo>
                  <a:pt x="15080127" y="2388930"/>
                </a:lnTo>
                <a:cubicBezTo>
                  <a:pt x="15080127" y="2243766"/>
                  <a:pt x="15088666" y="2152327"/>
                  <a:pt x="15105744" y="2114613"/>
                </a:cubicBezTo>
                <a:cubicBezTo>
                  <a:pt x="15122822" y="2076900"/>
                  <a:pt x="15156978" y="2058043"/>
                  <a:pt x="15208212" y="2058043"/>
                </a:cubicBezTo>
                <a:close/>
                <a:moveTo>
                  <a:pt x="6239932" y="2058043"/>
                </a:moveTo>
                <a:cubicBezTo>
                  <a:pt x="6288321" y="2058043"/>
                  <a:pt x="6320343" y="2079390"/>
                  <a:pt x="6335997" y="2122085"/>
                </a:cubicBezTo>
                <a:cubicBezTo>
                  <a:pt x="6351652" y="2164780"/>
                  <a:pt x="6359479" y="2259421"/>
                  <a:pt x="6359479" y="2406008"/>
                </a:cubicBezTo>
                <a:lnTo>
                  <a:pt x="6359479" y="2613078"/>
                </a:lnTo>
                <a:lnTo>
                  <a:pt x="6107578" y="2613078"/>
                </a:lnTo>
                <a:lnTo>
                  <a:pt x="6107578" y="2406008"/>
                </a:lnTo>
                <a:cubicBezTo>
                  <a:pt x="6107578" y="2246613"/>
                  <a:pt x="6114694" y="2148770"/>
                  <a:pt x="6128926" y="2112479"/>
                </a:cubicBezTo>
                <a:cubicBezTo>
                  <a:pt x="6143156" y="2076188"/>
                  <a:pt x="6180160" y="2058043"/>
                  <a:pt x="6239932" y="2058043"/>
                </a:cubicBezTo>
                <a:close/>
                <a:moveTo>
                  <a:pt x="15178326" y="1556375"/>
                </a:moveTo>
                <a:cubicBezTo>
                  <a:pt x="14947772" y="1556375"/>
                  <a:pt x="14758491" y="1601205"/>
                  <a:pt x="14610481" y="1690865"/>
                </a:cubicBezTo>
                <a:cubicBezTo>
                  <a:pt x="14462472" y="1780525"/>
                  <a:pt x="14360003" y="1899359"/>
                  <a:pt x="14303077" y="2047369"/>
                </a:cubicBezTo>
                <a:cubicBezTo>
                  <a:pt x="14246150" y="2195379"/>
                  <a:pt x="14217687" y="2401026"/>
                  <a:pt x="14217687" y="2664312"/>
                </a:cubicBezTo>
                <a:lnTo>
                  <a:pt x="14217687" y="3390129"/>
                </a:lnTo>
                <a:cubicBezTo>
                  <a:pt x="14217687" y="3630644"/>
                  <a:pt x="14233341" y="3811031"/>
                  <a:pt x="14264651" y="3931288"/>
                </a:cubicBezTo>
                <a:cubicBezTo>
                  <a:pt x="14295961" y="4051546"/>
                  <a:pt x="14348262" y="4154014"/>
                  <a:pt x="14421556" y="4238693"/>
                </a:cubicBezTo>
                <a:cubicBezTo>
                  <a:pt x="14494849" y="4323371"/>
                  <a:pt x="14597673" y="4386703"/>
                  <a:pt x="14730027" y="4428686"/>
                </a:cubicBezTo>
                <a:cubicBezTo>
                  <a:pt x="14862382" y="4470669"/>
                  <a:pt x="15023912" y="4491661"/>
                  <a:pt x="15214616" y="4491661"/>
                </a:cubicBezTo>
                <a:cubicBezTo>
                  <a:pt x="15385397" y="4491661"/>
                  <a:pt x="15536608" y="4467112"/>
                  <a:pt x="15668252" y="4418012"/>
                </a:cubicBezTo>
                <a:cubicBezTo>
                  <a:pt x="15799895" y="4368913"/>
                  <a:pt x="15907700" y="4292773"/>
                  <a:pt x="15991667" y="4189593"/>
                </a:cubicBezTo>
                <a:cubicBezTo>
                  <a:pt x="16075634" y="4086414"/>
                  <a:pt x="16130426" y="3975407"/>
                  <a:pt x="16156043" y="3856572"/>
                </a:cubicBezTo>
                <a:cubicBezTo>
                  <a:pt x="16181660" y="3737738"/>
                  <a:pt x="16194468" y="3550947"/>
                  <a:pt x="16194468" y="3296199"/>
                </a:cubicBezTo>
                <a:lnTo>
                  <a:pt x="16194468" y="2602404"/>
                </a:lnTo>
                <a:cubicBezTo>
                  <a:pt x="16194468" y="2401738"/>
                  <a:pt x="16180592" y="2252305"/>
                  <a:pt x="16152841" y="2154107"/>
                </a:cubicBezTo>
                <a:cubicBezTo>
                  <a:pt x="16125089" y="2055908"/>
                  <a:pt x="16073499" y="1960555"/>
                  <a:pt x="15998071" y="1868050"/>
                </a:cubicBezTo>
                <a:cubicBezTo>
                  <a:pt x="15922643" y="1775543"/>
                  <a:pt x="15815549" y="1700471"/>
                  <a:pt x="15676791" y="1642833"/>
                </a:cubicBezTo>
                <a:cubicBezTo>
                  <a:pt x="15538032" y="1585195"/>
                  <a:pt x="15371877" y="1556375"/>
                  <a:pt x="15178326" y="1556375"/>
                </a:cubicBezTo>
                <a:close/>
                <a:moveTo>
                  <a:pt x="13361971" y="1556375"/>
                </a:moveTo>
                <a:cubicBezTo>
                  <a:pt x="13243848" y="1556375"/>
                  <a:pt x="13139601" y="1582393"/>
                  <a:pt x="13049230" y="1634428"/>
                </a:cubicBezTo>
                <a:cubicBezTo>
                  <a:pt x="12958859" y="1686462"/>
                  <a:pt x="12882363" y="1764514"/>
                  <a:pt x="12819744" y="1868584"/>
                </a:cubicBezTo>
                <a:lnTo>
                  <a:pt x="12834687" y="1607610"/>
                </a:lnTo>
                <a:lnTo>
                  <a:pt x="11957304" y="1607610"/>
                </a:lnTo>
                <a:lnTo>
                  <a:pt x="11957304" y="4440427"/>
                </a:lnTo>
                <a:lnTo>
                  <a:pt x="12819744" y="4440427"/>
                </a:lnTo>
                <a:lnTo>
                  <a:pt x="12819744" y="2525554"/>
                </a:lnTo>
                <a:cubicBezTo>
                  <a:pt x="12819744" y="2312078"/>
                  <a:pt x="12827573" y="2180791"/>
                  <a:pt x="12843226" y="2131692"/>
                </a:cubicBezTo>
                <a:cubicBezTo>
                  <a:pt x="12858881" y="2082593"/>
                  <a:pt x="12897307" y="2058043"/>
                  <a:pt x="12958503" y="2058043"/>
                </a:cubicBezTo>
                <a:cubicBezTo>
                  <a:pt x="13016853" y="2058043"/>
                  <a:pt x="13052432" y="2079390"/>
                  <a:pt x="13065241" y="2122085"/>
                </a:cubicBezTo>
                <a:cubicBezTo>
                  <a:pt x="13078049" y="2164780"/>
                  <a:pt x="13084453" y="2283615"/>
                  <a:pt x="13084453" y="2478589"/>
                </a:cubicBezTo>
                <a:lnTo>
                  <a:pt x="13084453" y="4440427"/>
                </a:lnTo>
                <a:lnTo>
                  <a:pt x="13946894" y="4440427"/>
                </a:lnTo>
                <a:lnTo>
                  <a:pt x="13946894" y="2455107"/>
                </a:lnTo>
                <a:cubicBezTo>
                  <a:pt x="13946894" y="2207475"/>
                  <a:pt x="13933374" y="2030647"/>
                  <a:pt x="13906333" y="1924620"/>
                </a:cubicBezTo>
                <a:cubicBezTo>
                  <a:pt x="13879293" y="1818594"/>
                  <a:pt x="13818809" y="1730714"/>
                  <a:pt x="13724879" y="1660979"/>
                </a:cubicBezTo>
                <a:cubicBezTo>
                  <a:pt x="13630950" y="1591243"/>
                  <a:pt x="13509981" y="1556375"/>
                  <a:pt x="13361971" y="1556375"/>
                </a:cubicBezTo>
                <a:close/>
                <a:moveTo>
                  <a:pt x="8442016" y="1556375"/>
                </a:moveTo>
                <a:cubicBezTo>
                  <a:pt x="8215732" y="1556375"/>
                  <a:pt x="8023605" y="1604407"/>
                  <a:pt x="7865633" y="1700471"/>
                </a:cubicBezTo>
                <a:cubicBezTo>
                  <a:pt x="7707662" y="1796535"/>
                  <a:pt x="7604483" y="1905764"/>
                  <a:pt x="7556095" y="2028156"/>
                </a:cubicBezTo>
                <a:cubicBezTo>
                  <a:pt x="7507706" y="2150549"/>
                  <a:pt x="7483513" y="2332003"/>
                  <a:pt x="7483513" y="2572518"/>
                </a:cubicBezTo>
                <a:lnTo>
                  <a:pt x="7483513" y="3377320"/>
                </a:lnTo>
                <a:cubicBezTo>
                  <a:pt x="7483513" y="3653415"/>
                  <a:pt x="7513044" y="3866534"/>
                  <a:pt x="7572105" y="4016679"/>
                </a:cubicBezTo>
                <a:cubicBezTo>
                  <a:pt x="7631167" y="4166823"/>
                  <a:pt x="7731855" y="4283523"/>
                  <a:pt x="7874172" y="4366778"/>
                </a:cubicBezTo>
                <a:cubicBezTo>
                  <a:pt x="8016489" y="4450034"/>
                  <a:pt x="8209327" y="4491661"/>
                  <a:pt x="8452689" y="4491661"/>
                </a:cubicBezTo>
                <a:cubicBezTo>
                  <a:pt x="8643394" y="4491661"/>
                  <a:pt x="8803501" y="4461419"/>
                  <a:pt x="8933009" y="4400934"/>
                </a:cubicBezTo>
                <a:cubicBezTo>
                  <a:pt x="9062517" y="4340450"/>
                  <a:pt x="9167476" y="4250790"/>
                  <a:pt x="9247885" y="4131955"/>
                </a:cubicBezTo>
                <a:cubicBezTo>
                  <a:pt x="9328294" y="4013121"/>
                  <a:pt x="9375970" y="3897133"/>
                  <a:pt x="9390914" y="3783990"/>
                </a:cubicBezTo>
                <a:cubicBezTo>
                  <a:pt x="9405857" y="3670849"/>
                  <a:pt x="9414040" y="3501136"/>
                  <a:pt x="9415463" y="3274852"/>
                </a:cubicBezTo>
                <a:lnTo>
                  <a:pt x="8646952" y="3274852"/>
                </a:lnTo>
                <a:lnTo>
                  <a:pt x="8646952" y="3612143"/>
                </a:lnTo>
                <a:cubicBezTo>
                  <a:pt x="8646952" y="3758729"/>
                  <a:pt x="8636634" y="3858352"/>
                  <a:pt x="8615998" y="3911008"/>
                </a:cubicBezTo>
                <a:cubicBezTo>
                  <a:pt x="8595363" y="3963665"/>
                  <a:pt x="8555869" y="3989994"/>
                  <a:pt x="8497519" y="3989994"/>
                </a:cubicBezTo>
                <a:cubicBezTo>
                  <a:pt x="8447709" y="3989994"/>
                  <a:pt x="8409995" y="3964733"/>
                  <a:pt x="8384377" y="3914211"/>
                </a:cubicBezTo>
                <a:cubicBezTo>
                  <a:pt x="8358761" y="3863688"/>
                  <a:pt x="8345952" y="3787905"/>
                  <a:pt x="8345952" y="3686860"/>
                </a:cubicBezTo>
                <a:lnTo>
                  <a:pt x="8345952" y="2350504"/>
                </a:lnTo>
                <a:cubicBezTo>
                  <a:pt x="8345952" y="2226688"/>
                  <a:pt x="8354491" y="2146990"/>
                  <a:pt x="8371569" y="2111411"/>
                </a:cubicBezTo>
                <a:cubicBezTo>
                  <a:pt x="8388647" y="2075832"/>
                  <a:pt x="8422091" y="2058043"/>
                  <a:pt x="8471903" y="2058043"/>
                </a:cubicBezTo>
                <a:cubicBezTo>
                  <a:pt x="8521713" y="2058043"/>
                  <a:pt x="8555869" y="2078323"/>
                  <a:pt x="8574371" y="2118883"/>
                </a:cubicBezTo>
                <a:cubicBezTo>
                  <a:pt x="8592871" y="2159443"/>
                  <a:pt x="8602123" y="2236650"/>
                  <a:pt x="8602123" y="2350504"/>
                </a:cubicBezTo>
                <a:lnTo>
                  <a:pt x="8602123" y="2677121"/>
                </a:lnTo>
                <a:lnTo>
                  <a:pt x="9415463" y="2677121"/>
                </a:lnTo>
                <a:cubicBezTo>
                  <a:pt x="9415463" y="2410988"/>
                  <a:pt x="9389135" y="2205341"/>
                  <a:pt x="9336478" y="2060178"/>
                </a:cubicBezTo>
                <a:cubicBezTo>
                  <a:pt x="9283820" y="1915014"/>
                  <a:pt x="9177794" y="1794756"/>
                  <a:pt x="9018399" y="1699404"/>
                </a:cubicBezTo>
                <a:cubicBezTo>
                  <a:pt x="8859004" y="1604052"/>
                  <a:pt x="8666877" y="1556375"/>
                  <a:pt x="8442016" y="1556375"/>
                </a:cubicBezTo>
                <a:close/>
                <a:moveTo>
                  <a:pt x="6199373" y="1556375"/>
                </a:moveTo>
                <a:cubicBezTo>
                  <a:pt x="6001552" y="1556375"/>
                  <a:pt x="5826502" y="1594445"/>
                  <a:pt x="5674222" y="1670585"/>
                </a:cubicBezTo>
                <a:cubicBezTo>
                  <a:pt x="5521945" y="1746724"/>
                  <a:pt x="5412360" y="1856308"/>
                  <a:pt x="5345471" y="1999337"/>
                </a:cubicBezTo>
                <a:cubicBezTo>
                  <a:pt x="5278582" y="2142365"/>
                  <a:pt x="5245138" y="2337696"/>
                  <a:pt x="5245138" y="2585326"/>
                </a:cubicBezTo>
                <a:lnTo>
                  <a:pt x="5245138" y="3411476"/>
                </a:lnTo>
                <a:cubicBezTo>
                  <a:pt x="5245138" y="3622105"/>
                  <a:pt x="5260081" y="3782568"/>
                  <a:pt x="5289967" y="3892863"/>
                </a:cubicBezTo>
                <a:cubicBezTo>
                  <a:pt x="5319855" y="4003159"/>
                  <a:pt x="5373579" y="4104203"/>
                  <a:pt x="5451142" y="4195998"/>
                </a:cubicBezTo>
                <a:cubicBezTo>
                  <a:pt x="5528705" y="4287792"/>
                  <a:pt x="5637221" y="4360018"/>
                  <a:pt x="5776690" y="4412675"/>
                </a:cubicBezTo>
                <a:cubicBezTo>
                  <a:pt x="5916163" y="4465333"/>
                  <a:pt x="6076980" y="4491661"/>
                  <a:pt x="6259145" y="4491661"/>
                </a:cubicBezTo>
                <a:cubicBezTo>
                  <a:pt x="6447003" y="4491661"/>
                  <a:pt x="6603196" y="4464977"/>
                  <a:pt x="6727724" y="4411608"/>
                </a:cubicBezTo>
                <a:cubicBezTo>
                  <a:pt x="6852250" y="4358239"/>
                  <a:pt x="6955075" y="4278186"/>
                  <a:pt x="7036196" y="4171448"/>
                </a:cubicBezTo>
                <a:cubicBezTo>
                  <a:pt x="7117316" y="4064710"/>
                  <a:pt x="7168907" y="3964377"/>
                  <a:pt x="7190965" y="3870448"/>
                </a:cubicBezTo>
                <a:cubicBezTo>
                  <a:pt x="7213024" y="3776519"/>
                  <a:pt x="7224054" y="3642030"/>
                  <a:pt x="7224054" y="3466980"/>
                </a:cubicBezTo>
                <a:lnTo>
                  <a:pt x="7224054" y="3257774"/>
                </a:lnTo>
                <a:lnTo>
                  <a:pt x="6406444" y="3257774"/>
                </a:lnTo>
                <a:lnTo>
                  <a:pt x="6406444" y="3631356"/>
                </a:lnTo>
                <a:cubicBezTo>
                  <a:pt x="6406444" y="3772250"/>
                  <a:pt x="6395415" y="3867246"/>
                  <a:pt x="6373355" y="3916346"/>
                </a:cubicBezTo>
                <a:cubicBezTo>
                  <a:pt x="6351296" y="3965444"/>
                  <a:pt x="6307534" y="3989994"/>
                  <a:pt x="6242067" y="3989994"/>
                </a:cubicBezTo>
                <a:cubicBezTo>
                  <a:pt x="6189410" y="3989994"/>
                  <a:pt x="6153832" y="3971493"/>
                  <a:pt x="6135330" y="3934491"/>
                </a:cubicBezTo>
                <a:cubicBezTo>
                  <a:pt x="6116829" y="3897488"/>
                  <a:pt x="6107578" y="3814945"/>
                  <a:pt x="6107578" y="3686860"/>
                </a:cubicBezTo>
                <a:lnTo>
                  <a:pt x="6107578" y="3074185"/>
                </a:lnTo>
                <a:lnTo>
                  <a:pt x="7224054" y="3074185"/>
                </a:lnTo>
                <a:lnTo>
                  <a:pt x="7224054" y="2698469"/>
                </a:lnTo>
                <a:cubicBezTo>
                  <a:pt x="7224054" y="2423797"/>
                  <a:pt x="7192388" y="2210677"/>
                  <a:pt x="7129058" y="2059110"/>
                </a:cubicBezTo>
                <a:cubicBezTo>
                  <a:pt x="7065727" y="1907542"/>
                  <a:pt x="6955431" y="1785861"/>
                  <a:pt x="6798171" y="1694067"/>
                </a:cubicBezTo>
                <a:cubicBezTo>
                  <a:pt x="6640910" y="1602273"/>
                  <a:pt x="6441311" y="1556375"/>
                  <a:pt x="6199373" y="1556375"/>
                </a:cubicBezTo>
                <a:close/>
                <a:moveTo>
                  <a:pt x="9671304" y="984262"/>
                </a:moveTo>
                <a:lnTo>
                  <a:pt x="9671304" y="4440427"/>
                </a:lnTo>
                <a:lnTo>
                  <a:pt x="10533744" y="4440427"/>
                </a:lnTo>
                <a:lnTo>
                  <a:pt x="10533744" y="2418816"/>
                </a:lnTo>
                <a:cubicBezTo>
                  <a:pt x="10533744" y="2275076"/>
                  <a:pt x="10542995" y="2179012"/>
                  <a:pt x="10561496" y="2130625"/>
                </a:cubicBezTo>
                <a:cubicBezTo>
                  <a:pt x="10579997" y="2082237"/>
                  <a:pt x="10615576" y="2058043"/>
                  <a:pt x="10668233" y="2058043"/>
                </a:cubicBezTo>
                <a:cubicBezTo>
                  <a:pt x="10725160" y="2058043"/>
                  <a:pt x="10761807" y="2081525"/>
                  <a:pt x="10778173" y="2128489"/>
                </a:cubicBezTo>
                <a:cubicBezTo>
                  <a:pt x="10794540" y="2175454"/>
                  <a:pt x="10802723" y="2281480"/>
                  <a:pt x="10802723" y="2446568"/>
                </a:cubicBezTo>
                <a:lnTo>
                  <a:pt x="10802723" y="4440427"/>
                </a:lnTo>
                <a:lnTo>
                  <a:pt x="11665163" y="4440427"/>
                </a:lnTo>
                <a:lnTo>
                  <a:pt x="11665163" y="2487128"/>
                </a:lnTo>
                <a:cubicBezTo>
                  <a:pt x="11665163" y="2220996"/>
                  <a:pt x="11653422" y="2037762"/>
                  <a:pt x="11629940" y="1937429"/>
                </a:cubicBezTo>
                <a:cubicBezTo>
                  <a:pt x="11606458" y="1837096"/>
                  <a:pt x="11541703" y="1748503"/>
                  <a:pt x="11435677" y="1671652"/>
                </a:cubicBezTo>
                <a:cubicBezTo>
                  <a:pt x="11329651" y="1594801"/>
                  <a:pt x="11201210" y="1556375"/>
                  <a:pt x="11050354" y="1556375"/>
                </a:cubicBezTo>
                <a:cubicBezTo>
                  <a:pt x="10952156" y="1556375"/>
                  <a:pt x="10860005" y="1573498"/>
                  <a:pt x="10773904" y="1607743"/>
                </a:cubicBezTo>
                <a:cubicBezTo>
                  <a:pt x="10687802" y="1641988"/>
                  <a:pt x="10607749" y="1693355"/>
                  <a:pt x="10533744" y="1761846"/>
                </a:cubicBezTo>
                <a:lnTo>
                  <a:pt x="10533744" y="984262"/>
                </a:lnTo>
                <a:close/>
                <a:moveTo>
                  <a:pt x="3123369" y="984262"/>
                </a:moveTo>
                <a:lnTo>
                  <a:pt x="3123369" y="1675922"/>
                </a:lnTo>
                <a:lnTo>
                  <a:pt x="3654923" y="1675922"/>
                </a:lnTo>
                <a:lnTo>
                  <a:pt x="3654923" y="4440427"/>
                </a:lnTo>
                <a:lnTo>
                  <a:pt x="4553655" y="4440427"/>
                </a:lnTo>
                <a:lnTo>
                  <a:pt x="4553655" y="1675922"/>
                </a:lnTo>
                <a:lnTo>
                  <a:pt x="5087343" y="1675922"/>
                </a:lnTo>
                <a:lnTo>
                  <a:pt x="5087343" y="984262"/>
                </a:lnTo>
                <a:close/>
                <a:moveTo>
                  <a:pt x="0" y="0"/>
                </a:moveTo>
                <a:lnTo>
                  <a:pt x="19427253" y="0"/>
                </a:lnTo>
                <a:lnTo>
                  <a:pt x="19427253" y="10801512"/>
                </a:lnTo>
                <a:lnTo>
                  <a:pt x="0" y="10801512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B94543B8-5005-E352-2C7C-C896094FBD09}"/>
              </a:ext>
            </a:extLst>
          </p:cNvPr>
          <p:cNvGrpSpPr/>
          <p:nvPr/>
        </p:nvGrpSpPr>
        <p:grpSpPr>
          <a:xfrm>
            <a:off x="-9660242" y="5155518"/>
            <a:ext cx="8798560" cy="3742896"/>
            <a:chOff x="-9160162" y="5115463"/>
            <a:chExt cx="8798560" cy="3742896"/>
          </a:xfrm>
          <a:effectLst>
            <a:glow rad="101600">
              <a:schemeClr val="bg2">
                <a:lumMod val="75000"/>
                <a:alpha val="60000"/>
              </a:schemeClr>
            </a:glow>
          </a:effectLst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9CC3296-7704-93F1-0511-139751048127}"/>
                </a:ext>
              </a:extLst>
            </p:cNvPr>
            <p:cNvSpPr/>
            <p:nvPr/>
          </p:nvSpPr>
          <p:spPr>
            <a:xfrm>
              <a:off x="-9160162" y="5115463"/>
              <a:ext cx="8798560" cy="3661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2F0E8B-BC95-56EF-7F80-DC078FEDAC80}"/>
                </a:ext>
              </a:extLst>
            </p:cNvPr>
            <p:cNvSpPr txBox="1"/>
            <p:nvPr/>
          </p:nvSpPr>
          <p:spPr>
            <a:xfrm>
              <a:off x="-8564514" y="5149651"/>
              <a:ext cx="7606765" cy="370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7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Разработка технологии горячего посада слябов в нагревательные печи прокатного производства ПАО Северсталь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750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05B96C4-D36A-5211-A4F7-2FE5D9375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435772"/>
              </p:ext>
            </p:extLst>
          </p:nvPr>
        </p:nvGraphicFramePr>
        <p:xfrm>
          <a:off x="0" y="-1"/>
          <a:ext cx="20104112" cy="11315701"/>
        </p:xfrm>
        <a:graphic>
          <a:graphicData uri="http://schemas.openxmlformats.org/drawingml/2006/table">
            <a:tbl>
              <a:tblPr>
                <a:tableStyleId>{A88DF0FD-1832-459D-A4AA-4501EE5D750F}</a:tableStyleId>
              </a:tblPr>
              <a:tblGrid>
                <a:gridCol w="1256507">
                  <a:extLst>
                    <a:ext uri="{9D8B030D-6E8A-4147-A177-3AD203B41FA5}">
                      <a16:colId xmlns:a16="http://schemas.microsoft.com/office/drawing/2014/main" val="897813402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162533492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4122985276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573208501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3671754138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1696494871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2153521314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1100872554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571446135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3846086271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1610433668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4204883568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2538979493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2810099014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2455245865"/>
                    </a:ext>
                  </a:extLst>
                </a:gridCol>
                <a:gridCol w="1256507">
                  <a:extLst>
                    <a:ext uri="{9D8B030D-6E8A-4147-A177-3AD203B41FA5}">
                      <a16:colId xmlns:a16="http://schemas.microsoft.com/office/drawing/2014/main" val="74911690"/>
                    </a:ext>
                  </a:extLst>
                </a:gridCol>
              </a:tblGrid>
              <a:tr h="1540357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6208522"/>
                  </a:ext>
                </a:extLst>
              </a:tr>
              <a:tr h="122191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0516083"/>
                  </a:ext>
                </a:extLst>
              </a:tr>
              <a:tr h="122191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841152"/>
                  </a:ext>
                </a:extLst>
              </a:tr>
              <a:tr h="122191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9905291"/>
                  </a:ext>
                </a:extLst>
              </a:tr>
              <a:tr h="12219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5528479"/>
                  </a:ext>
                </a:extLst>
              </a:tr>
              <a:tr h="122191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9149157"/>
                  </a:ext>
                </a:extLst>
              </a:tr>
              <a:tr h="122191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4997504"/>
                  </a:ext>
                </a:extLst>
              </a:tr>
              <a:tr h="122191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4647136"/>
                  </a:ext>
                </a:extLst>
              </a:tr>
              <a:tr h="12219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5513505"/>
                  </a:ext>
                </a:extLst>
              </a:tr>
            </a:tbl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707A87F-091A-0C16-40FF-A021729DA2DB}"/>
              </a:ext>
            </a:extLst>
          </p:cNvPr>
          <p:cNvSpPr/>
          <p:nvPr/>
        </p:nvSpPr>
        <p:spPr>
          <a:xfrm>
            <a:off x="15079741" y="3947748"/>
            <a:ext cx="1243330" cy="1270000"/>
          </a:xfrm>
          <a:prstGeom prst="rect">
            <a:avLst/>
          </a:prstGeom>
          <a:solidFill>
            <a:srgbClr val="E03D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DD66920-C322-B461-5722-3995DB415C42}"/>
              </a:ext>
            </a:extLst>
          </p:cNvPr>
          <p:cNvSpPr/>
          <p:nvPr/>
        </p:nvSpPr>
        <p:spPr>
          <a:xfrm>
            <a:off x="-609587" y="4140640"/>
            <a:ext cx="1243330" cy="1270000"/>
          </a:xfrm>
          <a:prstGeom prst="rect">
            <a:avLst/>
          </a:prstGeom>
          <a:solidFill>
            <a:srgbClr val="118B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703BAF-43F5-57C4-B1D1-8849BCF8B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3699" y="0"/>
            <a:ext cx="17431238" cy="113157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D43AAD-E913-6604-A4D2-0640F7549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80199" y="709088"/>
            <a:ext cx="10849819" cy="11651674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898362A-E7BD-84A6-D502-A7BCA1048BC3}"/>
              </a:ext>
            </a:extLst>
          </p:cNvPr>
          <p:cNvSpPr/>
          <p:nvPr/>
        </p:nvSpPr>
        <p:spPr>
          <a:xfrm>
            <a:off x="8234625" y="1993901"/>
            <a:ext cx="1243330" cy="1270000"/>
          </a:xfrm>
          <a:prstGeom prst="rect">
            <a:avLst/>
          </a:prstGeom>
          <a:solidFill>
            <a:srgbClr val="095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191297-AFA0-A4AE-C00B-CAEE331F34CB}"/>
              </a:ext>
            </a:extLst>
          </p:cNvPr>
          <p:cNvSpPr/>
          <p:nvPr/>
        </p:nvSpPr>
        <p:spPr>
          <a:xfrm>
            <a:off x="6805102" y="9370219"/>
            <a:ext cx="1243330" cy="1270000"/>
          </a:xfrm>
          <a:prstGeom prst="rect">
            <a:avLst/>
          </a:prstGeom>
          <a:solidFill>
            <a:srgbClr val="F1A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CF89413-E384-52C8-870F-A3804AB46D4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" r="-4821"/>
          <a:stretch/>
        </p:blipFill>
        <p:spPr>
          <a:xfrm>
            <a:off x="942976" y="740509"/>
            <a:ext cx="5694688" cy="1975544"/>
          </a:xfrm>
          <a:prstGeom prst="rect">
            <a:avLst/>
          </a:prstGeom>
        </p:spPr>
      </p:pic>
      <p:pic>
        <p:nvPicPr>
          <p:cNvPr id="21" name="Рисунок 85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BF2DFA3-E20E-36DE-D883-C4B72C7935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34272" y="709088"/>
            <a:ext cx="1888217" cy="692806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C6FB149-97CB-7397-8592-CD7F7180DDFE}"/>
              </a:ext>
            </a:extLst>
          </p:cNvPr>
          <p:cNvGrpSpPr/>
          <p:nvPr/>
        </p:nvGrpSpPr>
        <p:grpSpPr>
          <a:xfrm>
            <a:off x="-19867135" y="-1"/>
            <a:ext cx="19812000" cy="11315700"/>
            <a:chOff x="0" y="0"/>
            <a:chExt cx="16459200" cy="11315700"/>
          </a:xfrm>
          <a:blipFill>
            <a:blip r:embed="rId9"/>
            <a:stretch>
              <a:fillRect/>
            </a:stretch>
          </a:blipFill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CED3376-8092-CCD6-AFCB-C50D6869FD04}"/>
                </a:ext>
              </a:extLst>
            </p:cNvPr>
            <p:cNvSpPr/>
            <p:nvPr/>
          </p:nvSpPr>
          <p:spPr>
            <a:xfrm>
              <a:off x="0" y="0"/>
              <a:ext cx="10052050" cy="11315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ый треугольник 11">
              <a:extLst>
                <a:ext uri="{FF2B5EF4-FFF2-40B4-BE49-F238E27FC236}">
                  <a16:creationId xmlns:a16="http://schemas.microsoft.com/office/drawing/2014/main" id="{9366D414-D657-7364-C6FC-A9AAF286BF56}"/>
                </a:ext>
              </a:extLst>
            </p:cNvPr>
            <p:cNvSpPr/>
            <p:nvPr/>
          </p:nvSpPr>
          <p:spPr>
            <a:xfrm rot="10800000" flipH="1">
              <a:off x="10052050" y="0"/>
              <a:ext cx="6407150" cy="113157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D65734B-CF1C-6E53-14AD-3878A12B4563}"/>
              </a:ext>
            </a:extLst>
          </p:cNvPr>
          <p:cNvSpPr txBox="1"/>
          <p:nvPr/>
        </p:nvSpPr>
        <p:spPr>
          <a:xfrm>
            <a:off x="-23292843" y="3827052"/>
            <a:ext cx="147476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/>
            <a:r>
              <a:rPr lang="ru-RU" sz="4000" dirty="0">
                <a:highlight>
                  <a:srgbClr val="F19A8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Экономическая выгода:</a:t>
            </a:r>
          </a:p>
          <a:p>
            <a:pPr marL="15875"/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Уменьшение времени обработки и повышение производительности помогут снизить затраты на энергию и рабочую силу, что может сказаться на финансовых показателях предприятия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26643F-EB8A-F6FF-0A06-50FB518F7878}"/>
              </a:ext>
            </a:extLst>
          </p:cNvPr>
          <p:cNvSpPr txBox="1"/>
          <p:nvPr/>
        </p:nvSpPr>
        <p:spPr>
          <a:xfrm>
            <a:off x="-24975833" y="6018964"/>
            <a:ext cx="1365287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/>
            <a:r>
              <a:rPr lang="ru-RU" sz="4000" dirty="0">
                <a:highlight>
                  <a:srgbClr val="F19A8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Экологическая сторона:</a:t>
            </a:r>
          </a:p>
          <a:p>
            <a:pPr marL="15875"/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Использование технологии горячего посада слябов может сократить выбросы загрязняющих веществ и улучшить экологическую обстановку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F47329-EC2E-1F92-8397-02ACE9B0AFED}"/>
              </a:ext>
            </a:extLst>
          </p:cNvPr>
          <p:cNvSpPr txBox="1"/>
          <p:nvPr/>
        </p:nvSpPr>
        <p:spPr>
          <a:xfrm>
            <a:off x="-27385542" y="8329012"/>
            <a:ext cx="123398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/>
            <a:r>
              <a:rPr lang="ru-RU" sz="4000" dirty="0">
                <a:highlight>
                  <a:srgbClr val="F19A8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Конкурентоспособность:</a:t>
            </a:r>
          </a:p>
          <a:p>
            <a:pPr marL="15875"/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Внедрение инноваций в производственные процессы помогает предприятию оставаться конкурентоспособным и реагировать на изменения в рыночной среде</a:t>
            </a:r>
            <a:endParaRPr lang="en-US" sz="3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dirty="0"/>
          </a:p>
        </p:txBody>
      </p:sp>
      <p:sp>
        <p:nvSpPr>
          <p:cNvPr id="27" name="Заголовок 14">
            <a:extLst>
              <a:ext uri="{FF2B5EF4-FFF2-40B4-BE49-F238E27FC236}">
                <a16:creationId xmlns:a16="http://schemas.microsoft.com/office/drawing/2014/main" id="{015A671A-9F5E-861E-FE08-69C60C3A9C5E}"/>
              </a:ext>
            </a:extLst>
          </p:cNvPr>
          <p:cNvSpPr txBox="1">
            <a:spLocks/>
          </p:cNvSpPr>
          <p:nvPr/>
        </p:nvSpPr>
        <p:spPr>
          <a:xfrm>
            <a:off x="-19215919" y="351335"/>
            <a:ext cx="14989285" cy="911089"/>
          </a:xfrm>
          <a:prstGeom prst="rect">
            <a:avLst/>
          </a:prstGeom>
        </p:spPr>
        <p:txBody>
          <a:bodyPr lIns="0" tIns="0" rIns="0" bIns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72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Актуальность проекта</a:t>
            </a:r>
          </a:p>
        </p:txBody>
      </p:sp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id="{4C28B03D-462B-1331-CEA4-2A14A3A51034}"/>
              </a:ext>
            </a:extLst>
          </p:cNvPr>
          <p:cNvSpPr/>
          <p:nvPr/>
        </p:nvSpPr>
        <p:spPr>
          <a:xfrm flipH="1">
            <a:off x="-5330906" y="4582748"/>
            <a:ext cx="4256300" cy="4256300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682F2082-6A00-046A-D7C7-621EE24ED26F}"/>
              </a:ext>
            </a:extLst>
          </p:cNvPr>
          <p:cNvGrpSpPr/>
          <p:nvPr/>
        </p:nvGrpSpPr>
        <p:grpSpPr>
          <a:xfrm>
            <a:off x="0" y="5217748"/>
            <a:ext cx="8798560" cy="3742896"/>
            <a:chOff x="-9160162" y="5115463"/>
            <a:chExt cx="8798560" cy="3742896"/>
          </a:xfrm>
          <a:effectLst>
            <a:glow rad="101600">
              <a:schemeClr val="bg2">
                <a:lumMod val="75000"/>
                <a:alpha val="60000"/>
              </a:schemeClr>
            </a:glow>
          </a:effectLst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7940652A-5915-6688-9C80-4A1596879560}"/>
                </a:ext>
              </a:extLst>
            </p:cNvPr>
            <p:cNvSpPr/>
            <p:nvPr/>
          </p:nvSpPr>
          <p:spPr>
            <a:xfrm>
              <a:off x="-9160162" y="5115463"/>
              <a:ext cx="8798560" cy="3661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AFD3A7F-8B55-7E42-D1B0-A3A5AED9FC4F}"/>
                </a:ext>
              </a:extLst>
            </p:cNvPr>
            <p:cNvSpPr txBox="1"/>
            <p:nvPr/>
          </p:nvSpPr>
          <p:spPr>
            <a:xfrm>
              <a:off x="-8564514" y="5149651"/>
              <a:ext cx="7606765" cy="370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7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Разработка технологии горячего посада слябов в нагревательные печи прокатного производства ПАО Северсталь</a:t>
              </a:r>
            </a:p>
          </p:txBody>
        </p:sp>
      </p:grp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id="{800C3B99-BA2B-31E1-7685-4FD2B0CD098E}"/>
              </a:ext>
            </a:extLst>
          </p:cNvPr>
          <p:cNvSpPr/>
          <p:nvPr/>
        </p:nvSpPr>
        <p:spPr>
          <a:xfrm>
            <a:off x="-513474896" y="-186023252"/>
            <a:ext cx="1009859330" cy="561479700"/>
          </a:xfrm>
          <a:custGeom>
            <a:avLst/>
            <a:gdLst/>
            <a:ahLst/>
            <a:cxnLst/>
            <a:rect l="l" t="t" r="r" b="b"/>
            <a:pathLst>
              <a:path w="19427253" h="10801512">
                <a:moveTo>
                  <a:pt x="12564532" y="7306317"/>
                </a:moveTo>
                <a:cubicBezTo>
                  <a:pt x="12612919" y="7306317"/>
                  <a:pt x="12644941" y="7327665"/>
                  <a:pt x="12660596" y="7370360"/>
                </a:cubicBezTo>
                <a:cubicBezTo>
                  <a:pt x="12676250" y="7413055"/>
                  <a:pt x="12684078" y="7507696"/>
                  <a:pt x="12684078" y="7654282"/>
                </a:cubicBezTo>
                <a:lnTo>
                  <a:pt x="12684078" y="7861353"/>
                </a:lnTo>
                <a:lnTo>
                  <a:pt x="12432177" y="7861353"/>
                </a:lnTo>
                <a:lnTo>
                  <a:pt x="12432177" y="7654282"/>
                </a:lnTo>
                <a:cubicBezTo>
                  <a:pt x="12432177" y="7494887"/>
                  <a:pt x="12439293" y="7397044"/>
                  <a:pt x="12453524" y="7360754"/>
                </a:cubicBezTo>
                <a:cubicBezTo>
                  <a:pt x="12467756" y="7324463"/>
                  <a:pt x="12504759" y="7306317"/>
                  <a:pt x="12564532" y="7306317"/>
                </a:cubicBezTo>
                <a:close/>
                <a:moveTo>
                  <a:pt x="8739751" y="7306317"/>
                </a:moveTo>
                <a:cubicBezTo>
                  <a:pt x="8790985" y="7306317"/>
                  <a:pt x="8824074" y="7324107"/>
                  <a:pt x="8839017" y="7359686"/>
                </a:cubicBezTo>
                <a:cubicBezTo>
                  <a:pt x="8853960" y="7395265"/>
                  <a:pt x="8861433" y="7477809"/>
                  <a:pt x="8861433" y="7607318"/>
                </a:cubicBezTo>
                <a:lnTo>
                  <a:pt x="8861433" y="8484701"/>
                </a:lnTo>
                <a:cubicBezTo>
                  <a:pt x="8861433" y="8645519"/>
                  <a:pt x="8852893" y="8748699"/>
                  <a:pt x="8835815" y="8794240"/>
                </a:cubicBezTo>
                <a:cubicBezTo>
                  <a:pt x="8818738" y="8839782"/>
                  <a:pt x="8781735" y="8862552"/>
                  <a:pt x="8724808" y="8862552"/>
                </a:cubicBezTo>
                <a:cubicBezTo>
                  <a:pt x="8674997" y="8862552"/>
                  <a:pt x="8642264" y="8843695"/>
                  <a:pt x="8626609" y="8805981"/>
                </a:cubicBezTo>
                <a:cubicBezTo>
                  <a:pt x="8610955" y="8768267"/>
                  <a:pt x="8603127" y="8686079"/>
                  <a:pt x="8603127" y="8559417"/>
                </a:cubicBezTo>
                <a:lnTo>
                  <a:pt x="8603127" y="7607318"/>
                </a:lnTo>
                <a:cubicBezTo>
                  <a:pt x="8603127" y="7487771"/>
                  <a:pt x="8613445" y="7407718"/>
                  <a:pt x="8634081" y="7367158"/>
                </a:cubicBezTo>
                <a:cubicBezTo>
                  <a:pt x="8654717" y="7326597"/>
                  <a:pt x="8689940" y="7306317"/>
                  <a:pt x="8739751" y="7306317"/>
                </a:cubicBezTo>
                <a:close/>
                <a:moveTo>
                  <a:pt x="6492838" y="7306317"/>
                </a:moveTo>
                <a:cubicBezTo>
                  <a:pt x="6544072" y="7306317"/>
                  <a:pt x="6577517" y="7325174"/>
                  <a:pt x="6593171" y="7362888"/>
                </a:cubicBezTo>
                <a:cubicBezTo>
                  <a:pt x="6608826" y="7400602"/>
                  <a:pt x="6616654" y="7492041"/>
                  <a:pt x="6616654" y="7637204"/>
                </a:cubicBezTo>
                <a:lnTo>
                  <a:pt x="6616654" y="8943673"/>
                </a:lnTo>
                <a:cubicBezTo>
                  <a:pt x="6616654" y="9066065"/>
                  <a:pt x="6608472" y="9145763"/>
                  <a:pt x="6592105" y="9182765"/>
                </a:cubicBezTo>
                <a:cubicBezTo>
                  <a:pt x="6575737" y="9219768"/>
                  <a:pt x="6541937" y="9238269"/>
                  <a:pt x="6490703" y="9238269"/>
                </a:cubicBezTo>
                <a:cubicBezTo>
                  <a:pt x="6440893" y="9238269"/>
                  <a:pt x="6407449" y="9217989"/>
                  <a:pt x="6390370" y="9177428"/>
                </a:cubicBezTo>
                <a:cubicBezTo>
                  <a:pt x="6373292" y="9136868"/>
                  <a:pt x="6364753" y="9049699"/>
                  <a:pt x="6364753" y="8915921"/>
                </a:cubicBezTo>
                <a:lnTo>
                  <a:pt x="6364753" y="7637204"/>
                </a:lnTo>
                <a:cubicBezTo>
                  <a:pt x="6364753" y="7492041"/>
                  <a:pt x="6373292" y="7400602"/>
                  <a:pt x="6390370" y="7362888"/>
                </a:cubicBezTo>
                <a:cubicBezTo>
                  <a:pt x="6407449" y="7325174"/>
                  <a:pt x="6441604" y="7306317"/>
                  <a:pt x="6492838" y="7306317"/>
                </a:cubicBezTo>
                <a:close/>
                <a:moveTo>
                  <a:pt x="2699428" y="6823863"/>
                </a:moveTo>
                <a:cubicBezTo>
                  <a:pt x="2816128" y="6823863"/>
                  <a:pt x="2892979" y="6841653"/>
                  <a:pt x="2929981" y="6877232"/>
                </a:cubicBezTo>
                <a:cubicBezTo>
                  <a:pt x="2966984" y="6912811"/>
                  <a:pt x="2985485" y="6989662"/>
                  <a:pt x="2985485" y="7107785"/>
                </a:cubicBezTo>
                <a:lnTo>
                  <a:pt x="2985485" y="7391707"/>
                </a:lnTo>
                <a:cubicBezTo>
                  <a:pt x="2985485" y="7519793"/>
                  <a:pt x="2969474" y="7604115"/>
                  <a:pt x="2937453" y="7644676"/>
                </a:cubicBezTo>
                <a:cubicBezTo>
                  <a:pt x="2905432" y="7685236"/>
                  <a:pt x="2848149" y="7705516"/>
                  <a:pt x="2765605" y="7705516"/>
                </a:cubicBezTo>
                <a:cubicBezTo>
                  <a:pt x="2747104" y="7705516"/>
                  <a:pt x="2725045" y="7704805"/>
                  <a:pt x="2699428" y="7703381"/>
                </a:cubicBezTo>
                <a:close/>
                <a:moveTo>
                  <a:pt x="16719413" y="6804650"/>
                </a:moveTo>
                <a:cubicBezTo>
                  <a:pt x="16530131" y="6804650"/>
                  <a:pt x="16363976" y="6833825"/>
                  <a:pt x="16220948" y="6892175"/>
                </a:cubicBezTo>
                <a:cubicBezTo>
                  <a:pt x="16077920" y="6950525"/>
                  <a:pt x="15976519" y="7033425"/>
                  <a:pt x="15916746" y="7140874"/>
                </a:cubicBezTo>
                <a:cubicBezTo>
                  <a:pt x="15856973" y="7248323"/>
                  <a:pt x="15827086" y="7415190"/>
                  <a:pt x="15827086" y="7641474"/>
                </a:cubicBezTo>
                <a:cubicBezTo>
                  <a:pt x="15827086" y="7800869"/>
                  <a:pt x="15854838" y="7938560"/>
                  <a:pt x="15910341" y="8054548"/>
                </a:cubicBezTo>
                <a:cubicBezTo>
                  <a:pt x="15965845" y="8170536"/>
                  <a:pt x="16120259" y="8299689"/>
                  <a:pt x="16373583" y="8442006"/>
                </a:cubicBezTo>
                <a:cubicBezTo>
                  <a:pt x="16675295" y="8609940"/>
                  <a:pt x="16842517" y="8710985"/>
                  <a:pt x="16875249" y="8745141"/>
                </a:cubicBezTo>
                <a:cubicBezTo>
                  <a:pt x="16906561" y="8779297"/>
                  <a:pt x="16922213" y="8863975"/>
                  <a:pt x="16922213" y="8999177"/>
                </a:cubicBezTo>
                <a:cubicBezTo>
                  <a:pt x="16922213" y="9097375"/>
                  <a:pt x="16910117" y="9161774"/>
                  <a:pt x="16885925" y="9192372"/>
                </a:cubicBezTo>
                <a:cubicBezTo>
                  <a:pt x="16861729" y="9222970"/>
                  <a:pt x="16819035" y="9238269"/>
                  <a:pt x="16757837" y="9238269"/>
                </a:cubicBezTo>
                <a:cubicBezTo>
                  <a:pt x="16700913" y="9238269"/>
                  <a:pt x="16662841" y="9215498"/>
                  <a:pt x="16643629" y="9169957"/>
                </a:cubicBezTo>
                <a:cubicBezTo>
                  <a:pt x="16624417" y="9124415"/>
                  <a:pt x="16614809" y="9025505"/>
                  <a:pt x="16614809" y="8873226"/>
                </a:cubicBezTo>
                <a:lnTo>
                  <a:pt x="16614809" y="8693907"/>
                </a:lnTo>
                <a:lnTo>
                  <a:pt x="15850568" y="8693907"/>
                </a:lnTo>
                <a:lnTo>
                  <a:pt x="15850568" y="8830531"/>
                </a:lnTo>
                <a:cubicBezTo>
                  <a:pt x="15850568" y="9066777"/>
                  <a:pt x="15879743" y="9243250"/>
                  <a:pt x="15938093" y="9359950"/>
                </a:cubicBezTo>
                <a:cubicBezTo>
                  <a:pt x="15996443" y="9476650"/>
                  <a:pt x="16103537" y="9569156"/>
                  <a:pt x="16259374" y="9637468"/>
                </a:cubicBezTo>
                <a:cubicBezTo>
                  <a:pt x="16415211" y="9705780"/>
                  <a:pt x="16602713" y="9739936"/>
                  <a:pt x="16821881" y="9739936"/>
                </a:cubicBezTo>
                <a:cubicBezTo>
                  <a:pt x="17019701" y="9739936"/>
                  <a:pt x="17188701" y="9708270"/>
                  <a:pt x="17328885" y="9644939"/>
                </a:cubicBezTo>
                <a:cubicBezTo>
                  <a:pt x="17469069" y="9581608"/>
                  <a:pt x="17569045" y="9491237"/>
                  <a:pt x="17628817" y="9373826"/>
                </a:cubicBezTo>
                <a:cubicBezTo>
                  <a:pt x="17688589" y="9256414"/>
                  <a:pt x="17718477" y="9082432"/>
                  <a:pt x="17718477" y="8851879"/>
                </a:cubicBezTo>
                <a:cubicBezTo>
                  <a:pt x="17718477" y="8645519"/>
                  <a:pt x="17679341" y="8488259"/>
                  <a:pt x="17601065" y="8380098"/>
                </a:cubicBezTo>
                <a:cubicBezTo>
                  <a:pt x="17522793" y="8271937"/>
                  <a:pt x="17358417" y="8156660"/>
                  <a:pt x="17107937" y="8034268"/>
                </a:cubicBezTo>
                <a:cubicBezTo>
                  <a:pt x="16920081" y="7941762"/>
                  <a:pt x="16795909" y="7871315"/>
                  <a:pt x="16735425" y="7822928"/>
                </a:cubicBezTo>
                <a:cubicBezTo>
                  <a:pt x="16674939" y="7774540"/>
                  <a:pt x="16638649" y="7730066"/>
                  <a:pt x="16626551" y="7689506"/>
                </a:cubicBezTo>
                <a:cubicBezTo>
                  <a:pt x="16614453" y="7648945"/>
                  <a:pt x="16608405" y="7585258"/>
                  <a:pt x="16608405" y="7498445"/>
                </a:cubicBezTo>
                <a:cubicBezTo>
                  <a:pt x="16608405" y="7434403"/>
                  <a:pt x="16620503" y="7386371"/>
                  <a:pt x="16644697" y="7354349"/>
                </a:cubicBezTo>
                <a:cubicBezTo>
                  <a:pt x="16668889" y="7322328"/>
                  <a:pt x="16705181" y="7306317"/>
                  <a:pt x="16753569" y="7306317"/>
                </a:cubicBezTo>
                <a:cubicBezTo>
                  <a:pt x="16813341" y="7306317"/>
                  <a:pt x="16850701" y="7323751"/>
                  <a:pt x="16865645" y="7358619"/>
                </a:cubicBezTo>
                <a:cubicBezTo>
                  <a:pt x="16880587" y="7393487"/>
                  <a:pt x="16888057" y="7476386"/>
                  <a:pt x="16888057" y="7607318"/>
                </a:cubicBezTo>
                <a:lnTo>
                  <a:pt x="16888057" y="7761020"/>
                </a:lnTo>
                <a:lnTo>
                  <a:pt x="17652301" y="7761020"/>
                </a:lnTo>
                <a:lnTo>
                  <a:pt x="17652301" y="7596644"/>
                </a:lnTo>
                <a:cubicBezTo>
                  <a:pt x="17652301" y="7454327"/>
                  <a:pt x="17644829" y="7349724"/>
                  <a:pt x="17629885" y="7282835"/>
                </a:cubicBezTo>
                <a:cubicBezTo>
                  <a:pt x="17614941" y="7215946"/>
                  <a:pt x="17572245" y="7143364"/>
                  <a:pt x="17501801" y="7065090"/>
                </a:cubicBezTo>
                <a:cubicBezTo>
                  <a:pt x="17431353" y="6986816"/>
                  <a:pt x="17330309" y="6923841"/>
                  <a:pt x="17198665" y="6876165"/>
                </a:cubicBezTo>
                <a:cubicBezTo>
                  <a:pt x="17067021" y="6828488"/>
                  <a:pt x="16907271" y="6804650"/>
                  <a:pt x="16719413" y="6804650"/>
                </a:cubicBezTo>
                <a:close/>
                <a:moveTo>
                  <a:pt x="14662013" y="6804650"/>
                </a:moveTo>
                <a:cubicBezTo>
                  <a:pt x="14472731" y="6804650"/>
                  <a:pt x="14306576" y="6833825"/>
                  <a:pt x="14163548" y="6892175"/>
                </a:cubicBezTo>
                <a:cubicBezTo>
                  <a:pt x="14020520" y="6950525"/>
                  <a:pt x="13919119" y="7033425"/>
                  <a:pt x="13859346" y="7140874"/>
                </a:cubicBezTo>
                <a:cubicBezTo>
                  <a:pt x="13799573" y="7248323"/>
                  <a:pt x="13769686" y="7415190"/>
                  <a:pt x="13769686" y="7641474"/>
                </a:cubicBezTo>
                <a:cubicBezTo>
                  <a:pt x="13769686" y="7800869"/>
                  <a:pt x="13797438" y="7938560"/>
                  <a:pt x="13852941" y="8054548"/>
                </a:cubicBezTo>
                <a:cubicBezTo>
                  <a:pt x="13908445" y="8170536"/>
                  <a:pt x="14062859" y="8299689"/>
                  <a:pt x="14316183" y="8442006"/>
                </a:cubicBezTo>
                <a:cubicBezTo>
                  <a:pt x="14617895" y="8609940"/>
                  <a:pt x="14785117" y="8710985"/>
                  <a:pt x="14817850" y="8745141"/>
                </a:cubicBezTo>
                <a:cubicBezTo>
                  <a:pt x="14849160" y="8779297"/>
                  <a:pt x="14864814" y="8863975"/>
                  <a:pt x="14864814" y="8999177"/>
                </a:cubicBezTo>
                <a:cubicBezTo>
                  <a:pt x="14864814" y="9097375"/>
                  <a:pt x="14852718" y="9161774"/>
                  <a:pt x="14828524" y="9192372"/>
                </a:cubicBezTo>
                <a:cubicBezTo>
                  <a:pt x="14804330" y="9222970"/>
                  <a:pt x="14761635" y="9238269"/>
                  <a:pt x="14700438" y="9238269"/>
                </a:cubicBezTo>
                <a:cubicBezTo>
                  <a:pt x="14643512" y="9238269"/>
                  <a:pt x="14605442" y="9215498"/>
                  <a:pt x="14586229" y="9169957"/>
                </a:cubicBezTo>
                <a:cubicBezTo>
                  <a:pt x="14567016" y="9124415"/>
                  <a:pt x="14557410" y="9025505"/>
                  <a:pt x="14557410" y="8873226"/>
                </a:cubicBezTo>
                <a:lnTo>
                  <a:pt x="14557410" y="8693907"/>
                </a:lnTo>
                <a:lnTo>
                  <a:pt x="13793168" y="8693907"/>
                </a:lnTo>
                <a:lnTo>
                  <a:pt x="13793168" y="8830531"/>
                </a:lnTo>
                <a:cubicBezTo>
                  <a:pt x="13793168" y="9066777"/>
                  <a:pt x="13822343" y="9243250"/>
                  <a:pt x="13880693" y="9359950"/>
                </a:cubicBezTo>
                <a:cubicBezTo>
                  <a:pt x="13939043" y="9476650"/>
                  <a:pt x="14046137" y="9569156"/>
                  <a:pt x="14201974" y="9637468"/>
                </a:cubicBezTo>
                <a:cubicBezTo>
                  <a:pt x="14357811" y="9705780"/>
                  <a:pt x="14545313" y="9739936"/>
                  <a:pt x="14764481" y="9739936"/>
                </a:cubicBezTo>
                <a:cubicBezTo>
                  <a:pt x="14962302" y="9739936"/>
                  <a:pt x="15131303" y="9708270"/>
                  <a:pt x="15271485" y="9644939"/>
                </a:cubicBezTo>
                <a:cubicBezTo>
                  <a:pt x="15411667" y="9581608"/>
                  <a:pt x="15511645" y="9491237"/>
                  <a:pt x="15571418" y="9373826"/>
                </a:cubicBezTo>
                <a:cubicBezTo>
                  <a:pt x="15631191" y="9256414"/>
                  <a:pt x="15661078" y="9082432"/>
                  <a:pt x="15661078" y="8851879"/>
                </a:cubicBezTo>
                <a:cubicBezTo>
                  <a:pt x="15661078" y="8645519"/>
                  <a:pt x="15621940" y="8488259"/>
                  <a:pt x="15543666" y="8380098"/>
                </a:cubicBezTo>
                <a:cubicBezTo>
                  <a:pt x="15465392" y="8271937"/>
                  <a:pt x="15301016" y="8156660"/>
                  <a:pt x="15050538" y="8034268"/>
                </a:cubicBezTo>
                <a:cubicBezTo>
                  <a:pt x="14862680" y="7941762"/>
                  <a:pt x="14738508" y="7871315"/>
                  <a:pt x="14678024" y="7822928"/>
                </a:cubicBezTo>
                <a:cubicBezTo>
                  <a:pt x="14617539" y="7774540"/>
                  <a:pt x="14581248" y="7730066"/>
                  <a:pt x="14569151" y="7689506"/>
                </a:cubicBezTo>
                <a:cubicBezTo>
                  <a:pt x="14557054" y="7648945"/>
                  <a:pt x="14551006" y="7585258"/>
                  <a:pt x="14551006" y="7498445"/>
                </a:cubicBezTo>
                <a:cubicBezTo>
                  <a:pt x="14551006" y="7434403"/>
                  <a:pt x="14563103" y="7386371"/>
                  <a:pt x="14587297" y="7354349"/>
                </a:cubicBezTo>
                <a:cubicBezTo>
                  <a:pt x="14611490" y="7322328"/>
                  <a:pt x="14647781" y="7306317"/>
                  <a:pt x="14696169" y="7306317"/>
                </a:cubicBezTo>
                <a:cubicBezTo>
                  <a:pt x="14755942" y="7306317"/>
                  <a:pt x="14793300" y="7323751"/>
                  <a:pt x="14808244" y="7358619"/>
                </a:cubicBezTo>
                <a:cubicBezTo>
                  <a:pt x="14823187" y="7393487"/>
                  <a:pt x="14830658" y="7476386"/>
                  <a:pt x="14830658" y="7607318"/>
                </a:cubicBezTo>
                <a:lnTo>
                  <a:pt x="14830658" y="7761020"/>
                </a:lnTo>
                <a:lnTo>
                  <a:pt x="15594900" y="7761020"/>
                </a:lnTo>
                <a:lnTo>
                  <a:pt x="15594900" y="7596644"/>
                </a:lnTo>
                <a:cubicBezTo>
                  <a:pt x="15594900" y="7454327"/>
                  <a:pt x="15587429" y="7349724"/>
                  <a:pt x="15572485" y="7282835"/>
                </a:cubicBezTo>
                <a:cubicBezTo>
                  <a:pt x="15557542" y="7215946"/>
                  <a:pt x="15514847" y="7143364"/>
                  <a:pt x="15444400" y="7065090"/>
                </a:cubicBezTo>
                <a:cubicBezTo>
                  <a:pt x="15373953" y="6986816"/>
                  <a:pt x="15272908" y="6923841"/>
                  <a:pt x="15141265" y="6876165"/>
                </a:cubicBezTo>
                <a:cubicBezTo>
                  <a:pt x="15009622" y="6828488"/>
                  <a:pt x="14849871" y="6804650"/>
                  <a:pt x="14662013" y="6804650"/>
                </a:cubicBezTo>
                <a:close/>
                <a:moveTo>
                  <a:pt x="12523971" y="6804650"/>
                </a:moveTo>
                <a:cubicBezTo>
                  <a:pt x="12326151" y="6804650"/>
                  <a:pt x="12151101" y="6842720"/>
                  <a:pt x="11998822" y="6918860"/>
                </a:cubicBezTo>
                <a:cubicBezTo>
                  <a:pt x="11846543" y="6994999"/>
                  <a:pt x="11736959" y="7104583"/>
                  <a:pt x="11670070" y="7247612"/>
                </a:cubicBezTo>
                <a:cubicBezTo>
                  <a:pt x="11603181" y="7390640"/>
                  <a:pt x="11569737" y="7585970"/>
                  <a:pt x="11569737" y="7833601"/>
                </a:cubicBezTo>
                <a:lnTo>
                  <a:pt x="11569737" y="8659751"/>
                </a:lnTo>
                <a:cubicBezTo>
                  <a:pt x="11569737" y="8870380"/>
                  <a:pt x="11584680" y="9030842"/>
                  <a:pt x="11614566" y="9141138"/>
                </a:cubicBezTo>
                <a:cubicBezTo>
                  <a:pt x="11644453" y="9251433"/>
                  <a:pt x="11698178" y="9352478"/>
                  <a:pt x="11775740" y="9444273"/>
                </a:cubicBezTo>
                <a:cubicBezTo>
                  <a:pt x="11853303" y="9536067"/>
                  <a:pt x="11961820" y="9608293"/>
                  <a:pt x="12101290" y="9660950"/>
                </a:cubicBezTo>
                <a:cubicBezTo>
                  <a:pt x="12240761" y="9713607"/>
                  <a:pt x="12401579" y="9739936"/>
                  <a:pt x="12583744" y="9739936"/>
                </a:cubicBezTo>
                <a:cubicBezTo>
                  <a:pt x="12771603" y="9739936"/>
                  <a:pt x="12927796" y="9713252"/>
                  <a:pt x="13052323" y="9659883"/>
                </a:cubicBezTo>
                <a:cubicBezTo>
                  <a:pt x="13176850" y="9606514"/>
                  <a:pt x="13279674" y="9526461"/>
                  <a:pt x="13360795" y="9419723"/>
                </a:cubicBezTo>
                <a:cubicBezTo>
                  <a:pt x="13441915" y="9312985"/>
                  <a:pt x="13493505" y="9212652"/>
                  <a:pt x="13515564" y="9118723"/>
                </a:cubicBezTo>
                <a:cubicBezTo>
                  <a:pt x="13537623" y="9024794"/>
                  <a:pt x="13548653" y="8890304"/>
                  <a:pt x="13548653" y="8715254"/>
                </a:cubicBezTo>
                <a:lnTo>
                  <a:pt x="13548653" y="8506048"/>
                </a:lnTo>
                <a:lnTo>
                  <a:pt x="12731042" y="8506048"/>
                </a:lnTo>
                <a:lnTo>
                  <a:pt x="12731042" y="8879630"/>
                </a:lnTo>
                <a:cubicBezTo>
                  <a:pt x="12731042" y="9020524"/>
                  <a:pt x="12720013" y="9115521"/>
                  <a:pt x="12697954" y="9164620"/>
                </a:cubicBezTo>
                <a:cubicBezTo>
                  <a:pt x="12675895" y="9213719"/>
                  <a:pt x="12632132" y="9238269"/>
                  <a:pt x="12566666" y="9238269"/>
                </a:cubicBezTo>
                <a:cubicBezTo>
                  <a:pt x="12514009" y="9238269"/>
                  <a:pt x="12478430" y="9219768"/>
                  <a:pt x="12459929" y="9182765"/>
                </a:cubicBezTo>
                <a:cubicBezTo>
                  <a:pt x="12441428" y="9145763"/>
                  <a:pt x="12432177" y="9063219"/>
                  <a:pt x="12432177" y="8935134"/>
                </a:cubicBezTo>
                <a:lnTo>
                  <a:pt x="12432177" y="8322460"/>
                </a:lnTo>
                <a:lnTo>
                  <a:pt x="13548653" y="8322460"/>
                </a:lnTo>
                <a:lnTo>
                  <a:pt x="13548653" y="7946743"/>
                </a:lnTo>
                <a:cubicBezTo>
                  <a:pt x="13548653" y="7672072"/>
                  <a:pt x="13516987" y="7458952"/>
                  <a:pt x="13453656" y="7307385"/>
                </a:cubicBezTo>
                <a:cubicBezTo>
                  <a:pt x="13390325" y="7155817"/>
                  <a:pt x="13280030" y="7034136"/>
                  <a:pt x="13122770" y="6942342"/>
                </a:cubicBezTo>
                <a:cubicBezTo>
                  <a:pt x="12965509" y="6850547"/>
                  <a:pt x="12765910" y="6804650"/>
                  <a:pt x="12523971" y="6804650"/>
                </a:cubicBezTo>
                <a:close/>
                <a:moveTo>
                  <a:pt x="11405900" y="6804650"/>
                </a:moveTo>
                <a:cubicBezTo>
                  <a:pt x="11168232" y="6820350"/>
                  <a:pt x="10986777" y="6961599"/>
                  <a:pt x="10861538" y="7228399"/>
                </a:cubicBezTo>
                <a:lnTo>
                  <a:pt x="10895694" y="6855884"/>
                </a:lnTo>
                <a:lnTo>
                  <a:pt x="10033254" y="6855884"/>
                </a:lnTo>
                <a:lnTo>
                  <a:pt x="10033254" y="9688702"/>
                </a:lnTo>
                <a:lnTo>
                  <a:pt x="10895694" y="9688702"/>
                </a:lnTo>
                <a:lnTo>
                  <a:pt x="10895694" y="8570091"/>
                </a:lnTo>
                <a:cubicBezTo>
                  <a:pt x="10895694" y="8295420"/>
                  <a:pt x="10904233" y="8120014"/>
                  <a:pt x="10921311" y="8043875"/>
                </a:cubicBezTo>
                <a:cubicBezTo>
                  <a:pt x="10938389" y="7967735"/>
                  <a:pt x="10983930" y="7908318"/>
                  <a:pt x="11057935" y="7865623"/>
                </a:cubicBezTo>
                <a:cubicBezTo>
                  <a:pt x="11131941" y="7822928"/>
                  <a:pt x="11247928" y="7801580"/>
                  <a:pt x="11405900" y="7801580"/>
                </a:cubicBezTo>
                <a:close/>
                <a:moveTo>
                  <a:pt x="8327743" y="6804650"/>
                </a:moveTo>
                <a:cubicBezTo>
                  <a:pt x="8129924" y="6804650"/>
                  <a:pt x="7982627" y="6863712"/>
                  <a:pt x="7885850" y="6981835"/>
                </a:cubicBezTo>
                <a:cubicBezTo>
                  <a:pt x="7789076" y="7099958"/>
                  <a:pt x="7740688" y="7293509"/>
                  <a:pt x="7740688" y="7562488"/>
                </a:cubicBezTo>
                <a:lnTo>
                  <a:pt x="7740688" y="8591439"/>
                </a:lnTo>
                <a:cubicBezTo>
                  <a:pt x="7740688" y="8779297"/>
                  <a:pt x="7759188" y="8924104"/>
                  <a:pt x="7796191" y="9025861"/>
                </a:cubicBezTo>
                <a:cubicBezTo>
                  <a:pt x="7833194" y="9127618"/>
                  <a:pt x="7901861" y="9209806"/>
                  <a:pt x="8002195" y="9272425"/>
                </a:cubicBezTo>
                <a:cubicBezTo>
                  <a:pt x="8102527" y="9335044"/>
                  <a:pt x="8230257" y="9366354"/>
                  <a:pt x="8385382" y="9366354"/>
                </a:cubicBezTo>
                <a:cubicBezTo>
                  <a:pt x="8475041" y="9366354"/>
                  <a:pt x="8560787" y="9349232"/>
                  <a:pt x="8642620" y="9314987"/>
                </a:cubicBezTo>
                <a:cubicBezTo>
                  <a:pt x="8724452" y="9280742"/>
                  <a:pt x="8802371" y="9230086"/>
                  <a:pt x="8876375" y="9163019"/>
                </a:cubicBezTo>
                <a:lnTo>
                  <a:pt x="8876375" y="9376728"/>
                </a:lnTo>
                <a:cubicBezTo>
                  <a:pt x="8876375" y="9499231"/>
                  <a:pt x="8865702" y="9579718"/>
                  <a:pt x="8844354" y="9618188"/>
                </a:cubicBezTo>
                <a:cubicBezTo>
                  <a:pt x="8823007" y="9656658"/>
                  <a:pt x="8779600" y="9675893"/>
                  <a:pt x="8714134" y="9675893"/>
                </a:cubicBezTo>
                <a:cubicBezTo>
                  <a:pt x="8623052" y="9675893"/>
                  <a:pt x="8577511" y="9613274"/>
                  <a:pt x="8577511" y="9488035"/>
                </a:cubicBezTo>
                <a:lnTo>
                  <a:pt x="7740688" y="9488035"/>
                </a:lnTo>
                <a:cubicBezTo>
                  <a:pt x="7746380" y="9761283"/>
                  <a:pt x="7832482" y="9944517"/>
                  <a:pt x="7998992" y="10037735"/>
                </a:cubicBezTo>
                <a:cubicBezTo>
                  <a:pt x="8165503" y="10130952"/>
                  <a:pt x="8386093" y="10177561"/>
                  <a:pt x="8660766" y="10177561"/>
                </a:cubicBezTo>
                <a:cubicBezTo>
                  <a:pt x="8884203" y="10177561"/>
                  <a:pt x="9069571" y="10152300"/>
                  <a:pt x="9216869" y="10101777"/>
                </a:cubicBezTo>
                <a:cubicBezTo>
                  <a:pt x="9364167" y="10051255"/>
                  <a:pt x="9479087" y="9977962"/>
                  <a:pt x="9561631" y="9881898"/>
                </a:cubicBezTo>
                <a:cubicBezTo>
                  <a:pt x="9644175" y="9785833"/>
                  <a:pt x="9692207" y="9694750"/>
                  <a:pt x="9705727" y="9608649"/>
                </a:cubicBezTo>
                <a:cubicBezTo>
                  <a:pt x="9719247" y="9522547"/>
                  <a:pt x="9726007" y="9332198"/>
                  <a:pt x="9726007" y="9037602"/>
                </a:cubicBezTo>
                <a:lnTo>
                  <a:pt x="9726007" y="6855884"/>
                </a:lnTo>
                <a:lnTo>
                  <a:pt x="8923340" y="6855884"/>
                </a:lnTo>
                <a:lnTo>
                  <a:pt x="8861433" y="7069893"/>
                </a:lnTo>
                <a:cubicBezTo>
                  <a:pt x="8791697" y="6981479"/>
                  <a:pt x="8712355" y="6915169"/>
                  <a:pt x="8623407" y="6870961"/>
                </a:cubicBezTo>
                <a:cubicBezTo>
                  <a:pt x="8534459" y="6826754"/>
                  <a:pt x="8435905" y="6804650"/>
                  <a:pt x="8327743" y="6804650"/>
                </a:cubicBezTo>
                <a:close/>
                <a:moveTo>
                  <a:pt x="6462952" y="6804650"/>
                </a:moveTo>
                <a:cubicBezTo>
                  <a:pt x="6232399" y="6804650"/>
                  <a:pt x="6043118" y="6849480"/>
                  <a:pt x="5895108" y="6939140"/>
                </a:cubicBezTo>
                <a:cubicBezTo>
                  <a:pt x="5747098" y="7028799"/>
                  <a:pt x="5644630" y="7147634"/>
                  <a:pt x="5587704" y="7295644"/>
                </a:cubicBezTo>
                <a:cubicBezTo>
                  <a:pt x="5530776" y="7443653"/>
                  <a:pt x="5502313" y="7649301"/>
                  <a:pt x="5502313" y="7912587"/>
                </a:cubicBezTo>
                <a:lnTo>
                  <a:pt x="5502313" y="8638403"/>
                </a:lnTo>
                <a:cubicBezTo>
                  <a:pt x="5502313" y="8878919"/>
                  <a:pt x="5517968" y="9059305"/>
                  <a:pt x="5549277" y="9179563"/>
                </a:cubicBezTo>
                <a:cubicBezTo>
                  <a:pt x="5580588" y="9299821"/>
                  <a:pt x="5632888" y="9402289"/>
                  <a:pt x="5706181" y="9486968"/>
                </a:cubicBezTo>
                <a:cubicBezTo>
                  <a:pt x="5779475" y="9571646"/>
                  <a:pt x="5882299" y="9634977"/>
                  <a:pt x="6014654" y="9676961"/>
                </a:cubicBezTo>
                <a:cubicBezTo>
                  <a:pt x="6147008" y="9718944"/>
                  <a:pt x="6308538" y="9739936"/>
                  <a:pt x="6499242" y="9739936"/>
                </a:cubicBezTo>
                <a:cubicBezTo>
                  <a:pt x="6670023" y="9739936"/>
                  <a:pt x="6821235" y="9715386"/>
                  <a:pt x="6952878" y="9666287"/>
                </a:cubicBezTo>
                <a:cubicBezTo>
                  <a:pt x="7084520" y="9617188"/>
                  <a:pt x="7192327" y="9541048"/>
                  <a:pt x="7276293" y="9437868"/>
                </a:cubicBezTo>
                <a:cubicBezTo>
                  <a:pt x="7360260" y="9334689"/>
                  <a:pt x="7415051" y="9223681"/>
                  <a:pt x="7440668" y="9104847"/>
                </a:cubicBezTo>
                <a:cubicBezTo>
                  <a:pt x="7466285" y="8986012"/>
                  <a:pt x="7479095" y="8799221"/>
                  <a:pt x="7479095" y="8544474"/>
                </a:cubicBezTo>
                <a:lnTo>
                  <a:pt x="7479095" y="7850679"/>
                </a:lnTo>
                <a:cubicBezTo>
                  <a:pt x="7479095" y="7650013"/>
                  <a:pt x="7465219" y="7500580"/>
                  <a:pt x="7437466" y="7402381"/>
                </a:cubicBezTo>
                <a:cubicBezTo>
                  <a:pt x="7409715" y="7304183"/>
                  <a:pt x="7358125" y="7208830"/>
                  <a:pt x="7282697" y="7116324"/>
                </a:cubicBezTo>
                <a:cubicBezTo>
                  <a:pt x="7207269" y="7023818"/>
                  <a:pt x="7100175" y="6948746"/>
                  <a:pt x="6961416" y="6891108"/>
                </a:cubicBezTo>
                <a:cubicBezTo>
                  <a:pt x="6822657" y="6833469"/>
                  <a:pt x="6656503" y="6804650"/>
                  <a:pt x="6462952" y="6804650"/>
                </a:cubicBezTo>
                <a:close/>
                <a:moveTo>
                  <a:pt x="5338476" y="6804650"/>
                </a:moveTo>
                <a:cubicBezTo>
                  <a:pt x="5100807" y="6820350"/>
                  <a:pt x="4919353" y="6961599"/>
                  <a:pt x="4794114" y="7228399"/>
                </a:cubicBezTo>
                <a:lnTo>
                  <a:pt x="4828270" y="6855884"/>
                </a:lnTo>
                <a:lnTo>
                  <a:pt x="3965830" y="6855884"/>
                </a:lnTo>
                <a:lnTo>
                  <a:pt x="3965830" y="9688702"/>
                </a:lnTo>
                <a:lnTo>
                  <a:pt x="4828270" y="9688702"/>
                </a:lnTo>
                <a:lnTo>
                  <a:pt x="4828270" y="8570091"/>
                </a:lnTo>
                <a:cubicBezTo>
                  <a:pt x="4828270" y="8295420"/>
                  <a:pt x="4836809" y="8120014"/>
                  <a:pt x="4853888" y="8043875"/>
                </a:cubicBezTo>
                <a:cubicBezTo>
                  <a:pt x="4870966" y="7967735"/>
                  <a:pt x="4916507" y="7908318"/>
                  <a:pt x="4990511" y="7865623"/>
                </a:cubicBezTo>
                <a:cubicBezTo>
                  <a:pt x="5064517" y="7822928"/>
                  <a:pt x="5180505" y="7801580"/>
                  <a:pt x="5338476" y="7801580"/>
                </a:cubicBezTo>
                <a:close/>
                <a:moveTo>
                  <a:pt x="1800697" y="6232536"/>
                </a:moveTo>
                <a:lnTo>
                  <a:pt x="1800697" y="9688702"/>
                </a:lnTo>
                <a:lnTo>
                  <a:pt x="2699428" y="9688702"/>
                </a:lnTo>
                <a:lnTo>
                  <a:pt x="2699428" y="8296842"/>
                </a:lnTo>
                <a:lnTo>
                  <a:pt x="2940655" y="8296842"/>
                </a:lnTo>
                <a:cubicBezTo>
                  <a:pt x="3137052" y="8296842"/>
                  <a:pt x="3296092" y="8269802"/>
                  <a:pt x="3417773" y="8215722"/>
                </a:cubicBezTo>
                <a:cubicBezTo>
                  <a:pt x="3539453" y="8161642"/>
                  <a:pt x="3623064" y="8084079"/>
                  <a:pt x="3668606" y="7983034"/>
                </a:cubicBezTo>
                <a:cubicBezTo>
                  <a:pt x="3714148" y="7881989"/>
                  <a:pt x="3736918" y="7721171"/>
                  <a:pt x="3736918" y="7500580"/>
                </a:cubicBezTo>
                <a:lnTo>
                  <a:pt x="3736918" y="7199580"/>
                </a:lnTo>
                <a:cubicBezTo>
                  <a:pt x="3736918" y="6983258"/>
                  <a:pt x="3725177" y="6823507"/>
                  <a:pt x="3701694" y="6720328"/>
                </a:cubicBezTo>
                <a:cubicBezTo>
                  <a:pt x="3678212" y="6617148"/>
                  <a:pt x="3633383" y="6529267"/>
                  <a:pt x="3567205" y="6456685"/>
                </a:cubicBezTo>
                <a:cubicBezTo>
                  <a:pt x="3501028" y="6384104"/>
                  <a:pt x="3402118" y="6328600"/>
                  <a:pt x="3270475" y="6290175"/>
                </a:cubicBezTo>
                <a:cubicBezTo>
                  <a:pt x="3138831" y="6251749"/>
                  <a:pt x="2950618" y="6232536"/>
                  <a:pt x="2705832" y="6232536"/>
                </a:cubicBezTo>
                <a:close/>
                <a:moveTo>
                  <a:pt x="15208212" y="2058043"/>
                </a:moveTo>
                <a:cubicBezTo>
                  <a:pt x="15259446" y="2058043"/>
                  <a:pt x="15292891" y="2076900"/>
                  <a:pt x="15308546" y="2114613"/>
                </a:cubicBezTo>
                <a:cubicBezTo>
                  <a:pt x="15324200" y="2152327"/>
                  <a:pt x="15332028" y="2243766"/>
                  <a:pt x="15332028" y="2388930"/>
                </a:cubicBezTo>
                <a:lnTo>
                  <a:pt x="15332028" y="3695398"/>
                </a:lnTo>
                <a:cubicBezTo>
                  <a:pt x="15332028" y="3817791"/>
                  <a:pt x="15323845" y="3897488"/>
                  <a:pt x="15307478" y="3934491"/>
                </a:cubicBezTo>
                <a:cubicBezTo>
                  <a:pt x="15291112" y="3971493"/>
                  <a:pt x="15257311" y="3989994"/>
                  <a:pt x="15206077" y="3989994"/>
                </a:cubicBezTo>
                <a:cubicBezTo>
                  <a:pt x="15156266" y="3989994"/>
                  <a:pt x="15122822" y="3969714"/>
                  <a:pt x="15105744" y="3929154"/>
                </a:cubicBezTo>
                <a:cubicBezTo>
                  <a:pt x="15088666" y="3888594"/>
                  <a:pt x="15080127" y="3801424"/>
                  <a:pt x="15080127" y="3667646"/>
                </a:cubicBezTo>
                <a:lnTo>
                  <a:pt x="15080127" y="2388930"/>
                </a:lnTo>
                <a:cubicBezTo>
                  <a:pt x="15080127" y="2243766"/>
                  <a:pt x="15088666" y="2152327"/>
                  <a:pt x="15105744" y="2114613"/>
                </a:cubicBezTo>
                <a:cubicBezTo>
                  <a:pt x="15122822" y="2076900"/>
                  <a:pt x="15156978" y="2058043"/>
                  <a:pt x="15208212" y="2058043"/>
                </a:cubicBezTo>
                <a:close/>
                <a:moveTo>
                  <a:pt x="6239932" y="2058043"/>
                </a:moveTo>
                <a:cubicBezTo>
                  <a:pt x="6288321" y="2058043"/>
                  <a:pt x="6320343" y="2079390"/>
                  <a:pt x="6335997" y="2122085"/>
                </a:cubicBezTo>
                <a:cubicBezTo>
                  <a:pt x="6351652" y="2164780"/>
                  <a:pt x="6359479" y="2259421"/>
                  <a:pt x="6359479" y="2406008"/>
                </a:cubicBezTo>
                <a:lnTo>
                  <a:pt x="6359479" y="2613078"/>
                </a:lnTo>
                <a:lnTo>
                  <a:pt x="6107578" y="2613078"/>
                </a:lnTo>
                <a:lnTo>
                  <a:pt x="6107578" y="2406008"/>
                </a:lnTo>
                <a:cubicBezTo>
                  <a:pt x="6107578" y="2246613"/>
                  <a:pt x="6114694" y="2148770"/>
                  <a:pt x="6128926" y="2112479"/>
                </a:cubicBezTo>
                <a:cubicBezTo>
                  <a:pt x="6143156" y="2076188"/>
                  <a:pt x="6180160" y="2058043"/>
                  <a:pt x="6239932" y="2058043"/>
                </a:cubicBezTo>
                <a:close/>
                <a:moveTo>
                  <a:pt x="15178326" y="1556375"/>
                </a:moveTo>
                <a:cubicBezTo>
                  <a:pt x="14947772" y="1556375"/>
                  <a:pt x="14758491" y="1601205"/>
                  <a:pt x="14610481" y="1690865"/>
                </a:cubicBezTo>
                <a:cubicBezTo>
                  <a:pt x="14462472" y="1780525"/>
                  <a:pt x="14360003" y="1899359"/>
                  <a:pt x="14303077" y="2047369"/>
                </a:cubicBezTo>
                <a:cubicBezTo>
                  <a:pt x="14246150" y="2195379"/>
                  <a:pt x="14217687" y="2401026"/>
                  <a:pt x="14217687" y="2664312"/>
                </a:cubicBezTo>
                <a:lnTo>
                  <a:pt x="14217687" y="3390129"/>
                </a:lnTo>
                <a:cubicBezTo>
                  <a:pt x="14217687" y="3630644"/>
                  <a:pt x="14233341" y="3811031"/>
                  <a:pt x="14264651" y="3931288"/>
                </a:cubicBezTo>
                <a:cubicBezTo>
                  <a:pt x="14295961" y="4051546"/>
                  <a:pt x="14348262" y="4154014"/>
                  <a:pt x="14421556" y="4238693"/>
                </a:cubicBezTo>
                <a:cubicBezTo>
                  <a:pt x="14494849" y="4323371"/>
                  <a:pt x="14597673" y="4386703"/>
                  <a:pt x="14730027" y="4428686"/>
                </a:cubicBezTo>
                <a:cubicBezTo>
                  <a:pt x="14862382" y="4470669"/>
                  <a:pt x="15023912" y="4491661"/>
                  <a:pt x="15214616" y="4491661"/>
                </a:cubicBezTo>
                <a:cubicBezTo>
                  <a:pt x="15385397" y="4491661"/>
                  <a:pt x="15536608" y="4467112"/>
                  <a:pt x="15668252" y="4418012"/>
                </a:cubicBezTo>
                <a:cubicBezTo>
                  <a:pt x="15799895" y="4368913"/>
                  <a:pt x="15907700" y="4292773"/>
                  <a:pt x="15991667" y="4189593"/>
                </a:cubicBezTo>
                <a:cubicBezTo>
                  <a:pt x="16075634" y="4086414"/>
                  <a:pt x="16130426" y="3975407"/>
                  <a:pt x="16156043" y="3856572"/>
                </a:cubicBezTo>
                <a:cubicBezTo>
                  <a:pt x="16181660" y="3737738"/>
                  <a:pt x="16194468" y="3550947"/>
                  <a:pt x="16194468" y="3296199"/>
                </a:cubicBezTo>
                <a:lnTo>
                  <a:pt x="16194468" y="2602404"/>
                </a:lnTo>
                <a:cubicBezTo>
                  <a:pt x="16194468" y="2401738"/>
                  <a:pt x="16180592" y="2252305"/>
                  <a:pt x="16152841" y="2154107"/>
                </a:cubicBezTo>
                <a:cubicBezTo>
                  <a:pt x="16125089" y="2055908"/>
                  <a:pt x="16073499" y="1960555"/>
                  <a:pt x="15998071" y="1868050"/>
                </a:cubicBezTo>
                <a:cubicBezTo>
                  <a:pt x="15922643" y="1775543"/>
                  <a:pt x="15815549" y="1700471"/>
                  <a:pt x="15676791" y="1642833"/>
                </a:cubicBezTo>
                <a:cubicBezTo>
                  <a:pt x="15538032" y="1585195"/>
                  <a:pt x="15371877" y="1556375"/>
                  <a:pt x="15178326" y="1556375"/>
                </a:cubicBezTo>
                <a:close/>
                <a:moveTo>
                  <a:pt x="13361971" y="1556375"/>
                </a:moveTo>
                <a:cubicBezTo>
                  <a:pt x="13243848" y="1556375"/>
                  <a:pt x="13139601" y="1582393"/>
                  <a:pt x="13049230" y="1634428"/>
                </a:cubicBezTo>
                <a:cubicBezTo>
                  <a:pt x="12958859" y="1686462"/>
                  <a:pt x="12882363" y="1764514"/>
                  <a:pt x="12819744" y="1868584"/>
                </a:cubicBezTo>
                <a:lnTo>
                  <a:pt x="12834687" y="1607610"/>
                </a:lnTo>
                <a:lnTo>
                  <a:pt x="11957304" y="1607610"/>
                </a:lnTo>
                <a:lnTo>
                  <a:pt x="11957304" y="4440427"/>
                </a:lnTo>
                <a:lnTo>
                  <a:pt x="12819744" y="4440427"/>
                </a:lnTo>
                <a:lnTo>
                  <a:pt x="12819744" y="2525554"/>
                </a:lnTo>
                <a:cubicBezTo>
                  <a:pt x="12819744" y="2312078"/>
                  <a:pt x="12827573" y="2180791"/>
                  <a:pt x="12843226" y="2131692"/>
                </a:cubicBezTo>
                <a:cubicBezTo>
                  <a:pt x="12858881" y="2082593"/>
                  <a:pt x="12897307" y="2058043"/>
                  <a:pt x="12958503" y="2058043"/>
                </a:cubicBezTo>
                <a:cubicBezTo>
                  <a:pt x="13016853" y="2058043"/>
                  <a:pt x="13052432" y="2079390"/>
                  <a:pt x="13065241" y="2122085"/>
                </a:cubicBezTo>
                <a:cubicBezTo>
                  <a:pt x="13078049" y="2164780"/>
                  <a:pt x="13084453" y="2283615"/>
                  <a:pt x="13084453" y="2478589"/>
                </a:cubicBezTo>
                <a:lnTo>
                  <a:pt x="13084453" y="4440427"/>
                </a:lnTo>
                <a:lnTo>
                  <a:pt x="13946894" y="4440427"/>
                </a:lnTo>
                <a:lnTo>
                  <a:pt x="13946894" y="2455107"/>
                </a:lnTo>
                <a:cubicBezTo>
                  <a:pt x="13946894" y="2207475"/>
                  <a:pt x="13933374" y="2030647"/>
                  <a:pt x="13906333" y="1924620"/>
                </a:cubicBezTo>
                <a:cubicBezTo>
                  <a:pt x="13879293" y="1818594"/>
                  <a:pt x="13818809" y="1730714"/>
                  <a:pt x="13724879" y="1660979"/>
                </a:cubicBezTo>
                <a:cubicBezTo>
                  <a:pt x="13630950" y="1591243"/>
                  <a:pt x="13509981" y="1556375"/>
                  <a:pt x="13361971" y="1556375"/>
                </a:cubicBezTo>
                <a:close/>
                <a:moveTo>
                  <a:pt x="8442016" y="1556375"/>
                </a:moveTo>
                <a:cubicBezTo>
                  <a:pt x="8215732" y="1556375"/>
                  <a:pt x="8023605" y="1604407"/>
                  <a:pt x="7865633" y="1700471"/>
                </a:cubicBezTo>
                <a:cubicBezTo>
                  <a:pt x="7707662" y="1796535"/>
                  <a:pt x="7604483" y="1905764"/>
                  <a:pt x="7556095" y="2028156"/>
                </a:cubicBezTo>
                <a:cubicBezTo>
                  <a:pt x="7507706" y="2150549"/>
                  <a:pt x="7483513" y="2332003"/>
                  <a:pt x="7483513" y="2572518"/>
                </a:cubicBezTo>
                <a:lnTo>
                  <a:pt x="7483513" y="3377320"/>
                </a:lnTo>
                <a:cubicBezTo>
                  <a:pt x="7483513" y="3653415"/>
                  <a:pt x="7513044" y="3866534"/>
                  <a:pt x="7572105" y="4016679"/>
                </a:cubicBezTo>
                <a:cubicBezTo>
                  <a:pt x="7631167" y="4166823"/>
                  <a:pt x="7731855" y="4283523"/>
                  <a:pt x="7874172" y="4366778"/>
                </a:cubicBezTo>
                <a:cubicBezTo>
                  <a:pt x="8016489" y="4450034"/>
                  <a:pt x="8209327" y="4491661"/>
                  <a:pt x="8452689" y="4491661"/>
                </a:cubicBezTo>
                <a:cubicBezTo>
                  <a:pt x="8643394" y="4491661"/>
                  <a:pt x="8803501" y="4461419"/>
                  <a:pt x="8933009" y="4400934"/>
                </a:cubicBezTo>
                <a:cubicBezTo>
                  <a:pt x="9062517" y="4340450"/>
                  <a:pt x="9167476" y="4250790"/>
                  <a:pt x="9247885" y="4131955"/>
                </a:cubicBezTo>
                <a:cubicBezTo>
                  <a:pt x="9328294" y="4013121"/>
                  <a:pt x="9375970" y="3897133"/>
                  <a:pt x="9390914" y="3783990"/>
                </a:cubicBezTo>
                <a:cubicBezTo>
                  <a:pt x="9405857" y="3670849"/>
                  <a:pt x="9414040" y="3501136"/>
                  <a:pt x="9415463" y="3274852"/>
                </a:cubicBezTo>
                <a:lnTo>
                  <a:pt x="8646952" y="3274852"/>
                </a:lnTo>
                <a:lnTo>
                  <a:pt x="8646952" y="3612143"/>
                </a:lnTo>
                <a:cubicBezTo>
                  <a:pt x="8646952" y="3758729"/>
                  <a:pt x="8636634" y="3858352"/>
                  <a:pt x="8615998" y="3911008"/>
                </a:cubicBezTo>
                <a:cubicBezTo>
                  <a:pt x="8595363" y="3963665"/>
                  <a:pt x="8555869" y="3989994"/>
                  <a:pt x="8497519" y="3989994"/>
                </a:cubicBezTo>
                <a:cubicBezTo>
                  <a:pt x="8447709" y="3989994"/>
                  <a:pt x="8409995" y="3964733"/>
                  <a:pt x="8384377" y="3914211"/>
                </a:cubicBezTo>
                <a:cubicBezTo>
                  <a:pt x="8358761" y="3863688"/>
                  <a:pt x="8345952" y="3787905"/>
                  <a:pt x="8345952" y="3686860"/>
                </a:cubicBezTo>
                <a:lnTo>
                  <a:pt x="8345952" y="2350504"/>
                </a:lnTo>
                <a:cubicBezTo>
                  <a:pt x="8345952" y="2226688"/>
                  <a:pt x="8354491" y="2146990"/>
                  <a:pt x="8371569" y="2111411"/>
                </a:cubicBezTo>
                <a:cubicBezTo>
                  <a:pt x="8388647" y="2075832"/>
                  <a:pt x="8422091" y="2058043"/>
                  <a:pt x="8471903" y="2058043"/>
                </a:cubicBezTo>
                <a:cubicBezTo>
                  <a:pt x="8521713" y="2058043"/>
                  <a:pt x="8555869" y="2078323"/>
                  <a:pt x="8574371" y="2118883"/>
                </a:cubicBezTo>
                <a:cubicBezTo>
                  <a:pt x="8592871" y="2159443"/>
                  <a:pt x="8602123" y="2236650"/>
                  <a:pt x="8602123" y="2350504"/>
                </a:cubicBezTo>
                <a:lnTo>
                  <a:pt x="8602123" y="2677121"/>
                </a:lnTo>
                <a:lnTo>
                  <a:pt x="9415463" y="2677121"/>
                </a:lnTo>
                <a:cubicBezTo>
                  <a:pt x="9415463" y="2410988"/>
                  <a:pt x="9389135" y="2205341"/>
                  <a:pt x="9336478" y="2060178"/>
                </a:cubicBezTo>
                <a:cubicBezTo>
                  <a:pt x="9283820" y="1915014"/>
                  <a:pt x="9177794" y="1794756"/>
                  <a:pt x="9018399" y="1699404"/>
                </a:cubicBezTo>
                <a:cubicBezTo>
                  <a:pt x="8859004" y="1604052"/>
                  <a:pt x="8666877" y="1556375"/>
                  <a:pt x="8442016" y="1556375"/>
                </a:cubicBezTo>
                <a:close/>
                <a:moveTo>
                  <a:pt x="6199373" y="1556375"/>
                </a:moveTo>
                <a:cubicBezTo>
                  <a:pt x="6001552" y="1556375"/>
                  <a:pt x="5826502" y="1594445"/>
                  <a:pt x="5674222" y="1670585"/>
                </a:cubicBezTo>
                <a:cubicBezTo>
                  <a:pt x="5521945" y="1746724"/>
                  <a:pt x="5412360" y="1856308"/>
                  <a:pt x="5345471" y="1999337"/>
                </a:cubicBezTo>
                <a:cubicBezTo>
                  <a:pt x="5278582" y="2142365"/>
                  <a:pt x="5245138" y="2337696"/>
                  <a:pt x="5245138" y="2585326"/>
                </a:cubicBezTo>
                <a:lnTo>
                  <a:pt x="5245138" y="3411476"/>
                </a:lnTo>
                <a:cubicBezTo>
                  <a:pt x="5245138" y="3622105"/>
                  <a:pt x="5260081" y="3782568"/>
                  <a:pt x="5289967" y="3892863"/>
                </a:cubicBezTo>
                <a:cubicBezTo>
                  <a:pt x="5319855" y="4003159"/>
                  <a:pt x="5373579" y="4104203"/>
                  <a:pt x="5451142" y="4195998"/>
                </a:cubicBezTo>
                <a:cubicBezTo>
                  <a:pt x="5528705" y="4287792"/>
                  <a:pt x="5637221" y="4360018"/>
                  <a:pt x="5776690" y="4412675"/>
                </a:cubicBezTo>
                <a:cubicBezTo>
                  <a:pt x="5916163" y="4465333"/>
                  <a:pt x="6076980" y="4491661"/>
                  <a:pt x="6259145" y="4491661"/>
                </a:cubicBezTo>
                <a:cubicBezTo>
                  <a:pt x="6447003" y="4491661"/>
                  <a:pt x="6603196" y="4464977"/>
                  <a:pt x="6727724" y="4411608"/>
                </a:cubicBezTo>
                <a:cubicBezTo>
                  <a:pt x="6852250" y="4358239"/>
                  <a:pt x="6955075" y="4278186"/>
                  <a:pt x="7036196" y="4171448"/>
                </a:cubicBezTo>
                <a:cubicBezTo>
                  <a:pt x="7117316" y="4064710"/>
                  <a:pt x="7168907" y="3964377"/>
                  <a:pt x="7190965" y="3870448"/>
                </a:cubicBezTo>
                <a:cubicBezTo>
                  <a:pt x="7213024" y="3776519"/>
                  <a:pt x="7224054" y="3642030"/>
                  <a:pt x="7224054" y="3466980"/>
                </a:cubicBezTo>
                <a:lnTo>
                  <a:pt x="7224054" y="3257774"/>
                </a:lnTo>
                <a:lnTo>
                  <a:pt x="6406444" y="3257774"/>
                </a:lnTo>
                <a:lnTo>
                  <a:pt x="6406444" y="3631356"/>
                </a:lnTo>
                <a:cubicBezTo>
                  <a:pt x="6406444" y="3772250"/>
                  <a:pt x="6395415" y="3867246"/>
                  <a:pt x="6373355" y="3916346"/>
                </a:cubicBezTo>
                <a:cubicBezTo>
                  <a:pt x="6351296" y="3965444"/>
                  <a:pt x="6307534" y="3989994"/>
                  <a:pt x="6242067" y="3989994"/>
                </a:cubicBezTo>
                <a:cubicBezTo>
                  <a:pt x="6189410" y="3989994"/>
                  <a:pt x="6153832" y="3971493"/>
                  <a:pt x="6135330" y="3934491"/>
                </a:cubicBezTo>
                <a:cubicBezTo>
                  <a:pt x="6116829" y="3897488"/>
                  <a:pt x="6107578" y="3814945"/>
                  <a:pt x="6107578" y="3686860"/>
                </a:cubicBezTo>
                <a:lnTo>
                  <a:pt x="6107578" y="3074185"/>
                </a:lnTo>
                <a:lnTo>
                  <a:pt x="7224054" y="3074185"/>
                </a:lnTo>
                <a:lnTo>
                  <a:pt x="7224054" y="2698469"/>
                </a:lnTo>
                <a:cubicBezTo>
                  <a:pt x="7224054" y="2423797"/>
                  <a:pt x="7192388" y="2210677"/>
                  <a:pt x="7129058" y="2059110"/>
                </a:cubicBezTo>
                <a:cubicBezTo>
                  <a:pt x="7065727" y="1907542"/>
                  <a:pt x="6955431" y="1785861"/>
                  <a:pt x="6798171" y="1694067"/>
                </a:cubicBezTo>
                <a:cubicBezTo>
                  <a:pt x="6640910" y="1602273"/>
                  <a:pt x="6441311" y="1556375"/>
                  <a:pt x="6199373" y="1556375"/>
                </a:cubicBezTo>
                <a:close/>
                <a:moveTo>
                  <a:pt x="9671304" y="984262"/>
                </a:moveTo>
                <a:lnTo>
                  <a:pt x="9671304" y="4440427"/>
                </a:lnTo>
                <a:lnTo>
                  <a:pt x="10533744" y="4440427"/>
                </a:lnTo>
                <a:lnTo>
                  <a:pt x="10533744" y="2418816"/>
                </a:lnTo>
                <a:cubicBezTo>
                  <a:pt x="10533744" y="2275076"/>
                  <a:pt x="10542995" y="2179012"/>
                  <a:pt x="10561496" y="2130625"/>
                </a:cubicBezTo>
                <a:cubicBezTo>
                  <a:pt x="10579997" y="2082237"/>
                  <a:pt x="10615576" y="2058043"/>
                  <a:pt x="10668233" y="2058043"/>
                </a:cubicBezTo>
                <a:cubicBezTo>
                  <a:pt x="10725160" y="2058043"/>
                  <a:pt x="10761807" y="2081525"/>
                  <a:pt x="10778173" y="2128489"/>
                </a:cubicBezTo>
                <a:cubicBezTo>
                  <a:pt x="10794540" y="2175454"/>
                  <a:pt x="10802723" y="2281480"/>
                  <a:pt x="10802723" y="2446568"/>
                </a:cubicBezTo>
                <a:lnTo>
                  <a:pt x="10802723" y="4440427"/>
                </a:lnTo>
                <a:lnTo>
                  <a:pt x="11665163" y="4440427"/>
                </a:lnTo>
                <a:lnTo>
                  <a:pt x="11665163" y="2487128"/>
                </a:lnTo>
                <a:cubicBezTo>
                  <a:pt x="11665163" y="2220996"/>
                  <a:pt x="11653422" y="2037762"/>
                  <a:pt x="11629940" y="1937429"/>
                </a:cubicBezTo>
                <a:cubicBezTo>
                  <a:pt x="11606458" y="1837096"/>
                  <a:pt x="11541703" y="1748503"/>
                  <a:pt x="11435677" y="1671652"/>
                </a:cubicBezTo>
                <a:cubicBezTo>
                  <a:pt x="11329651" y="1594801"/>
                  <a:pt x="11201210" y="1556375"/>
                  <a:pt x="11050354" y="1556375"/>
                </a:cubicBezTo>
                <a:cubicBezTo>
                  <a:pt x="10952156" y="1556375"/>
                  <a:pt x="10860005" y="1573498"/>
                  <a:pt x="10773904" y="1607743"/>
                </a:cubicBezTo>
                <a:cubicBezTo>
                  <a:pt x="10687802" y="1641988"/>
                  <a:pt x="10607749" y="1693355"/>
                  <a:pt x="10533744" y="1761846"/>
                </a:cubicBezTo>
                <a:lnTo>
                  <a:pt x="10533744" y="984262"/>
                </a:lnTo>
                <a:close/>
                <a:moveTo>
                  <a:pt x="3123369" y="984262"/>
                </a:moveTo>
                <a:lnTo>
                  <a:pt x="3123369" y="1675922"/>
                </a:lnTo>
                <a:lnTo>
                  <a:pt x="3654923" y="1675922"/>
                </a:lnTo>
                <a:lnTo>
                  <a:pt x="3654923" y="4440427"/>
                </a:lnTo>
                <a:lnTo>
                  <a:pt x="4553655" y="4440427"/>
                </a:lnTo>
                <a:lnTo>
                  <a:pt x="4553655" y="1675922"/>
                </a:lnTo>
                <a:lnTo>
                  <a:pt x="5087343" y="1675922"/>
                </a:lnTo>
                <a:lnTo>
                  <a:pt x="5087343" y="984262"/>
                </a:lnTo>
                <a:close/>
                <a:moveTo>
                  <a:pt x="0" y="0"/>
                </a:moveTo>
                <a:lnTo>
                  <a:pt x="19427253" y="0"/>
                </a:lnTo>
                <a:lnTo>
                  <a:pt x="19427253" y="10801512"/>
                </a:lnTo>
                <a:lnTo>
                  <a:pt x="0" y="10801512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B4F037-4051-46AE-B3AA-FA03B7AC2ECE}"/>
              </a:ext>
            </a:extLst>
          </p:cNvPr>
          <p:cNvSpPr txBox="1"/>
          <p:nvPr/>
        </p:nvSpPr>
        <p:spPr>
          <a:xfrm>
            <a:off x="-21107363" y="1648537"/>
            <a:ext cx="171960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/>
            <a:r>
              <a:rPr lang="ru-RU" sz="4000" dirty="0">
                <a:highlight>
                  <a:srgbClr val="F19A8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Эффективность процесса:</a:t>
            </a:r>
          </a:p>
          <a:p>
            <a:pPr marL="15875"/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Внедрение </a:t>
            </a:r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новой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технологии позволить </a:t>
            </a:r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повысить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производительность нагревательных печей (</a:t>
            </a:r>
            <a:r>
              <a:rPr lang="ru-RU" sz="32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снизить длительность нагрева слябов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 и </a:t>
            </a:r>
            <a:r>
              <a:rPr lang="ru-RU" sz="32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кратно уменьшить удельный расход газообразного топлива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на нагрев одной тонны металла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55BC7A-A7A0-E282-C390-5D428DE27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072" y="0"/>
            <a:ext cx="17431238" cy="1131570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1493837-CB73-5E31-774C-B928AEB6773D}"/>
              </a:ext>
            </a:extLst>
          </p:cNvPr>
          <p:cNvGrpSpPr/>
          <p:nvPr/>
        </p:nvGrpSpPr>
        <p:grpSpPr>
          <a:xfrm>
            <a:off x="0" y="0"/>
            <a:ext cx="19812000" cy="11315700"/>
            <a:chOff x="0" y="0"/>
            <a:chExt cx="16459200" cy="11315700"/>
          </a:xfrm>
          <a:blipFill>
            <a:blip r:embed="rId3"/>
            <a:stretch>
              <a:fillRect/>
            </a:stretch>
          </a:blipFill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474FF46E-494A-5895-817D-543DDDC13551}"/>
                </a:ext>
              </a:extLst>
            </p:cNvPr>
            <p:cNvSpPr/>
            <p:nvPr/>
          </p:nvSpPr>
          <p:spPr>
            <a:xfrm>
              <a:off x="0" y="0"/>
              <a:ext cx="10052050" cy="11315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ый треугольник 3">
              <a:extLst>
                <a:ext uri="{FF2B5EF4-FFF2-40B4-BE49-F238E27FC236}">
                  <a16:creationId xmlns:a16="http://schemas.microsoft.com/office/drawing/2014/main" id="{18135FE4-65E3-0C80-7AB6-159C1A65C841}"/>
                </a:ext>
              </a:extLst>
            </p:cNvPr>
            <p:cNvSpPr/>
            <p:nvPr/>
          </p:nvSpPr>
          <p:spPr>
            <a:xfrm rot="10800000" flipH="1">
              <a:off x="10052050" y="0"/>
              <a:ext cx="6407150" cy="113157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id="{AAEC522B-200B-C587-B26F-0A5783F16E60}"/>
              </a:ext>
            </a:extLst>
          </p:cNvPr>
          <p:cNvSpPr/>
          <p:nvPr/>
        </p:nvSpPr>
        <p:spPr>
          <a:xfrm>
            <a:off x="-23778845" y="-8825260"/>
            <a:ext cx="28358122" cy="28358122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4B9EEC-462C-BE3F-5508-2B2264EBEF51}"/>
              </a:ext>
            </a:extLst>
          </p:cNvPr>
          <p:cNvSpPr txBox="1"/>
          <p:nvPr/>
        </p:nvSpPr>
        <p:spPr>
          <a:xfrm>
            <a:off x="508604" y="1648537"/>
            <a:ext cx="171960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/>
            <a:r>
              <a:rPr lang="ru-RU" sz="4000" dirty="0">
                <a:highlight>
                  <a:srgbClr val="F19A8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Эффективность процесса:</a:t>
            </a:r>
          </a:p>
          <a:p>
            <a:pPr marL="15875"/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Внедрение </a:t>
            </a:r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новой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технологии позволить </a:t>
            </a:r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повысить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производительность нагревательных печей (</a:t>
            </a:r>
            <a:r>
              <a:rPr lang="ru-RU" sz="32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снизить длительность нагрева слябов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 и </a:t>
            </a:r>
            <a:r>
              <a:rPr lang="ru-RU" sz="32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кратно уменьшить удельный расход газообразного топлива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на нагрев одной тонны металла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3B43DB-B459-C2DF-4D92-9F6E5B9D54B0}"/>
              </a:ext>
            </a:extLst>
          </p:cNvPr>
          <p:cNvSpPr txBox="1"/>
          <p:nvPr/>
        </p:nvSpPr>
        <p:spPr>
          <a:xfrm>
            <a:off x="508604" y="3833751"/>
            <a:ext cx="147476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/>
            <a:r>
              <a:rPr lang="ru-RU" sz="4000" dirty="0">
                <a:highlight>
                  <a:srgbClr val="F19A8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Экономическая выгода:</a:t>
            </a:r>
          </a:p>
          <a:p>
            <a:pPr marL="15875"/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Уменьшение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времени обработки и </a:t>
            </a:r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повышение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производительности </a:t>
            </a:r>
            <a:r>
              <a:rPr lang="ru-RU" sz="32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помогут снизить затраты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на энергию и рабочую силу, что может сказаться на </a:t>
            </a:r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финансовых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показателях предприятия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B47A79-8C3D-3433-46EC-E822280EF416}"/>
              </a:ext>
            </a:extLst>
          </p:cNvPr>
          <p:cNvSpPr txBox="1"/>
          <p:nvPr/>
        </p:nvSpPr>
        <p:spPr>
          <a:xfrm>
            <a:off x="508603" y="6018965"/>
            <a:ext cx="1365287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/>
            <a:r>
              <a:rPr lang="ru-RU" sz="4000" dirty="0">
                <a:highlight>
                  <a:srgbClr val="F19A8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Экологическая сторона:</a:t>
            </a:r>
          </a:p>
          <a:p>
            <a:pPr marL="15875"/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Использование технологии </a:t>
            </a:r>
            <a:r>
              <a:rPr lang="ru-RU" sz="32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горячего посада слябов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может </a:t>
            </a:r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сократить выбросы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загрязняющих веществ и </a:t>
            </a:r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улучшить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экологическую обстановку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6F8BB-9217-B62D-73AD-2F62C24F1428}"/>
              </a:ext>
            </a:extLst>
          </p:cNvPr>
          <p:cNvSpPr txBox="1"/>
          <p:nvPr/>
        </p:nvSpPr>
        <p:spPr>
          <a:xfrm>
            <a:off x="508604" y="8204179"/>
            <a:ext cx="123398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/>
            <a:r>
              <a:rPr lang="ru-RU" sz="4000" dirty="0">
                <a:highlight>
                  <a:srgbClr val="F19A8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Конкурентоспособность:</a:t>
            </a:r>
          </a:p>
          <a:p>
            <a:pPr marL="15875"/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Внедрение </a:t>
            </a:r>
            <a:r>
              <a:rPr lang="ru-RU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инноваций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в производственные процессы помогает предприятию </a:t>
            </a:r>
            <a:r>
              <a:rPr lang="ru-RU" sz="32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оставаться конкурентоспособным</a:t>
            </a:r>
            <a:r>
              <a:rPr lang="ru-RU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 реагировать на изменения в рыночной среде</a:t>
            </a:r>
            <a:endParaRPr lang="en-US" sz="3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dirty="0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7CB24A27-4491-93D1-2A4C-E654110CF422}"/>
              </a:ext>
            </a:extLst>
          </p:cNvPr>
          <p:cNvSpPr txBox="1">
            <a:spLocks/>
          </p:cNvSpPr>
          <p:nvPr/>
        </p:nvSpPr>
        <p:spPr>
          <a:xfrm>
            <a:off x="509768" y="368724"/>
            <a:ext cx="14989285" cy="911089"/>
          </a:xfrm>
          <a:prstGeom prst="rect">
            <a:avLst/>
          </a:prstGeom>
        </p:spPr>
        <p:txBody>
          <a:bodyPr lIns="0" tIns="0" rIns="0" bIns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72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Актуальность проекта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1E5CE58-F120-11C4-D075-7A3F46446432}"/>
              </a:ext>
            </a:extLst>
          </p:cNvPr>
          <p:cNvGrpSpPr/>
          <p:nvPr/>
        </p:nvGrpSpPr>
        <p:grpSpPr>
          <a:xfrm rot="16200000">
            <a:off x="-14628128" y="-14833350"/>
            <a:ext cx="10056685" cy="10517308"/>
            <a:chOff x="-11490960" y="443264"/>
            <a:chExt cx="10056685" cy="1051730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D7BF230C-28C0-AE37-D7CA-938D293B97BA}"/>
                </a:ext>
              </a:extLst>
            </p:cNvPr>
            <p:cNvSpPr/>
            <p:nvPr/>
          </p:nvSpPr>
          <p:spPr>
            <a:xfrm>
              <a:off x="-11490960" y="443264"/>
              <a:ext cx="9108629" cy="10429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Текст 10">
              <a:extLst>
                <a:ext uri="{FF2B5EF4-FFF2-40B4-BE49-F238E27FC236}">
                  <a16:creationId xmlns:a16="http://schemas.microsoft.com/office/drawing/2014/main" id="{E98315F0-F2FC-D306-5D1A-A5107BA09176}"/>
                </a:ext>
              </a:extLst>
            </p:cNvPr>
            <p:cNvSpPr txBox="1">
              <a:spLocks/>
            </p:cNvSpPr>
            <p:nvPr/>
          </p:nvSpPr>
          <p:spPr>
            <a:xfrm>
              <a:off x="-11175492" y="1760861"/>
              <a:ext cx="8793162" cy="1298448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</a:pPr>
              <a:r>
                <a:rPr lang="ru-RU" sz="4000">
                  <a:highlight>
                    <a:srgbClr val="F19A8F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Проблема клиента, которую мы решаем</a:t>
              </a:r>
            </a:p>
            <a:p>
              <a:pPr>
                <a:buClrTx/>
              </a:pPr>
              <a:endParaRPr lang="ru-RU" dirty="0"/>
            </a:p>
          </p:txBody>
        </p:sp>
        <p:sp>
          <p:nvSpPr>
            <p:cNvPr id="21" name="Заголовок 9">
              <a:extLst>
                <a:ext uri="{FF2B5EF4-FFF2-40B4-BE49-F238E27FC236}">
                  <a16:creationId xmlns:a16="http://schemas.microsoft.com/office/drawing/2014/main" id="{106B7E76-C5AD-80E8-D3EB-C4F649429A8D}"/>
                </a:ext>
              </a:extLst>
            </p:cNvPr>
            <p:cNvSpPr txBox="1">
              <a:spLocks/>
            </p:cNvSpPr>
            <p:nvPr/>
          </p:nvSpPr>
          <p:spPr>
            <a:xfrm>
              <a:off x="-11175492" y="531401"/>
              <a:ext cx="9741217" cy="1078963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ru-RU" sz="7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Проблематика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B8287C-EB88-DEB8-F6F6-9C2F588411F8}"/>
                </a:ext>
              </a:extLst>
            </p:cNvPr>
            <p:cNvSpPr txBox="1"/>
            <p:nvPr/>
          </p:nvSpPr>
          <p:spPr>
            <a:xfrm>
              <a:off x="-11175492" y="3112270"/>
              <a:ext cx="8793161" cy="7848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Проблема заключается в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неэффективном сохранении и использовании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физической теплоты слябов, разлитых на машинах непрерывного литья заготовок (МНЛЗ) в процессе их последующего нагрева в методических нагревательных печах. Текущий процесс может приводить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 потере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значительного количества теплоты, что требует дополнительных ресурсов для достижения необходимого теплового состояния и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замедляет производственные процессы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. 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1814EB0E-A340-4CFF-9AA8-AE5D9952D822}"/>
              </a:ext>
            </a:extLst>
          </p:cNvPr>
          <p:cNvGrpSpPr/>
          <p:nvPr/>
        </p:nvGrpSpPr>
        <p:grpSpPr>
          <a:xfrm rot="16200000">
            <a:off x="-15214008" y="-23069932"/>
            <a:ext cx="9085482" cy="7848302"/>
            <a:chOff x="-9649583" y="1031972"/>
            <a:chExt cx="9085482" cy="7848302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1D687EF4-759E-1B80-C71A-12029198872F}"/>
                </a:ext>
              </a:extLst>
            </p:cNvPr>
            <p:cNvSpPr/>
            <p:nvPr/>
          </p:nvSpPr>
          <p:spPr>
            <a:xfrm>
              <a:off x="-9649583" y="1031972"/>
              <a:ext cx="9061193" cy="78483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Текст 15">
              <a:extLst>
                <a:ext uri="{FF2B5EF4-FFF2-40B4-BE49-F238E27FC236}">
                  <a16:creationId xmlns:a16="http://schemas.microsoft.com/office/drawing/2014/main" id="{199C79A6-C662-1C6E-6942-4B56FEB66F9D}"/>
                </a:ext>
              </a:extLst>
            </p:cNvPr>
            <p:cNvSpPr txBox="1">
              <a:spLocks/>
            </p:cNvSpPr>
            <p:nvPr/>
          </p:nvSpPr>
          <p:spPr>
            <a:xfrm>
              <a:off x="-9405840" y="1181839"/>
              <a:ext cx="8841739" cy="911090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</a:pPr>
              <a:r>
                <a:rPr lang="ru-RU" sz="4000" dirty="0">
                  <a:highlight>
                    <a:srgbClr val="F19A8F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Конкурентные преимущества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4B4C230-90CC-7C10-55D7-D552ABCEE4D0}"/>
                </a:ext>
              </a:extLst>
            </p:cNvPr>
            <p:cNvSpPr txBox="1"/>
            <p:nvPr/>
          </p:nvSpPr>
          <p:spPr>
            <a:xfrm>
              <a:off x="-9405840" y="2477880"/>
              <a:ext cx="8793161" cy="624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Наша команда занимается разработкой и внедрением технологии, которая позволит </a:t>
              </a:r>
              <a:r>
                <a:rPr lang="ru-RU" sz="40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эффективно сохранять</a:t>
              </a:r>
              <a:r>
                <a:rPr lang="ru-RU" sz="40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физическую теплоту слябов и затем эффективно нагревать их до необходимого теплового состояния, что приведет к </a:t>
              </a:r>
              <a:r>
                <a:rPr lang="ru-RU" sz="4000" b="1" dirty="0">
                  <a:solidFill>
                    <a:schemeClr val="tx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снижению затрат</a:t>
              </a:r>
              <a:r>
                <a:rPr lang="ru-RU" sz="4000" dirty="0">
                  <a:solidFill>
                    <a:schemeClr val="tx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40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ресурсов и времени, а также повышению производительности клиента</a:t>
              </a:r>
            </a:p>
          </p:txBody>
        </p:sp>
      </p:grp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37D1F271-6B95-C191-273C-B5592DD4F437}"/>
              </a:ext>
            </a:extLst>
          </p:cNvPr>
          <p:cNvSpPr/>
          <p:nvPr/>
        </p:nvSpPr>
        <p:spPr>
          <a:xfrm>
            <a:off x="-1067249" y="-4546353"/>
            <a:ext cx="19692736" cy="1969273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51">
            <a:extLst>
              <a:ext uri="{FF2B5EF4-FFF2-40B4-BE49-F238E27FC236}">
                <a16:creationId xmlns:a16="http://schemas.microsoft.com/office/drawing/2014/main" id="{4CCAD1C4-DABD-8DD9-5709-E62B065357DD}"/>
              </a:ext>
            </a:extLst>
          </p:cNvPr>
          <p:cNvSpPr>
            <a:spLocks noEditPoints="1"/>
          </p:cNvSpPr>
          <p:nvPr/>
        </p:nvSpPr>
        <p:spPr bwMode="auto">
          <a:xfrm>
            <a:off x="-4704798" y="-4269823"/>
            <a:ext cx="4328756" cy="4301368"/>
          </a:xfrm>
          <a:custGeom>
            <a:avLst/>
            <a:gdLst>
              <a:gd name="T0" fmla="*/ 1616 w 3472"/>
              <a:gd name="T1" fmla="*/ 2138 h 3450"/>
              <a:gd name="T2" fmla="*/ 1550 w 3472"/>
              <a:gd name="T3" fmla="*/ 2280 h 3450"/>
              <a:gd name="T4" fmla="*/ 1616 w 3472"/>
              <a:gd name="T5" fmla="*/ 2420 h 3450"/>
              <a:gd name="T6" fmla="*/ 1769 w 3472"/>
              <a:gd name="T7" fmla="*/ 2461 h 3450"/>
              <a:gd name="T8" fmla="*/ 1897 w 3472"/>
              <a:gd name="T9" fmla="*/ 2373 h 3450"/>
              <a:gd name="T10" fmla="*/ 1910 w 3472"/>
              <a:gd name="T11" fmla="*/ 2215 h 3450"/>
              <a:gd name="T12" fmla="*/ 1801 w 3472"/>
              <a:gd name="T13" fmla="*/ 2106 h 3450"/>
              <a:gd name="T14" fmla="*/ 617 w 3472"/>
              <a:gd name="T15" fmla="*/ 1059 h 3450"/>
              <a:gd name="T16" fmla="*/ 508 w 3472"/>
              <a:gd name="T17" fmla="*/ 1168 h 3450"/>
              <a:gd name="T18" fmla="*/ 521 w 3472"/>
              <a:gd name="T19" fmla="*/ 1326 h 3450"/>
              <a:gd name="T20" fmla="*/ 648 w 3472"/>
              <a:gd name="T21" fmla="*/ 1414 h 3450"/>
              <a:gd name="T22" fmla="*/ 802 w 3472"/>
              <a:gd name="T23" fmla="*/ 1374 h 3450"/>
              <a:gd name="T24" fmla="*/ 867 w 3472"/>
              <a:gd name="T25" fmla="*/ 1232 h 3450"/>
              <a:gd name="T26" fmla="*/ 802 w 3472"/>
              <a:gd name="T27" fmla="*/ 1092 h 3450"/>
              <a:gd name="T28" fmla="*/ 525 w 3472"/>
              <a:gd name="T29" fmla="*/ 123 h 3450"/>
              <a:gd name="T30" fmla="*/ 296 w 3472"/>
              <a:gd name="T31" fmla="*/ 195 h 3450"/>
              <a:gd name="T32" fmla="*/ 151 w 3472"/>
              <a:gd name="T33" fmla="*/ 378 h 3450"/>
              <a:gd name="T34" fmla="*/ 423 w 3472"/>
              <a:gd name="T35" fmla="*/ 1402 h 3450"/>
              <a:gd name="T36" fmla="*/ 372 w 3472"/>
              <a:gd name="T37" fmla="*/ 1232 h 3450"/>
              <a:gd name="T38" fmla="*/ 448 w 3472"/>
              <a:gd name="T39" fmla="*/ 1030 h 3450"/>
              <a:gd name="T40" fmla="*/ 636 w 3472"/>
              <a:gd name="T41" fmla="*/ 927 h 3450"/>
              <a:gd name="T42" fmla="*/ 850 w 3472"/>
              <a:gd name="T43" fmla="*/ 973 h 3450"/>
              <a:gd name="T44" fmla="*/ 979 w 3472"/>
              <a:gd name="T45" fmla="*/ 1143 h 3450"/>
              <a:gd name="T46" fmla="*/ 972 w 3472"/>
              <a:gd name="T47" fmla="*/ 1339 h 3450"/>
              <a:gd name="T48" fmla="*/ 1628 w 3472"/>
              <a:gd name="T49" fmla="*/ 1991 h 3450"/>
              <a:gd name="T50" fmla="*/ 1809 w 3472"/>
              <a:gd name="T51" fmla="*/ 1980 h 3450"/>
              <a:gd name="T52" fmla="*/ 2356 w 3472"/>
              <a:gd name="T53" fmla="*/ 1171 h 3450"/>
              <a:gd name="T54" fmla="*/ 2293 w 3472"/>
              <a:gd name="T55" fmla="*/ 1109 h 3450"/>
              <a:gd name="T56" fmla="*/ 2356 w 3472"/>
              <a:gd name="T57" fmla="*/ 1048 h 3450"/>
              <a:gd name="T58" fmla="*/ 2950 w 3472"/>
              <a:gd name="T59" fmla="*/ 1713 h 3450"/>
              <a:gd name="T60" fmla="*/ 2864 w 3472"/>
              <a:gd name="T61" fmla="*/ 1700 h 3450"/>
              <a:gd name="T62" fmla="*/ 2011 w 3472"/>
              <a:gd name="T63" fmla="*/ 2140 h 3450"/>
              <a:gd name="T64" fmla="*/ 2043 w 3472"/>
              <a:gd name="T65" fmla="*/ 2325 h 3450"/>
              <a:gd name="T66" fmla="*/ 1939 w 3472"/>
              <a:gd name="T67" fmla="*/ 2512 h 3450"/>
              <a:gd name="T68" fmla="*/ 1736 w 3472"/>
              <a:gd name="T69" fmla="*/ 2588 h 3450"/>
              <a:gd name="T70" fmla="*/ 1533 w 3472"/>
              <a:gd name="T71" fmla="*/ 2512 h 3450"/>
              <a:gd name="T72" fmla="*/ 1429 w 3472"/>
              <a:gd name="T73" fmla="*/ 2325 h 3450"/>
              <a:gd name="T74" fmla="*/ 1459 w 3472"/>
              <a:gd name="T75" fmla="*/ 2140 h 3450"/>
              <a:gd name="T76" fmla="*/ 755 w 3472"/>
              <a:gd name="T77" fmla="*/ 1532 h 3450"/>
              <a:gd name="T78" fmla="*/ 575 w 3472"/>
              <a:gd name="T79" fmla="*/ 1521 h 3450"/>
              <a:gd name="T80" fmla="*/ 127 w 3472"/>
              <a:gd name="T81" fmla="*/ 2978 h 3450"/>
              <a:gd name="T82" fmla="*/ 226 w 3472"/>
              <a:gd name="T83" fmla="*/ 3193 h 3450"/>
              <a:gd name="T84" fmla="*/ 427 w 3472"/>
              <a:gd name="T85" fmla="*/ 3314 h 3450"/>
              <a:gd name="T86" fmla="*/ 3045 w 3472"/>
              <a:gd name="T87" fmla="*/ 3314 h 3450"/>
              <a:gd name="T88" fmla="*/ 3246 w 3472"/>
              <a:gd name="T89" fmla="*/ 3193 h 3450"/>
              <a:gd name="T90" fmla="*/ 3344 w 3472"/>
              <a:gd name="T91" fmla="*/ 2978 h 3450"/>
              <a:gd name="T92" fmla="*/ 3321 w 3472"/>
              <a:gd name="T93" fmla="*/ 378 h 3450"/>
              <a:gd name="T94" fmla="*/ 3176 w 3472"/>
              <a:gd name="T95" fmla="*/ 195 h 3450"/>
              <a:gd name="T96" fmla="*/ 2947 w 3472"/>
              <a:gd name="T97" fmla="*/ 123 h 3450"/>
              <a:gd name="T98" fmla="*/ 3059 w 3472"/>
              <a:gd name="T99" fmla="*/ 13 h 3450"/>
              <a:gd name="T100" fmla="*/ 3298 w 3472"/>
              <a:gd name="T101" fmla="*/ 135 h 3450"/>
              <a:gd name="T102" fmla="*/ 3445 w 3472"/>
              <a:gd name="T103" fmla="*/ 357 h 3450"/>
              <a:gd name="T104" fmla="*/ 3469 w 3472"/>
              <a:gd name="T105" fmla="*/ 2985 h 3450"/>
              <a:gd name="T106" fmla="*/ 3370 w 3472"/>
              <a:gd name="T107" fmla="*/ 3236 h 3450"/>
              <a:gd name="T108" fmla="*/ 3163 w 3472"/>
              <a:gd name="T109" fmla="*/ 3403 h 3450"/>
              <a:gd name="T110" fmla="*/ 525 w 3472"/>
              <a:gd name="T111" fmla="*/ 3450 h 3450"/>
              <a:gd name="T112" fmla="*/ 260 w 3472"/>
              <a:gd name="T113" fmla="*/ 3379 h 3450"/>
              <a:gd name="T114" fmla="*/ 71 w 3472"/>
              <a:gd name="T115" fmla="*/ 3191 h 3450"/>
              <a:gd name="T116" fmla="*/ 0 w 3472"/>
              <a:gd name="T117" fmla="*/ 2928 h 3450"/>
              <a:gd name="T118" fmla="*/ 46 w 3472"/>
              <a:gd name="T119" fmla="*/ 307 h 3450"/>
              <a:gd name="T120" fmla="*/ 215 w 3472"/>
              <a:gd name="T121" fmla="*/ 101 h 3450"/>
              <a:gd name="T122" fmla="*/ 468 w 3472"/>
              <a:gd name="T123" fmla="*/ 3 h 3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472" h="3450">
                <a:moveTo>
                  <a:pt x="1736" y="2095"/>
                </a:moveTo>
                <a:lnTo>
                  <a:pt x="1702" y="2097"/>
                </a:lnTo>
                <a:lnTo>
                  <a:pt x="1671" y="2106"/>
                </a:lnTo>
                <a:lnTo>
                  <a:pt x="1642" y="2120"/>
                </a:lnTo>
                <a:lnTo>
                  <a:pt x="1616" y="2138"/>
                </a:lnTo>
                <a:lnTo>
                  <a:pt x="1593" y="2161"/>
                </a:lnTo>
                <a:lnTo>
                  <a:pt x="1575" y="2186"/>
                </a:lnTo>
                <a:lnTo>
                  <a:pt x="1561" y="2215"/>
                </a:lnTo>
                <a:lnTo>
                  <a:pt x="1552" y="2246"/>
                </a:lnTo>
                <a:lnTo>
                  <a:pt x="1550" y="2280"/>
                </a:lnTo>
                <a:lnTo>
                  <a:pt x="1552" y="2313"/>
                </a:lnTo>
                <a:lnTo>
                  <a:pt x="1561" y="2344"/>
                </a:lnTo>
                <a:lnTo>
                  <a:pt x="1575" y="2373"/>
                </a:lnTo>
                <a:lnTo>
                  <a:pt x="1593" y="2399"/>
                </a:lnTo>
                <a:lnTo>
                  <a:pt x="1616" y="2420"/>
                </a:lnTo>
                <a:lnTo>
                  <a:pt x="1642" y="2439"/>
                </a:lnTo>
                <a:lnTo>
                  <a:pt x="1671" y="2453"/>
                </a:lnTo>
                <a:lnTo>
                  <a:pt x="1702" y="2461"/>
                </a:lnTo>
                <a:lnTo>
                  <a:pt x="1736" y="2464"/>
                </a:lnTo>
                <a:lnTo>
                  <a:pt x="1769" y="2461"/>
                </a:lnTo>
                <a:lnTo>
                  <a:pt x="1801" y="2453"/>
                </a:lnTo>
                <a:lnTo>
                  <a:pt x="1830" y="2439"/>
                </a:lnTo>
                <a:lnTo>
                  <a:pt x="1856" y="2420"/>
                </a:lnTo>
                <a:lnTo>
                  <a:pt x="1877" y="2399"/>
                </a:lnTo>
                <a:lnTo>
                  <a:pt x="1897" y="2373"/>
                </a:lnTo>
                <a:lnTo>
                  <a:pt x="1910" y="2344"/>
                </a:lnTo>
                <a:lnTo>
                  <a:pt x="1918" y="2313"/>
                </a:lnTo>
                <a:lnTo>
                  <a:pt x="1922" y="2280"/>
                </a:lnTo>
                <a:lnTo>
                  <a:pt x="1918" y="2246"/>
                </a:lnTo>
                <a:lnTo>
                  <a:pt x="1910" y="2215"/>
                </a:lnTo>
                <a:lnTo>
                  <a:pt x="1897" y="2186"/>
                </a:lnTo>
                <a:lnTo>
                  <a:pt x="1877" y="2161"/>
                </a:lnTo>
                <a:lnTo>
                  <a:pt x="1856" y="2138"/>
                </a:lnTo>
                <a:lnTo>
                  <a:pt x="1830" y="2120"/>
                </a:lnTo>
                <a:lnTo>
                  <a:pt x="1801" y="2106"/>
                </a:lnTo>
                <a:lnTo>
                  <a:pt x="1769" y="2097"/>
                </a:lnTo>
                <a:lnTo>
                  <a:pt x="1736" y="2095"/>
                </a:lnTo>
                <a:close/>
                <a:moveTo>
                  <a:pt x="682" y="1048"/>
                </a:moveTo>
                <a:lnTo>
                  <a:pt x="648" y="1051"/>
                </a:lnTo>
                <a:lnTo>
                  <a:pt x="617" y="1059"/>
                </a:lnTo>
                <a:lnTo>
                  <a:pt x="588" y="1073"/>
                </a:lnTo>
                <a:lnTo>
                  <a:pt x="562" y="1092"/>
                </a:lnTo>
                <a:lnTo>
                  <a:pt x="539" y="1113"/>
                </a:lnTo>
                <a:lnTo>
                  <a:pt x="521" y="1139"/>
                </a:lnTo>
                <a:lnTo>
                  <a:pt x="508" y="1168"/>
                </a:lnTo>
                <a:lnTo>
                  <a:pt x="499" y="1199"/>
                </a:lnTo>
                <a:lnTo>
                  <a:pt x="496" y="1232"/>
                </a:lnTo>
                <a:lnTo>
                  <a:pt x="499" y="1265"/>
                </a:lnTo>
                <a:lnTo>
                  <a:pt x="508" y="1297"/>
                </a:lnTo>
                <a:lnTo>
                  <a:pt x="521" y="1326"/>
                </a:lnTo>
                <a:lnTo>
                  <a:pt x="539" y="1351"/>
                </a:lnTo>
                <a:lnTo>
                  <a:pt x="562" y="1374"/>
                </a:lnTo>
                <a:lnTo>
                  <a:pt x="588" y="1392"/>
                </a:lnTo>
                <a:lnTo>
                  <a:pt x="617" y="1405"/>
                </a:lnTo>
                <a:lnTo>
                  <a:pt x="648" y="1414"/>
                </a:lnTo>
                <a:lnTo>
                  <a:pt x="682" y="1417"/>
                </a:lnTo>
                <a:lnTo>
                  <a:pt x="715" y="1414"/>
                </a:lnTo>
                <a:lnTo>
                  <a:pt x="746" y="1405"/>
                </a:lnTo>
                <a:lnTo>
                  <a:pt x="776" y="1392"/>
                </a:lnTo>
                <a:lnTo>
                  <a:pt x="802" y="1374"/>
                </a:lnTo>
                <a:lnTo>
                  <a:pt x="824" y="1351"/>
                </a:lnTo>
                <a:lnTo>
                  <a:pt x="843" y="1326"/>
                </a:lnTo>
                <a:lnTo>
                  <a:pt x="857" y="1297"/>
                </a:lnTo>
                <a:lnTo>
                  <a:pt x="865" y="1265"/>
                </a:lnTo>
                <a:lnTo>
                  <a:pt x="867" y="1232"/>
                </a:lnTo>
                <a:lnTo>
                  <a:pt x="865" y="1199"/>
                </a:lnTo>
                <a:lnTo>
                  <a:pt x="857" y="1168"/>
                </a:lnTo>
                <a:lnTo>
                  <a:pt x="843" y="1139"/>
                </a:lnTo>
                <a:lnTo>
                  <a:pt x="824" y="1113"/>
                </a:lnTo>
                <a:lnTo>
                  <a:pt x="802" y="1092"/>
                </a:lnTo>
                <a:lnTo>
                  <a:pt x="776" y="1073"/>
                </a:lnTo>
                <a:lnTo>
                  <a:pt x="746" y="1059"/>
                </a:lnTo>
                <a:lnTo>
                  <a:pt x="715" y="1051"/>
                </a:lnTo>
                <a:lnTo>
                  <a:pt x="682" y="1048"/>
                </a:lnTo>
                <a:close/>
                <a:moveTo>
                  <a:pt x="525" y="123"/>
                </a:moveTo>
                <a:lnTo>
                  <a:pt x="474" y="127"/>
                </a:lnTo>
                <a:lnTo>
                  <a:pt x="427" y="136"/>
                </a:lnTo>
                <a:lnTo>
                  <a:pt x="380" y="150"/>
                </a:lnTo>
                <a:lnTo>
                  <a:pt x="337" y="171"/>
                </a:lnTo>
                <a:lnTo>
                  <a:pt x="296" y="195"/>
                </a:lnTo>
                <a:lnTo>
                  <a:pt x="259" y="224"/>
                </a:lnTo>
                <a:lnTo>
                  <a:pt x="226" y="258"/>
                </a:lnTo>
                <a:lnTo>
                  <a:pt x="196" y="294"/>
                </a:lnTo>
                <a:lnTo>
                  <a:pt x="171" y="335"/>
                </a:lnTo>
                <a:lnTo>
                  <a:pt x="151" y="378"/>
                </a:lnTo>
                <a:lnTo>
                  <a:pt x="136" y="424"/>
                </a:lnTo>
                <a:lnTo>
                  <a:pt x="127" y="472"/>
                </a:lnTo>
                <a:lnTo>
                  <a:pt x="124" y="522"/>
                </a:lnTo>
                <a:lnTo>
                  <a:pt x="124" y="1700"/>
                </a:lnTo>
                <a:lnTo>
                  <a:pt x="423" y="1402"/>
                </a:lnTo>
                <a:lnTo>
                  <a:pt x="405" y="1372"/>
                </a:lnTo>
                <a:lnTo>
                  <a:pt x="391" y="1339"/>
                </a:lnTo>
                <a:lnTo>
                  <a:pt x="380" y="1305"/>
                </a:lnTo>
                <a:lnTo>
                  <a:pt x="374" y="1270"/>
                </a:lnTo>
                <a:lnTo>
                  <a:pt x="372" y="1232"/>
                </a:lnTo>
                <a:lnTo>
                  <a:pt x="375" y="1187"/>
                </a:lnTo>
                <a:lnTo>
                  <a:pt x="385" y="1143"/>
                </a:lnTo>
                <a:lnTo>
                  <a:pt x="401" y="1102"/>
                </a:lnTo>
                <a:lnTo>
                  <a:pt x="422" y="1065"/>
                </a:lnTo>
                <a:lnTo>
                  <a:pt x="448" y="1030"/>
                </a:lnTo>
                <a:lnTo>
                  <a:pt x="479" y="1000"/>
                </a:lnTo>
                <a:lnTo>
                  <a:pt x="513" y="973"/>
                </a:lnTo>
                <a:lnTo>
                  <a:pt x="551" y="953"/>
                </a:lnTo>
                <a:lnTo>
                  <a:pt x="592" y="937"/>
                </a:lnTo>
                <a:lnTo>
                  <a:pt x="636" y="927"/>
                </a:lnTo>
                <a:lnTo>
                  <a:pt x="682" y="924"/>
                </a:lnTo>
                <a:lnTo>
                  <a:pt x="728" y="927"/>
                </a:lnTo>
                <a:lnTo>
                  <a:pt x="771" y="937"/>
                </a:lnTo>
                <a:lnTo>
                  <a:pt x="812" y="953"/>
                </a:lnTo>
                <a:lnTo>
                  <a:pt x="850" y="973"/>
                </a:lnTo>
                <a:lnTo>
                  <a:pt x="885" y="1000"/>
                </a:lnTo>
                <a:lnTo>
                  <a:pt x="916" y="1030"/>
                </a:lnTo>
                <a:lnTo>
                  <a:pt x="942" y="1065"/>
                </a:lnTo>
                <a:lnTo>
                  <a:pt x="962" y="1102"/>
                </a:lnTo>
                <a:lnTo>
                  <a:pt x="979" y="1143"/>
                </a:lnTo>
                <a:lnTo>
                  <a:pt x="988" y="1187"/>
                </a:lnTo>
                <a:lnTo>
                  <a:pt x="992" y="1232"/>
                </a:lnTo>
                <a:lnTo>
                  <a:pt x="989" y="1270"/>
                </a:lnTo>
                <a:lnTo>
                  <a:pt x="983" y="1305"/>
                </a:lnTo>
                <a:lnTo>
                  <a:pt x="972" y="1339"/>
                </a:lnTo>
                <a:lnTo>
                  <a:pt x="958" y="1372"/>
                </a:lnTo>
                <a:lnTo>
                  <a:pt x="940" y="1402"/>
                </a:lnTo>
                <a:lnTo>
                  <a:pt x="1565" y="2023"/>
                </a:lnTo>
                <a:lnTo>
                  <a:pt x="1596" y="2005"/>
                </a:lnTo>
                <a:lnTo>
                  <a:pt x="1628" y="1991"/>
                </a:lnTo>
                <a:lnTo>
                  <a:pt x="1662" y="1980"/>
                </a:lnTo>
                <a:lnTo>
                  <a:pt x="1698" y="1974"/>
                </a:lnTo>
                <a:lnTo>
                  <a:pt x="1736" y="1972"/>
                </a:lnTo>
                <a:lnTo>
                  <a:pt x="1773" y="1974"/>
                </a:lnTo>
                <a:lnTo>
                  <a:pt x="1809" y="1980"/>
                </a:lnTo>
                <a:lnTo>
                  <a:pt x="1843" y="1991"/>
                </a:lnTo>
                <a:lnTo>
                  <a:pt x="1876" y="2005"/>
                </a:lnTo>
                <a:lnTo>
                  <a:pt x="1907" y="2023"/>
                </a:lnTo>
                <a:lnTo>
                  <a:pt x="2764" y="1171"/>
                </a:lnTo>
                <a:lnTo>
                  <a:pt x="2356" y="1171"/>
                </a:lnTo>
                <a:lnTo>
                  <a:pt x="2337" y="1168"/>
                </a:lnTo>
                <a:lnTo>
                  <a:pt x="2319" y="1159"/>
                </a:lnTo>
                <a:lnTo>
                  <a:pt x="2305" y="1145"/>
                </a:lnTo>
                <a:lnTo>
                  <a:pt x="2297" y="1129"/>
                </a:lnTo>
                <a:lnTo>
                  <a:pt x="2293" y="1109"/>
                </a:lnTo>
                <a:lnTo>
                  <a:pt x="2297" y="1089"/>
                </a:lnTo>
                <a:lnTo>
                  <a:pt x="2305" y="1072"/>
                </a:lnTo>
                <a:lnTo>
                  <a:pt x="2319" y="1059"/>
                </a:lnTo>
                <a:lnTo>
                  <a:pt x="2337" y="1051"/>
                </a:lnTo>
                <a:lnTo>
                  <a:pt x="2356" y="1048"/>
                </a:lnTo>
                <a:lnTo>
                  <a:pt x="2976" y="1048"/>
                </a:lnTo>
                <a:lnTo>
                  <a:pt x="2976" y="1664"/>
                </a:lnTo>
                <a:lnTo>
                  <a:pt x="2973" y="1683"/>
                </a:lnTo>
                <a:lnTo>
                  <a:pt x="2964" y="1700"/>
                </a:lnTo>
                <a:lnTo>
                  <a:pt x="2950" y="1713"/>
                </a:lnTo>
                <a:lnTo>
                  <a:pt x="2933" y="1722"/>
                </a:lnTo>
                <a:lnTo>
                  <a:pt x="2913" y="1725"/>
                </a:lnTo>
                <a:lnTo>
                  <a:pt x="2894" y="1722"/>
                </a:lnTo>
                <a:lnTo>
                  <a:pt x="2877" y="1713"/>
                </a:lnTo>
                <a:lnTo>
                  <a:pt x="2864" y="1700"/>
                </a:lnTo>
                <a:lnTo>
                  <a:pt x="2855" y="1683"/>
                </a:lnTo>
                <a:lnTo>
                  <a:pt x="2852" y="1664"/>
                </a:lnTo>
                <a:lnTo>
                  <a:pt x="2852" y="1258"/>
                </a:lnTo>
                <a:lnTo>
                  <a:pt x="1994" y="2110"/>
                </a:lnTo>
                <a:lnTo>
                  <a:pt x="2011" y="2140"/>
                </a:lnTo>
                <a:lnTo>
                  <a:pt x="2027" y="2172"/>
                </a:lnTo>
                <a:lnTo>
                  <a:pt x="2037" y="2207"/>
                </a:lnTo>
                <a:lnTo>
                  <a:pt x="2044" y="2242"/>
                </a:lnTo>
                <a:lnTo>
                  <a:pt x="2046" y="2280"/>
                </a:lnTo>
                <a:lnTo>
                  <a:pt x="2043" y="2325"/>
                </a:lnTo>
                <a:lnTo>
                  <a:pt x="2032" y="2369"/>
                </a:lnTo>
                <a:lnTo>
                  <a:pt x="2017" y="2410"/>
                </a:lnTo>
                <a:lnTo>
                  <a:pt x="1995" y="2447"/>
                </a:lnTo>
                <a:lnTo>
                  <a:pt x="1969" y="2482"/>
                </a:lnTo>
                <a:lnTo>
                  <a:pt x="1939" y="2512"/>
                </a:lnTo>
                <a:lnTo>
                  <a:pt x="1904" y="2538"/>
                </a:lnTo>
                <a:lnTo>
                  <a:pt x="1867" y="2559"/>
                </a:lnTo>
                <a:lnTo>
                  <a:pt x="1826" y="2575"/>
                </a:lnTo>
                <a:lnTo>
                  <a:pt x="1781" y="2585"/>
                </a:lnTo>
                <a:lnTo>
                  <a:pt x="1736" y="2588"/>
                </a:lnTo>
                <a:lnTo>
                  <a:pt x="1689" y="2585"/>
                </a:lnTo>
                <a:lnTo>
                  <a:pt x="1646" y="2575"/>
                </a:lnTo>
                <a:lnTo>
                  <a:pt x="1605" y="2559"/>
                </a:lnTo>
                <a:lnTo>
                  <a:pt x="1567" y="2538"/>
                </a:lnTo>
                <a:lnTo>
                  <a:pt x="1533" y="2512"/>
                </a:lnTo>
                <a:lnTo>
                  <a:pt x="1502" y="2482"/>
                </a:lnTo>
                <a:lnTo>
                  <a:pt x="1476" y="2447"/>
                </a:lnTo>
                <a:lnTo>
                  <a:pt x="1454" y="2410"/>
                </a:lnTo>
                <a:lnTo>
                  <a:pt x="1439" y="2369"/>
                </a:lnTo>
                <a:lnTo>
                  <a:pt x="1429" y="2325"/>
                </a:lnTo>
                <a:lnTo>
                  <a:pt x="1426" y="2280"/>
                </a:lnTo>
                <a:lnTo>
                  <a:pt x="1428" y="2242"/>
                </a:lnTo>
                <a:lnTo>
                  <a:pt x="1435" y="2207"/>
                </a:lnTo>
                <a:lnTo>
                  <a:pt x="1445" y="2172"/>
                </a:lnTo>
                <a:lnTo>
                  <a:pt x="1459" y="2140"/>
                </a:lnTo>
                <a:lnTo>
                  <a:pt x="1478" y="2110"/>
                </a:lnTo>
                <a:lnTo>
                  <a:pt x="852" y="1489"/>
                </a:lnTo>
                <a:lnTo>
                  <a:pt x="822" y="1507"/>
                </a:lnTo>
                <a:lnTo>
                  <a:pt x="790" y="1521"/>
                </a:lnTo>
                <a:lnTo>
                  <a:pt x="755" y="1532"/>
                </a:lnTo>
                <a:lnTo>
                  <a:pt x="719" y="1538"/>
                </a:lnTo>
                <a:lnTo>
                  <a:pt x="682" y="1540"/>
                </a:lnTo>
                <a:lnTo>
                  <a:pt x="645" y="1538"/>
                </a:lnTo>
                <a:lnTo>
                  <a:pt x="608" y="1532"/>
                </a:lnTo>
                <a:lnTo>
                  <a:pt x="575" y="1521"/>
                </a:lnTo>
                <a:lnTo>
                  <a:pt x="541" y="1507"/>
                </a:lnTo>
                <a:lnTo>
                  <a:pt x="511" y="1489"/>
                </a:lnTo>
                <a:lnTo>
                  <a:pt x="124" y="1874"/>
                </a:lnTo>
                <a:lnTo>
                  <a:pt x="124" y="2928"/>
                </a:lnTo>
                <a:lnTo>
                  <a:pt x="127" y="2978"/>
                </a:lnTo>
                <a:lnTo>
                  <a:pt x="136" y="3027"/>
                </a:lnTo>
                <a:lnTo>
                  <a:pt x="151" y="3072"/>
                </a:lnTo>
                <a:lnTo>
                  <a:pt x="171" y="3116"/>
                </a:lnTo>
                <a:lnTo>
                  <a:pt x="196" y="3156"/>
                </a:lnTo>
                <a:lnTo>
                  <a:pt x="226" y="3193"/>
                </a:lnTo>
                <a:lnTo>
                  <a:pt x="259" y="3226"/>
                </a:lnTo>
                <a:lnTo>
                  <a:pt x="296" y="3255"/>
                </a:lnTo>
                <a:lnTo>
                  <a:pt x="337" y="3280"/>
                </a:lnTo>
                <a:lnTo>
                  <a:pt x="380" y="3299"/>
                </a:lnTo>
                <a:lnTo>
                  <a:pt x="427" y="3314"/>
                </a:lnTo>
                <a:lnTo>
                  <a:pt x="474" y="3324"/>
                </a:lnTo>
                <a:lnTo>
                  <a:pt x="525" y="3326"/>
                </a:lnTo>
                <a:lnTo>
                  <a:pt x="2947" y="3326"/>
                </a:lnTo>
                <a:lnTo>
                  <a:pt x="2997" y="3324"/>
                </a:lnTo>
                <a:lnTo>
                  <a:pt x="3045" y="3314"/>
                </a:lnTo>
                <a:lnTo>
                  <a:pt x="3092" y="3299"/>
                </a:lnTo>
                <a:lnTo>
                  <a:pt x="3135" y="3280"/>
                </a:lnTo>
                <a:lnTo>
                  <a:pt x="3176" y="3255"/>
                </a:lnTo>
                <a:lnTo>
                  <a:pt x="3213" y="3226"/>
                </a:lnTo>
                <a:lnTo>
                  <a:pt x="3246" y="3193"/>
                </a:lnTo>
                <a:lnTo>
                  <a:pt x="3275" y="3156"/>
                </a:lnTo>
                <a:lnTo>
                  <a:pt x="3300" y="3116"/>
                </a:lnTo>
                <a:lnTo>
                  <a:pt x="3321" y="3072"/>
                </a:lnTo>
                <a:lnTo>
                  <a:pt x="3336" y="3027"/>
                </a:lnTo>
                <a:lnTo>
                  <a:pt x="3344" y="2978"/>
                </a:lnTo>
                <a:lnTo>
                  <a:pt x="3348" y="2928"/>
                </a:lnTo>
                <a:lnTo>
                  <a:pt x="3348" y="522"/>
                </a:lnTo>
                <a:lnTo>
                  <a:pt x="3344" y="472"/>
                </a:lnTo>
                <a:lnTo>
                  <a:pt x="3336" y="424"/>
                </a:lnTo>
                <a:lnTo>
                  <a:pt x="3321" y="378"/>
                </a:lnTo>
                <a:lnTo>
                  <a:pt x="3300" y="335"/>
                </a:lnTo>
                <a:lnTo>
                  <a:pt x="3275" y="294"/>
                </a:lnTo>
                <a:lnTo>
                  <a:pt x="3246" y="258"/>
                </a:lnTo>
                <a:lnTo>
                  <a:pt x="3213" y="224"/>
                </a:lnTo>
                <a:lnTo>
                  <a:pt x="3176" y="195"/>
                </a:lnTo>
                <a:lnTo>
                  <a:pt x="3135" y="171"/>
                </a:lnTo>
                <a:lnTo>
                  <a:pt x="3092" y="150"/>
                </a:lnTo>
                <a:lnTo>
                  <a:pt x="3045" y="136"/>
                </a:lnTo>
                <a:lnTo>
                  <a:pt x="2997" y="127"/>
                </a:lnTo>
                <a:lnTo>
                  <a:pt x="2947" y="123"/>
                </a:lnTo>
                <a:lnTo>
                  <a:pt x="525" y="123"/>
                </a:lnTo>
                <a:close/>
                <a:moveTo>
                  <a:pt x="525" y="0"/>
                </a:moveTo>
                <a:lnTo>
                  <a:pt x="2947" y="0"/>
                </a:lnTo>
                <a:lnTo>
                  <a:pt x="3004" y="3"/>
                </a:lnTo>
                <a:lnTo>
                  <a:pt x="3059" y="13"/>
                </a:lnTo>
                <a:lnTo>
                  <a:pt x="3112" y="27"/>
                </a:lnTo>
                <a:lnTo>
                  <a:pt x="3163" y="47"/>
                </a:lnTo>
                <a:lnTo>
                  <a:pt x="3212" y="72"/>
                </a:lnTo>
                <a:lnTo>
                  <a:pt x="3257" y="101"/>
                </a:lnTo>
                <a:lnTo>
                  <a:pt x="3298" y="135"/>
                </a:lnTo>
                <a:lnTo>
                  <a:pt x="3337" y="173"/>
                </a:lnTo>
                <a:lnTo>
                  <a:pt x="3370" y="214"/>
                </a:lnTo>
                <a:lnTo>
                  <a:pt x="3400" y="259"/>
                </a:lnTo>
                <a:lnTo>
                  <a:pt x="3425" y="307"/>
                </a:lnTo>
                <a:lnTo>
                  <a:pt x="3445" y="357"/>
                </a:lnTo>
                <a:lnTo>
                  <a:pt x="3460" y="410"/>
                </a:lnTo>
                <a:lnTo>
                  <a:pt x="3469" y="465"/>
                </a:lnTo>
                <a:lnTo>
                  <a:pt x="3472" y="522"/>
                </a:lnTo>
                <a:lnTo>
                  <a:pt x="3472" y="2928"/>
                </a:lnTo>
                <a:lnTo>
                  <a:pt x="3469" y="2985"/>
                </a:lnTo>
                <a:lnTo>
                  <a:pt x="3460" y="3040"/>
                </a:lnTo>
                <a:lnTo>
                  <a:pt x="3445" y="3093"/>
                </a:lnTo>
                <a:lnTo>
                  <a:pt x="3425" y="3144"/>
                </a:lnTo>
                <a:lnTo>
                  <a:pt x="3400" y="3191"/>
                </a:lnTo>
                <a:lnTo>
                  <a:pt x="3370" y="3236"/>
                </a:lnTo>
                <a:lnTo>
                  <a:pt x="3337" y="3278"/>
                </a:lnTo>
                <a:lnTo>
                  <a:pt x="3298" y="3315"/>
                </a:lnTo>
                <a:lnTo>
                  <a:pt x="3257" y="3349"/>
                </a:lnTo>
                <a:lnTo>
                  <a:pt x="3212" y="3379"/>
                </a:lnTo>
                <a:lnTo>
                  <a:pt x="3163" y="3403"/>
                </a:lnTo>
                <a:lnTo>
                  <a:pt x="3112" y="3424"/>
                </a:lnTo>
                <a:lnTo>
                  <a:pt x="3059" y="3438"/>
                </a:lnTo>
                <a:lnTo>
                  <a:pt x="3004" y="3446"/>
                </a:lnTo>
                <a:lnTo>
                  <a:pt x="2947" y="3450"/>
                </a:lnTo>
                <a:lnTo>
                  <a:pt x="525" y="3450"/>
                </a:lnTo>
                <a:lnTo>
                  <a:pt x="468" y="3446"/>
                </a:lnTo>
                <a:lnTo>
                  <a:pt x="413" y="3438"/>
                </a:lnTo>
                <a:lnTo>
                  <a:pt x="359" y="3424"/>
                </a:lnTo>
                <a:lnTo>
                  <a:pt x="308" y="3403"/>
                </a:lnTo>
                <a:lnTo>
                  <a:pt x="260" y="3379"/>
                </a:lnTo>
                <a:lnTo>
                  <a:pt x="215" y="3349"/>
                </a:lnTo>
                <a:lnTo>
                  <a:pt x="173" y="3315"/>
                </a:lnTo>
                <a:lnTo>
                  <a:pt x="135" y="3278"/>
                </a:lnTo>
                <a:lnTo>
                  <a:pt x="102" y="3236"/>
                </a:lnTo>
                <a:lnTo>
                  <a:pt x="71" y="3191"/>
                </a:lnTo>
                <a:lnTo>
                  <a:pt x="46" y="3144"/>
                </a:lnTo>
                <a:lnTo>
                  <a:pt x="27" y="3093"/>
                </a:lnTo>
                <a:lnTo>
                  <a:pt x="12" y="3040"/>
                </a:lnTo>
                <a:lnTo>
                  <a:pt x="3" y="2985"/>
                </a:lnTo>
                <a:lnTo>
                  <a:pt x="0" y="2928"/>
                </a:lnTo>
                <a:lnTo>
                  <a:pt x="0" y="522"/>
                </a:lnTo>
                <a:lnTo>
                  <a:pt x="3" y="465"/>
                </a:lnTo>
                <a:lnTo>
                  <a:pt x="12" y="410"/>
                </a:lnTo>
                <a:lnTo>
                  <a:pt x="27" y="357"/>
                </a:lnTo>
                <a:lnTo>
                  <a:pt x="46" y="307"/>
                </a:lnTo>
                <a:lnTo>
                  <a:pt x="71" y="259"/>
                </a:lnTo>
                <a:lnTo>
                  <a:pt x="102" y="214"/>
                </a:lnTo>
                <a:lnTo>
                  <a:pt x="135" y="173"/>
                </a:lnTo>
                <a:lnTo>
                  <a:pt x="173" y="135"/>
                </a:lnTo>
                <a:lnTo>
                  <a:pt x="215" y="101"/>
                </a:lnTo>
                <a:lnTo>
                  <a:pt x="260" y="72"/>
                </a:lnTo>
                <a:lnTo>
                  <a:pt x="308" y="47"/>
                </a:lnTo>
                <a:lnTo>
                  <a:pt x="359" y="27"/>
                </a:lnTo>
                <a:lnTo>
                  <a:pt x="413" y="13"/>
                </a:lnTo>
                <a:lnTo>
                  <a:pt x="468" y="3"/>
                </a:lnTo>
                <a:lnTo>
                  <a:pt x="525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886FC07-E37C-EB0E-D936-EA550C3D3DEA}"/>
              </a:ext>
            </a:extLst>
          </p:cNvPr>
          <p:cNvGrpSpPr/>
          <p:nvPr/>
        </p:nvGrpSpPr>
        <p:grpSpPr>
          <a:xfrm>
            <a:off x="359666" y="399196"/>
            <a:ext cx="10056685" cy="10517308"/>
            <a:chOff x="-11490960" y="443264"/>
            <a:chExt cx="10056685" cy="10517308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0E5FBD92-9F59-6919-6B2A-91CC378B1704}"/>
                </a:ext>
              </a:extLst>
            </p:cNvPr>
            <p:cNvSpPr/>
            <p:nvPr/>
          </p:nvSpPr>
          <p:spPr>
            <a:xfrm>
              <a:off x="-11490960" y="443264"/>
              <a:ext cx="9108629" cy="10429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Текст 10">
              <a:extLst>
                <a:ext uri="{FF2B5EF4-FFF2-40B4-BE49-F238E27FC236}">
                  <a16:creationId xmlns:a16="http://schemas.microsoft.com/office/drawing/2014/main" id="{C764A69B-AC62-8F83-1459-9360D578944F}"/>
                </a:ext>
              </a:extLst>
            </p:cNvPr>
            <p:cNvSpPr txBox="1">
              <a:spLocks/>
            </p:cNvSpPr>
            <p:nvPr/>
          </p:nvSpPr>
          <p:spPr>
            <a:xfrm>
              <a:off x="-11175492" y="1760861"/>
              <a:ext cx="8793162" cy="1298448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</a:pPr>
              <a:r>
                <a:rPr lang="ru-RU" sz="4000" dirty="0">
                  <a:highlight>
                    <a:srgbClr val="F19A8F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Проблема клиента, которую мы решаем</a:t>
              </a:r>
            </a:p>
            <a:p>
              <a:pPr>
                <a:buClrTx/>
              </a:pPr>
              <a:endParaRPr lang="ru-RU" dirty="0"/>
            </a:p>
          </p:txBody>
        </p:sp>
        <p:sp>
          <p:nvSpPr>
            <p:cNvPr id="25" name="Заголовок 9">
              <a:extLst>
                <a:ext uri="{FF2B5EF4-FFF2-40B4-BE49-F238E27FC236}">
                  <a16:creationId xmlns:a16="http://schemas.microsoft.com/office/drawing/2014/main" id="{01657F9D-3C5E-C5F3-8343-596154A27C98}"/>
                </a:ext>
              </a:extLst>
            </p:cNvPr>
            <p:cNvSpPr txBox="1">
              <a:spLocks/>
            </p:cNvSpPr>
            <p:nvPr/>
          </p:nvSpPr>
          <p:spPr>
            <a:xfrm>
              <a:off x="-11175492" y="531401"/>
              <a:ext cx="9741217" cy="1078963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ru-RU" sz="7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Проблематика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F7C762-F436-5954-961A-6B2416395321}"/>
                </a:ext>
              </a:extLst>
            </p:cNvPr>
            <p:cNvSpPr txBox="1"/>
            <p:nvPr/>
          </p:nvSpPr>
          <p:spPr>
            <a:xfrm>
              <a:off x="-11175492" y="3112270"/>
              <a:ext cx="8793161" cy="7848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Проблема заключается в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неэффективном сохранении и использовании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физической теплоты слябов, разлитых на машинах непрерывного литья заготовок (МНЛЗ) в процессе их последующего нагрева в методических нагревательных печах. </a:t>
              </a:r>
              <a:r>
                <a:rPr lang="ru-RU" sz="3600" i="1" dirty="0">
                  <a:highlight>
                    <a:srgbClr val="E6E6E6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Текущий процесс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может приводить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 потере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значительного количества теплоты, что требует </a:t>
              </a:r>
              <a:r>
                <a:rPr lang="ru-RU" sz="3600" dirty="0">
                  <a:highlight>
                    <a:srgbClr val="E6E6E6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дополнительных ресурсов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для достижения необходимого теплового состояния и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замедляет производственные процессы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. 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0AA5295-44D6-AA46-3C84-F22C046EF9B9}"/>
              </a:ext>
            </a:extLst>
          </p:cNvPr>
          <p:cNvGrpSpPr/>
          <p:nvPr/>
        </p:nvGrpSpPr>
        <p:grpSpPr>
          <a:xfrm>
            <a:off x="10052050" y="1566296"/>
            <a:ext cx="9206040" cy="7848302"/>
            <a:chOff x="-9649583" y="1031972"/>
            <a:chExt cx="9206040" cy="7848302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DE0502F-8BF0-9A7C-8403-0F8CB22C4BC1}"/>
                </a:ext>
              </a:extLst>
            </p:cNvPr>
            <p:cNvSpPr/>
            <p:nvPr/>
          </p:nvSpPr>
          <p:spPr>
            <a:xfrm>
              <a:off x="-9649583" y="1031972"/>
              <a:ext cx="9061193" cy="78483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Текст 15">
              <a:extLst>
                <a:ext uri="{FF2B5EF4-FFF2-40B4-BE49-F238E27FC236}">
                  <a16:creationId xmlns:a16="http://schemas.microsoft.com/office/drawing/2014/main" id="{B05AFC6E-0BB9-A10A-E3A7-35F0A7EDDE05}"/>
                </a:ext>
              </a:extLst>
            </p:cNvPr>
            <p:cNvSpPr txBox="1">
              <a:spLocks/>
            </p:cNvSpPr>
            <p:nvPr/>
          </p:nvSpPr>
          <p:spPr>
            <a:xfrm>
              <a:off x="-9285282" y="1182469"/>
              <a:ext cx="8841739" cy="911090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</a:pPr>
              <a:r>
                <a:rPr lang="ru-RU" sz="4000" dirty="0">
                  <a:highlight>
                    <a:srgbClr val="F19A8F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Конкурентные преимущества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F9F33F2-863D-D185-BA5E-6BD7C3FBC2FE}"/>
                </a:ext>
              </a:extLst>
            </p:cNvPr>
            <p:cNvSpPr txBox="1"/>
            <p:nvPr/>
          </p:nvSpPr>
          <p:spPr>
            <a:xfrm>
              <a:off x="-9405840" y="2477880"/>
              <a:ext cx="8793161" cy="563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Наша команда занимается разработкой и </a:t>
              </a:r>
              <a:r>
                <a:rPr lang="ru-RU" sz="3600" dirty="0">
                  <a:highlight>
                    <a:srgbClr val="F8E6A2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внедрением технологии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, которая позволит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эффективно сохранять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физическую теплоту слябов и затем </a:t>
              </a:r>
              <a:r>
                <a:rPr lang="ru-RU" sz="3600" b="1" dirty="0">
                  <a:highlight>
                    <a:srgbClr val="F8E6A2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эффективно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нагревать их до необходимого теплового состояния, что приведет к </a:t>
              </a:r>
              <a:r>
                <a:rPr lang="ru-RU" sz="3600" b="1" dirty="0">
                  <a:solidFill>
                    <a:schemeClr val="tx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снижению затрат</a:t>
              </a:r>
              <a:r>
                <a:rPr lang="ru-RU" sz="3600" dirty="0">
                  <a:solidFill>
                    <a:schemeClr val="tx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ресурсов и времени, а также </a:t>
              </a:r>
              <a:r>
                <a:rPr lang="ru-RU" sz="3600" dirty="0">
                  <a:highlight>
                    <a:srgbClr val="F8E6A2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повышению </a:t>
              </a:r>
              <a:r>
                <a:rPr lang="ru-RU" sz="3600" i="1" dirty="0">
                  <a:highlight>
                    <a:srgbClr val="F8E6A2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производительности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клиента</a:t>
              </a:r>
            </a:p>
          </p:txBody>
        </p:sp>
      </p:grpSp>
      <p:sp>
        <p:nvSpPr>
          <p:cNvPr id="38" name="Блок-схема: узел 37">
            <a:extLst>
              <a:ext uri="{FF2B5EF4-FFF2-40B4-BE49-F238E27FC236}">
                <a16:creationId xmlns:a16="http://schemas.microsoft.com/office/drawing/2014/main" id="{E0105AF4-78FE-6F99-BA55-DA3D02A0B2A9}"/>
              </a:ext>
            </a:extLst>
          </p:cNvPr>
          <p:cNvSpPr/>
          <p:nvPr/>
        </p:nvSpPr>
        <p:spPr>
          <a:xfrm>
            <a:off x="-5924626" y="-19391115"/>
            <a:ext cx="19692736" cy="1969273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узел 38">
            <a:extLst>
              <a:ext uri="{FF2B5EF4-FFF2-40B4-BE49-F238E27FC236}">
                <a16:creationId xmlns:a16="http://schemas.microsoft.com/office/drawing/2014/main" id="{221E07CA-843C-6E5A-C52F-25662525435B}"/>
              </a:ext>
            </a:extLst>
          </p:cNvPr>
          <p:cNvSpPr/>
          <p:nvPr/>
        </p:nvSpPr>
        <p:spPr>
          <a:xfrm>
            <a:off x="-5620372" y="-13152247"/>
            <a:ext cx="28358122" cy="28358122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Блок-схема: узел 39">
            <a:extLst>
              <a:ext uri="{FF2B5EF4-FFF2-40B4-BE49-F238E27FC236}">
                <a16:creationId xmlns:a16="http://schemas.microsoft.com/office/drawing/2014/main" id="{B1A83ACF-8B34-2FBB-895E-600FAE192510}"/>
              </a:ext>
            </a:extLst>
          </p:cNvPr>
          <p:cNvSpPr/>
          <p:nvPr/>
        </p:nvSpPr>
        <p:spPr>
          <a:xfrm>
            <a:off x="-7386626" y="-32225220"/>
            <a:ext cx="50197676" cy="5019767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узел 1">
            <a:extLst>
              <a:ext uri="{FF2B5EF4-FFF2-40B4-BE49-F238E27FC236}">
                <a16:creationId xmlns:a16="http://schemas.microsoft.com/office/drawing/2014/main" id="{1A27F271-85F9-305C-0AA2-8C3A4EECCC63}"/>
              </a:ext>
            </a:extLst>
          </p:cNvPr>
          <p:cNvSpPr/>
          <p:nvPr/>
        </p:nvSpPr>
        <p:spPr>
          <a:xfrm>
            <a:off x="-35770105" y="-18962702"/>
            <a:ext cx="50197676" cy="5019767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Group 1930">
            <a:extLst>
              <a:ext uri="{FF2B5EF4-FFF2-40B4-BE49-F238E27FC236}">
                <a16:creationId xmlns:a16="http://schemas.microsoft.com/office/drawing/2014/main" id="{8E9D024B-4809-2BF0-AA7C-0BB68104B96A}"/>
              </a:ext>
            </a:extLst>
          </p:cNvPr>
          <p:cNvGrpSpPr/>
          <p:nvPr/>
        </p:nvGrpSpPr>
        <p:grpSpPr>
          <a:xfrm>
            <a:off x="18060842" y="10345341"/>
            <a:ext cx="6019254" cy="5502804"/>
            <a:chOff x="1603375" y="3498851"/>
            <a:chExt cx="536575" cy="490537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5" name="Freeform 712">
              <a:extLst>
                <a:ext uri="{FF2B5EF4-FFF2-40B4-BE49-F238E27FC236}">
                  <a16:creationId xmlns:a16="http://schemas.microsoft.com/office/drawing/2014/main" id="{33CC41EC-E545-CBB1-EA26-668DF7335C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03375" y="3624263"/>
              <a:ext cx="536575" cy="365125"/>
            </a:xfrm>
            <a:custGeom>
              <a:avLst/>
              <a:gdLst>
                <a:gd name="T0" fmla="*/ 225 w 3380"/>
                <a:gd name="T1" fmla="*/ 1517 h 2304"/>
                <a:gd name="T2" fmla="*/ 225 w 3380"/>
                <a:gd name="T3" fmla="*/ 2192 h 2304"/>
                <a:gd name="T4" fmla="*/ 676 w 3380"/>
                <a:gd name="T5" fmla="*/ 2192 h 2304"/>
                <a:gd name="T6" fmla="*/ 676 w 3380"/>
                <a:gd name="T7" fmla="*/ 1517 h 2304"/>
                <a:gd name="T8" fmla="*/ 225 w 3380"/>
                <a:gd name="T9" fmla="*/ 1517 h 2304"/>
                <a:gd name="T10" fmla="*/ 1070 w 3380"/>
                <a:gd name="T11" fmla="*/ 1012 h 2304"/>
                <a:gd name="T12" fmla="*/ 1070 w 3380"/>
                <a:gd name="T13" fmla="*/ 2192 h 2304"/>
                <a:gd name="T14" fmla="*/ 1521 w 3380"/>
                <a:gd name="T15" fmla="*/ 2192 h 2304"/>
                <a:gd name="T16" fmla="*/ 1521 w 3380"/>
                <a:gd name="T17" fmla="*/ 1012 h 2304"/>
                <a:gd name="T18" fmla="*/ 1070 w 3380"/>
                <a:gd name="T19" fmla="*/ 1012 h 2304"/>
                <a:gd name="T20" fmla="*/ 1915 w 3380"/>
                <a:gd name="T21" fmla="*/ 562 h 2304"/>
                <a:gd name="T22" fmla="*/ 1915 w 3380"/>
                <a:gd name="T23" fmla="*/ 2192 h 2304"/>
                <a:gd name="T24" fmla="*/ 2366 w 3380"/>
                <a:gd name="T25" fmla="*/ 2192 h 2304"/>
                <a:gd name="T26" fmla="*/ 2366 w 3380"/>
                <a:gd name="T27" fmla="*/ 562 h 2304"/>
                <a:gd name="T28" fmla="*/ 1915 w 3380"/>
                <a:gd name="T29" fmla="*/ 562 h 2304"/>
                <a:gd name="T30" fmla="*/ 2760 w 3380"/>
                <a:gd name="T31" fmla="*/ 113 h 2304"/>
                <a:gd name="T32" fmla="*/ 2760 w 3380"/>
                <a:gd name="T33" fmla="*/ 2192 h 2304"/>
                <a:gd name="T34" fmla="*/ 3211 w 3380"/>
                <a:gd name="T35" fmla="*/ 2192 h 2304"/>
                <a:gd name="T36" fmla="*/ 3211 w 3380"/>
                <a:gd name="T37" fmla="*/ 113 h 2304"/>
                <a:gd name="T38" fmla="*/ 2760 w 3380"/>
                <a:gd name="T39" fmla="*/ 113 h 2304"/>
                <a:gd name="T40" fmla="*/ 2648 w 3380"/>
                <a:gd name="T41" fmla="*/ 0 h 2304"/>
                <a:gd name="T42" fmla="*/ 3324 w 3380"/>
                <a:gd name="T43" fmla="*/ 0 h 2304"/>
                <a:gd name="T44" fmla="*/ 3324 w 3380"/>
                <a:gd name="T45" fmla="*/ 2192 h 2304"/>
                <a:gd name="T46" fmla="*/ 3341 w 3380"/>
                <a:gd name="T47" fmla="*/ 2195 h 2304"/>
                <a:gd name="T48" fmla="*/ 3356 w 3380"/>
                <a:gd name="T49" fmla="*/ 2202 h 2304"/>
                <a:gd name="T50" fmla="*/ 3369 w 3380"/>
                <a:gd name="T51" fmla="*/ 2214 h 2304"/>
                <a:gd name="T52" fmla="*/ 3377 w 3380"/>
                <a:gd name="T53" fmla="*/ 2229 h 2304"/>
                <a:gd name="T54" fmla="*/ 3380 w 3380"/>
                <a:gd name="T55" fmla="*/ 2248 h 2304"/>
                <a:gd name="T56" fmla="*/ 3377 w 3380"/>
                <a:gd name="T57" fmla="*/ 2265 h 2304"/>
                <a:gd name="T58" fmla="*/ 3369 w 3380"/>
                <a:gd name="T59" fmla="*/ 2281 h 2304"/>
                <a:gd name="T60" fmla="*/ 3356 w 3380"/>
                <a:gd name="T61" fmla="*/ 2293 h 2304"/>
                <a:gd name="T62" fmla="*/ 3341 w 3380"/>
                <a:gd name="T63" fmla="*/ 2301 h 2304"/>
                <a:gd name="T64" fmla="*/ 3324 w 3380"/>
                <a:gd name="T65" fmla="*/ 2304 h 2304"/>
                <a:gd name="T66" fmla="*/ 56 w 3380"/>
                <a:gd name="T67" fmla="*/ 2304 h 2304"/>
                <a:gd name="T68" fmla="*/ 39 w 3380"/>
                <a:gd name="T69" fmla="*/ 2301 h 2304"/>
                <a:gd name="T70" fmla="*/ 24 w 3380"/>
                <a:gd name="T71" fmla="*/ 2293 h 2304"/>
                <a:gd name="T72" fmla="*/ 11 w 3380"/>
                <a:gd name="T73" fmla="*/ 2281 h 2304"/>
                <a:gd name="T74" fmla="*/ 3 w 3380"/>
                <a:gd name="T75" fmla="*/ 2265 h 2304"/>
                <a:gd name="T76" fmla="*/ 0 w 3380"/>
                <a:gd name="T77" fmla="*/ 2248 h 2304"/>
                <a:gd name="T78" fmla="*/ 3 w 3380"/>
                <a:gd name="T79" fmla="*/ 2229 h 2304"/>
                <a:gd name="T80" fmla="*/ 11 w 3380"/>
                <a:gd name="T81" fmla="*/ 2214 h 2304"/>
                <a:gd name="T82" fmla="*/ 24 w 3380"/>
                <a:gd name="T83" fmla="*/ 2202 h 2304"/>
                <a:gd name="T84" fmla="*/ 39 w 3380"/>
                <a:gd name="T85" fmla="*/ 2195 h 2304"/>
                <a:gd name="T86" fmla="*/ 56 w 3380"/>
                <a:gd name="T87" fmla="*/ 2192 h 2304"/>
                <a:gd name="T88" fmla="*/ 113 w 3380"/>
                <a:gd name="T89" fmla="*/ 2192 h 2304"/>
                <a:gd name="T90" fmla="*/ 113 w 3380"/>
                <a:gd name="T91" fmla="*/ 1405 h 2304"/>
                <a:gd name="T92" fmla="*/ 789 w 3380"/>
                <a:gd name="T93" fmla="*/ 1405 h 2304"/>
                <a:gd name="T94" fmla="*/ 789 w 3380"/>
                <a:gd name="T95" fmla="*/ 2192 h 2304"/>
                <a:gd name="T96" fmla="*/ 958 w 3380"/>
                <a:gd name="T97" fmla="*/ 2192 h 2304"/>
                <a:gd name="T98" fmla="*/ 958 w 3380"/>
                <a:gd name="T99" fmla="*/ 899 h 2304"/>
                <a:gd name="T100" fmla="*/ 1634 w 3380"/>
                <a:gd name="T101" fmla="*/ 899 h 2304"/>
                <a:gd name="T102" fmla="*/ 1634 w 3380"/>
                <a:gd name="T103" fmla="*/ 2192 h 2304"/>
                <a:gd name="T104" fmla="*/ 1803 w 3380"/>
                <a:gd name="T105" fmla="*/ 2192 h 2304"/>
                <a:gd name="T106" fmla="*/ 1803 w 3380"/>
                <a:gd name="T107" fmla="*/ 450 h 2304"/>
                <a:gd name="T108" fmla="*/ 2479 w 3380"/>
                <a:gd name="T109" fmla="*/ 450 h 2304"/>
                <a:gd name="T110" fmla="*/ 2479 w 3380"/>
                <a:gd name="T111" fmla="*/ 2192 h 2304"/>
                <a:gd name="T112" fmla="*/ 2648 w 3380"/>
                <a:gd name="T113" fmla="*/ 2192 h 2304"/>
                <a:gd name="T114" fmla="*/ 2648 w 3380"/>
                <a:gd name="T115" fmla="*/ 0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80" h="2304">
                  <a:moveTo>
                    <a:pt x="225" y="1517"/>
                  </a:moveTo>
                  <a:lnTo>
                    <a:pt x="225" y="2192"/>
                  </a:lnTo>
                  <a:lnTo>
                    <a:pt x="676" y="2192"/>
                  </a:lnTo>
                  <a:lnTo>
                    <a:pt x="676" y="1517"/>
                  </a:lnTo>
                  <a:lnTo>
                    <a:pt x="225" y="1517"/>
                  </a:lnTo>
                  <a:close/>
                  <a:moveTo>
                    <a:pt x="1070" y="1012"/>
                  </a:moveTo>
                  <a:lnTo>
                    <a:pt x="1070" y="2192"/>
                  </a:lnTo>
                  <a:lnTo>
                    <a:pt x="1521" y="2192"/>
                  </a:lnTo>
                  <a:lnTo>
                    <a:pt x="1521" y="1012"/>
                  </a:lnTo>
                  <a:lnTo>
                    <a:pt x="1070" y="1012"/>
                  </a:lnTo>
                  <a:close/>
                  <a:moveTo>
                    <a:pt x="1915" y="562"/>
                  </a:moveTo>
                  <a:lnTo>
                    <a:pt x="1915" y="2192"/>
                  </a:lnTo>
                  <a:lnTo>
                    <a:pt x="2366" y="2192"/>
                  </a:lnTo>
                  <a:lnTo>
                    <a:pt x="2366" y="562"/>
                  </a:lnTo>
                  <a:lnTo>
                    <a:pt x="1915" y="562"/>
                  </a:lnTo>
                  <a:close/>
                  <a:moveTo>
                    <a:pt x="2760" y="113"/>
                  </a:moveTo>
                  <a:lnTo>
                    <a:pt x="2760" y="2192"/>
                  </a:lnTo>
                  <a:lnTo>
                    <a:pt x="3211" y="2192"/>
                  </a:lnTo>
                  <a:lnTo>
                    <a:pt x="3211" y="113"/>
                  </a:lnTo>
                  <a:lnTo>
                    <a:pt x="2760" y="113"/>
                  </a:lnTo>
                  <a:close/>
                  <a:moveTo>
                    <a:pt x="2648" y="0"/>
                  </a:moveTo>
                  <a:lnTo>
                    <a:pt x="3324" y="0"/>
                  </a:lnTo>
                  <a:lnTo>
                    <a:pt x="3324" y="2192"/>
                  </a:lnTo>
                  <a:lnTo>
                    <a:pt x="3341" y="2195"/>
                  </a:lnTo>
                  <a:lnTo>
                    <a:pt x="3356" y="2202"/>
                  </a:lnTo>
                  <a:lnTo>
                    <a:pt x="3369" y="2214"/>
                  </a:lnTo>
                  <a:lnTo>
                    <a:pt x="3377" y="2229"/>
                  </a:lnTo>
                  <a:lnTo>
                    <a:pt x="3380" y="2248"/>
                  </a:lnTo>
                  <a:lnTo>
                    <a:pt x="3377" y="2265"/>
                  </a:lnTo>
                  <a:lnTo>
                    <a:pt x="3369" y="2281"/>
                  </a:lnTo>
                  <a:lnTo>
                    <a:pt x="3356" y="2293"/>
                  </a:lnTo>
                  <a:lnTo>
                    <a:pt x="3341" y="2301"/>
                  </a:lnTo>
                  <a:lnTo>
                    <a:pt x="3324" y="2304"/>
                  </a:lnTo>
                  <a:lnTo>
                    <a:pt x="56" y="2304"/>
                  </a:lnTo>
                  <a:lnTo>
                    <a:pt x="39" y="2301"/>
                  </a:lnTo>
                  <a:lnTo>
                    <a:pt x="24" y="2293"/>
                  </a:lnTo>
                  <a:lnTo>
                    <a:pt x="11" y="2281"/>
                  </a:lnTo>
                  <a:lnTo>
                    <a:pt x="3" y="2265"/>
                  </a:lnTo>
                  <a:lnTo>
                    <a:pt x="0" y="2248"/>
                  </a:lnTo>
                  <a:lnTo>
                    <a:pt x="3" y="2229"/>
                  </a:lnTo>
                  <a:lnTo>
                    <a:pt x="11" y="2214"/>
                  </a:lnTo>
                  <a:lnTo>
                    <a:pt x="24" y="2202"/>
                  </a:lnTo>
                  <a:lnTo>
                    <a:pt x="39" y="2195"/>
                  </a:lnTo>
                  <a:lnTo>
                    <a:pt x="56" y="2192"/>
                  </a:lnTo>
                  <a:lnTo>
                    <a:pt x="113" y="2192"/>
                  </a:lnTo>
                  <a:lnTo>
                    <a:pt x="113" y="1405"/>
                  </a:lnTo>
                  <a:lnTo>
                    <a:pt x="789" y="1405"/>
                  </a:lnTo>
                  <a:lnTo>
                    <a:pt x="789" y="2192"/>
                  </a:lnTo>
                  <a:lnTo>
                    <a:pt x="958" y="2192"/>
                  </a:lnTo>
                  <a:lnTo>
                    <a:pt x="958" y="899"/>
                  </a:lnTo>
                  <a:lnTo>
                    <a:pt x="1634" y="899"/>
                  </a:lnTo>
                  <a:lnTo>
                    <a:pt x="1634" y="2192"/>
                  </a:lnTo>
                  <a:lnTo>
                    <a:pt x="1803" y="2192"/>
                  </a:lnTo>
                  <a:lnTo>
                    <a:pt x="1803" y="450"/>
                  </a:lnTo>
                  <a:lnTo>
                    <a:pt x="2479" y="450"/>
                  </a:lnTo>
                  <a:lnTo>
                    <a:pt x="2479" y="2192"/>
                  </a:lnTo>
                  <a:lnTo>
                    <a:pt x="2648" y="2192"/>
                  </a:lnTo>
                  <a:lnTo>
                    <a:pt x="26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13">
              <a:extLst>
                <a:ext uri="{FF2B5EF4-FFF2-40B4-BE49-F238E27FC236}">
                  <a16:creationId xmlns:a16="http://schemas.microsoft.com/office/drawing/2014/main" id="{3A2FD648-8D59-33E0-C381-29AA7B0BB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6875" y="3498851"/>
              <a:ext cx="365125" cy="225425"/>
            </a:xfrm>
            <a:custGeom>
              <a:avLst/>
              <a:gdLst>
                <a:gd name="T0" fmla="*/ 2257 w 2308"/>
                <a:gd name="T1" fmla="*/ 47 h 1424"/>
                <a:gd name="T2" fmla="*/ 2260 w 2308"/>
                <a:gd name="T3" fmla="*/ 48 h 1424"/>
                <a:gd name="T4" fmla="*/ 2266 w 2308"/>
                <a:gd name="T5" fmla="*/ 50 h 1424"/>
                <a:gd name="T6" fmla="*/ 2273 w 2308"/>
                <a:gd name="T7" fmla="*/ 52 h 1424"/>
                <a:gd name="T8" fmla="*/ 2275 w 2308"/>
                <a:gd name="T9" fmla="*/ 53 h 1424"/>
                <a:gd name="T10" fmla="*/ 2279 w 2308"/>
                <a:gd name="T11" fmla="*/ 55 h 1424"/>
                <a:gd name="T12" fmla="*/ 2285 w 2308"/>
                <a:gd name="T13" fmla="*/ 59 h 1424"/>
                <a:gd name="T14" fmla="*/ 2292 w 2308"/>
                <a:gd name="T15" fmla="*/ 64 h 1424"/>
                <a:gd name="T16" fmla="*/ 2296 w 2308"/>
                <a:gd name="T17" fmla="*/ 69 h 1424"/>
                <a:gd name="T18" fmla="*/ 2299 w 2308"/>
                <a:gd name="T19" fmla="*/ 73 h 1424"/>
                <a:gd name="T20" fmla="*/ 2301 w 2308"/>
                <a:gd name="T21" fmla="*/ 77 h 1424"/>
                <a:gd name="T22" fmla="*/ 2304 w 2308"/>
                <a:gd name="T23" fmla="*/ 82 h 1424"/>
                <a:gd name="T24" fmla="*/ 2306 w 2308"/>
                <a:gd name="T25" fmla="*/ 91 h 1424"/>
                <a:gd name="T26" fmla="*/ 2307 w 2308"/>
                <a:gd name="T27" fmla="*/ 101 h 1424"/>
                <a:gd name="T28" fmla="*/ 2308 w 2308"/>
                <a:gd name="T29" fmla="*/ 107 h 1424"/>
                <a:gd name="T30" fmla="*/ 2307 w 2308"/>
                <a:gd name="T31" fmla="*/ 111 h 1424"/>
                <a:gd name="T32" fmla="*/ 2304 w 2308"/>
                <a:gd name="T33" fmla="*/ 122 h 1424"/>
                <a:gd name="T34" fmla="*/ 2303 w 2308"/>
                <a:gd name="T35" fmla="*/ 126 h 1424"/>
                <a:gd name="T36" fmla="*/ 2093 w 2308"/>
                <a:gd name="T37" fmla="*/ 581 h 1424"/>
                <a:gd name="T38" fmla="*/ 2066 w 2308"/>
                <a:gd name="T39" fmla="*/ 597 h 1424"/>
                <a:gd name="T40" fmla="*/ 2040 w 2308"/>
                <a:gd name="T41" fmla="*/ 598 h 1424"/>
                <a:gd name="T42" fmla="*/ 2015 w 2308"/>
                <a:gd name="T43" fmla="*/ 586 h 1424"/>
                <a:gd name="T44" fmla="*/ 1999 w 2308"/>
                <a:gd name="T45" fmla="*/ 563 h 1424"/>
                <a:gd name="T46" fmla="*/ 1996 w 2308"/>
                <a:gd name="T47" fmla="*/ 535 h 1424"/>
                <a:gd name="T48" fmla="*/ 2128 w 2308"/>
                <a:gd name="T49" fmla="*/ 240 h 1424"/>
                <a:gd name="T50" fmla="*/ 71 w 2308"/>
                <a:gd name="T51" fmla="*/ 1422 h 1424"/>
                <a:gd name="T52" fmla="*/ 42 w 2308"/>
                <a:gd name="T53" fmla="*/ 1422 h 1424"/>
                <a:gd name="T54" fmla="*/ 17 w 2308"/>
                <a:gd name="T55" fmla="*/ 1407 h 1424"/>
                <a:gd name="T56" fmla="*/ 1 w 2308"/>
                <a:gd name="T57" fmla="*/ 1382 h 1424"/>
                <a:gd name="T58" fmla="*/ 1 w 2308"/>
                <a:gd name="T59" fmla="*/ 1353 h 1424"/>
                <a:gd name="T60" fmla="*/ 16 w 2308"/>
                <a:gd name="T61" fmla="*/ 1328 h 1424"/>
                <a:gd name="T62" fmla="*/ 2071 w 2308"/>
                <a:gd name="T63" fmla="*/ 142 h 1424"/>
                <a:gd name="T64" fmla="*/ 1747 w 2308"/>
                <a:gd name="T65" fmla="*/ 108 h 1424"/>
                <a:gd name="T66" fmla="*/ 1721 w 2308"/>
                <a:gd name="T67" fmla="*/ 85 h 1424"/>
                <a:gd name="T68" fmla="*/ 1713 w 2308"/>
                <a:gd name="T69" fmla="*/ 52 h 1424"/>
                <a:gd name="T70" fmla="*/ 1727 w 2308"/>
                <a:gd name="T71" fmla="*/ 19 h 1424"/>
                <a:gd name="T72" fmla="*/ 1757 w 2308"/>
                <a:gd name="T73" fmla="*/ 1 h 1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08" h="1424">
                  <a:moveTo>
                    <a:pt x="1774" y="0"/>
                  </a:moveTo>
                  <a:lnTo>
                    <a:pt x="2257" y="47"/>
                  </a:lnTo>
                  <a:lnTo>
                    <a:pt x="2259" y="47"/>
                  </a:lnTo>
                  <a:lnTo>
                    <a:pt x="2260" y="48"/>
                  </a:lnTo>
                  <a:lnTo>
                    <a:pt x="2261" y="48"/>
                  </a:lnTo>
                  <a:lnTo>
                    <a:pt x="2266" y="50"/>
                  </a:lnTo>
                  <a:lnTo>
                    <a:pt x="2270" y="52"/>
                  </a:lnTo>
                  <a:lnTo>
                    <a:pt x="2273" y="52"/>
                  </a:lnTo>
                  <a:lnTo>
                    <a:pt x="2275" y="52"/>
                  </a:lnTo>
                  <a:lnTo>
                    <a:pt x="2275" y="53"/>
                  </a:lnTo>
                  <a:lnTo>
                    <a:pt x="2276" y="53"/>
                  </a:lnTo>
                  <a:lnTo>
                    <a:pt x="2279" y="55"/>
                  </a:lnTo>
                  <a:lnTo>
                    <a:pt x="2281" y="57"/>
                  </a:lnTo>
                  <a:lnTo>
                    <a:pt x="2285" y="59"/>
                  </a:lnTo>
                  <a:lnTo>
                    <a:pt x="2289" y="62"/>
                  </a:lnTo>
                  <a:lnTo>
                    <a:pt x="2292" y="64"/>
                  </a:lnTo>
                  <a:lnTo>
                    <a:pt x="2294" y="67"/>
                  </a:lnTo>
                  <a:lnTo>
                    <a:pt x="2296" y="69"/>
                  </a:lnTo>
                  <a:lnTo>
                    <a:pt x="2298" y="72"/>
                  </a:lnTo>
                  <a:lnTo>
                    <a:pt x="2299" y="73"/>
                  </a:lnTo>
                  <a:lnTo>
                    <a:pt x="2301" y="75"/>
                  </a:lnTo>
                  <a:lnTo>
                    <a:pt x="2301" y="77"/>
                  </a:lnTo>
                  <a:lnTo>
                    <a:pt x="2302" y="79"/>
                  </a:lnTo>
                  <a:lnTo>
                    <a:pt x="2304" y="82"/>
                  </a:lnTo>
                  <a:lnTo>
                    <a:pt x="2305" y="85"/>
                  </a:lnTo>
                  <a:lnTo>
                    <a:pt x="2306" y="91"/>
                  </a:lnTo>
                  <a:lnTo>
                    <a:pt x="2307" y="95"/>
                  </a:lnTo>
                  <a:lnTo>
                    <a:pt x="2307" y="101"/>
                  </a:lnTo>
                  <a:lnTo>
                    <a:pt x="2308" y="104"/>
                  </a:lnTo>
                  <a:lnTo>
                    <a:pt x="2308" y="107"/>
                  </a:lnTo>
                  <a:lnTo>
                    <a:pt x="2308" y="109"/>
                  </a:lnTo>
                  <a:lnTo>
                    <a:pt x="2307" y="111"/>
                  </a:lnTo>
                  <a:lnTo>
                    <a:pt x="2307" y="113"/>
                  </a:lnTo>
                  <a:lnTo>
                    <a:pt x="2304" y="122"/>
                  </a:lnTo>
                  <a:lnTo>
                    <a:pt x="2304" y="124"/>
                  </a:lnTo>
                  <a:lnTo>
                    <a:pt x="2303" y="126"/>
                  </a:lnTo>
                  <a:lnTo>
                    <a:pt x="2102" y="566"/>
                  </a:lnTo>
                  <a:lnTo>
                    <a:pt x="2093" y="581"/>
                  </a:lnTo>
                  <a:lnTo>
                    <a:pt x="2082" y="591"/>
                  </a:lnTo>
                  <a:lnTo>
                    <a:pt x="2066" y="597"/>
                  </a:lnTo>
                  <a:lnTo>
                    <a:pt x="2051" y="599"/>
                  </a:lnTo>
                  <a:lnTo>
                    <a:pt x="2040" y="598"/>
                  </a:lnTo>
                  <a:lnTo>
                    <a:pt x="2027" y="594"/>
                  </a:lnTo>
                  <a:lnTo>
                    <a:pt x="2015" y="586"/>
                  </a:lnTo>
                  <a:lnTo>
                    <a:pt x="2005" y="576"/>
                  </a:lnTo>
                  <a:lnTo>
                    <a:pt x="1999" y="563"/>
                  </a:lnTo>
                  <a:lnTo>
                    <a:pt x="1995" y="549"/>
                  </a:lnTo>
                  <a:lnTo>
                    <a:pt x="1996" y="535"/>
                  </a:lnTo>
                  <a:lnTo>
                    <a:pt x="2000" y="519"/>
                  </a:lnTo>
                  <a:lnTo>
                    <a:pt x="2128" y="240"/>
                  </a:lnTo>
                  <a:lnTo>
                    <a:pt x="84" y="1416"/>
                  </a:lnTo>
                  <a:lnTo>
                    <a:pt x="71" y="1422"/>
                  </a:lnTo>
                  <a:lnTo>
                    <a:pt x="57" y="1424"/>
                  </a:lnTo>
                  <a:lnTo>
                    <a:pt x="42" y="1422"/>
                  </a:lnTo>
                  <a:lnTo>
                    <a:pt x="29" y="1416"/>
                  </a:lnTo>
                  <a:lnTo>
                    <a:pt x="17" y="1407"/>
                  </a:lnTo>
                  <a:lnTo>
                    <a:pt x="8" y="1395"/>
                  </a:lnTo>
                  <a:lnTo>
                    <a:pt x="1" y="1382"/>
                  </a:lnTo>
                  <a:lnTo>
                    <a:pt x="0" y="1367"/>
                  </a:lnTo>
                  <a:lnTo>
                    <a:pt x="1" y="1353"/>
                  </a:lnTo>
                  <a:lnTo>
                    <a:pt x="8" y="1340"/>
                  </a:lnTo>
                  <a:lnTo>
                    <a:pt x="16" y="1328"/>
                  </a:lnTo>
                  <a:lnTo>
                    <a:pt x="28" y="1318"/>
                  </a:lnTo>
                  <a:lnTo>
                    <a:pt x="2071" y="142"/>
                  </a:lnTo>
                  <a:lnTo>
                    <a:pt x="1764" y="113"/>
                  </a:lnTo>
                  <a:lnTo>
                    <a:pt x="1747" y="108"/>
                  </a:lnTo>
                  <a:lnTo>
                    <a:pt x="1731" y="99"/>
                  </a:lnTo>
                  <a:lnTo>
                    <a:pt x="1721" y="85"/>
                  </a:lnTo>
                  <a:lnTo>
                    <a:pt x="1714" y="69"/>
                  </a:lnTo>
                  <a:lnTo>
                    <a:pt x="1713" y="52"/>
                  </a:lnTo>
                  <a:lnTo>
                    <a:pt x="1718" y="34"/>
                  </a:lnTo>
                  <a:lnTo>
                    <a:pt x="1727" y="19"/>
                  </a:lnTo>
                  <a:lnTo>
                    <a:pt x="1741" y="9"/>
                  </a:lnTo>
                  <a:lnTo>
                    <a:pt x="1757" y="1"/>
                  </a:lnTo>
                  <a:lnTo>
                    <a:pt x="17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840">
            <a:extLst>
              <a:ext uri="{FF2B5EF4-FFF2-40B4-BE49-F238E27FC236}">
                <a16:creationId xmlns:a16="http://schemas.microsoft.com/office/drawing/2014/main" id="{B176D406-1F56-B237-EC07-D57DE4A217DC}"/>
              </a:ext>
            </a:extLst>
          </p:cNvPr>
          <p:cNvGrpSpPr/>
          <p:nvPr/>
        </p:nvGrpSpPr>
        <p:grpSpPr>
          <a:xfrm rot="2480872">
            <a:off x="17203803" y="-2703761"/>
            <a:ext cx="1714078" cy="2028690"/>
            <a:chOff x="3470275" y="4213226"/>
            <a:chExt cx="501650" cy="593725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8" name="Freeform 197">
              <a:extLst>
                <a:ext uri="{FF2B5EF4-FFF2-40B4-BE49-F238E27FC236}">
                  <a16:creationId xmlns:a16="http://schemas.microsoft.com/office/drawing/2014/main" id="{5D0ECB40-F8A7-B028-65D2-693DB4E6A8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4413" y="4298951"/>
              <a:ext cx="333375" cy="508000"/>
            </a:xfrm>
            <a:custGeom>
              <a:avLst/>
              <a:gdLst>
                <a:gd name="T0" fmla="*/ 1244 w 1888"/>
                <a:gd name="T1" fmla="*/ 2461 h 2880"/>
                <a:gd name="T2" fmla="*/ 1244 w 1888"/>
                <a:gd name="T3" fmla="*/ 2315 h 2880"/>
                <a:gd name="T4" fmla="*/ 908 w 1888"/>
                <a:gd name="T5" fmla="*/ 147 h 2880"/>
                <a:gd name="T6" fmla="*/ 644 w 1888"/>
                <a:gd name="T7" fmla="*/ 208 h 2880"/>
                <a:gd name="T8" fmla="*/ 422 w 1888"/>
                <a:gd name="T9" fmla="*/ 347 h 2880"/>
                <a:gd name="T10" fmla="*/ 256 w 1888"/>
                <a:gd name="T11" fmla="*/ 551 h 2880"/>
                <a:gd name="T12" fmla="*/ 165 w 1888"/>
                <a:gd name="T13" fmla="*/ 804 h 2880"/>
                <a:gd name="T14" fmla="*/ 162 w 1888"/>
                <a:gd name="T15" fmla="*/ 1071 h 2880"/>
                <a:gd name="T16" fmla="*/ 243 w 1888"/>
                <a:gd name="T17" fmla="*/ 1317 h 2880"/>
                <a:gd name="T18" fmla="*/ 404 w 1888"/>
                <a:gd name="T19" fmla="*/ 1524 h 2880"/>
                <a:gd name="T20" fmla="*/ 562 w 1888"/>
                <a:gd name="T21" fmla="*/ 1731 h 2880"/>
                <a:gd name="T22" fmla="*/ 643 w 1888"/>
                <a:gd name="T23" fmla="*/ 1968 h 2880"/>
                <a:gd name="T24" fmla="*/ 1262 w 1888"/>
                <a:gd name="T25" fmla="*/ 1904 h 2880"/>
                <a:gd name="T26" fmla="*/ 1360 w 1888"/>
                <a:gd name="T27" fmla="*/ 1674 h 2880"/>
                <a:gd name="T28" fmla="*/ 1530 w 1888"/>
                <a:gd name="T29" fmla="*/ 1477 h 2880"/>
                <a:gd name="T30" fmla="*/ 1672 w 1888"/>
                <a:gd name="T31" fmla="*/ 1260 h 2880"/>
                <a:gd name="T32" fmla="*/ 1737 w 1888"/>
                <a:gd name="T33" fmla="*/ 1011 h 2880"/>
                <a:gd name="T34" fmla="*/ 1712 w 1888"/>
                <a:gd name="T35" fmla="*/ 738 h 2880"/>
                <a:gd name="T36" fmla="*/ 1601 w 1888"/>
                <a:gd name="T37" fmla="*/ 495 h 2880"/>
                <a:gd name="T38" fmla="*/ 1418 w 1888"/>
                <a:gd name="T39" fmla="*/ 304 h 2880"/>
                <a:gd name="T40" fmla="*/ 1181 w 1888"/>
                <a:gd name="T41" fmla="*/ 182 h 2880"/>
                <a:gd name="T42" fmla="*/ 977 w 1888"/>
                <a:gd name="T43" fmla="*/ 0 h 2880"/>
                <a:gd name="T44" fmla="*/ 1265 w 1888"/>
                <a:gd name="T45" fmla="*/ 55 h 2880"/>
                <a:gd name="T46" fmla="*/ 1515 w 1888"/>
                <a:gd name="T47" fmla="*/ 192 h 2880"/>
                <a:gd name="T48" fmla="*/ 1712 w 1888"/>
                <a:gd name="T49" fmla="*/ 397 h 2880"/>
                <a:gd name="T50" fmla="*/ 1841 w 1888"/>
                <a:gd name="T51" fmla="*/ 654 h 2880"/>
                <a:gd name="T52" fmla="*/ 1888 w 1888"/>
                <a:gd name="T53" fmla="*/ 946 h 2880"/>
                <a:gd name="T54" fmla="*/ 1846 w 1888"/>
                <a:gd name="T55" fmla="*/ 1221 h 2880"/>
                <a:gd name="T56" fmla="*/ 1725 w 1888"/>
                <a:gd name="T57" fmla="*/ 1473 h 2880"/>
                <a:gd name="T58" fmla="*/ 1548 w 1888"/>
                <a:gd name="T59" fmla="*/ 1675 h 2880"/>
                <a:gd name="T60" fmla="*/ 1433 w 1888"/>
                <a:gd name="T61" fmla="*/ 1859 h 2880"/>
                <a:gd name="T62" fmla="*/ 1391 w 1888"/>
                <a:gd name="T63" fmla="*/ 2074 h 2880"/>
                <a:gd name="T64" fmla="*/ 1367 w 1888"/>
                <a:gd name="T65" fmla="*/ 2735 h 2880"/>
                <a:gd name="T66" fmla="*/ 1019 w 1888"/>
                <a:gd name="T67" fmla="*/ 2755 h 2880"/>
                <a:gd name="T68" fmla="*/ 998 w 1888"/>
                <a:gd name="T69" fmla="*/ 2859 h 2880"/>
                <a:gd name="T70" fmla="*/ 924 w 1888"/>
                <a:gd name="T71" fmla="*/ 2877 h 2880"/>
                <a:gd name="T72" fmla="*/ 873 w 1888"/>
                <a:gd name="T73" fmla="*/ 2826 h 2880"/>
                <a:gd name="T74" fmla="*/ 551 w 1888"/>
                <a:gd name="T75" fmla="*/ 2752 h 2880"/>
                <a:gd name="T76" fmla="*/ 501 w 1888"/>
                <a:gd name="T77" fmla="*/ 2701 h 2880"/>
                <a:gd name="T78" fmla="*/ 488 w 1888"/>
                <a:gd name="T79" fmla="*/ 1963 h 2880"/>
                <a:gd name="T80" fmla="*/ 406 w 1888"/>
                <a:gd name="T81" fmla="*/ 1760 h 2880"/>
                <a:gd name="T82" fmla="*/ 247 w 1888"/>
                <a:gd name="T83" fmla="*/ 1579 h 2880"/>
                <a:gd name="T84" fmla="*/ 99 w 1888"/>
                <a:gd name="T85" fmla="*/ 1365 h 2880"/>
                <a:gd name="T86" fmla="*/ 17 w 1888"/>
                <a:gd name="T87" fmla="*/ 1119 h 2880"/>
                <a:gd name="T88" fmla="*/ 2 w 1888"/>
                <a:gd name="T89" fmla="*/ 858 h 2880"/>
                <a:gd name="T90" fmla="*/ 73 w 1888"/>
                <a:gd name="T91" fmla="*/ 578 h 2880"/>
                <a:gd name="T92" fmla="*/ 221 w 1888"/>
                <a:gd name="T93" fmla="*/ 339 h 2880"/>
                <a:gd name="T94" fmla="*/ 429 w 1888"/>
                <a:gd name="T95" fmla="*/ 154 h 2880"/>
                <a:gd name="T96" fmla="*/ 686 w 1888"/>
                <a:gd name="T97" fmla="*/ 36 h 2880"/>
                <a:gd name="T98" fmla="*/ 977 w 1888"/>
                <a:gd name="T99" fmla="*/ 0 h 2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8" h="2880">
                  <a:moveTo>
                    <a:pt x="652" y="2461"/>
                  </a:moveTo>
                  <a:lnTo>
                    <a:pt x="652" y="2608"/>
                  </a:lnTo>
                  <a:lnTo>
                    <a:pt x="1244" y="2608"/>
                  </a:lnTo>
                  <a:lnTo>
                    <a:pt x="1244" y="2461"/>
                  </a:lnTo>
                  <a:lnTo>
                    <a:pt x="652" y="2461"/>
                  </a:lnTo>
                  <a:close/>
                  <a:moveTo>
                    <a:pt x="652" y="2175"/>
                  </a:moveTo>
                  <a:lnTo>
                    <a:pt x="652" y="2315"/>
                  </a:lnTo>
                  <a:lnTo>
                    <a:pt x="1244" y="2315"/>
                  </a:lnTo>
                  <a:lnTo>
                    <a:pt x="1244" y="2175"/>
                  </a:lnTo>
                  <a:lnTo>
                    <a:pt x="652" y="2175"/>
                  </a:lnTo>
                  <a:close/>
                  <a:moveTo>
                    <a:pt x="979" y="147"/>
                  </a:moveTo>
                  <a:lnTo>
                    <a:pt x="908" y="147"/>
                  </a:lnTo>
                  <a:lnTo>
                    <a:pt x="839" y="154"/>
                  </a:lnTo>
                  <a:lnTo>
                    <a:pt x="772" y="167"/>
                  </a:lnTo>
                  <a:lnTo>
                    <a:pt x="707" y="184"/>
                  </a:lnTo>
                  <a:lnTo>
                    <a:pt x="644" y="208"/>
                  </a:lnTo>
                  <a:lnTo>
                    <a:pt x="584" y="236"/>
                  </a:lnTo>
                  <a:lnTo>
                    <a:pt x="527" y="269"/>
                  </a:lnTo>
                  <a:lnTo>
                    <a:pt x="472" y="306"/>
                  </a:lnTo>
                  <a:lnTo>
                    <a:pt x="422" y="347"/>
                  </a:lnTo>
                  <a:lnTo>
                    <a:pt x="374" y="393"/>
                  </a:lnTo>
                  <a:lnTo>
                    <a:pt x="331" y="443"/>
                  </a:lnTo>
                  <a:lnTo>
                    <a:pt x="291" y="495"/>
                  </a:lnTo>
                  <a:lnTo>
                    <a:pt x="256" y="551"/>
                  </a:lnTo>
                  <a:lnTo>
                    <a:pt x="226" y="611"/>
                  </a:lnTo>
                  <a:lnTo>
                    <a:pt x="200" y="672"/>
                  </a:lnTo>
                  <a:lnTo>
                    <a:pt x="180" y="737"/>
                  </a:lnTo>
                  <a:lnTo>
                    <a:pt x="165" y="804"/>
                  </a:lnTo>
                  <a:lnTo>
                    <a:pt x="156" y="872"/>
                  </a:lnTo>
                  <a:lnTo>
                    <a:pt x="152" y="940"/>
                  </a:lnTo>
                  <a:lnTo>
                    <a:pt x="154" y="1007"/>
                  </a:lnTo>
                  <a:lnTo>
                    <a:pt x="162" y="1071"/>
                  </a:lnTo>
                  <a:lnTo>
                    <a:pt x="175" y="1136"/>
                  </a:lnTo>
                  <a:lnTo>
                    <a:pt x="192" y="1198"/>
                  </a:lnTo>
                  <a:lnTo>
                    <a:pt x="216" y="1258"/>
                  </a:lnTo>
                  <a:lnTo>
                    <a:pt x="243" y="1317"/>
                  </a:lnTo>
                  <a:lnTo>
                    <a:pt x="276" y="1373"/>
                  </a:lnTo>
                  <a:lnTo>
                    <a:pt x="314" y="1426"/>
                  </a:lnTo>
                  <a:lnTo>
                    <a:pt x="357" y="1477"/>
                  </a:lnTo>
                  <a:lnTo>
                    <a:pt x="404" y="1524"/>
                  </a:lnTo>
                  <a:lnTo>
                    <a:pt x="451" y="1572"/>
                  </a:lnTo>
                  <a:lnTo>
                    <a:pt x="493" y="1623"/>
                  </a:lnTo>
                  <a:lnTo>
                    <a:pt x="530" y="1677"/>
                  </a:lnTo>
                  <a:lnTo>
                    <a:pt x="562" y="1731"/>
                  </a:lnTo>
                  <a:lnTo>
                    <a:pt x="590" y="1788"/>
                  </a:lnTo>
                  <a:lnTo>
                    <a:pt x="614" y="1847"/>
                  </a:lnTo>
                  <a:lnTo>
                    <a:pt x="631" y="1906"/>
                  </a:lnTo>
                  <a:lnTo>
                    <a:pt x="643" y="1968"/>
                  </a:lnTo>
                  <a:lnTo>
                    <a:pt x="650" y="2029"/>
                  </a:lnTo>
                  <a:lnTo>
                    <a:pt x="1245" y="2029"/>
                  </a:lnTo>
                  <a:lnTo>
                    <a:pt x="1251" y="1966"/>
                  </a:lnTo>
                  <a:lnTo>
                    <a:pt x="1262" y="1904"/>
                  </a:lnTo>
                  <a:lnTo>
                    <a:pt x="1278" y="1844"/>
                  </a:lnTo>
                  <a:lnTo>
                    <a:pt x="1301" y="1785"/>
                  </a:lnTo>
                  <a:lnTo>
                    <a:pt x="1329" y="1728"/>
                  </a:lnTo>
                  <a:lnTo>
                    <a:pt x="1360" y="1674"/>
                  </a:lnTo>
                  <a:lnTo>
                    <a:pt x="1397" y="1621"/>
                  </a:lnTo>
                  <a:lnTo>
                    <a:pt x="1438" y="1571"/>
                  </a:lnTo>
                  <a:lnTo>
                    <a:pt x="1484" y="1524"/>
                  </a:lnTo>
                  <a:lnTo>
                    <a:pt x="1530" y="1477"/>
                  </a:lnTo>
                  <a:lnTo>
                    <a:pt x="1573" y="1426"/>
                  </a:lnTo>
                  <a:lnTo>
                    <a:pt x="1611" y="1373"/>
                  </a:lnTo>
                  <a:lnTo>
                    <a:pt x="1644" y="1318"/>
                  </a:lnTo>
                  <a:lnTo>
                    <a:pt x="1672" y="1260"/>
                  </a:lnTo>
                  <a:lnTo>
                    <a:pt x="1696" y="1200"/>
                  </a:lnTo>
                  <a:lnTo>
                    <a:pt x="1715" y="1138"/>
                  </a:lnTo>
                  <a:lnTo>
                    <a:pt x="1729" y="1075"/>
                  </a:lnTo>
                  <a:lnTo>
                    <a:pt x="1737" y="1011"/>
                  </a:lnTo>
                  <a:lnTo>
                    <a:pt x="1740" y="945"/>
                  </a:lnTo>
                  <a:lnTo>
                    <a:pt x="1737" y="874"/>
                  </a:lnTo>
                  <a:lnTo>
                    <a:pt x="1727" y="806"/>
                  </a:lnTo>
                  <a:lnTo>
                    <a:pt x="1712" y="738"/>
                  </a:lnTo>
                  <a:lnTo>
                    <a:pt x="1693" y="673"/>
                  </a:lnTo>
                  <a:lnTo>
                    <a:pt x="1666" y="611"/>
                  </a:lnTo>
                  <a:lnTo>
                    <a:pt x="1635" y="551"/>
                  </a:lnTo>
                  <a:lnTo>
                    <a:pt x="1601" y="495"/>
                  </a:lnTo>
                  <a:lnTo>
                    <a:pt x="1561" y="442"/>
                  </a:lnTo>
                  <a:lnTo>
                    <a:pt x="1517" y="391"/>
                  </a:lnTo>
                  <a:lnTo>
                    <a:pt x="1469" y="345"/>
                  </a:lnTo>
                  <a:lnTo>
                    <a:pt x="1418" y="304"/>
                  </a:lnTo>
                  <a:lnTo>
                    <a:pt x="1362" y="266"/>
                  </a:lnTo>
                  <a:lnTo>
                    <a:pt x="1305" y="233"/>
                  </a:lnTo>
                  <a:lnTo>
                    <a:pt x="1245" y="206"/>
                  </a:lnTo>
                  <a:lnTo>
                    <a:pt x="1181" y="182"/>
                  </a:lnTo>
                  <a:lnTo>
                    <a:pt x="1116" y="165"/>
                  </a:lnTo>
                  <a:lnTo>
                    <a:pt x="1048" y="153"/>
                  </a:lnTo>
                  <a:lnTo>
                    <a:pt x="979" y="147"/>
                  </a:lnTo>
                  <a:close/>
                  <a:moveTo>
                    <a:pt x="977" y="0"/>
                  </a:moveTo>
                  <a:lnTo>
                    <a:pt x="1051" y="6"/>
                  </a:lnTo>
                  <a:lnTo>
                    <a:pt x="1125" y="17"/>
                  </a:lnTo>
                  <a:lnTo>
                    <a:pt x="1197" y="33"/>
                  </a:lnTo>
                  <a:lnTo>
                    <a:pt x="1265" y="55"/>
                  </a:lnTo>
                  <a:lnTo>
                    <a:pt x="1332" y="83"/>
                  </a:lnTo>
                  <a:lnTo>
                    <a:pt x="1396" y="114"/>
                  </a:lnTo>
                  <a:lnTo>
                    <a:pt x="1457" y="151"/>
                  </a:lnTo>
                  <a:lnTo>
                    <a:pt x="1515" y="192"/>
                  </a:lnTo>
                  <a:lnTo>
                    <a:pt x="1570" y="238"/>
                  </a:lnTo>
                  <a:lnTo>
                    <a:pt x="1621" y="288"/>
                  </a:lnTo>
                  <a:lnTo>
                    <a:pt x="1668" y="340"/>
                  </a:lnTo>
                  <a:lnTo>
                    <a:pt x="1712" y="397"/>
                  </a:lnTo>
                  <a:lnTo>
                    <a:pt x="1751" y="457"/>
                  </a:lnTo>
                  <a:lnTo>
                    <a:pt x="1786" y="520"/>
                  </a:lnTo>
                  <a:lnTo>
                    <a:pt x="1815" y="585"/>
                  </a:lnTo>
                  <a:lnTo>
                    <a:pt x="1841" y="654"/>
                  </a:lnTo>
                  <a:lnTo>
                    <a:pt x="1860" y="724"/>
                  </a:lnTo>
                  <a:lnTo>
                    <a:pt x="1876" y="796"/>
                  </a:lnTo>
                  <a:lnTo>
                    <a:pt x="1885" y="870"/>
                  </a:lnTo>
                  <a:lnTo>
                    <a:pt x="1888" y="946"/>
                  </a:lnTo>
                  <a:lnTo>
                    <a:pt x="1885" y="1016"/>
                  </a:lnTo>
                  <a:lnTo>
                    <a:pt x="1877" y="1086"/>
                  </a:lnTo>
                  <a:lnTo>
                    <a:pt x="1864" y="1154"/>
                  </a:lnTo>
                  <a:lnTo>
                    <a:pt x="1846" y="1221"/>
                  </a:lnTo>
                  <a:lnTo>
                    <a:pt x="1823" y="1288"/>
                  </a:lnTo>
                  <a:lnTo>
                    <a:pt x="1795" y="1352"/>
                  </a:lnTo>
                  <a:lnTo>
                    <a:pt x="1762" y="1414"/>
                  </a:lnTo>
                  <a:lnTo>
                    <a:pt x="1725" y="1473"/>
                  </a:lnTo>
                  <a:lnTo>
                    <a:pt x="1684" y="1531"/>
                  </a:lnTo>
                  <a:lnTo>
                    <a:pt x="1639" y="1584"/>
                  </a:lnTo>
                  <a:lnTo>
                    <a:pt x="1588" y="1635"/>
                  </a:lnTo>
                  <a:lnTo>
                    <a:pt x="1548" y="1675"/>
                  </a:lnTo>
                  <a:lnTo>
                    <a:pt x="1514" y="1718"/>
                  </a:lnTo>
                  <a:lnTo>
                    <a:pt x="1482" y="1763"/>
                  </a:lnTo>
                  <a:lnTo>
                    <a:pt x="1455" y="1810"/>
                  </a:lnTo>
                  <a:lnTo>
                    <a:pt x="1433" y="1859"/>
                  </a:lnTo>
                  <a:lnTo>
                    <a:pt x="1414" y="1910"/>
                  </a:lnTo>
                  <a:lnTo>
                    <a:pt x="1401" y="1964"/>
                  </a:lnTo>
                  <a:lnTo>
                    <a:pt x="1394" y="2017"/>
                  </a:lnTo>
                  <a:lnTo>
                    <a:pt x="1391" y="2074"/>
                  </a:lnTo>
                  <a:lnTo>
                    <a:pt x="1391" y="2688"/>
                  </a:lnTo>
                  <a:lnTo>
                    <a:pt x="1388" y="2705"/>
                  </a:lnTo>
                  <a:lnTo>
                    <a:pt x="1380" y="2722"/>
                  </a:lnTo>
                  <a:lnTo>
                    <a:pt x="1367" y="2735"/>
                  </a:lnTo>
                  <a:lnTo>
                    <a:pt x="1353" y="2745"/>
                  </a:lnTo>
                  <a:lnTo>
                    <a:pt x="1336" y="2752"/>
                  </a:lnTo>
                  <a:lnTo>
                    <a:pt x="1317" y="2755"/>
                  </a:lnTo>
                  <a:lnTo>
                    <a:pt x="1019" y="2755"/>
                  </a:lnTo>
                  <a:lnTo>
                    <a:pt x="1019" y="2806"/>
                  </a:lnTo>
                  <a:lnTo>
                    <a:pt x="1016" y="2826"/>
                  </a:lnTo>
                  <a:lnTo>
                    <a:pt x="1008" y="2845"/>
                  </a:lnTo>
                  <a:lnTo>
                    <a:pt x="998" y="2859"/>
                  </a:lnTo>
                  <a:lnTo>
                    <a:pt x="983" y="2871"/>
                  </a:lnTo>
                  <a:lnTo>
                    <a:pt x="965" y="2877"/>
                  </a:lnTo>
                  <a:lnTo>
                    <a:pt x="945" y="2880"/>
                  </a:lnTo>
                  <a:lnTo>
                    <a:pt x="924" y="2877"/>
                  </a:lnTo>
                  <a:lnTo>
                    <a:pt x="906" y="2871"/>
                  </a:lnTo>
                  <a:lnTo>
                    <a:pt x="892" y="2859"/>
                  </a:lnTo>
                  <a:lnTo>
                    <a:pt x="880" y="2845"/>
                  </a:lnTo>
                  <a:lnTo>
                    <a:pt x="873" y="2826"/>
                  </a:lnTo>
                  <a:lnTo>
                    <a:pt x="871" y="2806"/>
                  </a:lnTo>
                  <a:lnTo>
                    <a:pt x="871" y="2755"/>
                  </a:lnTo>
                  <a:lnTo>
                    <a:pt x="572" y="2755"/>
                  </a:lnTo>
                  <a:lnTo>
                    <a:pt x="551" y="2752"/>
                  </a:lnTo>
                  <a:lnTo>
                    <a:pt x="534" y="2745"/>
                  </a:lnTo>
                  <a:lnTo>
                    <a:pt x="518" y="2734"/>
                  </a:lnTo>
                  <a:lnTo>
                    <a:pt x="508" y="2720"/>
                  </a:lnTo>
                  <a:lnTo>
                    <a:pt x="501" y="2701"/>
                  </a:lnTo>
                  <a:lnTo>
                    <a:pt x="499" y="2681"/>
                  </a:lnTo>
                  <a:lnTo>
                    <a:pt x="499" y="2074"/>
                  </a:lnTo>
                  <a:lnTo>
                    <a:pt x="496" y="2017"/>
                  </a:lnTo>
                  <a:lnTo>
                    <a:pt x="488" y="1963"/>
                  </a:lnTo>
                  <a:lnTo>
                    <a:pt x="474" y="1910"/>
                  </a:lnTo>
                  <a:lnTo>
                    <a:pt x="457" y="1858"/>
                  </a:lnTo>
                  <a:lnTo>
                    <a:pt x="433" y="1809"/>
                  </a:lnTo>
                  <a:lnTo>
                    <a:pt x="406" y="1760"/>
                  </a:lnTo>
                  <a:lnTo>
                    <a:pt x="373" y="1714"/>
                  </a:lnTo>
                  <a:lnTo>
                    <a:pt x="336" y="1669"/>
                  </a:lnTo>
                  <a:lnTo>
                    <a:pt x="294" y="1626"/>
                  </a:lnTo>
                  <a:lnTo>
                    <a:pt x="247" y="1579"/>
                  </a:lnTo>
                  <a:lnTo>
                    <a:pt x="204" y="1530"/>
                  </a:lnTo>
                  <a:lnTo>
                    <a:pt x="165" y="1477"/>
                  </a:lnTo>
                  <a:lnTo>
                    <a:pt x="131" y="1422"/>
                  </a:lnTo>
                  <a:lnTo>
                    <a:pt x="99" y="1365"/>
                  </a:lnTo>
                  <a:lnTo>
                    <a:pt x="72" y="1305"/>
                  </a:lnTo>
                  <a:lnTo>
                    <a:pt x="50" y="1245"/>
                  </a:lnTo>
                  <a:lnTo>
                    <a:pt x="31" y="1182"/>
                  </a:lnTo>
                  <a:lnTo>
                    <a:pt x="17" y="1119"/>
                  </a:lnTo>
                  <a:lnTo>
                    <a:pt x="7" y="1055"/>
                  </a:lnTo>
                  <a:lnTo>
                    <a:pt x="1" y="989"/>
                  </a:lnTo>
                  <a:lnTo>
                    <a:pt x="0" y="924"/>
                  </a:lnTo>
                  <a:lnTo>
                    <a:pt x="2" y="858"/>
                  </a:lnTo>
                  <a:lnTo>
                    <a:pt x="12" y="785"/>
                  </a:lnTo>
                  <a:lnTo>
                    <a:pt x="27" y="713"/>
                  </a:lnTo>
                  <a:lnTo>
                    <a:pt x="48" y="645"/>
                  </a:lnTo>
                  <a:lnTo>
                    <a:pt x="73" y="578"/>
                  </a:lnTo>
                  <a:lnTo>
                    <a:pt x="103" y="514"/>
                  </a:lnTo>
                  <a:lnTo>
                    <a:pt x="138" y="453"/>
                  </a:lnTo>
                  <a:lnTo>
                    <a:pt x="178" y="394"/>
                  </a:lnTo>
                  <a:lnTo>
                    <a:pt x="221" y="339"/>
                  </a:lnTo>
                  <a:lnTo>
                    <a:pt x="268" y="287"/>
                  </a:lnTo>
                  <a:lnTo>
                    <a:pt x="318" y="238"/>
                  </a:lnTo>
                  <a:lnTo>
                    <a:pt x="372" y="194"/>
                  </a:lnTo>
                  <a:lnTo>
                    <a:pt x="429" y="154"/>
                  </a:lnTo>
                  <a:lnTo>
                    <a:pt x="490" y="117"/>
                  </a:lnTo>
                  <a:lnTo>
                    <a:pt x="553" y="86"/>
                  </a:lnTo>
                  <a:lnTo>
                    <a:pt x="619" y="59"/>
                  </a:lnTo>
                  <a:lnTo>
                    <a:pt x="686" y="36"/>
                  </a:lnTo>
                  <a:lnTo>
                    <a:pt x="756" y="20"/>
                  </a:lnTo>
                  <a:lnTo>
                    <a:pt x="827" y="8"/>
                  </a:lnTo>
                  <a:lnTo>
                    <a:pt x="900" y="2"/>
                  </a:lnTo>
                  <a:lnTo>
                    <a:pt x="9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98">
              <a:extLst>
                <a:ext uri="{FF2B5EF4-FFF2-40B4-BE49-F238E27FC236}">
                  <a16:creationId xmlns:a16="http://schemas.microsoft.com/office/drawing/2014/main" id="{E4179293-862B-4352-1EE1-75A9385805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3150" y="4365626"/>
              <a:ext cx="215900" cy="212725"/>
            </a:xfrm>
            <a:custGeom>
              <a:avLst/>
              <a:gdLst>
                <a:gd name="T0" fmla="*/ 254 w 1221"/>
                <a:gd name="T1" fmla="*/ 658 h 1210"/>
                <a:gd name="T2" fmla="*/ 523 w 1221"/>
                <a:gd name="T3" fmla="*/ 659 h 1210"/>
                <a:gd name="T4" fmla="*/ 553 w 1221"/>
                <a:gd name="T5" fmla="*/ 673 h 1210"/>
                <a:gd name="T6" fmla="*/ 570 w 1221"/>
                <a:gd name="T7" fmla="*/ 694 h 1210"/>
                <a:gd name="T8" fmla="*/ 576 w 1221"/>
                <a:gd name="T9" fmla="*/ 723 h 1210"/>
                <a:gd name="T10" fmla="*/ 554 w 1221"/>
                <a:gd name="T11" fmla="*/ 951 h 1210"/>
                <a:gd name="T12" fmla="*/ 714 w 1221"/>
                <a:gd name="T13" fmla="*/ 542 h 1210"/>
                <a:gd name="T14" fmla="*/ 693 w 1221"/>
                <a:gd name="T15" fmla="*/ 538 h 1210"/>
                <a:gd name="T16" fmla="*/ 671 w 1221"/>
                <a:gd name="T17" fmla="*/ 530 h 1210"/>
                <a:gd name="T18" fmla="*/ 653 w 1221"/>
                <a:gd name="T19" fmla="*/ 514 h 1210"/>
                <a:gd name="T20" fmla="*/ 643 w 1221"/>
                <a:gd name="T21" fmla="*/ 486 h 1210"/>
                <a:gd name="T22" fmla="*/ 649 w 1221"/>
                <a:gd name="T23" fmla="*/ 263 h 1210"/>
                <a:gd name="T24" fmla="*/ 744 w 1221"/>
                <a:gd name="T25" fmla="*/ 2 h 1210"/>
                <a:gd name="T26" fmla="*/ 773 w 1221"/>
                <a:gd name="T27" fmla="*/ 16 h 1210"/>
                <a:gd name="T28" fmla="*/ 794 w 1221"/>
                <a:gd name="T29" fmla="*/ 41 h 1210"/>
                <a:gd name="T30" fmla="*/ 802 w 1221"/>
                <a:gd name="T31" fmla="*/ 73 h 1210"/>
                <a:gd name="T32" fmla="*/ 1145 w 1221"/>
                <a:gd name="T33" fmla="*/ 387 h 1210"/>
                <a:gd name="T34" fmla="*/ 1183 w 1221"/>
                <a:gd name="T35" fmla="*/ 395 h 1210"/>
                <a:gd name="T36" fmla="*/ 1206 w 1221"/>
                <a:gd name="T37" fmla="*/ 414 h 1210"/>
                <a:gd name="T38" fmla="*/ 1219 w 1221"/>
                <a:gd name="T39" fmla="*/ 442 h 1210"/>
                <a:gd name="T40" fmla="*/ 1219 w 1221"/>
                <a:gd name="T41" fmla="*/ 473 h 1210"/>
                <a:gd name="T42" fmla="*/ 1207 w 1221"/>
                <a:gd name="T43" fmla="*/ 499 h 1210"/>
                <a:gd name="T44" fmla="*/ 518 w 1221"/>
                <a:gd name="T45" fmla="*/ 1192 h 1210"/>
                <a:gd name="T46" fmla="*/ 486 w 1221"/>
                <a:gd name="T47" fmla="*/ 1207 h 1210"/>
                <a:gd name="T48" fmla="*/ 453 w 1221"/>
                <a:gd name="T49" fmla="*/ 1209 h 1210"/>
                <a:gd name="T50" fmla="*/ 424 w 1221"/>
                <a:gd name="T51" fmla="*/ 1198 h 1210"/>
                <a:gd name="T52" fmla="*/ 402 w 1221"/>
                <a:gd name="T53" fmla="*/ 1172 h 1210"/>
                <a:gd name="T54" fmla="*/ 393 w 1221"/>
                <a:gd name="T55" fmla="*/ 1133 h 1210"/>
                <a:gd name="T56" fmla="*/ 80 w 1221"/>
                <a:gd name="T57" fmla="*/ 797 h 1210"/>
                <a:gd name="T58" fmla="*/ 38 w 1221"/>
                <a:gd name="T59" fmla="*/ 788 h 1210"/>
                <a:gd name="T60" fmla="*/ 10 w 1221"/>
                <a:gd name="T61" fmla="*/ 763 h 1210"/>
                <a:gd name="T62" fmla="*/ 0 w 1221"/>
                <a:gd name="T63" fmla="*/ 729 h 1210"/>
                <a:gd name="T64" fmla="*/ 12 w 1221"/>
                <a:gd name="T65" fmla="*/ 691 h 1210"/>
                <a:gd name="T66" fmla="*/ 677 w 1221"/>
                <a:gd name="T67" fmla="*/ 20 h 1210"/>
                <a:gd name="T68" fmla="*/ 710 w 1221"/>
                <a:gd name="T69" fmla="*/ 2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1" h="1210">
                  <a:moveTo>
                    <a:pt x="649" y="263"/>
                  </a:moveTo>
                  <a:lnTo>
                    <a:pt x="254" y="658"/>
                  </a:lnTo>
                  <a:lnTo>
                    <a:pt x="502" y="658"/>
                  </a:lnTo>
                  <a:lnTo>
                    <a:pt x="523" y="659"/>
                  </a:lnTo>
                  <a:lnTo>
                    <a:pt x="539" y="665"/>
                  </a:lnTo>
                  <a:lnTo>
                    <a:pt x="553" y="673"/>
                  </a:lnTo>
                  <a:lnTo>
                    <a:pt x="563" y="683"/>
                  </a:lnTo>
                  <a:lnTo>
                    <a:pt x="570" y="694"/>
                  </a:lnTo>
                  <a:lnTo>
                    <a:pt x="575" y="709"/>
                  </a:lnTo>
                  <a:lnTo>
                    <a:pt x="576" y="723"/>
                  </a:lnTo>
                  <a:lnTo>
                    <a:pt x="576" y="738"/>
                  </a:lnTo>
                  <a:lnTo>
                    <a:pt x="554" y="951"/>
                  </a:lnTo>
                  <a:lnTo>
                    <a:pt x="963" y="542"/>
                  </a:lnTo>
                  <a:lnTo>
                    <a:pt x="714" y="542"/>
                  </a:lnTo>
                  <a:lnTo>
                    <a:pt x="704" y="541"/>
                  </a:lnTo>
                  <a:lnTo>
                    <a:pt x="693" y="538"/>
                  </a:lnTo>
                  <a:lnTo>
                    <a:pt x="681" y="535"/>
                  </a:lnTo>
                  <a:lnTo>
                    <a:pt x="671" y="530"/>
                  </a:lnTo>
                  <a:lnTo>
                    <a:pt x="661" y="523"/>
                  </a:lnTo>
                  <a:lnTo>
                    <a:pt x="653" y="514"/>
                  </a:lnTo>
                  <a:lnTo>
                    <a:pt x="647" y="502"/>
                  </a:lnTo>
                  <a:lnTo>
                    <a:pt x="643" y="486"/>
                  </a:lnTo>
                  <a:lnTo>
                    <a:pt x="641" y="468"/>
                  </a:lnTo>
                  <a:lnTo>
                    <a:pt x="649" y="263"/>
                  </a:lnTo>
                  <a:close/>
                  <a:moveTo>
                    <a:pt x="728" y="0"/>
                  </a:moveTo>
                  <a:lnTo>
                    <a:pt x="744" y="2"/>
                  </a:lnTo>
                  <a:lnTo>
                    <a:pt x="759" y="8"/>
                  </a:lnTo>
                  <a:lnTo>
                    <a:pt x="773" y="16"/>
                  </a:lnTo>
                  <a:lnTo>
                    <a:pt x="785" y="28"/>
                  </a:lnTo>
                  <a:lnTo>
                    <a:pt x="794" y="41"/>
                  </a:lnTo>
                  <a:lnTo>
                    <a:pt x="800" y="56"/>
                  </a:lnTo>
                  <a:lnTo>
                    <a:pt x="802" y="73"/>
                  </a:lnTo>
                  <a:lnTo>
                    <a:pt x="794" y="387"/>
                  </a:lnTo>
                  <a:lnTo>
                    <a:pt x="1145" y="387"/>
                  </a:lnTo>
                  <a:lnTo>
                    <a:pt x="1165" y="389"/>
                  </a:lnTo>
                  <a:lnTo>
                    <a:pt x="1183" y="395"/>
                  </a:lnTo>
                  <a:lnTo>
                    <a:pt x="1196" y="403"/>
                  </a:lnTo>
                  <a:lnTo>
                    <a:pt x="1206" y="414"/>
                  </a:lnTo>
                  <a:lnTo>
                    <a:pt x="1214" y="428"/>
                  </a:lnTo>
                  <a:lnTo>
                    <a:pt x="1219" y="442"/>
                  </a:lnTo>
                  <a:lnTo>
                    <a:pt x="1221" y="457"/>
                  </a:lnTo>
                  <a:lnTo>
                    <a:pt x="1219" y="473"/>
                  </a:lnTo>
                  <a:lnTo>
                    <a:pt x="1214" y="487"/>
                  </a:lnTo>
                  <a:lnTo>
                    <a:pt x="1207" y="499"/>
                  </a:lnTo>
                  <a:lnTo>
                    <a:pt x="1197" y="511"/>
                  </a:lnTo>
                  <a:lnTo>
                    <a:pt x="518" y="1192"/>
                  </a:lnTo>
                  <a:lnTo>
                    <a:pt x="502" y="1202"/>
                  </a:lnTo>
                  <a:lnTo>
                    <a:pt x="486" y="1207"/>
                  </a:lnTo>
                  <a:lnTo>
                    <a:pt x="470" y="1210"/>
                  </a:lnTo>
                  <a:lnTo>
                    <a:pt x="453" y="1209"/>
                  </a:lnTo>
                  <a:lnTo>
                    <a:pt x="437" y="1205"/>
                  </a:lnTo>
                  <a:lnTo>
                    <a:pt x="424" y="1198"/>
                  </a:lnTo>
                  <a:lnTo>
                    <a:pt x="411" y="1187"/>
                  </a:lnTo>
                  <a:lnTo>
                    <a:pt x="402" y="1172"/>
                  </a:lnTo>
                  <a:lnTo>
                    <a:pt x="396" y="1155"/>
                  </a:lnTo>
                  <a:lnTo>
                    <a:pt x="393" y="1133"/>
                  </a:lnTo>
                  <a:lnTo>
                    <a:pt x="423" y="797"/>
                  </a:lnTo>
                  <a:lnTo>
                    <a:pt x="80" y="797"/>
                  </a:lnTo>
                  <a:lnTo>
                    <a:pt x="57" y="795"/>
                  </a:lnTo>
                  <a:lnTo>
                    <a:pt x="38" y="788"/>
                  </a:lnTo>
                  <a:lnTo>
                    <a:pt x="22" y="777"/>
                  </a:lnTo>
                  <a:lnTo>
                    <a:pt x="10" y="763"/>
                  </a:lnTo>
                  <a:lnTo>
                    <a:pt x="3" y="748"/>
                  </a:lnTo>
                  <a:lnTo>
                    <a:pt x="0" y="729"/>
                  </a:lnTo>
                  <a:lnTo>
                    <a:pt x="3" y="711"/>
                  </a:lnTo>
                  <a:lnTo>
                    <a:pt x="12" y="691"/>
                  </a:lnTo>
                  <a:lnTo>
                    <a:pt x="28" y="673"/>
                  </a:lnTo>
                  <a:lnTo>
                    <a:pt x="677" y="20"/>
                  </a:lnTo>
                  <a:lnTo>
                    <a:pt x="694" y="9"/>
                  </a:lnTo>
                  <a:lnTo>
                    <a:pt x="710" y="2"/>
                  </a:lnTo>
                  <a:lnTo>
                    <a:pt x="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199">
              <a:extLst>
                <a:ext uri="{FF2B5EF4-FFF2-40B4-BE49-F238E27FC236}">
                  <a16:creationId xmlns:a16="http://schemas.microsoft.com/office/drawing/2014/main" id="{8B66FF1D-E5A5-18A4-2B97-28040FA36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213226"/>
              <a:ext cx="25400" cy="539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0">
              <a:extLst>
                <a:ext uri="{FF2B5EF4-FFF2-40B4-BE49-F238E27FC236}">
                  <a16:creationId xmlns:a16="http://schemas.microsoft.com/office/drawing/2014/main" id="{5837DB21-E0BD-2272-5EE7-95BD58C61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5363" y="4278313"/>
              <a:ext cx="55563" cy="55563"/>
            </a:xfrm>
            <a:custGeom>
              <a:avLst/>
              <a:gdLst>
                <a:gd name="T0" fmla="*/ 104 w 320"/>
                <a:gd name="T1" fmla="*/ 0 h 321"/>
                <a:gd name="T2" fmla="*/ 320 w 320"/>
                <a:gd name="T3" fmla="*/ 218 h 321"/>
                <a:gd name="T4" fmla="*/ 217 w 320"/>
                <a:gd name="T5" fmla="*/ 321 h 321"/>
                <a:gd name="T6" fmla="*/ 0 w 320"/>
                <a:gd name="T7" fmla="*/ 104 h 321"/>
                <a:gd name="T8" fmla="*/ 104 w 320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1">
                  <a:moveTo>
                    <a:pt x="104" y="0"/>
                  </a:moveTo>
                  <a:lnTo>
                    <a:pt x="320" y="218"/>
                  </a:lnTo>
                  <a:lnTo>
                    <a:pt x="217" y="321"/>
                  </a:lnTo>
                  <a:lnTo>
                    <a:pt x="0" y="104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201">
              <a:extLst>
                <a:ext uri="{FF2B5EF4-FFF2-40B4-BE49-F238E27FC236}">
                  <a16:creationId xmlns:a16="http://schemas.microsoft.com/office/drawing/2014/main" id="{2DCCF633-80EC-2CF1-43CC-821680C87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275" y="4451351"/>
              <a:ext cx="53975" cy="269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202">
              <a:extLst>
                <a:ext uri="{FF2B5EF4-FFF2-40B4-BE49-F238E27FC236}">
                  <a16:creationId xmlns:a16="http://schemas.microsoft.com/office/drawing/2014/main" id="{0F3A89B7-3F72-4C05-A914-36E46E4BB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7950" y="4451351"/>
              <a:ext cx="53975" cy="269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3">
              <a:extLst>
                <a:ext uri="{FF2B5EF4-FFF2-40B4-BE49-F238E27FC236}">
                  <a16:creationId xmlns:a16="http://schemas.microsoft.com/office/drawing/2014/main" id="{F265BA0D-EA31-B9EF-1F0C-44AE138A9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275" y="4278313"/>
              <a:ext cx="57150" cy="55563"/>
            </a:xfrm>
            <a:custGeom>
              <a:avLst/>
              <a:gdLst>
                <a:gd name="T0" fmla="*/ 216 w 320"/>
                <a:gd name="T1" fmla="*/ 0 h 320"/>
                <a:gd name="T2" fmla="*/ 320 w 320"/>
                <a:gd name="T3" fmla="*/ 104 h 320"/>
                <a:gd name="T4" fmla="*/ 103 w 320"/>
                <a:gd name="T5" fmla="*/ 320 h 320"/>
                <a:gd name="T6" fmla="*/ 0 w 320"/>
                <a:gd name="T7" fmla="*/ 218 h 320"/>
                <a:gd name="T8" fmla="*/ 216 w 320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0">
                  <a:moveTo>
                    <a:pt x="216" y="0"/>
                  </a:moveTo>
                  <a:lnTo>
                    <a:pt x="320" y="104"/>
                  </a:lnTo>
                  <a:lnTo>
                    <a:pt x="103" y="320"/>
                  </a:lnTo>
                  <a:lnTo>
                    <a:pt x="0" y="218"/>
                  </a:lnTo>
                  <a:lnTo>
                    <a:pt x="2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E23866D7-F65C-7925-83E5-F67B54E655E8}"/>
              </a:ext>
            </a:extLst>
          </p:cNvPr>
          <p:cNvGrpSpPr/>
          <p:nvPr/>
        </p:nvGrpSpPr>
        <p:grpSpPr>
          <a:xfrm rot="3550043">
            <a:off x="99484" y="21040088"/>
            <a:ext cx="8566468" cy="9313378"/>
            <a:chOff x="-15888027" y="614300"/>
            <a:chExt cx="8566468" cy="9313378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7F8B85C4-37CA-5761-7529-1F21C49C1EC0}"/>
                </a:ext>
              </a:extLst>
            </p:cNvPr>
            <p:cNvSpPr/>
            <p:nvPr/>
          </p:nvSpPr>
          <p:spPr>
            <a:xfrm>
              <a:off x="-15888027" y="614300"/>
              <a:ext cx="8566468" cy="9313378"/>
            </a:xfrm>
            <a:prstGeom prst="roundRect">
              <a:avLst/>
            </a:prstGeom>
            <a:solidFill>
              <a:schemeClr val="tx1">
                <a:alpha val="44000"/>
              </a:schemeClr>
            </a:solidFill>
            <a:effectLst>
              <a:glow>
                <a:srgbClr val="F66D53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Текст 2">
              <a:extLst>
                <a:ext uri="{FF2B5EF4-FFF2-40B4-BE49-F238E27FC236}">
                  <a16:creationId xmlns:a16="http://schemas.microsoft.com/office/drawing/2014/main" id="{1EA03C0D-4BF3-02BE-58DF-8ADDAE2695DA}"/>
                </a:ext>
              </a:extLst>
            </p:cNvPr>
            <p:cNvSpPr txBox="1">
              <a:spLocks/>
            </p:cNvSpPr>
            <p:nvPr/>
          </p:nvSpPr>
          <p:spPr>
            <a:xfrm>
              <a:off x="-15032813" y="1144867"/>
              <a:ext cx="6856040" cy="7861314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buClrTx/>
              </a:pPr>
              <a:r>
                <a:rPr lang="ru-RU" sz="3600" b="0" i="0" dirty="0">
                  <a:solidFill>
                    <a:schemeClr val="bg1"/>
                  </a:solidFill>
                  <a:effectLst/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Индукционный нагрев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— нагрев тел в электромагнитном поле за счёт теплового действия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вихревых электрических токов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, протекающего по нагреваемому телу и возбуждаемого в нём благодаря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явлению электромагнитной индукции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. </a:t>
              </a:r>
              <a:r>
                <a:rPr lang="ru-RU" sz="3600" b="0" i="1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Индукционная печь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— часть индукционной установки, включающая в себя индуктор, каркас, камеру для нагрева или плавки, вакуумную систему, механизмы наклона печи или перемещения нагреваемых изделий в пространстве</a:t>
              </a:r>
              <a:endParaRPr lang="ru-RU" sz="4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F1F8783B-EA65-FF3B-0D0D-98B8EF0DF6A9}"/>
              </a:ext>
            </a:extLst>
          </p:cNvPr>
          <p:cNvGrpSpPr/>
          <p:nvPr/>
        </p:nvGrpSpPr>
        <p:grpSpPr>
          <a:xfrm rot="18306873">
            <a:off x="-4045388" y="-20317373"/>
            <a:ext cx="8090776" cy="8796210"/>
            <a:chOff x="-12191636" y="872884"/>
            <a:chExt cx="8090776" cy="8796210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9C22DCBD-DFDE-805A-F7FC-AEE33D42D935}"/>
                </a:ext>
              </a:extLst>
            </p:cNvPr>
            <p:cNvSpPr/>
            <p:nvPr/>
          </p:nvSpPr>
          <p:spPr>
            <a:xfrm>
              <a:off x="-12191636" y="872884"/>
              <a:ext cx="8090776" cy="8796210"/>
            </a:xfrm>
            <a:prstGeom prst="roundRect">
              <a:avLst/>
            </a:prstGeom>
            <a:solidFill>
              <a:schemeClr val="tx1">
                <a:alpha val="44000"/>
              </a:schemeClr>
            </a:solidFill>
            <a:effectLst>
              <a:glow>
                <a:srgbClr val="F66D53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Текст 2">
              <a:extLst>
                <a:ext uri="{FF2B5EF4-FFF2-40B4-BE49-F238E27FC236}">
                  <a16:creationId xmlns:a16="http://schemas.microsoft.com/office/drawing/2014/main" id="{76F0AE23-C956-B74B-AB4F-F1CA1E8DEAEB}"/>
                </a:ext>
              </a:extLst>
            </p:cNvPr>
            <p:cNvSpPr txBox="1">
              <a:spLocks/>
            </p:cNvSpPr>
            <p:nvPr/>
          </p:nvSpPr>
          <p:spPr>
            <a:xfrm>
              <a:off x="-11558464" y="3068583"/>
              <a:ext cx="6856040" cy="5874024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buClrTx/>
              </a:pP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Наша команда в области разработки и внедрения </a:t>
              </a:r>
              <a:r>
                <a:rPr lang="ru-RU" sz="3600" dirty="0">
                  <a:solidFill>
                    <a:schemeClr val="bg1"/>
                  </a:solidFill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индукционных систем нагрева 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предлагает техническое решение. Оно позволяет </a:t>
              </a:r>
              <a:r>
                <a:rPr lang="ru-RU" sz="3600" dirty="0">
                  <a:solidFill>
                    <a:schemeClr val="bg1"/>
                  </a:solidFill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сохранить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физическую теплоту слябов и </a:t>
              </a:r>
              <a:r>
                <a:rPr lang="ru-RU" sz="3600" dirty="0">
                  <a:solidFill>
                    <a:schemeClr val="bg1"/>
                  </a:solidFill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сократить время и затраты 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 их нагрев, ведь слябы уже будут нагреты до определенной температуры перед загрузкой в печь</a:t>
              </a:r>
            </a:p>
          </p:txBody>
        </p:sp>
        <p:sp>
          <p:nvSpPr>
            <p:cNvPr id="37" name="Заголовок 1">
              <a:extLst>
                <a:ext uri="{FF2B5EF4-FFF2-40B4-BE49-F238E27FC236}">
                  <a16:creationId xmlns:a16="http://schemas.microsoft.com/office/drawing/2014/main" id="{55B7C341-9CDF-8B1B-F2C1-93A261E6C093}"/>
                </a:ext>
              </a:extLst>
            </p:cNvPr>
            <p:cNvSpPr txBox="1">
              <a:spLocks/>
            </p:cNvSpPr>
            <p:nvPr/>
          </p:nvSpPr>
          <p:spPr>
            <a:xfrm>
              <a:off x="-10178724" y="1599371"/>
              <a:ext cx="4164785" cy="1061768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ru-RU" sz="7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Решение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6923205-D71C-035E-25FC-ECF2F16FB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93" r="-1" b="11482"/>
          <a:stretch/>
        </p:blipFill>
        <p:spPr>
          <a:xfrm>
            <a:off x="-409790" y="-198720"/>
            <a:ext cx="20923680" cy="11777004"/>
          </a:xfrm>
          <a:prstGeom prst="rect">
            <a:avLst/>
          </a:prstGeom>
        </p:spPr>
      </p:pic>
      <p:sp>
        <p:nvSpPr>
          <p:cNvPr id="40" name="Блок-схема: узел 39">
            <a:extLst>
              <a:ext uri="{FF2B5EF4-FFF2-40B4-BE49-F238E27FC236}">
                <a16:creationId xmlns:a16="http://schemas.microsoft.com/office/drawing/2014/main" id="{2D4A5719-90F4-F4F3-42AF-61D41E25580E}"/>
              </a:ext>
            </a:extLst>
          </p:cNvPr>
          <p:cNvSpPr/>
          <p:nvPr/>
        </p:nvSpPr>
        <p:spPr>
          <a:xfrm>
            <a:off x="-22413424" y="-19540152"/>
            <a:ext cx="28358122" cy="28358122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узел 40">
            <a:extLst>
              <a:ext uri="{FF2B5EF4-FFF2-40B4-BE49-F238E27FC236}">
                <a16:creationId xmlns:a16="http://schemas.microsoft.com/office/drawing/2014/main" id="{28AE6BE7-0025-3DE2-88A0-57E75FDF3432}"/>
              </a:ext>
            </a:extLst>
          </p:cNvPr>
          <p:cNvSpPr/>
          <p:nvPr/>
        </p:nvSpPr>
        <p:spPr>
          <a:xfrm>
            <a:off x="-2627057" y="-32319005"/>
            <a:ext cx="50197676" cy="50197676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50074E8A-8AE8-DBA6-61C5-B58C44B5983E}"/>
              </a:ext>
            </a:extLst>
          </p:cNvPr>
          <p:cNvGrpSpPr/>
          <p:nvPr/>
        </p:nvGrpSpPr>
        <p:grpSpPr>
          <a:xfrm rot="3480652">
            <a:off x="-7441655" y="17205250"/>
            <a:ext cx="10056685" cy="10517308"/>
            <a:chOff x="-11490960" y="443264"/>
            <a:chExt cx="10056685" cy="10517308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BE7DEE9F-E781-8BF8-D9D6-8CBE86E12BB6}"/>
                </a:ext>
              </a:extLst>
            </p:cNvPr>
            <p:cNvSpPr/>
            <p:nvPr/>
          </p:nvSpPr>
          <p:spPr>
            <a:xfrm>
              <a:off x="-11490960" y="443264"/>
              <a:ext cx="9108629" cy="10429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Текст 10">
              <a:extLst>
                <a:ext uri="{FF2B5EF4-FFF2-40B4-BE49-F238E27FC236}">
                  <a16:creationId xmlns:a16="http://schemas.microsoft.com/office/drawing/2014/main" id="{82DC8402-9BBA-B14A-0CF5-7D3E318D25DD}"/>
                </a:ext>
              </a:extLst>
            </p:cNvPr>
            <p:cNvSpPr txBox="1">
              <a:spLocks/>
            </p:cNvSpPr>
            <p:nvPr/>
          </p:nvSpPr>
          <p:spPr>
            <a:xfrm>
              <a:off x="-11175492" y="1760861"/>
              <a:ext cx="8793162" cy="1298448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</a:pPr>
              <a:r>
                <a:rPr lang="ru-RU" sz="4000">
                  <a:highlight>
                    <a:srgbClr val="F19A8F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Проблема клиента, которую мы решаем</a:t>
              </a:r>
            </a:p>
            <a:p>
              <a:pPr>
                <a:buClrTx/>
              </a:pPr>
              <a:endParaRPr lang="ru-RU" dirty="0"/>
            </a:p>
          </p:txBody>
        </p:sp>
        <p:sp>
          <p:nvSpPr>
            <p:cNvPr id="45" name="Заголовок 9">
              <a:extLst>
                <a:ext uri="{FF2B5EF4-FFF2-40B4-BE49-F238E27FC236}">
                  <a16:creationId xmlns:a16="http://schemas.microsoft.com/office/drawing/2014/main" id="{863A7CED-403E-EEDE-7BCF-813C7120D539}"/>
                </a:ext>
              </a:extLst>
            </p:cNvPr>
            <p:cNvSpPr txBox="1">
              <a:spLocks/>
            </p:cNvSpPr>
            <p:nvPr/>
          </p:nvSpPr>
          <p:spPr>
            <a:xfrm>
              <a:off x="-11175492" y="531401"/>
              <a:ext cx="9741217" cy="1078963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ru-RU" sz="7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Проблематика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562B020-27B0-8A77-8418-3CBE1BDCBDB3}"/>
                </a:ext>
              </a:extLst>
            </p:cNvPr>
            <p:cNvSpPr txBox="1"/>
            <p:nvPr/>
          </p:nvSpPr>
          <p:spPr>
            <a:xfrm>
              <a:off x="-11175492" y="3112270"/>
              <a:ext cx="8793161" cy="7848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Проблема заключается в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неэффективном сохранении и использовании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физической теплоты слябов, разлитых на машинах непрерывного литья заготовок (МНЛЗ) в процессе их последующего нагрева в методических нагревательных печах. Текущий процесс может приводить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 потере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значительного количества теплоты, что требует дополнительных ресурсов для достижения необходимого теплового состояния и </a:t>
              </a:r>
              <a:r>
                <a:rPr lang="ru-RU" sz="3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замедляет производственные процессы</a:t>
              </a:r>
              <a:r>
                <a:rPr lang="ru-RU" sz="3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. </a:t>
              </a: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7E5551B6-D803-7B06-DD1F-54761D2C5E4D}"/>
              </a:ext>
            </a:extLst>
          </p:cNvPr>
          <p:cNvGrpSpPr/>
          <p:nvPr/>
        </p:nvGrpSpPr>
        <p:grpSpPr>
          <a:xfrm rot="3338628">
            <a:off x="851289" y="27788233"/>
            <a:ext cx="9085482" cy="7848302"/>
            <a:chOff x="-9649583" y="1031972"/>
            <a:chExt cx="9085482" cy="7848302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5E279B59-6C5E-E0E8-64DE-5626E945BAA9}"/>
                </a:ext>
              </a:extLst>
            </p:cNvPr>
            <p:cNvSpPr/>
            <p:nvPr/>
          </p:nvSpPr>
          <p:spPr>
            <a:xfrm>
              <a:off x="-9649583" y="1031972"/>
              <a:ext cx="9061193" cy="78483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Текст 15">
              <a:extLst>
                <a:ext uri="{FF2B5EF4-FFF2-40B4-BE49-F238E27FC236}">
                  <a16:creationId xmlns:a16="http://schemas.microsoft.com/office/drawing/2014/main" id="{736EAE7F-A72D-8220-CC08-F6AC4DA93FC2}"/>
                </a:ext>
              </a:extLst>
            </p:cNvPr>
            <p:cNvSpPr txBox="1">
              <a:spLocks/>
            </p:cNvSpPr>
            <p:nvPr/>
          </p:nvSpPr>
          <p:spPr>
            <a:xfrm>
              <a:off x="-9405840" y="1181839"/>
              <a:ext cx="8841739" cy="911090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</a:pPr>
              <a:r>
                <a:rPr lang="ru-RU" sz="4000" dirty="0">
                  <a:highlight>
                    <a:srgbClr val="F19A8F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Конкурентные преимущества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59181A4-3E8A-7319-3AB7-64B0CB689A23}"/>
                </a:ext>
              </a:extLst>
            </p:cNvPr>
            <p:cNvSpPr txBox="1"/>
            <p:nvPr/>
          </p:nvSpPr>
          <p:spPr>
            <a:xfrm>
              <a:off x="-9405840" y="2477880"/>
              <a:ext cx="8793161" cy="624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Наша команда занимается разработкой и внедрением технологии, которая позволит </a:t>
              </a:r>
              <a:r>
                <a:rPr lang="ru-RU" sz="40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эффективно сохранять</a:t>
              </a:r>
              <a:r>
                <a:rPr lang="ru-RU" sz="40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физическую теплоту слябов и затем эффективно нагревать их до необходимого теплового состояния, что приведет к </a:t>
              </a:r>
              <a:r>
                <a:rPr lang="ru-RU" sz="4000" b="1" dirty="0">
                  <a:solidFill>
                    <a:schemeClr val="tx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снижению затрат</a:t>
              </a:r>
              <a:r>
                <a:rPr lang="ru-RU" sz="4000" dirty="0">
                  <a:solidFill>
                    <a:schemeClr val="tx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40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ресурсов и времени, а также повышению производительности клиента</a:t>
              </a:r>
            </a:p>
          </p:txBody>
        </p:sp>
      </p:grpSp>
      <p:sp>
        <p:nvSpPr>
          <p:cNvPr id="59" name="Блок-схема: узел 58">
            <a:extLst>
              <a:ext uri="{FF2B5EF4-FFF2-40B4-BE49-F238E27FC236}">
                <a16:creationId xmlns:a16="http://schemas.microsoft.com/office/drawing/2014/main" id="{E6276DED-731E-52F7-C721-F648BA57617F}"/>
              </a:ext>
            </a:extLst>
          </p:cNvPr>
          <p:cNvSpPr/>
          <p:nvPr/>
        </p:nvSpPr>
        <p:spPr>
          <a:xfrm>
            <a:off x="11685117" y="-11972548"/>
            <a:ext cx="19692736" cy="19692736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reeform 451">
            <a:extLst>
              <a:ext uri="{FF2B5EF4-FFF2-40B4-BE49-F238E27FC236}">
                <a16:creationId xmlns:a16="http://schemas.microsoft.com/office/drawing/2014/main" id="{49DE6F02-FBCD-A325-C4B7-941D9F63E0E3}"/>
              </a:ext>
            </a:extLst>
          </p:cNvPr>
          <p:cNvSpPr>
            <a:spLocks noEditPoints="1"/>
          </p:cNvSpPr>
          <p:nvPr/>
        </p:nvSpPr>
        <p:spPr bwMode="auto">
          <a:xfrm>
            <a:off x="-1146645" y="-2271369"/>
            <a:ext cx="9349220" cy="9290068"/>
          </a:xfrm>
          <a:custGeom>
            <a:avLst/>
            <a:gdLst>
              <a:gd name="T0" fmla="*/ 1616 w 3472"/>
              <a:gd name="T1" fmla="*/ 2138 h 3450"/>
              <a:gd name="T2" fmla="*/ 1550 w 3472"/>
              <a:gd name="T3" fmla="*/ 2280 h 3450"/>
              <a:gd name="T4" fmla="*/ 1616 w 3472"/>
              <a:gd name="T5" fmla="*/ 2420 h 3450"/>
              <a:gd name="T6" fmla="*/ 1769 w 3472"/>
              <a:gd name="T7" fmla="*/ 2461 h 3450"/>
              <a:gd name="T8" fmla="*/ 1897 w 3472"/>
              <a:gd name="T9" fmla="*/ 2373 h 3450"/>
              <a:gd name="T10" fmla="*/ 1910 w 3472"/>
              <a:gd name="T11" fmla="*/ 2215 h 3450"/>
              <a:gd name="T12" fmla="*/ 1801 w 3472"/>
              <a:gd name="T13" fmla="*/ 2106 h 3450"/>
              <a:gd name="T14" fmla="*/ 617 w 3472"/>
              <a:gd name="T15" fmla="*/ 1059 h 3450"/>
              <a:gd name="T16" fmla="*/ 508 w 3472"/>
              <a:gd name="T17" fmla="*/ 1168 h 3450"/>
              <a:gd name="T18" fmla="*/ 521 w 3472"/>
              <a:gd name="T19" fmla="*/ 1326 h 3450"/>
              <a:gd name="T20" fmla="*/ 648 w 3472"/>
              <a:gd name="T21" fmla="*/ 1414 h 3450"/>
              <a:gd name="T22" fmla="*/ 802 w 3472"/>
              <a:gd name="T23" fmla="*/ 1374 h 3450"/>
              <a:gd name="T24" fmla="*/ 867 w 3472"/>
              <a:gd name="T25" fmla="*/ 1232 h 3450"/>
              <a:gd name="T26" fmla="*/ 802 w 3472"/>
              <a:gd name="T27" fmla="*/ 1092 h 3450"/>
              <a:gd name="T28" fmla="*/ 525 w 3472"/>
              <a:gd name="T29" fmla="*/ 123 h 3450"/>
              <a:gd name="T30" fmla="*/ 296 w 3472"/>
              <a:gd name="T31" fmla="*/ 195 h 3450"/>
              <a:gd name="T32" fmla="*/ 151 w 3472"/>
              <a:gd name="T33" fmla="*/ 378 h 3450"/>
              <a:gd name="T34" fmla="*/ 423 w 3472"/>
              <a:gd name="T35" fmla="*/ 1402 h 3450"/>
              <a:gd name="T36" fmla="*/ 372 w 3472"/>
              <a:gd name="T37" fmla="*/ 1232 h 3450"/>
              <a:gd name="T38" fmla="*/ 448 w 3472"/>
              <a:gd name="T39" fmla="*/ 1030 h 3450"/>
              <a:gd name="T40" fmla="*/ 636 w 3472"/>
              <a:gd name="T41" fmla="*/ 927 h 3450"/>
              <a:gd name="T42" fmla="*/ 850 w 3472"/>
              <a:gd name="T43" fmla="*/ 973 h 3450"/>
              <a:gd name="T44" fmla="*/ 979 w 3472"/>
              <a:gd name="T45" fmla="*/ 1143 h 3450"/>
              <a:gd name="T46" fmla="*/ 972 w 3472"/>
              <a:gd name="T47" fmla="*/ 1339 h 3450"/>
              <a:gd name="T48" fmla="*/ 1628 w 3472"/>
              <a:gd name="T49" fmla="*/ 1991 h 3450"/>
              <a:gd name="T50" fmla="*/ 1809 w 3472"/>
              <a:gd name="T51" fmla="*/ 1980 h 3450"/>
              <a:gd name="T52" fmla="*/ 2356 w 3472"/>
              <a:gd name="T53" fmla="*/ 1171 h 3450"/>
              <a:gd name="T54" fmla="*/ 2293 w 3472"/>
              <a:gd name="T55" fmla="*/ 1109 h 3450"/>
              <a:gd name="T56" fmla="*/ 2356 w 3472"/>
              <a:gd name="T57" fmla="*/ 1048 h 3450"/>
              <a:gd name="T58" fmla="*/ 2950 w 3472"/>
              <a:gd name="T59" fmla="*/ 1713 h 3450"/>
              <a:gd name="T60" fmla="*/ 2864 w 3472"/>
              <a:gd name="T61" fmla="*/ 1700 h 3450"/>
              <a:gd name="T62" fmla="*/ 2011 w 3472"/>
              <a:gd name="T63" fmla="*/ 2140 h 3450"/>
              <a:gd name="T64" fmla="*/ 2043 w 3472"/>
              <a:gd name="T65" fmla="*/ 2325 h 3450"/>
              <a:gd name="T66" fmla="*/ 1939 w 3472"/>
              <a:gd name="T67" fmla="*/ 2512 h 3450"/>
              <a:gd name="T68" fmla="*/ 1736 w 3472"/>
              <a:gd name="T69" fmla="*/ 2588 h 3450"/>
              <a:gd name="T70" fmla="*/ 1533 w 3472"/>
              <a:gd name="T71" fmla="*/ 2512 h 3450"/>
              <a:gd name="T72" fmla="*/ 1429 w 3472"/>
              <a:gd name="T73" fmla="*/ 2325 h 3450"/>
              <a:gd name="T74" fmla="*/ 1459 w 3472"/>
              <a:gd name="T75" fmla="*/ 2140 h 3450"/>
              <a:gd name="T76" fmla="*/ 755 w 3472"/>
              <a:gd name="T77" fmla="*/ 1532 h 3450"/>
              <a:gd name="T78" fmla="*/ 575 w 3472"/>
              <a:gd name="T79" fmla="*/ 1521 h 3450"/>
              <a:gd name="T80" fmla="*/ 127 w 3472"/>
              <a:gd name="T81" fmla="*/ 2978 h 3450"/>
              <a:gd name="T82" fmla="*/ 226 w 3472"/>
              <a:gd name="T83" fmla="*/ 3193 h 3450"/>
              <a:gd name="T84" fmla="*/ 427 w 3472"/>
              <a:gd name="T85" fmla="*/ 3314 h 3450"/>
              <a:gd name="T86" fmla="*/ 3045 w 3472"/>
              <a:gd name="T87" fmla="*/ 3314 h 3450"/>
              <a:gd name="T88" fmla="*/ 3246 w 3472"/>
              <a:gd name="T89" fmla="*/ 3193 h 3450"/>
              <a:gd name="T90" fmla="*/ 3344 w 3472"/>
              <a:gd name="T91" fmla="*/ 2978 h 3450"/>
              <a:gd name="T92" fmla="*/ 3321 w 3472"/>
              <a:gd name="T93" fmla="*/ 378 h 3450"/>
              <a:gd name="T94" fmla="*/ 3176 w 3472"/>
              <a:gd name="T95" fmla="*/ 195 h 3450"/>
              <a:gd name="T96" fmla="*/ 2947 w 3472"/>
              <a:gd name="T97" fmla="*/ 123 h 3450"/>
              <a:gd name="T98" fmla="*/ 3059 w 3472"/>
              <a:gd name="T99" fmla="*/ 13 h 3450"/>
              <a:gd name="T100" fmla="*/ 3298 w 3472"/>
              <a:gd name="T101" fmla="*/ 135 h 3450"/>
              <a:gd name="T102" fmla="*/ 3445 w 3472"/>
              <a:gd name="T103" fmla="*/ 357 h 3450"/>
              <a:gd name="T104" fmla="*/ 3469 w 3472"/>
              <a:gd name="T105" fmla="*/ 2985 h 3450"/>
              <a:gd name="T106" fmla="*/ 3370 w 3472"/>
              <a:gd name="T107" fmla="*/ 3236 h 3450"/>
              <a:gd name="T108" fmla="*/ 3163 w 3472"/>
              <a:gd name="T109" fmla="*/ 3403 h 3450"/>
              <a:gd name="T110" fmla="*/ 525 w 3472"/>
              <a:gd name="T111" fmla="*/ 3450 h 3450"/>
              <a:gd name="T112" fmla="*/ 260 w 3472"/>
              <a:gd name="T113" fmla="*/ 3379 h 3450"/>
              <a:gd name="T114" fmla="*/ 71 w 3472"/>
              <a:gd name="T115" fmla="*/ 3191 h 3450"/>
              <a:gd name="T116" fmla="*/ 0 w 3472"/>
              <a:gd name="T117" fmla="*/ 2928 h 3450"/>
              <a:gd name="T118" fmla="*/ 46 w 3472"/>
              <a:gd name="T119" fmla="*/ 307 h 3450"/>
              <a:gd name="T120" fmla="*/ 215 w 3472"/>
              <a:gd name="T121" fmla="*/ 101 h 3450"/>
              <a:gd name="T122" fmla="*/ 468 w 3472"/>
              <a:gd name="T123" fmla="*/ 3 h 3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472" h="3450">
                <a:moveTo>
                  <a:pt x="1736" y="2095"/>
                </a:moveTo>
                <a:lnTo>
                  <a:pt x="1702" y="2097"/>
                </a:lnTo>
                <a:lnTo>
                  <a:pt x="1671" y="2106"/>
                </a:lnTo>
                <a:lnTo>
                  <a:pt x="1642" y="2120"/>
                </a:lnTo>
                <a:lnTo>
                  <a:pt x="1616" y="2138"/>
                </a:lnTo>
                <a:lnTo>
                  <a:pt x="1593" y="2161"/>
                </a:lnTo>
                <a:lnTo>
                  <a:pt x="1575" y="2186"/>
                </a:lnTo>
                <a:lnTo>
                  <a:pt x="1561" y="2215"/>
                </a:lnTo>
                <a:lnTo>
                  <a:pt x="1552" y="2246"/>
                </a:lnTo>
                <a:lnTo>
                  <a:pt x="1550" y="2280"/>
                </a:lnTo>
                <a:lnTo>
                  <a:pt x="1552" y="2313"/>
                </a:lnTo>
                <a:lnTo>
                  <a:pt x="1561" y="2344"/>
                </a:lnTo>
                <a:lnTo>
                  <a:pt x="1575" y="2373"/>
                </a:lnTo>
                <a:lnTo>
                  <a:pt x="1593" y="2399"/>
                </a:lnTo>
                <a:lnTo>
                  <a:pt x="1616" y="2420"/>
                </a:lnTo>
                <a:lnTo>
                  <a:pt x="1642" y="2439"/>
                </a:lnTo>
                <a:lnTo>
                  <a:pt x="1671" y="2453"/>
                </a:lnTo>
                <a:lnTo>
                  <a:pt x="1702" y="2461"/>
                </a:lnTo>
                <a:lnTo>
                  <a:pt x="1736" y="2464"/>
                </a:lnTo>
                <a:lnTo>
                  <a:pt x="1769" y="2461"/>
                </a:lnTo>
                <a:lnTo>
                  <a:pt x="1801" y="2453"/>
                </a:lnTo>
                <a:lnTo>
                  <a:pt x="1830" y="2439"/>
                </a:lnTo>
                <a:lnTo>
                  <a:pt x="1856" y="2420"/>
                </a:lnTo>
                <a:lnTo>
                  <a:pt x="1877" y="2399"/>
                </a:lnTo>
                <a:lnTo>
                  <a:pt x="1897" y="2373"/>
                </a:lnTo>
                <a:lnTo>
                  <a:pt x="1910" y="2344"/>
                </a:lnTo>
                <a:lnTo>
                  <a:pt x="1918" y="2313"/>
                </a:lnTo>
                <a:lnTo>
                  <a:pt x="1922" y="2280"/>
                </a:lnTo>
                <a:lnTo>
                  <a:pt x="1918" y="2246"/>
                </a:lnTo>
                <a:lnTo>
                  <a:pt x="1910" y="2215"/>
                </a:lnTo>
                <a:lnTo>
                  <a:pt x="1897" y="2186"/>
                </a:lnTo>
                <a:lnTo>
                  <a:pt x="1877" y="2161"/>
                </a:lnTo>
                <a:lnTo>
                  <a:pt x="1856" y="2138"/>
                </a:lnTo>
                <a:lnTo>
                  <a:pt x="1830" y="2120"/>
                </a:lnTo>
                <a:lnTo>
                  <a:pt x="1801" y="2106"/>
                </a:lnTo>
                <a:lnTo>
                  <a:pt x="1769" y="2097"/>
                </a:lnTo>
                <a:lnTo>
                  <a:pt x="1736" y="2095"/>
                </a:lnTo>
                <a:close/>
                <a:moveTo>
                  <a:pt x="682" y="1048"/>
                </a:moveTo>
                <a:lnTo>
                  <a:pt x="648" y="1051"/>
                </a:lnTo>
                <a:lnTo>
                  <a:pt x="617" y="1059"/>
                </a:lnTo>
                <a:lnTo>
                  <a:pt x="588" y="1073"/>
                </a:lnTo>
                <a:lnTo>
                  <a:pt x="562" y="1092"/>
                </a:lnTo>
                <a:lnTo>
                  <a:pt x="539" y="1113"/>
                </a:lnTo>
                <a:lnTo>
                  <a:pt x="521" y="1139"/>
                </a:lnTo>
                <a:lnTo>
                  <a:pt x="508" y="1168"/>
                </a:lnTo>
                <a:lnTo>
                  <a:pt x="499" y="1199"/>
                </a:lnTo>
                <a:lnTo>
                  <a:pt x="496" y="1232"/>
                </a:lnTo>
                <a:lnTo>
                  <a:pt x="499" y="1265"/>
                </a:lnTo>
                <a:lnTo>
                  <a:pt x="508" y="1297"/>
                </a:lnTo>
                <a:lnTo>
                  <a:pt x="521" y="1326"/>
                </a:lnTo>
                <a:lnTo>
                  <a:pt x="539" y="1351"/>
                </a:lnTo>
                <a:lnTo>
                  <a:pt x="562" y="1374"/>
                </a:lnTo>
                <a:lnTo>
                  <a:pt x="588" y="1392"/>
                </a:lnTo>
                <a:lnTo>
                  <a:pt x="617" y="1405"/>
                </a:lnTo>
                <a:lnTo>
                  <a:pt x="648" y="1414"/>
                </a:lnTo>
                <a:lnTo>
                  <a:pt x="682" y="1417"/>
                </a:lnTo>
                <a:lnTo>
                  <a:pt x="715" y="1414"/>
                </a:lnTo>
                <a:lnTo>
                  <a:pt x="746" y="1405"/>
                </a:lnTo>
                <a:lnTo>
                  <a:pt x="776" y="1392"/>
                </a:lnTo>
                <a:lnTo>
                  <a:pt x="802" y="1374"/>
                </a:lnTo>
                <a:lnTo>
                  <a:pt x="824" y="1351"/>
                </a:lnTo>
                <a:lnTo>
                  <a:pt x="843" y="1326"/>
                </a:lnTo>
                <a:lnTo>
                  <a:pt x="857" y="1297"/>
                </a:lnTo>
                <a:lnTo>
                  <a:pt x="865" y="1265"/>
                </a:lnTo>
                <a:lnTo>
                  <a:pt x="867" y="1232"/>
                </a:lnTo>
                <a:lnTo>
                  <a:pt x="865" y="1199"/>
                </a:lnTo>
                <a:lnTo>
                  <a:pt x="857" y="1168"/>
                </a:lnTo>
                <a:lnTo>
                  <a:pt x="843" y="1139"/>
                </a:lnTo>
                <a:lnTo>
                  <a:pt x="824" y="1113"/>
                </a:lnTo>
                <a:lnTo>
                  <a:pt x="802" y="1092"/>
                </a:lnTo>
                <a:lnTo>
                  <a:pt x="776" y="1073"/>
                </a:lnTo>
                <a:lnTo>
                  <a:pt x="746" y="1059"/>
                </a:lnTo>
                <a:lnTo>
                  <a:pt x="715" y="1051"/>
                </a:lnTo>
                <a:lnTo>
                  <a:pt x="682" y="1048"/>
                </a:lnTo>
                <a:close/>
                <a:moveTo>
                  <a:pt x="525" y="123"/>
                </a:moveTo>
                <a:lnTo>
                  <a:pt x="474" y="127"/>
                </a:lnTo>
                <a:lnTo>
                  <a:pt x="427" y="136"/>
                </a:lnTo>
                <a:lnTo>
                  <a:pt x="380" y="150"/>
                </a:lnTo>
                <a:lnTo>
                  <a:pt x="337" y="171"/>
                </a:lnTo>
                <a:lnTo>
                  <a:pt x="296" y="195"/>
                </a:lnTo>
                <a:lnTo>
                  <a:pt x="259" y="224"/>
                </a:lnTo>
                <a:lnTo>
                  <a:pt x="226" y="258"/>
                </a:lnTo>
                <a:lnTo>
                  <a:pt x="196" y="294"/>
                </a:lnTo>
                <a:lnTo>
                  <a:pt x="171" y="335"/>
                </a:lnTo>
                <a:lnTo>
                  <a:pt x="151" y="378"/>
                </a:lnTo>
                <a:lnTo>
                  <a:pt x="136" y="424"/>
                </a:lnTo>
                <a:lnTo>
                  <a:pt x="127" y="472"/>
                </a:lnTo>
                <a:lnTo>
                  <a:pt x="124" y="522"/>
                </a:lnTo>
                <a:lnTo>
                  <a:pt x="124" y="1700"/>
                </a:lnTo>
                <a:lnTo>
                  <a:pt x="423" y="1402"/>
                </a:lnTo>
                <a:lnTo>
                  <a:pt x="405" y="1372"/>
                </a:lnTo>
                <a:lnTo>
                  <a:pt x="391" y="1339"/>
                </a:lnTo>
                <a:lnTo>
                  <a:pt x="380" y="1305"/>
                </a:lnTo>
                <a:lnTo>
                  <a:pt x="374" y="1270"/>
                </a:lnTo>
                <a:lnTo>
                  <a:pt x="372" y="1232"/>
                </a:lnTo>
                <a:lnTo>
                  <a:pt x="375" y="1187"/>
                </a:lnTo>
                <a:lnTo>
                  <a:pt x="385" y="1143"/>
                </a:lnTo>
                <a:lnTo>
                  <a:pt x="401" y="1102"/>
                </a:lnTo>
                <a:lnTo>
                  <a:pt x="422" y="1065"/>
                </a:lnTo>
                <a:lnTo>
                  <a:pt x="448" y="1030"/>
                </a:lnTo>
                <a:lnTo>
                  <a:pt x="479" y="1000"/>
                </a:lnTo>
                <a:lnTo>
                  <a:pt x="513" y="973"/>
                </a:lnTo>
                <a:lnTo>
                  <a:pt x="551" y="953"/>
                </a:lnTo>
                <a:lnTo>
                  <a:pt x="592" y="937"/>
                </a:lnTo>
                <a:lnTo>
                  <a:pt x="636" y="927"/>
                </a:lnTo>
                <a:lnTo>
                  <a:pt x="682" y="924"/>
                </a:lnTo>
                <a:lnTo>
                  <a:pt x="728" y="927"/>
                </a:lnTo>
                <a:lnTo>
                  <a:pt x="771" y="937"/>
                </a:lnTo>
                <a:lnTo>
                  <a:pt x="812" y="953"/>
                </a:lnTo>
                <a:lnTo>
                  <a:pt x="850" y="973"/>
                </a:lnTo>
                <a:lnTo>
                  <a:pt x="885" y="1000"/>
                </a:lnTo>
                <a:lnTo>
                  <a:pt x="916" y="1030"/>
                </a:lnTo>
                <a:lnTo>
                  <a:pt x="942" y="1065"/>
                </a:lnTo>
                <a:lnTo>
                  <a:pt x="962" y="1102"/>
                </a:lnTo>
                <a:lnTo>
                  <a:pt x="979" y="1143"/>
                </a:lnTo>
                <a:lnTo>
                  <a:pt x="988" y="1187"/>
                </a:lnTo>
                <a:lnTo>
                  <a:pt x="992" y="1232"/>
                </a:lnTo>
                <a:lnTo>
                  <a:pt x="989" y="1270"/>
                </a:lnTo>
                <a:lnTo>
                  <a:pt x="983" y="1305"/>
                </a:lnTo>
                <a:lnTo>
                  <a:pt x="972" y="1339"/>
                </a:lnTo>
                <a:lnTo>
                  <a:pt x="958" y="1372"/>
                </a:lnTo>
                <a:lnTo>
                  <a:pt x="940" y="1402"/>
                </a:lnTo>
                <a:lnTo>
                  <a:pt x="1565" y="2023"/>
                </a:lnTo>
                <a:lnTo>
                  <a:pt x="1596" y="2005"/>
                </a:lnTo>
                <a:lnTo>
                  <a:pt x="1628" y="1991"/>
                </a:lnTo>
                <a:lnTo>
                  <a:pt x="1662" y="1980"/>
                </a:lnTo>
                <a:lnTo>
                  <a:pt x="1698" y="1974"/>
                </a:lnTo>
                <a:lnTo>
                  <a:pt x="1736" y="1972"/>
                </a:lnTo>
                <a:lnTo>
                  <a:pt x="1773" y="1974"/>
                </a:lnTo>
                <a:lnTo>
                  <a:pt x="1809" y="1980"/>
                </a:lnTo>
                <a:lnTo>
                  <a:pt x="1843" y="1991"/>
                </a:lnTo>
                <a:lnTo>
                  <a:pt x="1876" y="2005"/>
                </a:lnTo>
                <a:lnTo>
                  <a:pt x="1907" y="2023"/>
                </a:lnTo>
                <a:lnTo>
                  <a:pt x="2764" y="1171"/>
                </a:lnTo>
                <a:lnTo>
                  <a:pt x="2356" y="1171"/>
                </a:lnTo>
                <a:lnTo>
                  <a:pt x="2337" y="1168"/>
                </a:lnTo>
                <a:lnTo>
                  <a:pt x="2319" y="1159"/>
                </a:lnTo>
                <a:lnTo>
                  <a:pt x="2305" y="1145"/>
                </a:lnTo>
                <a:lnTo>
                  <a:pt x="2297" y="1129"/>
                </a:lnTo>
                <a:lnTo>
                  <a:pt x="2293" y="1109"/>
                </a:lnTo>
                <a:lnTo>
                  <a:pt x="2297" y="1089"/>
                </a:lnTo>
                <a:lnTo>
                  <a:pt x="2305" y="1072"/>
                </a:lnTo>
                <a:lnTo>
                  <a:pt x="2319" y="1059"/>
                </a:lnTo>
                <a:lnTo>
                  <a:pt x="2337" y="1051"/>
                </a:lnTo>
                <a:lnTo>
                  <a:pt x="2356" y="1048"/>
                </a:lnTo>
                <a:lnTo>
                  <a:pt x="2976" y="1048"/>
                </a:lnTo>
                <a:lnTo>
                  <a:pt x="2976" y="1664"/>
                </a:lnTo>
                <a:lnTo>
                  <a:pt x="2973" y="1683"/>
                </a:lnTo>
                <a:lnTo>
                  <a:pt x="2964" y="1700"/>
                </a:lnTo>
                <a:lnTo>
                  <a:pt x="2950" y="1713"/>
                </a:lnTo>
                <a:lnTo>
                  <a:pt x="2933" y="1722"/>
                </a:lnTo>
                <a:lnTo>
                  <a:pt x="2913" y="1725"/>
                </a:lnTo>
                <a:lnTo>
                  <a:pt x="2894" y="1722"/>
                </a:lnTo>
                <a:lnTo>
                  <a:pt x="2877" y="1713"/>
                </a:lnTo>
                <a:lnTo>
                  <a:pt x="2864" y="1700"/>
                </a:lnTo>
                <a:lnTo>
                  <a:pt x="2855" y="1683"/>
                </a:lnTo>
                <a:lnTo>
                  <a:pt x="2852" y="1664"/>
                </a:lnTo>
                <a:lnTo>
                  <a:pt x="2852" y="1258"/>
                </a:lnTo>
                <a:lnTo>
                  <a:pt x="1994" y="2110"/>
                </a:lnTo>
                <a:lnTo>
                  <a:pt x="2011" y="2140"/>
                </a:lnTo>
                <a:lnTo>
                  <a:pt x="2027" y="2172"/>
                </a:lnTo>
                <a:lnTo>
                  <a:pt x="2037" y="2207"/>
                </a:lnTo>
                <a:lnTo>
                  <a:pt x="2044" y="2242"/>
                </a:lnTo>
                <a:lnTo>
                  <a:pt x="2046" y="2280"/>
                </a:lnTo>
                <a:lnTo>
                  <a:pt x="2043" y="2325"/>
                </a:lnTo>
                <a:lnTo>
                  <a:pt x="2032" y="2369"/>
                </a:lnTo>
                <a:lnTo>
                  <a:pt x="2017" y="2410"/>
                </a:lnTo>
                <a:lnTo>
                  <a:pt x="1995" y="2447"/>
                </a:lnTo>
                <a:lnTo>
                  <a:pt x="1969" y="2482"/>
                </a:lnTo>
                <a:lnTo>
                  <a:pt x="1939" y="2512"/>
                </a:lnTo>
                <a:lnTo>
                  <a:pt x="1904" y="2538"/>
                </a:lnTo>
                <a:lnTo>
                  <a:pt x="1867" y="2559"/>
                </a:lnTo>
                <a:lnTo>
                  <a:pt x="1826" y="2575"/>
                </a:lnTo>
                <a:lnTo>
                  <a:pt x="1781" y="2585"/>
                </a:lnTo>
                <a:lnTo>
                  <a:pt x="1736" y="2588"/>
                </a:lnTo>
                <a:lnTo>
                  <a:pt x="1689" y="2585"/>
                </a:lnTo>
                <a:lnTo>
                  <a:pt x="1646" y="2575"/>
                </a:lnTo>
                <a:lnTo>
                  <a:pt x="1605" y="2559"/>
                </a:lnTo>
                <a:lnTo>
                  <a:pt x="1567" y="2538"/>
                </a:lnTo>
                <a:lnTo>
                  <a:pt x="1533" y="2512"/>
                </a:lnTo>
                <a:lnTo>
                  <a:pt x="1502" y="2482"/>
                </a:lnTo>
                <a:lnTo>
                  <a:pt x="1476" y="2447"/>
                </a:lnTo>
                <a:lnTo>
                  <a:pt x="1454" y="2410"/>
                </a:lnTo>
                <a:lnTo>
                  <a:pt x="1439" y="2369"/>
                </a:lnTo>
                <a:lnTo>
                  <a:pt x="1429" y="2325"/>
                </a:lnTo>
                <a:lnTo>
                  <a:pt x="1426" y="2280"/>
                </a:lnTo>
                <a:lnTo>
                  <a:pt x="1428" y="2242"/>
                </a:lnTo>
                <a:lnTo>
                  <a:pt x="1435" y="2207"/>
                </a:lnTo>
                <a:lnTo>
                  <a:pt x="1445" y="2172"/>
                </a:lnTo>
                <a:lnTo>
                  <a:pt x="1459" y="2140"/>
                </a:lnTo>
                <a:lnTo>
                  <a:pt x="1478" y="2110"/>
                </a:lnTo>
                <a:lnTo>
                  <a:pt x="852" y="1489"/>
                </a:lnTo>
                <a:lnTo>
                  <a:pt x="822" y="1507"/>
                </a:lnTo>
                <a:lnTo>
                  <a:pt x="790" y="1521"/>
                </a:lnTo>
                <a:lnTo>
                  <a:pt x="755" y="1532"/>
                </a:lnTo>
                <a:lnTo>
                  <a:pt x="719" y="1538"/>
                </a:lnTo>
                <a:lnTo>
                  <a:pt x="682" y="1540"/>
                </a:lnTo>
                <a:lnTo>
                  <a:pt x="645" y="1538"/>
                </a:lnTo>
                <a:lnTo>
                  <a:pt x="608" y="1532"/>
                </a:lnTo>
                <a:lnTo>
                  <a:pt x="575" y="1521"/>
                </a:lnTo>
                <a:lnTo>
                  <a:pt x="541" y="1507"/>
                </a:lnTo>
                <a:lnTo>
                  <a:pt x="511" y="1489"/>
                </a:lnTo>
                <a:lnTo>
                  <a:pt x="124" y="1874"/>
                </a:lnTo>
                <a:lnTo>
                  <a:pt x="124" y="2928"/>
                </a:lnTo>
                <a:lnTo>
                  <a:pt x="127" y="2978"/>
                </a:lnTo>
                <a:lnTo>
                  <a:pt x="136" y="3027"/>
                </a:lnTo>
                <a:lnTo>
                  <a:pt x="151" y="3072"/>
                </a:lnTo>
                <a:lnTo>
                  <a:pt x="171" y="3116"/>
                </a:lnTo>
                <a:lnTo>
                  <a:pt x="196" y="3156"/>
                </a:lnTo>
                <a:lnTo>
                  <a:pt x="226" y="3193"/>
                </a:lnTo>
                <a:lnTo>
                  <a:pt x="259" y="3226"/>
                </a:lnTo>
                <a:lnTo>
                  <a:pt x="296" y="3255"/>
                </a:lnTo>
                <a:lnTo>
                  <a:pt x="337" y="3280"/>
                </a:lnTo>
                <a:lnTo>
                  <a:pt x="380" y="3299"/>
                </a:lnTo>
                <a:lnTo>
                  <a:pt x="427" y="3314"/>
                </a:lnTo>
                <a:lnTo>
                  <a:pt x="474" y="3324"/>
                </a:lnTo>
                <a:lnTo>
                  <a:pt x="525" y="3326"/>
                </a:lnTo>
                <a:lnTo>
                  <a:pt x="2947" y="3326"/>
                </a:lnTo>
                <a:lnTo>
                  <a:pt x="2997" y="3324"/>
                </a:lnTo>
                <a:lnTo>
                  <a:pt x="3045" y="3314"/>
                </a:lnTo>
                <a:lnTo>
                  <a:pt x="3092" y="3299"/>
                </a:lnTo>
                <a:lnTo>
                  <a:pt x="3135" y="3280"/>
                </a:lnTo>
                <a:lnTo>
                  <a:pt x="3176" y="3255"/>
                </a:lnTo>
                <a:lnTo>
                  <a:pt x="3213" y="3226"/>
                </a:lnTo>
                <a:lnTo>
                  <a:pt x="3246" y="3193"/>
                </a:lnTo>
                <a:lnTo>
                  <a:pt x="3275" y="3156"/>
                </a:lnTo>
                <a:lnTo>
                  <a:pt x="3300" y="3116"/>
                </a:lnTo>
                <a:lnTo>
                  <a:pt x="3321" y="3072"/>
                </a:lnTo>
                <a:lnTo>
                  <a:pt x="3336" y="3027"/>
                </a:lnTo>
                <a:lnTo>
                  <a:pt x="3344" y="2978"/>
                </a:lnTo>
                <a:lnTo>
                  <a:pt x="3348" y="2928"/>
                </a:lnTo>
                <a:lnTo>
                  <a:pt x="3348" y="522"/>
                </a:lnTo>
                <a:lnTo>
                  <a:pt x="3344" y="472"/>
                </a:lnTo>
                <a:lnTo>
                  <a:pt x="3336" y="424"/>
                </a:lnTo>
                <a:lnTo>
                  <a:pt x="3321" y="378"/>
                </a:lnTo>
                <a:lnTo>
                  <a:pt x="3300" y="335"/>
                </a:lnTo>
                <a:lnTo>
                  <a:pt x="3275" y="294"/>
                </a:lnTo>
                <a:lnTo>
                  <a:pt x="3246" y="258"/>
                </a:lnTo>
                <a:lnTo>
                  <a:pt x="3213" y="224"/>
                </a:lnTo>
                <a:lnTo>
                  <a:pt x="3176" y="195"/>
                </a:lnTo>
                <a:lnTo>
                  <a:pt x="3135" y="171"/>
                </a:lnTo>
                <a:lnTo>
                  <a:pt x="3092" y="150"/>
                </a:lnTo>
                <a:lnTo>
                  <a:pt x="3045" y="136"/>
                </a:lnTo>
                <a:lnTo>
                  <a:pt x="2997" y="127"/>
                </a:lnTo>
                <a:lnTo>
                  <a:pt x="2947" y="123"/>
                </a:lnTo>
                <a:lnTo>
                  <a:pt x="525" y="123"/>
                </a:lnTo>
                <a:close/>
                <a:moveTo>
                  <a:pt x="525" y="0"/>
                </a:moveTo>
                <a:lnTo>
                  <a:pt x="2947" y="0"/>
                </a:lnTo>
                <a:lnTo>
                  <a:pt x="3004" y="3"/>
                </a:lnTo>
                <a:lnTo>
                  <a:pt x="3059" y="13"/>
                </a:lnTo>
                <a:lnTo>
                  <a:pt x="3112" y="27"/>
                </a:lnTo>
                <a:lnTo>
                  <a:pt x="3163" y="47"/>
                </a:lnTo>
                <a:lnTo>
                  <a:pt x="3212" y="72"/>
                </a:lnTo>
                <a:lnTo>
                  <a:pt x="3257" y="101"/>
                </a:lnTo>
                <a:lnTo>
                  <a:pt x="3298" y="135"/>
                </a:lnTo>
                <a:lnTo>
                  <a:pt x="3337" y="173"/>
                </a:lnTo>
                <a:lnTo>
                  <a:pt x="3370" y="214"/>
                </a:lnTo>
                <a:lnTo>
                  <a:pt x="3400" y="259"/>
                </a:lnTo>
                <a:lnTo>
                  <a:pt x="3425" y="307"/>
                </a:lnTo>
                <a:lnTo>
                  <a:pt x="3445" y="357"/>
                </a:lnTo>
                <a:lnTo>
                  <a:pt x="3460" y="410"/>
                </a:lnTo>
                <a:lnTo>
                  <a:pt x="3469" y="465"/>
                </a:lnTo>
                <a:lnTo>
                  <a:pt x="3472" y="522"/>
                </a:lnTo>
                <a:lnTo>
                  <a:pt x="3472" y="2928"/>
                </a:lnTo>
                <a:lnTo>
                  <a:pt x="3469" y="2985"/>
                </a:lnTo>
                <a:lnTo>
                  <a:pt x="3460" y="3040"/>
                </a:lnTo>
                <a:lnTo>
                  <a:pt x="3445" y="3093"/>
                </a:lnTo>
                <a:lnTo>
                  <a:pt x="3425" y="3144"/>
                </a:lnTo>
                <a:lnTo>
                  <a:pt x="3400" y="3191"/>
                </a:lnTo>
                <a:lnTo>
                  <a:pt x="3370" y="3236"/>
                </a:lnTo>
                <a:lnTo>
                  <a:pt x="3337" y="3278"/>
                </a:lnTo>
                <a:lnTo>
                  <a:pt x="3298" y="3315"/>
                </a:lnTo>
                <a:lnTo>
                  <a:pt x="3257" y="3349"/>
                </a:lnTo>
                <a:lnTo>
                  <a:pt x="3212" y="3379"/>
                </a:lnTo>
                <a:lnTo>
                  <a:pt x="3163" y="3403"/>
                </a:lnTo>
                <a:lnTo>
                  <a:pt x="3112" y="3424"/>
                </a:lnTo>
                <a:lnTo>
                  <a:pt x="3059" y="3438"/>
                </a:lnTo>
                <a:lnTo>
                  <a:pt x="3004" y="3446"/>
                </a:lnTo>
                <a:lnTo>
                  <a:pt x="2947" y="3450"/>
                </a:lnTo>
                <a:lnTo>
                  <a:pt x="525" y="3450"/>
                </a:lnTo>
                <a:lnTo>
                  <a:pt x="468" y="3446"/>
                </a:lnTo>
                <a:lnTo>
                  <a:pt x="413" y="3438"/>
                </a:lnTo>
                <a:lnTo>
                  <a:pt x="359" y="3424"/>
                </a:lnTo>
                <a:lnTo>
                  <a:pt x="308" y="3403"/>
                </a:lnTo>
                <a:lnTo>
                  <a:pt x="260" y="3379"/>
                </a:lnTo>
                <a:lnTo>
                  <a:pt x="215" y="3349"/>
                </a:lnTo>
                <a:lnTo>
                  <a:pt x="173" y="3315"/>
                </a:lnTo>
                <a:lnTo>
                  <a:pt x="135" y="3278"/>
                </a:lnTo>
                <a:lnTo>
                  <a:pt x="102" y="3236"/>
                </a:lnTo>
                <a:lnTo>
                  <a:pt x="71" y="3191"/>
                </a:lnTo>
                <a:lnTo>
                  <a:pt x="46" y="3144"/>
                </a:lnTo>
                <a:lnTo>
                  <a:pt x="27" y="3093"/>
                </a:lnTo>
                <a:lnTo>
                  <a:pt x="12" y="3040"/>
                </a:lnTo>
                <a:lnTo>
                  <a:pt x="3" y="2985"/>
                </a:lnTo>
                <a:lnTo>
                  <a:pt x="0" y="2928"/>
                </a:lnTo>
                <a:lnTo>
                  <a:pt x="0" y="522"/>
                </a:lnTo>
                <a:lnTo>
                  <a:pt x="3" y="465"/>
                </a:lnTo>
                <a:lnTo>
                  <a:pt x="12" y="410"/>
                </a:lnTo>
                <a:lnTo>
                  <a:pt x="27" y="357"/>
                </a:lnTo>
                <a:lnTo>
                  <a:pt x="46" y="307"/>
                </a:lnTo>
                <a:lnTo>
                  <a:pt x="71" y="259"/>
                </a:lnTo>
                <a:lnTo>
                  <a:pt x="102" y="214"/>
                </a:lnTo>
                <a:lnTo>
                  <a:pt x="135" y="173"/>
                </a:lnTo>
                <a:lnTo>
                  <a:pt x="173" y="135"/>
                </a:lnTo>
                <a:lnTo>
                  <a:pt x="215" y="101"/>
                </a:lnTo>
                <a:lnTo>
                  <a:pt x="260" y="72"/>
                </a:lnTo>
                <a:lnTo>
                  <a:pt x="308" y="47"/>
                </a:lnTo>
                <a:lnTo>
                  <a:pt x="359" y="27"/>
                </a:lnTo>
                <a:lnTo>
                  <a:pt x="413" y="13"/>
                </a:lnTo>
                <a:lnTo>
                  <a:pt x="468" y="3"/>
                </a:lnTo>
                <a:lnTo>
                  <a:pt x="525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F95BEADA-EC56-639B-7BDB-BC353AB77BBE}"/>
              </a:ext>
            </a:extLst>
          </p:cNvPr>
          <p:cNvGrpSpPr/>
          <p:nvPr/>
        </p:nvGrpSpPr>
        <p:grpSpPr>
          <a:xfrm>
            <a:off x="1341788" y="1238611"/>
            <a:ext cx="8090776" cy="8796210"/>
            <a:chOff x="-12191636" y="872884"/>
            <a:chExt cx="8090776" cy="8796210"/>
          </a:xfrm>
        </p:grpSpPr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BB54B354-6ADF-DA5D-BD0B-92C917DC68A8}"/>
                </a:ext>
              </a:extLst>
            </p:cNvPr>
            <p:cNvSpPr/>
            <p:nvPr/>
          </p:nvSpPr>
          <p:spPr>
            <a:xfrm>
              <a:off x="-12191636" y="872884"/>
              <a:ext cx="8090776" cy="8796210"/>
            </a:xfrm>
            <a:prstGeom prst="roundRect">
              <a:avLst/>
            </a:prstGeom>
            <a:solidFill>
              <a:schemeClr val="tx1">
                <a:alpha val="44000"/>
              </a:schemeClr>
            </a:solidFill>
            <a:effectLst>
              <a:glow>
                <a:srgbClr val="F66D53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Текст 2">
              <a:extLst>
                <a:ext uri="{FF2B5EF4-FFF2-40B4-BE49-F238E27FC236}">
                  <a16:creationId xmlns:a16="http://schemas.microsoft.com/office/drawing/2014/main" id="{12F3FCF0-F534-064F-0787-3B209D2FA421}"/>
                </a:ext>
              </a:extLst>
            </p:cNvPr>
            <p:cNvSpPr txBox="1">
              <a:spLocks/>
            </p:cNvSpPr>
            <p:nvPr/>
          </p:nvSpPr>
          <p:spPr>
            <a:xfrm>
              <a:off x="-11558464" y="3068583"/>
              <a:ext cx="6856040" cy="5874024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buClrTx/>
              </a:pP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Наша команда в области разработки и внедрения </a:t>
              </a:r>
              <a:r>
                <a:rPr lang="ru-RU" sz="3600" dirty="0">
                  <a:solidFill>
                    <a:schemeClr val="bg1"/>
                  </a:solidFill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индукционных систем нагрева 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предлагает техническое решение. Оно позволяет </a:t>
              </a:r>
              <a:r>
                <a:rPr lang="ru-RU" sz="3600" dirty="0">
                  <a:solidFill>
                    <a:schemeClr val="bg1"/>
                  </a:solidFill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сохранить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физическую теплоту слябов и </a:t>
              </a:r>
              <a:r>
                <a:rPr lang="ru-RU" sz="3600" dirty="0">
                  <a:solidFill>
                    <a:schemeClr val="bg1"/>
                  </a:solidFill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сократить время и затраты 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 их нагрев, ведь слябы уже будут нагреты до определенной </a:t>
              </a:r>
              <a:r>
                <a:rPr lang="ru-RU" sz="36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температуры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перед загрузкой в печь</a:t>
              </a:r>
            </a:p>
          </p:txBody>
        </p:sp>
        <p:sp>
          <p:nvSpPr>
            <p:cNvPr id="53" name="Заголовок 1">
              <a:extLst>
                <a:ext uri="{FF2B5EF4-FFF2-40B4-BE49-F238E27FC236}">
                  <a16:creationId xmlns:a16="http://schemas.microsoft.com/office/drawing/2014/main" id="{2F4A704E-4F85-2DBF-4A48-D0D556BF918E}"/>
                </a:ext>
              </a:extLst>
            </p:cNvPr>
            <p:cNvSpPr txBox="1">
              <a:spLocks/>
            </p:cNvSpPr>
            <p:nvPr/>
          </p:nvSpPr>
          <p:spPr>
            <a:xfrm>
              <a:off x="-10178724" y="1599371"/>
              <a:ext cx="4164785" cy="1061768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ru-RU" sz="7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Решение</a:t>
              </a:r>
            </a:p>
          </p:txBody>
        </p:sp>
      </p:grpSp>
      <p:grpSp>
        <p:nvGrpSpPr>
          <p:cNvPr id="6" name="Group 1930">
            <a:extLst>
              <a:ext uri="{FF2B5EF4-FFF2-40B4-BE49-F238E27FC236}">
                <a16:creationId xmlns:a16="http://schemas.microsoft.com/office/drawing/2014/main" id="{2F0C1C72-FF12-3F7C-C0D2-CA93099ED225}"/>
              </a:ext>
            </a:extLst>
          </p:cNvPr>
          <p:cNvGrpSpPr/>
          <p:nvPr/>
        </p:nvGrpSpPr>
        <p:grpSpPr>
          <a:xfrm>
            <a:off x="14159402" y="5812896"/>
            <a:ext cx="6019254" cy="5502804"/>
            <a:chOff x="1603375" y="3498851"/>
            <a:chExt cx="536575" cy="490537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7" name="Freeform 712">
              <a:extLst>
                <a:ext uri="{FF2B5EF4-FFF2-40B4-BE49-F238E27FC236}">
                  <a16:creationId xmlns:a16="http://schemas.microsoft.com/office/drawing/2014/main" id="{64884FF3-F3F5-62FA-13BC-F5FC602F7C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03375" y="3624263"/>
              <a:ext cx="536575" cy="365125"/>
            </a:xfrm>
            <a:custGeom>
              <a:avLst/>
              <a:gdLst>
                <a:gd name="T0" fmla="*/ 225 w 3380"/>
                <a:gd name="T1" fmla="*/ 1517 h 2304"/>
                <a:gd name="T2" fmla="*/ 225 w 3380"/>
                <a:gd name="T3" fmla="*/ 2192 h 2304"/>
                <a:gd name="T4" fmla="*/ 676 w 3380"/>
                <a:gd name="T5" fmla="*/ 2192 h 2304"/>
                <a:gd name="T6" fmla="*/ 676 w 3380"/>
                <a:gd name="T7" fmla="*/ 1517 h 2304"/>
                <a:gd name="T8" fmla="*/ 225 w 3380"/>
                <a:gd name="T9" fmla="*/ 1517 h 2304"/>
                <a:gd name="T10" fmla="*/ 1070 w 3380"/>
                <a:gd name="T11" fmla="*/ 1012 h 2304"/>
                <a:gd name="T12" fmla="*/ 1070 w 3380"/>
                <a:gd name="T13" fmla="*/ 2192 h 2304"/>
                <a:gd name="T14" fmla="*/ 1521 w 3380"/>
                <a:gd name="T15" fmla="*/ 2192 h 2304"/>
                <a:gd name="T16" fmla="*/ 1521 w 3380"/>
                <a:gd name="T17" fmla="*/ 1012 h 2304"/>
                <a:gd name="T18" fmla="*/ 1070 w 3380"/>
                <a:gd name="T19" fmla="*/ 1012 h 2304"/>
                <a:gd name="T20" fmla="*/ 1915 w 3380"/>
                <a:gd name="T21" fmla="*/ 562 h 2304"/>
                <a:gd name="T22" fmla="*/ 1915 w 3380"/>
                <a:gd name="T23" fmla="*/ 2192 h 2304"/>
                <a:gd name="T24" fmla="*/ 2366 w 3380"/>
                <a:gd name="T25" fmla="*/ 2192 h 2304"/>
                <a:gd name="T26" fmla="*/ 2366 w 3380"/>
                <a:gd name="T27" fmla="*/ 562 h 2304"/>
                <a:gd name="T28" fmla="*/ 1915 w 3380"/>
                <a:gd name="T29" fmla="*/ 562 h 2304"/>
                <a:gd name="T30" fmla="*/ 2760 w 3380"/>
                <a:gd name="T31" fmla="*/ 113 h 2304"/>
                <a:gd name="T32" fmla="*/ 2760 w 3380"/>
                <a:gd name="T33" fmla="*/ 2192 h 2304"/>
                <a:gd name="T34" fmla="*/ 3211 w 3380"/>
                <a:gd name="T35" fmla="*/ 2192 h 2304"/>
                <a:gd name="T36" fmla="*/ 3211 w 3380"/>
                <a:gd name="T37" fmla="*/ 113 h 2304"/>
                <a:gd name="T38" fmla="*/ 2760 w 3380"/>
                <a:gd name="T39" fmla="*/ 113 h 2304"/>
                <a:gd name="T40" fmla="*/ 2648 w 3380"/>
                <a:gd name="T41" fmla="*/ 0 h 2304"/>
                <a:gd name="T42" fmla="*/ 3324 w 3380"/>
                <a:gd name="T43" fmla="*/ 0 h 2304"/>
                <a:gd name="T44" fmla="*/ 3324 w 3380"/>
                <a:gd name="T45" fmla="*/ 2192 h 2304"/>
                <a:gd name="T46" fmla="*/ 3341 w 3380"/>
                <a:gd name="T47" fmla="*/ 2195 h 2304"/>
                <a:gd name="T48" fmla="*/ 3356 w 3380"/>
                <a:gd name="T49" fmla="*/ 2202 h 2304"/>
                <a:gd name="T50" fmla="*/ 3369 w 3380"/>
                <a:gd name="T51" fmla="*/ 2214 h 2304"/>
                <a:gd name="T52" fmla="*/ 3377 w 3380"/>
                <a:gd name="T53" fmla="*/ 2229 h 2304"/>
                <a:gd name="T54" fmla="*/ 3380 w 3380"/>
                <a:gd name="T55" fmla="*/ 2248 h 2304"/>
                <a:gd name="T56" fmla="*/ 3377 w 3380"/>
                <a:gd name="T57" fmla="*/ 2265 h 2304"/>
                <a:gd name="T58" fmla="*/ 3369 w 3380"/>
                <a:gd name="T59" fmla="*/ 2281 h 2304"/>
                <a:gd name="T60" fmla="*/ 3356 w 3380"/>
                <a:gd name="T61" fmla="*/ 2293 h 2304"/>
                <a:gd name="T62" fmla="*/ 3341 w 3380"/>
                <a:gd name="T63" fmla="*/ 2301 h 2304"/>
                <a:gd name="T64" fmla="*/ 3324 w 3380"/>
                <a:gd name="T65" fmla="*/ 2304 h 2304"/>
                <a:gd name="T66" fmla="*/ 56 w 3380"/>
                <a:gd name="T67" fmla="*/ 2304 h 2304"/>
                <a:gd name="T68" fmla="*/ 39 w 3380"/>
                <a:gd name="T69" fmla="*/ 2301 h 2304"/>
                <a:gd name="T70" fmla="*/ 24 w 3380"/>
                <a:gd name="T71" fmla="*/ 2293 h 2304"/>
                <a:gd name="T72" fmla="*/ 11 w 3380"/>
                <a:gd name="T73" fmla="*/ 2281 h 2304"/>
                <a:gd name="T74" fmla="*/ 3 w 3380"/>
                <a:gd name="T75" fmla="*/ 2265 h 2304"/>
                <a:gd name="T76" fmla="*/ 0 w 3380"/>
                <a:gd name="T77" fmla="*/ 2248 h 2304"/>
                <a:gd name="T78" fmla="*/ 3 w 3380"/>
                <a:gd name="T79" fmla="*/ 2229 h 2304"/>
                <a:gd name="T80" fmla="*/ 11 w 3380"/>
                <a:gd name="T81" fmla="*/ 2214 h 2304"/>
                <a:gd name="T82" fmla="*/ 24 w 3380"/>
                <a:gd name="T83" fmla="*/ 2202 h 2304"/>
                <a:gd name="T84" fmla="*/ 39 w 3380"/>
                <a:gd name="T85" fmla="*/ 2195 h 2304"/>
                <a:gd name="T86" fmla="*/ 56 w 3380"/>
                <a:gd name="T87" fmla="*/ 2192 h 2304"/>
                <a:gd name="T88" fmla="*/ 113 w 3380"/>
                <a:gd name="T89" fmla="*/ 2192 h 2304"/>
                <a:gd name="T90" fmla="*/ 113 w 3380"/>
                <a:gd name="T91" fmla="*/ 1405 h 2304"/>
                <a:gd name="T92" fmla="*/ 789 w 3380"/>
                <a:gd name="T93" fmla="*/ 1405 h 2304"/>
                <a:gd name="T94" fmla="*/ 789 w 3380"/>
                <a:gd name="T95" fmla="*/ 2192 h 2304"/>
                <a:gd name="T96" fmla="*/ 958 w 3380"/>
                <a:gd name="T97" fmla="*/ 2192 h 2304"/>
                <a:gd name="T98" fmla="*/ 958 w 3380"/>
                <a:gd name="T99" fmla="*/ 899 h 2304"/>
                <a:gd name="T100" fmla="*/ 1634 w 3380"/>
                <a:gd name="T101" fmla="*/ 899 h 2304"/>
                <a:gd name="T102" fmla="*/ 1634 w 3380"/>
                <a:gd name="T103" fmla="*/ 2192 h 2304"/>
                <a:gd name="T104" fmla="*/ 1803 w 3380"/>
                <a:gd name="T105" fmla="*/ 2192 h 2304"/>
                <a:gd name="T106" fmla="*/ 1803 w 3380"/>
                <a:gd name="T107" fmla="*/ 450 h 2304"/>
                <a:gd name="T108" fmla="*/ 2479 w 3380"/>
                <a:gd name="T109" fmla="*/ 450 h 2304"/>
                <a:gd name="T110" fmla="*/ 2479 w 3380"/>
                <a:gd name="T111" fmla="*/ 2192 h 2304"/>
                <a:gd name="T112" fmla="*/ 2648 w 3380"/>
                <a:gd name="T113" fmla="*/ 2192 h 2304"/>
                <a:gd name="T114" fmla="*/ 2648 w 3380"/>
                <a:gd name="T115" fmla="*/ 0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80" h="2304">
                  <a:moveTo>
                    <a:pt x="225" y="1517"/>
                  </a:moveTo>
                  <a:lnTo>
                    <a:pt x="225" y="2192"/>
                  </a:lnTo>
                  <a:lnTo>
                    <a:pt x="676" y="2192"/>
                  </a:lnTo>
                  <a:lnTo>
                    <a:pt x="676" y="1517"/>
                  </a:lnTo>
                  <a:lnTo>
                    <a:pt x="225" y="1517"/>
                  </a:lnTo>
                  <a:close/>
                  <a:moveTo>
                    <a:pt x="1070" y="1012"/>
                  </a:moveTo>
                  <a:lnTo>
                    <a:pt x="1070" y="2192"/>
                  </a:lnTo>
                  <a:lnTo>
                    <a:pt x="1521" y="2192"/>
                  </a:lnTo>
                  <a:lnTo>
                    <a:pt x="1521" y="1012"/>
                  </a:lnTo>
                  <a:lnTo>
                    <a:pt x="1070" y="1012"/>
                  </a:lnTo>
                  <a:close/>
                  <a:moveTo>
                    <a:pt x="1915" y="562"/>
                  </a:moveTo>
                  <a:lnTo>
                    <a:pt x="1915" y="2192"/>
                  </a:lnTo>
                  <a:lnTo>
                    <a:pt x="2366" y="2192"/>
                  </a:lnTo>
                  <a:lnTo>
                    <a:pt x="2366" y="562"/>
                  </a:lnTo>
                  <a:lnTo>
                    <a:pt x="1915" y="562"/>
                  </a:lnTo>
                  <a:close/>
                  <a:moveTo>
                    <a:pt x="2760" y="113"/>
                  </a:moveTo>
                  <a:lnTo>
                    <a:pt x="2760" y="2192"/>
                  </a:lnTo>
                  <a:lnTo>
                    <a:pt x="3211" y="2192"/>
                  </a:lnTo>
                  <a:lnTo>
                    <a:pt x="3211" y="113"/>
                  </a:lnTo>
                  <a:lnTo>
                    <a:pt x="2760" y="113"/>
                  </a:lnTo>
                  <a:close/>
                  <a:moveTo>
                    <a:pt x="2648" y="0"/>
                  </a:moveTo>
                  <a:lnTo>
                    <a:pt x="3324" y="0"/>
                  </a:lnTo>
                  <a:lnTo>
                    <a:pt x="3324" y="2192"/>
                  </a:lnTo>
                  <a:lnTo>
                    <a:pt x="3341" y="2195"/>
                  </a:lnTo>
                  <a:lnTo>
                    <a:pt x="3356" y="2202"/>
                  </a:lnTo>
                  <a:lnTo>
                    <a:pt x="3369" y="2214"/>
                  </a:lnTo>
                  <a:lnTo>
                    <a:pt x="3377" y="2229"/>
                  </a:lnTo>
                  <a:lnTo>
                    <a:pt x="3380" y="2248"/>
                  </a:lnTo>
                  <a:lnTo>
                    <a:pt x="3377" y="2265"/>
                  </a:lnTo>
                  <a:lnTo>
                    <a:pt x="3369" y="2281"/>
                  </a:lnTo>
                  <a:lnTo>
                    <a:pt x="3356" y="2293"/>
                  </a:lnTo>
                  <a:lnTo>
                    <a:pt x="3341" y="2301"/>
                  </a:lnTo>
                  <a:lnTo>
                    <a:pt x="3324" y="2304"/>
                  </a:lnTo>
                  <a:lnTo>
                    <a:pt x="56" y="2304"/>
                  </a:lnTo>
                  <a:lnTo>
                    <a:pt x="39" y="2301"/>
                  </a:lnTo>
                  <a:lnTo>
                    <a:pt x="24" y="2293"/>
                  </a:lnTo>
                  <a:lnTo>
                    <a:pt x="11" y="2281"/>
                  </a:lnTo>
                  <a:lnTo>
                    <a:pt x="3" y="2265"/>
                  </a:lnTo>
                  <a:lnTo>
                    <a:pt x="0" y="2248"/>
                  </a:lnTo>
                  <a:lnTo>
                    <a:pt x="3" y="2229"/>
                  </a:lnTo>
                  <a:lnTo>
                    <a:pt x="11" y="2214"/>
                  </a:lnTo>
                  <a:lnTo>
                    <a:pt x="24" y="2202"/>
                  </a:lnTo>
                  <a:lnTo>
                    <a:pt x="39" y="2195"/>
                  </a:lnTo>
                  <a:lnTo>
                    <a:pt x="56" y="2192"/>
                  </a:lnTo>
                  <a:lnTo>
                    <a:pt x="113" y="2192"/>
                  </a:lnTo>
                  <a:lnTo>
                    <a:pt x="113" y="1405"/>
                  </a:lnTo>
                  <a:lnTo>
                    <a:pt x="789" y="1405"/>
                  </a:lnTo>
                  <a:lnTo>
                    <a:pt x="789" y="2192"/>
                  </a:lnTo>
                  <a:lnTo>
                    <a:pt x="958" y="2192"/>
                  </a:lnTo>
                  <a:lnTo>
                    <a:pt x="958" y="899"/>
                  </a:lnTo>
                  <a:lnTo>
                    <a:pt x="1634" y="899"/>
                  </a:lnTo>
                  <a:lnTo>
                    <a:pt x="1634" y="2192"/>
                  </a:lnTo>
                  <a:lnTo>
                    <a:pt x="1803" y="2192"/>
                  </a:lnTo>
                  <a:lnTo>
                    <a:pt x="1803" y="450"/>
                  </a:lnTo>
                  <a:lnTo>
                    <a:pt x="2479" y="450"/>
                  </a:lnTo>
                  <a:lnTo>
                    <a:pt x="2479" y="2192"/>
                  </a:lnTo>
                  <a:lnTo>
                    <a:pt x="2648" y="2192"/>
                  </a:lnTo>
                  <a:lnTo>
                    <a:pt x="26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13">
              <a:extLst>
                <a:ext uri="{FF2B5EF4-FFF2-40B4-BE49-F238E27FC236}">
                  <a16:creationId xmlns:a16="http://schemas.microsoft.com/office/drawing/2014/main" id="{4A295BAE-2ACE-0BCC-D584-C186FC060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6875" y="3498851"/>
              <a:ext cx="365125" cy="225425"/>
            </a:xfrm>
            <a:custGeom>
              <a:avLst/>
              <a:gdLst>
                <a:gd name="T0" fmla="*/ 2257 w 2308"/>
                <a:gd name="T1" fmla="*/ 47 h 1424"/>
                <a:gd name="T2" fmla="*/ 2260 w 2308"/>
                <a:gd name="T3" fmla="*/ 48 h 1424"/>
                <a:gd name="T4" fmla="*/ 2266 w 2308"/>
                <a:gd name="T5" fmla="*/ 50 h 1424"/>
                <a:gd name="T6" fmla="*/ 2273 w 2308"/>
                <a:gd name="T7" fmla="*/ 52 h 1424"/>
                <a:gd name="T8" fmla="*/ 2275 w 2308"/>
                <a:gd name="T9" fmla="*/ 53 h 1424"/>
                <a:gd name="T10" fmla="*/ 2279 w 2308"/>
                <a:gd name="T11" fmla="*/ 55 h 1424"/>
                <a:gd name="T12" fmla="*/ 2285 w 2308"/>
                <a:gd name="T13" fmla="*/ 59 h 1424"/>
                <a:gd name="T14" fmla="*/ 2292 w 2308"/>
                <a:gd name="T15" fmla="*/ 64 h 1424"/>
                <a:gd name="T16" fmla="*/ 2296 w 2308"/>
                <a:gd name="T17" fmla="*/ 69 h 1424"/>
                <a:gd name="T18" fmla="*/ 2299 w 2308"/>
                <a:gd name="T19" fmla="*/ 73 h 1424"/>
                <a:gd name="T20" fmla="*/ 2301 w 2308"/>
                <a:gd name="T21" fmla="*/ 77 h 1424"/>
                <a:gd name="T22" fmla="*/ 2304 w 2308"/>
                <a:gd name="T23" fmla="*/ 82 h 1424"/>
                <a:gd name="T24" fmla="*/ 2306 w 2308"/>
                <a:gd name="T25" fmla="*/ 91 h 1424"/>
                <a:gd name="T26" fmla="*/ 2307 w 2308"/>
                <a:gd name="T27" fmla="*/ 101 h 1424"/>
                <a:gd name="T28" fmla="*/ 2308 w 2308"/>
                <a:gd name="T29" fmla="*/ 107 h 1424"/>
                <a:gd name="T30" fmla="*/ 2307 w 2308"/>
                <a:gd name="T31" fmla="*/ 111 h 1424"/>
                <a:gd name="T32" fmla="*/ 2304 w 2308"/>
                <a:gd name="T33" fmla="*/ 122 h 1424"/>
                <a:gd name="T34" fmla="*/ 2303 w 2308"/>
                <a:gd name="T35" fmla="*/ 126 h 1424"/>
                <a:gd name="T36" fmla="*/ 2093 w 2308"/>
                <a:gd name="T37" fmla="*/ 581 h 1424"/>
                <a:gd name="T38" fmla="*/ 2066 w 2308"/>
                <a:gd name="T39" fmla="*/ 597 h 1424"/>
                <a:gd name="T40" fmla="*/ 2040 w 2308"/>
                <a:gd name="T41" fmla="*/ 598 h 1424"/>
                <a:gd name="T42" fmla="*/ 2015 w 2308"/>
                <a:gd name="T43" fmla="*/ 586 h 1424"/>
                <a:gd name="T44" fmla="*/ 1999 w 2308"/>
                <a:gd name="T45" fmla="*/ 563 h 1424"/>
                <a:gd name="T46" fmla="*/ 1996 w 2308"/>
                <a:gd name="T47" fmla="*/ 535 h 1424"/>
                <a:gd name="T48" fmla="*/ 2128 w 2308"/>
                <a:gd name="T49" fmla="*/ 240 h 1424"/>
                <a:gd name="T50" fmla="*/ 71 w 2308"/>
                <a:gd name="T51" fmla="*/ 1422 h 1424"/>
                <a:gd name="T52" fmla="*/ 42 w 2308"/>
                <a:gd name="T53" fmla="*/ 1422 h 1424"/>
                <a:gd name="T54" fmla="*/ 17 w 2308"/>
                <a:gd name="T55" fmla="*/ 1407 h 1424"/>
                <a:gd name="T56" fmla="*/ 1 w 2308"/>
                <a:gd name="T57" fmla="*/ 1382 h 1424"/>
                <a:gd name="T58" fmla="*/ 1 w 2308"/>
                <a:gd name="T59" fmla="*/ 1353 h 1424"/>
                <a:gd name="T60" fmla="*/ 16 w 2308"/>
                <a:gd name="T61" fmla="*/ 1328 h 1424"/>
                <a:gd name="T62" fmla="*/ 2071 w 2308"/>
                <a:gd name="T63" fmla="*/ 142 h 1424"/>
                <a:gd name="T64" fmla="*/ 1747 w 2308"/>
                <a:gd name="T65" fmla="*/ 108 h 1424"/>
                <a:gd name="T66" fmla="*/ 1721 w 2308"/>
                <a:gd name="T67" fmla="*/ 85 h 1424"/>
                <a:gd name="T68" fmla="*/ 1713 w 2308"/>
                <a:gd name="T69" fmla="*/ 52 h 1424"/>
                <a:gd name="T70" fmla="*/ 1727 w 2308"/>
                <a:gd name="T71" fmla="*/ 19 h 1424"/>
                <a:gd name="T72" fmla="*/ 1757 w 2308"/>
                <a:gd name="T73" fmla="*/ 1 h 1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08" h="1424">
                  <a:moveTo>
                    <a:pt x="1774" y="0"/>
                  </a:moveTo>
                  <a:lnTo>
                    <a:pt x="2257" y="47"/>
                  </a:lnTo>
                  <a:lnTo>
                    <a:pt x="2259" y="47"/>
                  </a:lnTo>
                  <a:lnTo>
                    <a:pt x="2260" y="48"/>
                  </a:lnTo>
                  <a:lnTo>
                    <a:pt x="2261" y="48"/>
                  </a:lnTo>
                  <a:lnTo>
                    <a:pt x="2266" y="50"/>
                  </a:lnTo>
                  <a:lnTo>
                    <a:pt x="2270" y="52"/>
                  </a:lnTo>
                  <a:lnTo>
                    <a:pt x="2273" y="52"/>
                  </a:lnTo>
                  <a:lnTo>
                    <a:pt x="2275" y="52"/>
                  </a:lnTo>
                  <a:lnTo>
                    <a:pt x="2275" y="53"/>
                  </a:lnTo>
                  <a:lnTo>
                    <a:pt x="2276" y="53"/>
                  </a:lnTo>
                  <a:lnTo>
                    <a:pt x="2279" y="55"/>
                  </a:lnTo>
                  <a:lnTo>
                    <a:pt x="2281" y="57"/>
                  </a:lnTo>
                  <a:lnTo>
                    <a:pt x="2285" y="59"/>
                  </a:lnTo>
                  <a:lnTo>
                    <a:pt x="2289" y="62"/>
                  </a:lnTo>
                  <a:lnTo>
                    <a:pt x="2292" y="64"/>
                  </a:lnTo>
                  <a:lnTo>
                    <a:pt x="2294" y="67"/>
                  </a:lnTo>
                  <a:lnTo>
                    <a:pt x="2296" y="69"/>
                  </a:lnTo>
                  <a:lnTo>
                    <a:pt x="2298" y="72"/>
                  </a:lnTo>
                  <a:lnTo>
                    <a:pt x="2299" y="73"/>
                  </a:lnTo>
                  <a:lnTo>
                    <a:pt x="2301" y="75"/>
                  </a:lnTo>
                  <a:lnTo>
                    <a:pt x="2301" y="77"/>
                  </a:lnTo>
                  <a:lnTo>
                    <a:pt x="2302" y="79"/>
                  </a:lnTo>
                  <a:lnTo>
                    <a:pt x="2304" y="82"/>
                  </a:lnTo>
                  <a:lnTo>
                    <a:pt x="2305" y="85"/>
                  </a:lnTo>
                  <a:lnTo>
                    <a:pt x="2306" y="91"/>
                  </a:lnTo>
                  <a:lnTo>
                    <a:pt x="2307" y="95"/>
                  </a:lnTo>
                  <a:lnTo>
                    <a:pt x="2307" y="101"/>
                  </a:lnTo>
                  <a:lnTo>
                    <a:pt x="2308" y="104"/>
                  </a:lnTo>
                  <a:lnTo>
                    <a:pt x="2308" y="107"/>
                  </a:lnTo>
                  <a:lnTo>
                    <a:pt x="2308" y="109"/>
                  </a:lnTo>
                  <a:lnTo>
                    <a:pt x="2307" y="111"/>
                  </a:lnTo>
                  <a:lnTo>
                    <a:pt x="2307" y="113"/>
                  </a:lnTo>
                  <a:lnTo>
                    <a:pt x="2304" y="122"/>
                  </a:lnTo>
                  <a:lnTo>
                    <a:pt x="2304" y="124"/>
                  </a:lnTo>
                  <a:lnTo>
                    <a:pt x="2303" y="126"/>
                  </a:lnTo>
                  <a:lnTo>
                    <a:pt x="2102" y="566"/>
                  </a:lnTo>
                  <a:lnTo>
                    <a:pt x="2093" y="581"/>
                  </a:lnTo>
                  <a:lnTo>
                    <a:pt x="2082" y="591"/>
                  </a:lnTo>
                  <a:lnTo>
                    <a:pt x="2066" y="597"/>
                  </a:lnTo>
                  <a:lnTo>
                    <a:pt x="2051" y="599"/>
                  </a:lnTo>
                  <a:lnTo>
                    <a:pt x="2040" y="598"/>
                  </a:lnTo>
                  <a:lnTo>
                    <a:pt x="2027" y="594"/>
                  </a:lnTo>
                  <a:lnTo>
                    <a:pt x="2015" y="586"/>
                  </a:lnTo>
                  <a:lnTo>
                    <a:pt x="2005" y="576"/>
                  </a:lnTo>
                  <a:lnTo>
                    <a:pt x="1999" y="563"/>
                  </a:lnTo>
                  <a:lnTo>
                    <a:pt x="1995" y="549"/>
                  </a:lnTo>
                  <a:lnTo>
                    <a:pt x="1996" y="535"/>
                  </a:lnTo>
                  <a:lnTo>
                    <a:pt x="2000" y="519"/>
                  </a:lnTo>
                  <a:lnTo>
                    <a:pt x="2128" y="240"/>
                  </a:lnTo>
                  <a:lnTo>
                    <a:pt x="84" y="1416"/>
                  </a:lnTo>
                  <a:lnTo>
                    <a:pt x="71" y="1422"/>
                  </a:lnTo>
                  <a:lnTo>
                    <a:pt x="57" y="1424"/>
                  </a:lnTo>
                  <a:lnTo>
                    <a:pt x="42" y="1422"/>
                  </a:lnTo>
                  <a:lnTo>
                    <a:pt x="29" y="1416"/>
                  </a:lnTo>
                  <a:lnTo>
                    <a:pt x="17" y="1407"/>
                  </a:lnTo>
                  <a:lnTo>
                    <a:pt x="8" y="1395"/>
                  </a:lnTo>
                  <a:lnTo>
                    <a:pt x="1" y="1382"/>
                  </a:lnTo>
                  <a:lnTo>
                    <a:pt x="0" y="1367"/>
                  </a:lnTo>
                  <a:lnTo>
                    <a:pt x="1" y="1353"/>
                  </a:lnTo>
                  <a:lnTo>
                    <a:pt x="8" y="1340"/>
                  </a:lnTo>
                  <a:lnTo>
                    <a:pt x="16" y="1328"/>
                  </a:lnTo>
                  <a:lnTo>
                    <a:pt x="28" y="1318"/>
                  </a:lnTo>
                  <a:lnTo>
                    <a:pt x="2071" y="142"/>
                  </a:lnTo>
                  <a:lnTo>
                    <a:pt x="1764" y="113"/>
                  </a:lnTo>
                  <a:lnTo>
                    <a:pt x="1747" y="108"/>
                  </a:lnTo>
                  <a:lnTo>
                    <a:pt x="1731" y="99"/>
                  </a:lnTo>
                  <a:lnTo>
                    <a:pt x="1721" y="85"/>
                  </a:lnTo>
                  <a:lnTo>
                    <a:pt x="1714" y="69"/>
                  </a:lnTo>
                  <a:lnTo>
                    <a:pt x="1713" y="52"/>
                  </a:lnTo>
                  <a:lnTo>
                    <a:pt x="1718" y="34"/>
                  </a:lnTo>
                  <a:lnTo>
                    <a:pt x="1727" y="19"/>
                  </a:lnTo>
                  <a:lnTo>
                    <a:pt x="1741" y="9"/>
                  </a:lnTo>
                  <a:lnTo>
                    <a:pt x="1757" y="1"/>
                  </a:lnTo>
                  <a:lnTo>
                    <a:pt x="17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840">
            <a:extLst>
              <a:ext uri="{FF2B5EF4-FFF2-40B4-BE49-F238E27FC236}">
                <a16:creationId xmlns:a16="http://schemas.microsoft.com/office/drawing/2014/main" id="{293A51A8-77CE-D505-A3E8-5441634F711A}"/>
              </a:ext>
            </a:extLst>
          </p:cNvPr>
          <p:cNvGrpSpPr/>
          <p:nvPr/>
        </p:nvGrpSpPr>
        <p:grpSpPr>
          <a:xfrm rot="2480872">
            <a:off x="17007221" y="970108"/>
            <a:ext cx="1714078" cy="2028690"/>
            <a:chOff x="3470275" y="4213226"/>
            <a:chExt cx="501650" cy="593725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0" name="Freeform 197">
              <a:extLst>
                <a:ext uri="{FF2B5EF4-FFF2-40B4-BE49-F238E27FC236}">
                  <a16:creationId xmlns:a16="http://schemas.microsoft.com/office/drawing/2014/main" id="{D1FF5F72-1606-BF21-E827-5ADEB009F7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4413" y="4298951"/>
              <a:ext cx="333375" cy="508000"/>
            </a:xfrm>
            <a:custGeom>
              <a:avLst/>
              <a:gdLst>
                <a:gd name="T0" fmla="*/ 1244 w 1888"/>
                <a:gd name="T1" fmla="*/ 2461 h 2880"/>
                <a:gd name="T2" fmla="*/ 1244 w 1888"/>
                <a:gd name="T3" fmla="*/ 2315 h 2880"/>
                <a:gd name="T4" fmla="*/ 908 w 1888"/>
                <a:gd name="T5" fmla="*/ 147 h 2880"/>
                <a:gd name="T6" fmla="*/ 644 w 1888"/>
                <a:gd name="T7" fmla="*/ 208 h 2880"/>
                <a:gd name="T8" fmla="*/ 422 w 1888"/>
                <a:gd name="T9" fmla="*/ 347 h 2880"/>
                <a:gd name="T10" fmla="*/ 256 w 1888"/>
                <a:gd name="T11" fmla="*/ 551 h 2880"/>
                <a:gd name="T12" fmla="*/ 165 w 1888"/>
                <a:gd name="T13" fmla="*/ 804 h 2880"/>
                <a:gd name="T14" fmla="*/ 162 w 1888"/>
                <a:gd name="T15" fmla="*/ 1071 h 2880"/>
                <a:gd name="T16" fmla="*/ 243 w 1888"/>
                <a:gd name="T17" fmla="*/ 1317 h 2880"/>
                <a:gd name="T18" fmla="*/ 404 w 1888"/>
                <a:gd name="T19" fmla="*/ 1524 h 2880"/>
                <a:gd name="T20" fmla="*/ 562 w 1888"/>
                <a:gd name="T21" fmla="*/ 1731 h 2880"/>
                <a:gd name="T22" fmla="*/ 643 w 1888"/>
                <a:gd name="T23" fmla="*/ 1968 h 2880"/>
                <a:gd name="T24" fmla="*/ 1262 w 1888"/>
                <a:gd name="T25" fmla="*/ 1904 h 2880"/>
                <a:gd name="T26" fmla="*/ 1360 w 1888"/>
                <a:gd name="T27" fmla="*/ 1674 h 2880"/>
                <a:gd name="T28" fmla="*/ 1530 w 1888"/>
                <a:gd name="T29" fmla="*/ 1477 h 2880"/>
                <a:gd name="T30" fmla="*/ 1672 w 1888"/>
                <a:gd name="T31" fmla="*/ 1260 h 2880"/>
                <a:gd name="T32" fmla="*/ 1737 w 1888"/>
                <a:gd name="T33" fmla="*/ 1011 h 2880"/>
                <a:gd name="T34" fmla="*/ 1712 w 1888"/>
                <a:gd name="T35" fmla="*/ 738 h 2880"/>
                <a:gd name="T36" fmla="*/ 1601 w 1888"/>
                <a:gd name="T37" fmla="*/ 495 h 2880"/>
                <a:gd name="T38" fmla="*/ 1418 w 1888"/>
                <a:gd name="T39" fmla="*/ 304 h 2880"/>
                <a:gd name="T40" fmla="*/ 1181 w 1888"/>
                <a:gd name="T41" fmla="*/ 182 h 2880"/>
                <a:gd name="T42" fmla="*/ 977 w 1888"/>
                <a:gd name="T43" fmla="*/ 0 h 2880"/>
                <a:gd name="T44" fmla="*/ 1265 w 1888"/>
                <a:gd name="T45" fmla="*/ 55 h 2880"/>
                <a:gd name="T46" fmla="*/ 1515 w 1888"/>
                <a:gd name="T47" fmla="*/ 192 h 2880"/>
                <a:gd name="T48" fmla="*/ 1712 w 1888"/>
                <a:gd name="T49" fmla="*/ 397 h 2880"/>
                <a:gd name="T50" fmla="*/ 1841 w 1888"/>
                <a:gd name="T51" fmla="*/ 654 h 2880"/>
                <a:gd name="T52" fmla="*/ 1888 w 1888"/>
                <a:gd name="T53" fmla="*/ 946 h 2880"/>
                <a:gd name="T54" fmla="*/ 1846 w 1888"/>
                <a:gd name="T55" fmla="*/ 1221 h 2880"/>
                <a:gd name="T56" fmla="*/ 1725 w 1888"/>
                <a:gd name="T57" fmla="*/ 1473 h 2880"/>
                <a:gd name="T58" fmla="*/ 1548 w 1888"/>
                <a:gd name="T59" fmla="*/ 1675 h 2880"/>
                <a:gd name="T60" fmla="*/ 1433 w 1888"/>
                <a:gd name="T61" fmla="*/ 1859 h 2880"/>
                <a:gd name="T62" fmla="*/ 1391 w 1888"/>
                <a:gd name="T63" fmla="*/ 2074 h 2880"/>
                <a:gd name="T64" fmla="*/ 1367 w 1888"/>
                <a:gd name="T65" fmla="*/ 2735 h 2880"/>
                <a:gd name="T66" fmla="*/ 1019 w 1888"/>
                <a:gd name="T67" fmla="*/ 2755 h 2880"/>
                <a:gd name="T68" fmla="*/ 998 w 1888"/>
                <a:gd name="T69" fmla="*/ 2859 h 2880"/>
                <a:gd name="T70" fmla="*/ 924 w 1888"/>
                <a:gd name="T71" fmla="*/ 2877 h 2880"/>
                <a:gd name="T72" fmla="*/ 873 w 1888"/>
                <a:gd name="T73" fmla="*/ 2826 h 2880"/>
                <a:gd name="T74" fmla="*/ 551 w 1888"/>
                <a:gd name="T75" fmla="*/ 2752 h 2880"/>
                <a:gd name="T76" fmla="*/ 501 w 1888"/>
                <a:gd name="T77" fmla="*/ 2701 h 2880"/>
                <a:gd name="T78" fmla="*/ 488 w 1888"/>
                <a:gd name="T79" fmla="*/ 1963 h 2880"/>
                <a:gd name="T80" fmla="*/ 406 w 1888"/>
                <a:gd name="T81" fmla="*/ 1760 h 2880"/>
                <a:gd name="T82" fmla="*/ 247 w 1888"/>
                <a:gd name="T83" fmla="*/ 1579 h 2880"/>
                <a:gd name="T84" fmla="*/ 99 w 1888"/>
                <a:gd name="T85" fmla="*/ 1365 h 2880"/>
                <a:gd name="T86" fmla="*/ 17 w 1888"/>
                <a:gd name="T87" fmla="*/ 1119 h 2880"/>
                <a:gd name="T88" fmla="*/ 2 w 1888"/>
                <a:gd name="T89" fmla="*/ 858 h 2880"/>
                <a:gd name="T90" fmla="*/ 73 w 1888"/>
                <a:gd name="T91" fmla="*/ 578 h 2880"/>
                <a:gd name="T92" fmla="*/ 221 w 1888"/>
                <a:gd name="T93" fmla="*/ 339 h 2880"/>
                <a:gd name="T94" fmla="*/ 429 w 1888"/>
                <a:gd name="T95" fmla="*/ 154 h 2880"/>
                <a:gd name="T96" fmla="*/ 686 w 1888"/>
                <a:gd name="T97" fmla="*/ 36 h 2880"/>
                <a:gd name="T98" fmla="*/ 977 w 1888"/>
                <a:gd name="T99" fmla="*/ 0 h 2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8" h="2880">
                  <a:moveTo>
                    <a:pt x="652" y="2461"/>
                  </a:moveTo>
                  <a:lnTo>
                    <a:pt x="652" y="2608"/>
                  </a:lnTo>
                  <a:lnTo>
                    <a:pt x="1244" y="2608"/>
                  </a:lnTo>
                  <a:lnTo>
                    <a:pt x="1244" y="2461"/>
                  </a:lnTo>
                  <a:lnTo>
                    <a:pt x="652" y="2461"/>
                  </a:lnTo>
                  <a:close/>
                  <a:moveTo>
                    <a:pt x="652" y="2175"/>
                  </a:moveTo>
                  <a:lnTo>
                    <a:pt x="652" y="2315"/>
                  </a:lnTo>
                  <a:lnTo>
                    <a:pt x="1244" y="2315"/>
                  </a:lnTo>
                  <a:lnTo>
                    <a:pt x="1244" y="2175"/>
                  </a:lnTo>
                  <a:lnTo>
                    <a:pt x="652" y="2175"/>
                  </a:lnTo>
                  <a:close/>
                  <a:moveTo>
                    <a:pt x="979" y="147"/>
                  </a:moveTo>
                  <a:lnTo>
                    <a:pt x="908" y="147"/>
                  </a:lnTo>
                  <a:lnTo>
                    <a:pt x="839" y="154"/>
                  </a:lnTo>
                  <a:lnTo>
                    <a:pt x="772" y="167"/>
                  </a:lnTo>
                  <a:lnTo>
                    <a:pt x="707" y="184"/>
                  </a:lnTo>
                  <a:lnTo>
                    <a:pt x="644" y="208"/>
                  </a:lnTo>
                  <a:lnTo>
                    <a:pt x="584" y="236"/>
                  </a:lnTo>
                  <a:lnTo>
                    <a:pt x="527" y="269"/>
                  </a:lnTo>
                  <a:lnTo>
                    <a:pt x="472" y="306"/>
                  </a:lnTo>
                  <a:lnTo>
                    <a:pt x="422" y="347"/>
                  </a:lnTo>
                  <a:lnTo>
                    <a:pt x="374" y="393"/>
                  </a:lnTo>
                  <a:lnTo>
                    <a:pt x="331" y="443"/>
                  </a:lnTo>
                  <a:lnTo>
                    <a:pt x="291" y="495"/>
                  </a:lnTo>
                  <a:lnTo>
                    <a:pt x="256" y="551"/>
                  </a:lnTo>
                  <a:lnTo>
                    <a:pt x="226" y="611"/>
                  </a:lnTo>
                  <a:lnTo>
                    <a:pt x="200" y="672"/>
                  </a:lnTo>
                  <a:lnTo>
                    <a:pt x="180" y="737"/>
                  </a:lnTo>
                  <a:lnTo>
                    <a:pt x="165" y="804"/>
                  </a:lnTo>
                  <a:lnTo>
                    <a:pt x="156" y="872"/>
                  </a:lnTo>
                  <a:lnTo>
                    <a:pt x="152" y="940"/>
                  </a:lnTo>
                  <a:lnTo>
                    <a:pt x="154" y="1007"/>
                  </a:lnTo>
                  <a:lnTo>
                    <a:pt x="162" y="1071"/>
                  </a:lnTo>
                  <a:lnTo>
                    <a:pt x="175" y="1136"/>
                  </a:lnTo>
                  <a:lnTo>
                    <a:pt x="192" y="1198"/>
                  </a:lnTo>
                  <a:lnTo>
                    <a:pt x="216" y="1258"/>
                  </a:lnTo>
                  <a:lnTo>
                    <a:pt x="243" y="1317"/>
                  </a:lnTo>
                  <a:lnTo>
                    <a:pt x="276" y="1373"/>
                  </a:lnTo>
                  <a:lnTo>
                    <a:pt x="314" y="1426"/>
                  </a:lnTo>
                  <a:lnTo>
                    <a:pt x="357" y="1477"/>
                  </a:lnTo>
                  <a:lnTo>
                    <a:pt x="404" y="1524"/>
                  </a:lnTo>
                  <a:lnTo>
                    <a:pt x="451" y="1572"/>
                  </a:lnTo>
                  <a:lnTo>
                    <a:pt x="493" y="1623"/>
                  </a:lnTo>
                  <a:lnTo>
                    <a:pt x="530" y="1677"/>
                  </a:lnTo>
                  <a:lnTo>
                    <a:pt x="562" y="1731"/>
                  </a:lnTo>
                  <a:lnTo>
                    <a:pt x="590" y="1788"/>
                  </a:lnTo>
                  <a:lnTo>
                    <a:pt x="614" y="1847"/>
                  </a:lnTo>
                  <a:lnTo>
                    <a:pt x="631" y="1906"/>
                  </a:lnTo>
                  <a:lnTo>
                    <a:pt x="643" y="1968"/>
                  </a:lnTo>
                  <a:lnTo>
                    <a:pt x="650" y="2029"/>
                  </a:lnTo>
                  <a:lnTo>
                    <a:pt x="1245" y="2029"/>
                  </a:lnTo>
                  <a:lnTo>
                    <a:pt x="1251" y="1966"/>
                  </a:lnTo>
                  <a:lnTo>
                    <a:pt x="1262" y="1904"/>
                  </a:lnTo>
                  <a:lnTo>
                    <a:pt x="1278" y="1844"/>
                  </a:lnTo>
                  <a:lnTo>
                    <a:pt x="1301" y="1785"/>
                  </a:lnTo>
                  <a:lnTo>
                    <a:pt x="1329" y="1728"/>
                  </a:lnTo>
                  <a:lnTo>
                    <a:pt x="1360" y="1674"/>
                  </a:lnTo>
                  <a:lnTo>
                    <a:pt x="1397" y="1621"/>
                  </a:lnTo>
                  <a:lnTo>
                    <a:pt x="1438" y="1571"/>
                  </a:lnTo>
                  <a:lnTo>
                    <a:pt x="1484" y="1524"/>
                  </a:lnTo>
                  <a:lnTo>
                    <a:pt x="1530" y="1477"/>
                  </a:lnTo>
                  <a:lnTo>
                    <a:pt x="1573" y="1426"/>
                  </a:lnTo>
                  <a:lnTo>
                    <a:pt x="1611" y="1373"/>
                  </a:lnTo>
                  <a:lnTo>
                    <a:pt x="1644" y="1318"/>
                  </a:lnTo>
                  <a:lnTo>
                    <a:pt x="1672" y="1260"/>
                  </a:lnTo>
                  <a:lnTo>
                    <a:pt x="1696" y="1200"/>
                  </a:lnTo>
                  <a:lnTo>
                    <a:pt x="1715" y="1138"/>
                  </a:lnTo>
                  <a:lnTo>
                    <a:pt x="1729" y="1075"/>
                  </a:lnTo>
                  <a:lnTo>
                    <a:pt x="1737" y="1011"/>
                  </a:lnTo>
                  <a:lnTo>
                    <a:pt x="1740" y="945"/>
                  </a:lnTo>
                  <a:lnTo>
                    <a:pt x="1737" y="874"/>
                  </a:lnTo>
                  <a:lnTo>
                    <a:pt x="1727" y="806"/>
                  </a:lnTo>
                  <a:lnTo>
                    <a:pt x="1712" y="738"/>
                  </a:lnTo>
                  <a:lnTo>
                    <a:pt x="1693" y="673"/>
                  </a:lnTo>
                  <a:lnTo>
                    <a:pt x="1666" y="611"/>
                  </a:lnTo>
                  <a:lnTo>
                    <a:pt x="1635" y="551"/>
                  </a:lnTo>
                  <a:lnTo>
                    <a:pt x="1601" y="495"/>
                  </a:lnTo>
                  <a:lnTo>
                    <a:pt x="1561" y="442"/>
                  </a:lnTo>
                  <a:lnTo>
                    <a:pt x="1517" y="391"/>
                  </a:lnTo>
                  <a:lnTo>
                    <a:pt x="1469" y="345"/>
                  </a:lnTo>
                  <a:lnTo>
                    <a:pt x="1418" y="304"/>
                  </a:lnTo>
                  <a:lnTo>
                    <a:pt x="1362" y="266"/>
                  </a:lnTo>
                  <a:lnTo>
                    <a:pt x="1305" y="233"/>
                  </a:lnTo>
                  <a:lnTo>
                    <a:pt x="1245" y="206"/>
                  </a:lnTo>
                  <a:lnTo>
                    <a:pt x="1181" y="182"/>
                  </a:lnTo>
                  <a:lnTo>
                    <a:pt x="1116" y="165"/>
                  </a:lnTo>
                  <a:lnTo>
                    <a:pt x="1048" y="153"/>
                  </a:lnTo>
                  <a:lnTo>
                    <a:pt x="979" y="147"/>
                  </a:lnTo>
                  <a:close/>
                  <a:moveTo>
                    <a:pt x="977" y="0"/>
                  </a:moveTo>
                  <a:lnTo>
                    <a:pt x="1051" y="6"/>
                  </a:lnTo>
                  <a:lnTo>
                    <a:pt x="1125" y="17"/>
                  </a:lnTo>
                  <a:lnTo>
                    <a:pt x="1197" y="33"/>
                  </a:lnTo>
                  <a:lnTo>
                    <a:pt x="1265" y="55"/>
                  </a:lnTo>
                  <a:lnTo>
                    <a:pt x="1332" y="83"/>
                  </a:lnTo>
                  <a:lnTo>
                    <a:pt x="1396" y="114"/>
                  </a:lnTo>
                  <a:lnTo>
                    <a:pt x="1457" y="151"/>
                  </a:lnTo>
                  <a:lnTo>
                    <a:pt x="1515" y="192"/>
                  </a:lnTo>
                  <a:lnTo>
                    <a:pt x="1570" y="238"/>
                  </a:lnTo>
                  <a:lnTo>
                    <a:pt x="1621" y="288"/>
                  </a:lnTo>
                  <a:lnTo>
                    <a:pt x="1668" y="340"/>
                  </a:lnTo>
                  <a:lnTo>
                    <a:pt x="1712" y="397"/>
                  </a:lnTo>
                  <a:lnTo>
                    <a:pt x="1751" y="457"/>
                  </a:lnTo>
                  <a:lnTo>
                    <a:pt x="1786" y="520"/>
                  </a:lnTo>
                  <a:lnTo>
                    <a:pt x="1815" y="585"/>
                  </a:lnTo>
                  <a:lnTo>
                    <a:pt x="1841" y="654"/>
                  </a:lnTo>
                  <a:lnTo>
                    <a:pt x="1860" y="724"/>
                  </a:lnTo>
                  <a:lnTo>
                    <a:pt x="1876" y="796"/>
                  </a:lnTo>
                  <a:lnTo>
                    <a:pt x="1885" y="870"/>
                  </a:lnTo>
                  <a:lnTo>
                    <a:pt x="1888" y="946"/>
                  </a:lnTo>
                  <a:lnTo>
                    <a:pt x="1885" y="1016"/>
                  </a:lnTo>
                  <a:lnTo>
                    <a:pt x="1877" y="1086"/>
                  </a:lnTo>
                  <a:lnTo>
                    <a:pt x="1864" y="1154"/>
                  </a:lnTo>
                  <a:lnTo>
                    <a:pt x="1846" y="1221"/>
                  </a:lnTo>
                  <a:lnTo>
                    <a:pt x="1823" y="1288"/>
                  </a:lnTo>
                  <a:lnTo>
                    <a:pt x="1795" y="1352"/>
                  </a:lnTo>
                  <a:lnTo>
                    <a:pt x="1762" y="1414"/>
                  </a:lnTo>
                  <a:lnTo>
                    <a:pt x="1725" y="1473"/>
                  </a:lnTo>
                  <a:lnTo>
                    <a:pt x="1684" y="1531"/>
                  </a:lnTo>
                  <a:lnTo>
                    <a:pt x="1639" y="1584"/>
                  </a:lnTo>
                  <a:lnTo>
                    <a:pt x="1588" y="1635"/>
                  </a:lnTo>
                  <a:lnTo>
                    <a:pt x="1548" y="1675"/>
                  </a:lnTo>
                  <a:lnTo>
                    <a:pt x="1514" y="1718"/>
                  </a:lnTo>
                  <a:lnTo>
                    <a:pt x="1482" y="1763"/>
                  </a:lnTo>
                  <a:lnTo>
                    <a:pt x="1455" y="1810"/>
                  </a:lnTo>
                  <a:lnTo>
                    <a:pt x="1433" y="1859"/>
                  </a:lnTo>
                  <a:lnTo>
                    <a:pt x="1414" y="1910"/>
                  </a:lnTo>
                  <a:lnTo>
                    <a:pt x="1401" y="1964"/>
                  </a:lnTo>
                  <a:lnTo>
                    <a:pt x="1394" y="2017"/>
                  </a:lnTo>
                  <a:lnTo>
                    <a:pt x="1391" y="2074"/>
                  </a:lnTo>
                  <a:lnTo>
                    <a:pt x="1391" y="2688"/>
                  </a:lnTo>
                  <a:lnTo>
                    <a:pt x="1388" y="2705"/>
                  </a:lnTo>
                  <a:lnTo>
                    <a:pt x="1380" y="2722"/>
                  </a:lnTo>
                  <a:lnTo>
                    <a:pt x="1367" y="2735"/>
                  </a:lnTo>
                  <a:lnTo>
                    <a:pt x="1353" y="2745"/>
                  </a:lnTo>
                  <a:lnTo>
                    <a:pt x="1336" y="2752"/>
                  </a:lnTo>
                  <a:lnTo>
                    <a:pt x="1317" y="2755"/>
                  </a:lnTo>
                  <a:lnTo>
                    <a:pt x="1019" y="2755"/>
                  </a:lnTo>
                  <a:lnTo>
                    <a:pt x="1019" y="2806"/>
                  </a:lnTo>
                  <a:lnTo>
                    <a:pt x="1016" y="2826"/>
                  </a:lnTo>
                  <a:lnTo>
                    <a:pt x="1008" y="2845"/>
                  </a:lnTo>
                  <a:lnTo>
                    <a:pt x="998" y="2859"/>
                  </a:lnTo>
                  <a:lnTo>
                    <a:pt x="983" y="2871"/>
                  </a:lnTo>
                  <a:lnTo>
                    <a:pt x="965" y="2877"/>
                  </a:lnTo>
                  <a:lnTo>
                    <a:pt x="945" y="2880"/>
                  </a:lnTo>
                  <a:lnTo>
                    <a:pt x="924" y="2877"/>
                  </a:lnTo>
                  <a:lnTo>
                    <a:pt x="906" y="2871"/>
                  </a:lnTo>
                  <a:lnTo>
                    <a:pt x="892" y="2859"/>
                  </a:lnTo>
                  <a:lnTo>
                    <a:pt x="880" y="2845"/>
                  </a:lnTo>
                  <a:lnTo>
                    <a:pt x="873" y="2826"/>
                  </a:lnTo>
                  <a:lnTo>
                    <a:pt x="871" y="2806"/>
                  </a:lnTo>
                  <a:lnTo>
                    <a:pt x="871" y="2755"/>
                  </a:lnTo>
                  <a:lnTo>
                    <a:pt x="572" y="2755"/>
                  </a:lnTo>
                  <a:lnTo>
                    <a:pt x="551" y="2752"/>
                  </a:lnTo>
                  <a:lnTo>
                    <a:pt x="534" y="2745"/>
                  </a:lnTo>
                  <a:lnTo>
                    <a:pt x="518" y="2734"/>
                  </a:lnTo>
                  <a:lnTo>
                    <a:pt x="508" y="2720"/>
                  </a:lnTo>
                  <a:lnTo>
                    <a:pt x="501" y="2701"/>
                  </a:lnTo>
                  <a:lnTo>
                    <a:pt x="499" y="2681"/>
                  </a:lnTo>
                  <a:lnTo>
                    <a:pt x="499" y="2074"/>
                  </a:lnTo>
                  <a:lnTo>
                    <a:pt x="496" y="2017"/>
                  </a:lnTo>
                  <a:lnTo>
                    <a:pt x="488" y="1963"/>
                  </a:lnTo>
                  <a:lnTo>
                    <a:pt x="474" y="1910"/>
                  </a:lnTo>
                  <a:lnTo>
                    <a:pt x="457" y="1858"/>
                  </a:lnTo>
                  <a:lnTo>
                    <a:pt x="433" y="1809"/>
                  </a:lnTo>
                  <a:lnTo>
                    <a:pt x="406" y="1760"/>
                  </a:lnTo>
                  <a:lnTo>
                    <a:pt x="373" y="1714"/>
                  </a:lnTo>
                  <a:lnTo>
                    <a:pt x="336" y="1669"/>
                  </a:lnTo>
                  <a:lnTo>
                    <a:pt x="294" y="1626"/>
                  </a:lnTo>
                  <a:lnTo>
                    <a:pt x="247" y="1579"/>
                  </a:lnTo>
                  <a:lnTo>
                    <a:pt x="204" y="1530"/>
                  </a:lnTo>
                  <a:lnTo>
                    <a:pt x="165" y="1477"/>
                  </a:lnTo>
                  <a:lnTo>
                    <a:pt x="131" y="1422"/>
                  </a:lnTo>
                  <a:lnTo>
                    <a:pt x="99" y="1365"/>
                  </a:lnTo>
                  <a:lnTo>
                    <a:pt x="72" y="1305"/>
                  </a:lnTo>
                  <a:lnTo>
                    <a:pt x="50" y="1245"/>
                  </a:lnTo>
                  <a:lnTo>
                    <a:pt x="31" y="1182"/>
                  </a:lnTo>
                  <a:lnTo>
                    <a:pt x="17" y="1119"/>
                  </a:lnTo>
                  <a:lnTo>
                    <a:pt x="7" y="1055"/>
                  </a:lnTo>
                  <a:lnTo>
                    <a:pt x="1" y="989"/>
                  </a:lnTo>
                  <a:lnTo>
                    <a:pt x="0" y="924"/>
                  </a:lnTo>
                  <a:lnTo>
                    <a:pt x="2" y="858"/>
                  </a:lnTo>
                  <a:lnTo>
                    <a:pt x="12" y="785"/>
                  </a:lnTo>
                  <a:lnTo>
                    <a:pt x="27" y="713"/>
                  </a:lnTo>
                  <a:lnTo>
                    <a:pt x="48" y="645"/>
                  </a:lnTo>
                  <a:lnTo>
                    <a:pt x="73" y="578"/>
                  </a:lnTo>
                  <a:lnTo>
                    <a:pt x="103" y="514"/>
                  </a:lnTo>
                  <a:lnTo>
                    <a:pt x="138" y="453"/>
                  </a:lnTo>
                  <a:lnTo>
                    <a:pt x="178" y="394"/>
                  </a:lnTo>
                  <a:lnTo>
                    <a:pt x="221" y="339"/>
                  </a:lnTo>
                  <a:lnTo>
                    <a:pt x="268" y="287"/>
                  </a:lnTo>
                  <a:lnTo>
                    <a:pt x="318" y="238"/>
                  </a:lnTo>
                  <a:lnTo>
                    <a:pt x="372" y="194"/>
                  </a:lnTo>
                  <a:lnTo>
                    <a:pt x="429" y="154"/>
                  </a:lnTo>
                  <a:lnTo>
                    <a:pt x="490" y="117"/>
                  </a:lnTo>
                  <a:lnTo>
                    <a:pt x="553" y="86"/>
                  </a:lnTo>
                  <a:lnTo>
                    <a:pt x="619" y="59"/>
                  </a:lnTo>
                  <a:lnTo>
                    <a:pt x="686" y="36"/>
                  </a:lnTo>
                  <a:lnTo>
                    <a:pt x="756" y="20"/>
                  </a:lnTo>
                  <a:lnTo>
                    <a:pt x="827" y="8"/>
                  </a:lnTo>
                  <a:lnTo>
                    <a:pt x="900" y="2"/>
                  </a:lnTo>
                  <a:lnTo>
                    <a:pt x="9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98">
              <a:extLst>
                <a:ext uri="{FF2B5EF4-FFF2-40B4-BE49-F238E27FC236}">
                  <a16:creationId xmlns:a16="http://schemas.microsoft.com/office/drawing/2014/main" id="{79A1D0D5-CB9E-6174-533F-0DA25B848F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3150" y="4365626"/>
              <a:ext cx="215900" cy="212725"/>
            </a:xfrm>
            <a:custGeom>
              <a:avLst/>
              <a:gdLst>
                <a:gd name="T0" fmla="*/ 254 w 1221"/>
                <a:gd name="T1" fmla="*/ 658 h 1210"/>
                <a:gd name="T2" fmla="*/ 523 w 1221"/>
                <a:gd name="T3" fmla="*/ 659 h 1210"/>
                <a:gd name="T4" fmla="*/ 553 w 1221"/>
                <a:gd name="T5" fmla="*/ 673 h 1210"/>
                <a:gd name="T6" fmla="*/ 570 w 1221"/>
                <a:gd name="T7" fmla="*/ 694 h 1210"/>
                <a:gd name="T8" fmla="*/ 576 w 1221"/>
                <a:gd name="T9" fmla="*/ 723 h 1210"/>
                <a:gd name="T10" fmla="*/ 554 w 1221"/>
                <a:gd name="T11" fmla="*/ 951 h 1210"/>
                <a:gd name="T12" fmla="*/ 714 w 1221"/>
                <a:gd name="T13" fmla="*/ 542 h 1210"/>
                <a:gd name="T14" fmla="*/ 693 w 1221"/>
                <a:gd name="T15" fmla="*/ 538 h 1210"/>
                <a:gd name="T16" fmla="*/ 671 w 1221"/>
                <a:gd name="T17" fmla="*/ 530 h 1210"/>
                <a:gd name="T18" fmla="*/ 653 w 1221"/>
                <a:gd name="T19" fmla="*/ 514 h 1210"/>
                <a:gd name="T20" fmla="*/ 643 w 1221"/>
                <a:gd name="T21" fmla="*/ 486 h 1210"/>
                <a:gd name="T22" fmla="*/ 649 w 1221"/>
                <a:gd name="T23" fmla="*/ 263 h 1210"/>
                <a:gd name="T24" fmla="*/ 744 w 1221"/>
                <a:gd name="T25" fmla="*/ 2 h 1210"/>
                <a:gd name="T26" fmla="*/ 773 w 1221"/>
                <a:gd name="T27" fmla="*/ 16 h 1210"/>
                <a:gd name="T28" fmla="*/ 794 w 1221"/>
                <a:gd name="T29" fmla="*/ 41 h 1210"/>
                <a:gd name="T30" fmla="*/ 802 w 1221"/>
                <a:gd name="T31" fmla="*/ 73 h 1210"/>
                <a:gd name="T32" fmla="*/ 1145 w 1221"/>
                <a:gd name="T33" fmla="*/ 387 h 1210"/>
                <a:gd name="T34" fmla="*/ 1183 w 1221"/>
                <a:gd name="T35" fmla="*/ 395 h 1210"/>
                <a:gd name="T36" fmla="*/ 1206 w 1221"/>
                <a:gd name="T37" fmla="*/ 414 h 1210"/>
                <a:gd name="T38" fmla="*/ 1219 w 1221"/>
                <a:gd name="T39" fmla="*/ 442 h 1210"/>
                <a:gd name="T40" fmla="*/ 1219 w 1221"/>
                <a:gd name="T41" fmla="*/ 473 h 1210"/>
                <a:gd name="T42" fmla="*/ 1207 w 1221"/>
                <a:gd name="T43" fmla="*/ 499 h 1210"/>
                <a:gd name="T44" fmla="*/ 518 w 1221"/>
                <a:gd name="T45" fmla="*/ 1192 h 1210"/>
                <a:gd name="T46" fmla="*/ 486 w 1221"/>
                <a:gd name="T47" fmla="*/ 1207 h 1210"/>
                <a:gd name="T48" fmla="*/ 453 w 1221"/>
                <a:gd name="T49" fmla="*/ 1209 h 1210"/>
                <a:gd name="T50" fmla="*/ 424 w 1221"/>
                <a:gd name="T51" fmla="*/ 1198 h 1210"/>
                <a:gd name="T52" fmla="*/ 402 w 1221"/>
                <a:gd name="T53" fmla="*/ 1172 h 1210"/>
                <a:gd name="T54" fmla="*/ 393 w 1221"/>
                <a:gd name="T55" fmla="*/ 1133 h 1210"/>
                <a:gd name="T56" fmla="*/ 80 w 1221"/>
                <a:gd name="T57" fmla="*/ 797 h 1210"/>
                <a:gd name="T58" fmla="*/ 38 w 1221"/>
                <a:gd name="T59" fmla="*/ 788 h 1210"/>
                <a:gd name="T60" fmla="*/ 10 w 1221"/>
                <a:gd name="T61" fmla="*/ 763 h 1210"/>
                <a:gd name="T62" fmla="*/ 0 w 1221"/>
                <a:gd name="T63" fmla="*/ 729 h 1210"/>
                <a:gd name="T64" fmla="*/ 12 w 1221"/>
                <a:gd name="T65" fmla="*/ 691 h 1210"/>
                <a:gd name="T66" fmla="*/ 677 w 1221"/>
                <a:gd name="T67" fmla="*/ 20 h 1210"/>
                <a:gd name="T68" fmla="*/ 710 w 1221"/>
                <a:gd name="T69" fmla="*/ 2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1" h="1210">
                  <a:moveTo>
                    <a:pt x="649" y="263"/>
                  </a:moveTo>
                  <a:lnTo>
                    <a:pt x="254" y="658"/>
                  </a:lnTo>
                  <a:lnTo>
                    <a:pt x="502" y="658"/>
                  </a:lnTo>
                  <a:lnTo>
                    <a:pt x="523" y="659"/>
                  </a:lnTo>
                  <a:lnTo>
                    <a:pt x="539" y="665"/>
                  </a:lnTo>
                  <a:lnTo>
                    <a:pt x="553" y="673"/>
                  </a:lnTo>
                  <a:lnTo>
                    <a:pt x="563" y="683"/>
                  </a:lnTo>
                  <a:lnTo>
                    <a:pt x="570" y="694"/>
                  </a:lnTo>
                  <a:lnTo>
                    <a:pt x="575" y="709"/>
                  </a:lnTo>
                  <a:lnTo>
                    <a:pt x="576" y="723"/>
                  </a:lnTo>
                  <a:lnTo>
                    <a:pt x="576" y="738"/>
                  </a:lnTo>
                  <a:lnTo>
                    <a:pt x="554" y="951"/>
                  </a:lnTo>
                  <a:lnTo>
                    <a:pt x="963" y="542"/>
                  </a:lnTo>
                  <a:lnTo>
                    <a:pt x="714" y="542"/>
                  </a:lnTo>
                  <a:lnTo>
                    <a:pt x="704" y="541"/>
                  </a:lnTo>
                  <a:lnTo>
                    <a:pt x="693" y="538"/>
                  </a:lnTo>
                  <a:lnTo>
                    <a:pt x="681" y="535"/>
                  </a:lnTo>
                  <a:lnTo>
                    <a:pt x="671" y="530"/>
                  </a:lnTo>
                  <a:lnTo>
                    <a:pt x="661" y="523"/>
                  </a:lnTo>
                  <a:lnTo>
                    <a:pt x="653" y="514"/>
                  </a:lnTo>
                  <a:lnTo>
                    <a:pt x="647" y="502"/>
                  </a:lnTo>
                  <a:lnTo>
                    <a:pt x="643" y="486"/>
                  </a:lnTo>
                  <a:lnTo>
                    <a:pt x="641" y="468"/>
                  </a:lnTo>
                  <a:lnTo>
                    <a:pt x="649" y="263"/>
                  </a:lnTo>
                  <a:close/>
                  <a:moveTo>
                    <a:pt x="728" y="0"/>
                  </a:moveTo>
                  <a:lnTo>
                    <a:pt x="744" y="2"/>
                  </a:lnTo>
                  <a:lnTo>
                    <a:pt x="759" y="8"/>
                  </a:lnTo>
                  <a:lnTo>
                    <a:pt x="773" y="16"/>
                  </a:lnTo>
                  <a:lnTo>
                    <a:pt x="785" y="28"/>
                  </a:lnTo>
                  <a:lnTo>
                    <a:pt x="794" y="41"/>
                  </a:lnTo>
                  <a:lnTo>
                    <a:pt x="800" y="56"/>
                  </a:lnTo>
                  <a:lnTo>
                    <a:pt x="802" y="73"/>
                  </a:lnTo>
                  <a:lnTo>
                    <a:pt x="794" y="387"/>
                  </a:lnTo>
                  <a:lnTo>
                    <a:pt x="1145" y="387"/>
                  </a:lnTo>
                  <a:lnTo>
                    <a:pt x="1165" y="389"/>
                  </a:lnTo>
                  <a:lnTo>
                    <a:pt x="1183" y="395"/>
                  </a:lnTo>
                  <a:lnTo>
                    <a:pt x="1196" y="403"/>
                  </a:lnTo>
                  <a:lnTo>
                    <a:pt x="1206" y="414"/>
                  </a:lnTo>
                  <a:lnTo>
                    <a:pt x="1214" y="428"/>
                  </a:lnTo>
                  <a:lnTo>
                    <a:pt x="1219" y="442"/>
                  </a:lnTo>
                  <a:lnTo>
                    <a:pt x="1221" y="457"/>
                  </a:lnTo>
                  <a:lnTo>
                    <a:pt x="1219" y="473"/>
                  </a:lnTo>
                  <a:lnTo>
                    <a:pt x="1214" y="487"/>
                  </a:lnTo>
                  <a:lnTo>
                    <a:pt x="1207" y="499"/>
                  </a:lnTo>
                  <a:lnTo>
                    <a:pt x="1197" y="511"/>
                  </a:lnTo>
                  <a:lnTo>
                    <a:pt x="518" y="1192"/>
                  </a:lnTo>
                  <a:lnTo>
                    <a:pt x="502" y="1202"/>
                  </a:lnTo>
                  <a:lnTo>
                    <a:pt x="486" y="1207"/>
                  </a:lnTo>
                  <a:lnTo>
                    <a:pt x="470" y="1210"/>
                  </a:lnTo>
                  <a:lnTo>
                    <a:pt x="453" y="1209"/>
                  </a:lnTo>
                  <a:lnTo>
                    <a:pt x="437" y="1205"/>
                  </a:lnTo>
                  <a:lnTo>
                    <a:pt x="424" y="1198"/>
                  </a:lnTo>
                  <a:lnTo>
                    <a:pt x="411" y="1187"/>
                  </a:lnTo>
                  <a:lnTo>
                    <a:pt x="402" y="1172"/>
                  </a:lnTo>
                  <a:lnTo>
                    <a:pt x="396" y="1155"/>
                  </a:lnTo>
                  <a:lnTo>
                    <a:pt x="393" y="1133"/>
                  </a:lnTo>
                  <a:lnTo>
                    <a:pt x="423" y="797"/>
                  </a:lnTo>
                  <a:lnTo>
                    <a:pt x="80" y="797"/>
                  </a:lnTo>
                  <a:lnTo>
                    <a:pt x="57" y="795"/>
                  </a:lnTo>
                  <a:lnTo>
                    <a:pt x="38" y="788"/>
                  </a:lnTo>
                  <a:lnTo>
                    <a:pt x="22" y="777"/>
                  </a:lnTo>
                  <a:lnTo>
                    <a:pt x="10" y="763"/>
                  </a:lnTo>
                  <a:lnTo>
                    <a:pt x="3" y="748"/>
                  </a:lnTo>
                  <a:lnTo>
                    <a:pt x="0" y="729"/>
                  </a:lnTo>
                  <a:lnTo>
                    <a:pt x="3" y="711"/>
                  </a:lnTo>
                  <a:lnTo>
                    <a:pt x="12" y="691"/>
                  </a:lnTo>
                  <a:lnTo>
                    <a:pt x="28" y="673"/>
                  </a:lnTo>
                  <a:lnTo>
                    <a:pt x="677" y="20"/>
                  </a:lnTo>
                  <a:lnTo>
                    <a:pt x="694" y="9"/>
                  </a:lnTo>
                  <a:lnTo>
                    <a:pt x="710" y="2"/>
                  </a:lnTo>
                  <a:lnTo>
                    <a:pt x="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99">
              <a:extLst>
                <a:ext uri="{FF2B5EF4-FFF2-40B4-BE49-F238E27FC236}">
                  <a16:creationId xmlns:a16="http://schemas.microsoft.com/office/drawing/2014/main" id="{975A1B13-E647-EACF-BBCD-72EB7104C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213226"/>
              <a:ext cx="25400" cy="539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00">
              <a:extLst>
                <a:ext uri="{FF2B5EF4-FFF2-40B4-BE49-F238E27FC236}">
                  <a16:creationId xmlns:a16="http://schemas.microsoft.com/office/drawing/2014/main" id="{5C844D96-31B7-5B0A-AD73-8467C847D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5363" y="4278313"/>
              <a:ext cx="55563" cy="55563"/>
            </a:xfrm>
            <a:custGeom>
              <a:avLst/>
              <a:gdLst>
                <a:gd name="T0" fmla="*/ 104 w 320"/>
                <a:gd name="T1" fmla="*/ 0 h 321"/>
                <a:gd name="T2" fmla="*/ 320 w 320"/>
                <a:gd name="T3" fmla="*/ 218 h 321"/>
                <a:gd name="T4" fmla="*/ 217 w 320"/>
                <a:gd name="T5" fmla="*/ 321 h 321"/>
                <a:gd name="T6" fmla="*/ 0 w 320"/>
                <a:gd name="T7" fmla="*/ 104 h 321"/>
                <a:gd name="T8" fmla="*/ 104 w 320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1">
                  <a:moveTo>
                    <a:pt x="104" y="0"/>
                  </a:moveTo>
                  <a:lnTo>
                    <a:pt x="320" y="218"/>
                  </a:lnTo>
                  <a:lnTo>
                    <a:pt x="217" y="321"/>
                  </a:lnTo>
                  <a:lnTo>
                    <a:pt x="0" y="104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201">
              <a:extLst>
                <a:ext uri="{FF2B5EF4-FFF2-40B4-BE49-F238E27FC236}">
                  <a16:creationId xmlns:a16="http://schemas.microsoft.com/office/drawing/2014/main" id="{D87D2307-DCA5-76C5-DF4A-831F0F33E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275" y="4451351"/>
              <a:ext cx="53975" cy="269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202">
              <a:extLst>
                <a:ext uri="{FF2B5EF4-FFF2-40B4-BE49-F238E27FC236}">
                  <a16:creationId xmlns:a16="http://schemas.microsoft.com/office/drawing/2014/main" id="{D4B7936E-9382-1CC0-2D98-3C541ADBC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7950" y="4451351"/>
              <a:ext cx="53975" cy="269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03">
              <a:extLst>
                <a:ext uri="{FF2B5EF4-FFF2-40B4-BE49-F238E27FC236}">
                  <a16:creationId xmlns:a16="http://schemas.microsoft.com/office/drawing/2014/main" id="{F33D8018-4DC7-932F-8F5B-7197FF8CF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275" y="4278313"/>
              <a:ext cx="57150" cy="55563"/>
            </a:xfrm>
            <a:custGeom>
              <a:avLst/>
              <a:gdLst>
                <a:gd name="T0" fmla="*/ 216 w 320"/>
                <a:gd name="T1" fmla="*/ 0 h 320"/>
                <a:gd name="T2" fmla="*/ 320 w 320"/>
                <a:gd name="T3" fmla="*/ 104 h 320"/>
                <a:gd name="T4" fmla="*/ 103 w 320"/>
                <a:gd name="T5" fmla="*/ 320 h 320"/>
                <a:gd name="T6" fmla="*/ 0 w 320"/>
                <a:gd name="T7" fmla="*/ 218 h 320"/>
                <a:gd name="T8" fmla="*/ 216 w 320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0">
                  <a:moveTo>
                    <a:pt x="216" y="0"/>
                  </a:moveTo>
                  <a:lnTo>
                    <a:pt x="320" y="104"/>
                  </a:lnTo>
                  <a:lnTo>
                    <a:pt x="103" y="320"/>
                  </a:lnTo>
                  <a:lnTo>
                    <a:pt x="0" y="218"/>
                  </a:lnTo>
                  <a:lnTo>
                    <a:pt x="2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FEE5868-FC67-012C-34D8-D838D61E3D27}"/>
              </a:ext>
            </a:extLst>
          </p:cNvPr>
          <p:cNvGrpSpPr/>
          <p:nvPr/>
        </p:nvGrpSpPr>
        <p:grpSpPr>
          <a:xfrm>
            <a:off x="10071681" y="980027"/>
            <a:ext cx="8566468" cy="9313378"/>
            <a:chOff x="-15888027" y="614300"/>
            <a:chExt cx="8566468" cy="9313378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F9772AA9-66C0-C5AB-8D94-45526609B88F}"/>
                </a:ext>
              </a:extLst>
            </p:cNvPr>
            <p:cNvSpPr/>
            <p:nvPr/>
          </p:nvSpPr>
          <p:spPr>
            <a:xfrm>
              <a:off x="-15888027" y="614300"/>
              <a:ext cx="8566468" cy="9313378"/>
            </a:xfrm>
            <a:prstGeom prst="roundRect">
              <a:avLst/>
            </a:prstGeom>
            <a:solidFill>
              <a:schemeClr val="tx1">
                <a:alpha val="44000"/>
              </a:schemeClr>
            </a:solidFill>
            <a:effectLst>
              <a:glow>
                <a:srgbClr val="F66D53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Текст 2">
              <a:extLst>
                <a:ext uri="{FF2B5EF4-FFF2-40B4-BE49-F238E27FC236}">
                  <a16:creationId xmlns:a16="http://schemas.microsoft.com/office/drawing/2014/main" id="{8E728A5C-EC33-03F9-B090-BAC95BCB2829}"/>
                </a:ext>
              </a:extLst>
            </p:cNvPr>
            <p:cNvSpPr txBox="1">
              <a:spLocks/>
            </p:cNvSpPr>
            <p:nvPr/>
          </p:nvSpPr>
          <p:spPr>
            <a:xfrm>
              <a:off x="-15032813" y="1144867"/>
              <a:ext cx="6856040" cy="7861314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buClrTx/>
              </a:pPr>
              <a:r>
                <a:rPr lang="ru-RU" sz="3600" b="0" i="0" dirty="0">
                  <a:solidFill>
                    <a:schemeClr val="bg1"/>
                  </a:solidFill>
                  <a:effectLst/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Индукционный нагрев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— нагрев тел в электромагнитном поле за счёт теплового действия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вихревых электрических токов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, протекающего по нагреваемому телу и возбуждаемого в нём благодаря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явлению электромагнитной индукции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. </a:t>
              </a:r>
              <a:r>
                <a:rPr lang="ru-RU" sz="3600" b="0" i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Индукционная печь</a:t>
              </a:r>
              <a:r>
                <a:rPr lang="ru-RU" sz="3600" b="0" i="1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— часть индукционной установки, включающая в себя индуктор, каркас, камеру для нагрева или плавки, вакуумную систему, механизмы наклона печи или перемещения нагреваемых изделий в пространстве</a:t>
              </a:r>
              <a:endParaRPr lang="ru-RU" sz="4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3" name="Group 438">
            <a:extLst>
              <a:ext uri="{FF2B5EF4-FFF2-40B4-BE49-F238E27FC236}">
                <a16:creationId xmlns:a16="http://schemas.microsoft.com/office/drawing/2014/main" id="{3BF322F3-3EF8-F0B6-7AB0-F73379263533}"/>
              </a:ext>
            </a:extLst>
          </p:cNvPr>
          <p:cNvGrpSpPr/>
          <p:nvPr/>
        </p:nvGrpSpPr>
        <p:grpSpPr>
          <a:xfrm>
            <a:off x="19543592" y="10917858"/>
            <a:ext cx="5856378" cy="5839046"/>
            <a:chOff x="5365750" y="2698750"/>
            <a:chExt cx="536575" cy="5349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" name="Freeform 239">
              <a:extLst>
                <a:ext uri="{FF2B5EF4-FFF2-40B4-BE49-F238E27FC236}">
                  <a16:creationId xmlns:a16="http://schemas.microsoft.com/office/drawing/2014/main" id="{9C60AB26-3492-D8B6-BCC8-B1EA96DCC4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6088" y="2832100"/>
              <a:ext cx="144463" cy="168275"/>
            </a:xfrm>
            <a:custGeom>
              <a:avLst/>
              <a:gdLst>
                <a:gd name="T0" fmla="*/ 650 w 901"/>
                <a:gd name="T1" fmla="*/ 734 h 1068"/>
                <a:gd name="T2" fmla="*/ 605 w 901"/>
                <a:gd name="T3" fmla="*/ 756 h 1068"/>
                <a:gd name="T4" fmla="*/ 575 w 901"/>
                <a:gd name="T5" fmla="*/ 794 h 1068"/>
                <a:gd name="T6" fmla="*/ 563 w 901"/>
                <a:gd name="T7" fmla="*/ 843 h 1068"/>
                <a:gd name="T8" fmla="*/ 575 w 901"/>
                <a:gd name="T9" fmla="*/ 893 h 1068"/>
                <a:gd name="T10" fmla="*/ 605 w 901"/>
                <a:gd name="T11" fmla="*/ 931 h 1068"/>
                <a:gd name="T12" fmla="*/ 650 w 901"/>
                <a:gd name="T13" fmla="*/ 952 h 1068"/>
                <a:gd name="T14" fmla="*/ 702 w 901"/>
                <a:gd name="T15" fmla="*/ 952 h 1068"/>
                <a:gd name="T16" fmla="*/ 747 w 901"/>
                <a:gd name="T17" fmla="*/ 931 h 1068"/>
                <a:gd name="T18" fmla="*/ 777 w 901"/>
                <a:gd name="T19" fmla="*/ 893 h 1068"/>
                <a:gd name="T20" fmla="*/ 789 w 901"/>
                <a:gd name="T21" fmla="*/ 843 h 1068"/>
                <a:gd name="T22" fmla="*/ 777 w 901"/>
                <a:gd name="T23" fmla="*/ 794 h 1068"/>
                <a:gd name="T24" fmla="*/ 747 w 901"/>
                <a:gd name="T25" fmla="*/ 756 h 1068"/>
                <a:gd name="T26" fmla="*/ 702 w 901"/>
                <a:gd name="T27" fmla="*/ 734 h 1068"/>
                <a:gd name="T28" fmla="*/ 676 w 901"/>
                <a:gd name="T29" fmla="*/ 0 h 1068"/>
                <a:gd name="T30" fmla="*/ 709 w 901"/>
                <a:gd name="T31" fmla="*/ 12 h 1068"/>
                <a:gd name="T32" fmla="*/ 729 w 901"/>
                <a:gd name="T33" fmla="*/ 39 h 1068"/>
                <a:gd name="T34" fmla="*/ 732 w 901"/>
                <a:gd name="T35" fmla="*/ 626 h 1068"/>
                <a:gd name="T36" fmla="*/ 793 w 901"/>
                <a:gd name="T37" fmla="*/ 652 h 1068"/>
                <a:gd name="T38" fmla="*/ 843 w 901"/>
                <a:gd name="T39" fmla="*/ 693 h 1068"/>
                <a:gd name="T40" fmla="*/ 879 w 901"/>
                <a:gd name="T41" fmla="*/ 746 h 1068"/>
                <a:gd name="T42" fmla="*/ 898 w 901"/>
                <a:gd name="T43" fmla="*/ 809 h 1068"/>
                <a:gd name="T44" fmla="*/ 898 w 901"/>
                <a:gd name="T45" fmla="*/ 880 h 1068"/>
                <a:gd name="T46" fmla="*/ 876 w 901"/>
                <a:gd name="T47" fmla="*/ 946 h 1068"/>
                <a:gd name="T48" fmla="*/ 835 w 901"/>
                <a:gd name="T49" fmla="*/ 1002 h 1068"/>
                <a:gd name="T50" fmla="*/ 779 w 901"/>
                <a:gd name="T51" fmla="*/ 1043 h 1068"/>
                <a:gd name="T52" fmla="*/ 713 w 901"/>
                <a:gd name="T53" fmla="*/ 1064 h 1068"/>
                <a:gd name="T54" fmla="*/ 642 w 901"/>
                <a:gd name="T55" fmla="*/ 1065 h 1068"/>
                <a:gd name="T56" fmla="*/ 579 w 901"/>
                <a:gd name="T57" fmla="*/ 1046 h 1068"/>
                <a:gd name="T58" fmla="*/ 525 w 901"/>
                <a:gd name="T59" fmla="*/ 1009 h 1068"/>
                <a:gd name="T60" fmla="*/ 484 w 901"/>
                <a:gd name="T61" fmla="*/ 959 h 1068"/>
                <a:gd name="T62" fmla="*/ 459 w 901"/>
                <a:gd name="T63" fmla="*/ 899 h 1068"/>
                <a:gd name="T64" fmla="*/ 39 w 901"/>
                <a:gd name="T65" fmla="*/ 897 h 1068"/>
                <a:gd name="T66" fmla="*/ 11 w 901"/>
                <a:gd name="T67" fmla="*/ 877 h 1068"/>
                <a:gd name="T68" fmla="*/ 0 w 901"/>
                <a:gd name="T69" fmla="*/ 843 h 1068"/>
                <a:gd name="T70" fmla="*/ 11 w 901"/>
                <a:gd name="T71" fmla="*/ 810 h 1068"/>
                <a:gd name="T72" fmla="*/ 39 w 901"/>
                <a:gd name="T73" fmla="*/ 790 h 1068"/>
                <a:gd name="T74" fmla="*/ 459 w 901"/>
                <a:gd name="T75" fmla="*/ 787 h 1068"/>
                <a:gd name="T76" fmla="*/ 485 w 901"/>
                <a:gd name="T77" fmla="*/ 724 h 1068"/>
                <a:gd name="T78" fmla="*/ 530 w 901"/>
                <a:gd name="T79" fmla="*/ 673 h 1068"/>
                <a:gd name="T80" fmla="*/ 587 w 901"/>
                <a:gd name="T81" fmla="*/ 638 h 1068"/>
                <a:gd name="T82" fmla="*/ 620 w 901"/>
                <a:gd name="T83" fmla="*/ 57 h 1068"/>
                <a:gd name="T84" fmla="*/ 631 w 901"/>
                <a:gd name="T85" fmla="*/ 24 h 1068"/>
                <a:gd name="T86" fmla="*/ 659 w 901"/>
                <a:gd name="T87" fmla="*/ 3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1" h="1068">
                  <a:moveTo>
                    <a:pt x="676" y="731"/>
                  </a:moveTo>
                  <a:lnTo>
                    <a:pt x="650" y="734"/>
                  </a:lnTo>
                  <a:lnTo>
                    <a:pt x="627" y="743"/>
                  </a:lnTo>
                  <a:lnTo>
                    <a:pt x="605" y="756"/>
                  </a:lnTo>
                  <a:lnTo>
                    <a:pt x="588" y="773"/>
                  </a:lnTo>
                  <a:lnTo>
                    <a:pt x="575" y="794"/>
                  </a:lnTo>
                  <a:lnTo>
                    <a:pt x="566" y="817"/>
                  </a:lnTo>
                  <a:lnTo>
                    <a:pt x="563" y="843"/>
                  </a:lnTo>
                  <a:lnTo>
                    <a:pt x="566" y="868"/>
                  </a:lnTo>
                  <a:lnTo>
                    <a:pt x="575" y="893"/>
                  </a:lnTo>
                  <a:lnTo>
                    <a:pt x="588" y="913"/>
                  </a:lnTo>
                  <a:lnTo>
                    <a:pt x="605" y="931"/>
                  </a:lnTo>
                  <a:lnTo>
                    <a:pt x="627" y="944"/>
                  </a:lnTo>
                  <a:lnTo>
                    <a:pt x="650" y="952"/>
                  </a:lnTo>
                  <a:lnTo>
                    <a:pt x="676" y="955"/>
                  </a:lnTo>
                  <a:lnTo>
                    <a:pt x="702" y="952"/>
                  </a:lnTo>
                  <a:lnTo>
                    <a:pt x="725" y="944"/>
                  </a:lnTo>
                  <a:lnTo>
                    <a:pt x="747" y="931"/>
                  </a:lnTo>
                  <a:lnTo>
                    <a:pt x="764" y="913"/>
                  </a:lnTo>
                  <a:lnTo>
                    <a:pt x="777" y="893"/>
                  </a:lnTo>
                  <a:lnTo>
                    <a:pt x="786" y="868"/>
                  </a:lnTo>
                  <a:lnTo>
                    <a:pt x="789" y="843"/>
                  </a:lnTo>
                  <a:lnTo>
                    <a:pt x="786" y="817"/>
                  </a:lnTo>
                  <a:lnTo>
                    <a:pt x="777" y="794"/>
                  </a:lnTo>
                  <a:lnTo>
                    <a:pt x="764" y="773"/>
                  </a:lnTo>
                  <a:lnTo>
                    <a:pt x="747" y="756"/>
                  </a:lnTo>
                  <a:lnTo>
                    <a:pt x="725" y="743"/>
                  </a:lnTo>
                  <a:lnTo>
                    <a:pt x="702" y="734"/>
                  </a:lnTo>
                  <a:lnTo>
                    <a:pt x="676" y="731"/>
                  </a:lnTo>
                  <a:close/>
                  <a:moveTo>
                    <a:pt x="676" y="0"/>
                  </a:moveTo>
                  <a:lnTo>
                    <a:pt x="693" y="3"/>
                  </a:lnTo>
                  <a:lnTo>
                    <a:pt x="709" y="12"/>
                  </a:lnTo>
                  <a:lnTo>
                    <a:pt x="721" y="24"/>
                  </a:lnTo>
                  <a:lnTo>
                    <a:pt x="729" y="39"/>
                  </a:lnTo>
                  <a:lnTo>
                    <a:pt x="732" y="57"/>
                  </a:lnTo>
                  <a:lnTo>
                    <a:pt x="732" y="626"/>
                  </a:lnTo>
                  <a:lnTo>
                    <a:pt x="764" y="638"/>
                  </a:lnTo>
                  <a:lnTo>
                    <a:pt x="793" y="652"/>
                  </a:lnTo>
                  <a:lnTo>
                    <a:pt x="819" y="670"/>
                  </a:lnTo>
                  <a:lnTo>
                    <a:pt x="843" y="693"/>
                  </a:lnTo>
                  <a:lnTo>
                    <a:pt x="862" y="718"/>
                  </a:lnTo>
                  <a:lnTo>
                    <a:pt x="879" y="746"/>
                  </a:lnTo>
                  <a:lnTo>
                    <a:pt x="891" y="776"/>
                  </a:lnTo>
                  <a:lnTo>
                    <a:pt x="898" y="809"/>
                  </a:lnTo>
                  <a:lnTo>
                    <a:pt x="901" y="843"/>
                  </a:lnTo>
                  <a:lnTo>
                    <a:pt x="898" y="880"/>
                  </a:lnTo>
                  <a:lnTo>
                    <a:pt x="890" y="914"/>
                  </a:lnTo>
                  <a:lnTo>
                    <a:pt x="876" y="946"/>
                  </a:lnTo>
                  <a:lnTo>
                    <a:pt x="857" y="976"/>
                  </a:lnTo>
                  <a:lnTo>
                    <a:pt x="835" y="1002"/>
                  </a:lnTo>
                  <a:lnTo>
                    <a:pt x="809" y="1025"/>
                  </a:lnTo>
                  <a:lnTo>
                    <a:pt x="779" y="1043"/>
                  </a:lnTo>
                  <a:lnTo>
                    <a:pt x="747" y="1056"/>
                  </a:lnTo>
                  <a:lnTo>
                    <a:pt x="713" y="1064"/>
                  </a:lnTo>
                  <a:lnTo>
                    <a:pt x="676" y="1068"/>
                  </a:lnTo>
                  <a:lnTo>
                    <a:pt x="642" y="1065"/>
                  </a:lnTo>
                  <a:lnTo>
                    <a:pt x="609" y="1057"/>
                  </a:lnTo>
                  <a:lnTo>
                    <a:pt x="579" y="1046"/>
                  </a:lnTo>
                  <a:lnTo>
                    <a:pt x="550" y="1030"/>
                  </a:lnTo>
                  <a:lnTo>
                    <a:pt x="525" y="1009"/>
                  </a:lnTo>
                  <a:lnTo>
                    <a:pt x="503" y="986"/>
                  </a:lnTo>
                  <a:lnTo>
                    <a:pt x="484" y="959"/>
                  </a:lnTo>
                  <a:lnTo>
                    <a:pt x="469" y="931"/>
                  </a:lnTo>
                  <a:lnTo>
                    <a:pt x="459" y="899"/>
                  </a:lnTo>
                  <a:lnTo>
                    <a:pt x="56" y="899"/>
                  </a:lnTo>
                  <a:lnTo>
                    <a:pt x="39" y="897"/>
                  </a:lnTo>
                  <a:lnTo>
                    <a:pt x="23" y="889"/>
                  </a:lnTo>
                  <a:lnTo>
                    <a:pt x="11" y="877"/>
                  </a:lnTo>
                  <a:lnTo>
                    <a:pt x="3" y="861"/>
                  </a:lnTo>
                  <a:lnTo>
                    <a:pt x="0" y="843"/>
                  </a:lnTo>
                  <a:lnTo>
                    <a:pt x="3" y="825"/>
                  </a:lnTo>
                  <a:lnTo>
                    <a:pt x="11" y="810"/>
                  </a:lnTo>
                  <a:lnTo>
                    <a:pt x="23" y="798"/>
                  </a:lnTo>
                  <a:lnTo>
                    <a:pt x="39" y="790"/>
                  </a:lnTo>
                  <a:lnTo>
                    <a:pt x="56" y="787"/>
                  </a:lnTo>
                  <a:lnTo>
                    <a:pt x="459" y="787"/>
                  </a:lnTo>
                  <a:lnTo>
                    <a:pt x="470" y="754"/>
                  </a:lnTo>
                  <a:lnTo>
                    <a:pt x="485" y="724"/>
                  </a:lnTo>
                  <a:lnTo>
                    <a:pt x="506" y="697"/>
                  </a:lnTo>
                  <a:lnTo>
                    <a:pt x="530" y="673"/>
                  </a:lnTo>
                  <a:lnTo>
                    <a:pt x="557" y="654"/>
                  </a:lnTo>
                  <a:lnTo>
                    <a:pt x="587" y="638"/>
                  </a:lnTo>
                  <a:lnTo>
                    <a:pt x="620" y="626"/>
                  </a:lnTo>
                  <a:lnTo>
                    <a:pt x="620" y="57"/>
                  </a:lnTo>
                  <a:lnTo>
                    <a:pt x="623" y="39"/>
                  </a:lnTo>
                  <a:lnTo>
                    <a:pt x="631" y="24"/>
                  </a:lnTo>
                  <a:lnTo>
                    <a:pt x="643" y="12"/>
                  </a:lnTo>
                  <a:lnTo>
                    <a:pt x="659" y="3"/>
                  </a:lnTo>
                  <a:lnTo>
                    <a:pt x="6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240">
              <a:extLst>
                <a:ext uri="{FF2B5EF4-FFF2-40B4-BE49-F238E27FC236}">
                  <a16:creationId xmlns:a16="http://schemas.microsoft.com/office/drawing/2014/main" id="{FA6AE969-BC30-80CC-7489-A93909932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2760663"/>
              <a:ext cx="19050" cy="25400"/>
            </a:xfrm>
            <a:custGeom>
              <a:avLst/>
              <a:gdLst>
                <a:gd name="T0" fmla="*/ 56 w 112"/>
                <a:gd name="T1" fmla="*/ 0 h 169"/>
                <a:gd name="T2" fmla="*/ 73 w 112"/>
                <a:gd name="T3" fmla="*/ 3 h 169"/>
                <a:gd name="T4" fmla="*/ 89 w 112"/>
                <a:gd name="T5" fmla="*/ 11 h 169"/>
                <a:gd name="T6" fmla="*/ 101 w 112"/>
                <a:gd name="T7" fmla="*/ 24 h 169"/>
                <a:gd name="T8" fmla="*/ 109 w 112"/>
                <a:gd name="T9" fmla="*/ 39 h 169"/>
                <a:gd name="T10" fmla="*/ 112 w 112"/>
                <a:gd name="T11" fmla="*/ 56 h 169"/>
                <a:gd name="T12" fmla="*/ 112 w 112"/>
                <a:gd name="T13" fmla="*/ 112 h 169"/>
                <a:gd name="T14" fmla="*/ 109 w 112"/>
                <a:gd name="T15" fmla="*/ 131 h 169"/>
                <a:gd name="T16" fmla="*/ 101 w 112"/>
                <a:gd name="T17" fmla="*/ 146 h 169"/>
                <a:gd name="T18" fmla="*/ 89 w 112"/>
                <a:gd name="T19" fmla="*/ 158 h 169"/>
                <a:gd name="T20" fmla="*/ 73 w 112"/>
                <a:gd name="T21" fmla="*/ 165 h 169"/>
                <a:gd name="T22" fmla="*/ 56 w 112"/>
                <a:gd name="T23" fmla="*/ 169 h 169"/>
                <a:gd name="T24" fmla="*/ 39 w 112"/>
                <a:gd name="T25" fmla="*/ 165 h 169"/>
                <a:gd name="T26" fmla="*/ 23 w 112"/>
                <a:gd name="T27" fmla="*/ 158 h 169"/>
                <a:gd name="T28" fmla="*/ 11 w 112"/>
                <a:gd name="T29" fmla="*/ 146 h 169"/>
                <a:gd name="T30" fmla="*/ 3 w 112"/>
                <a:gd name="T31" fmla="*/ 131 h 169"/>
                <a:gd name="T32" fmla="*/ 0 w 112"/>
                <a:gd name="T33" fmla="*/ 112 h 169"/>
                <a:gd name="T34" fmla="*/ 0 w 112"/>
                <a:gd name="T35" fmla="*/ 56 h 169"/>
                <a:gd name="T36" fmla="*/ 3 w 112"/>
                <a:gd name="T37" fmla="*/ 39 h 169"/>
                <a:gd name="T38" fmla="*/ 11 w 112"/>
                <a:gd name="T39" fmla="*/ 24 h 169"/>
                <a:gd name="T40" fmla="*/ 23 w 112"/>
                <a:gd name="T41" fmla="*/ 11 h 169"/>
                <a:gd name="T42" fmla="*/ 39 w 112"/>
                <a:gd name="T43" fmla="*/ 3 h 169"/>
                <a:gd name="T44" fmla="*/ 56 w 112"/>
                <a:gd name="T4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9">
                  <a:moveTo>
                    <a:pt x="56" y="0"/>
                  </a:moveTo>
                  <a:lnTo>
                    <a:pt x="73" y="3"/>
                  </a:lnTo>
                  <a:lnTo>
                    <a:pt x="89" y="11"/>
                  </a:lnTo>
                  <a:lnTo>
                    <a:pt x="101" y="24"/>
                  </a:lnTo>
                  <a:lnTo>
                    <a:pt x="109" y="39"/>
                  </a:lnTo>
                  <a:lnTo>
                    <a:pt x="112" y="56"/>
                  </a:lnTo>
                  <a:lnTo>
                    <a:pt x="112" y="112"/>
                  </a:lnTo>
                  <a:lnTo>
                    <a:pt x="109" y="131"/>
                  </a:lnTo>
                  <a:lnTo>
                    <a:pt x="101" y="146"/>
                  </a:lnTo>
                  <a:lnTo>
                    <a:pt x="89" y="158"/>
                  </a:lnTo>
                  <a:lnTo>
                    <a:pt x="73" y="165"/>
                  </a:lnTo>
                  <a:lnTo>
                    <a:pt x="56" y="169"/>
                  </a:lnTo>
                  <a:lnTo>
                    <a:pt x="39" y="165"/>
                  </a:lnTo>
                  <a:lnTo>
                    <a:pt x="23" y="158"/>
                  </a:lnTo>
                  <a:lnTo>
                    <a:pt x="11" y="146"/>
                  </a:lnTo>
                  <a:lnTo>
                    <a:pt x="3" y="131"/>
                  </a:lnTo>
                  <a:lnTo>
                    <a:pt x="0" y="112"/>
                  </a:lnTo>
                  <a:lnTo>
                    <a:pt x="0" y="56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41">
              <a:extLst>
                <a:ext uri="{FF2B5EF4-FFF2-40B4-BE49-F238E27FC236}">
                  <a16:creationId xmlns:a16="http://schemas.microsoft.com/office/drawing/2014/main" id="{7DE86056-5442-6888-BD0B-5212E7FCC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3143250"/>
              <a:ext cx="19050" cy="26988"/>
            </a:xfrm>
            <a:custGeom>
              <a:avLst/>
              <a:gdLst>
                <a:gd name="T0" fmla="*/ 56 w 112"/>
                <a:gd name="T1" fmla="*/ 0 h 169"/>
                <a:gd name="T2" fmla="*/ 73 w 112"/>
                <a:gd name="T3" fmla="*/ 3 h 169"/>
                <a:gd name="T4" fmla="*/ 89 w 112"/>
                <a:gd name="T5" fmla="*/ 11 h 169"/>
                <a:gd name="T6" fmla="*/ 101 w 112"/>
                <a:gd name="T7" fmla="*/ 24 h 169"/>
                <a:gd name="T8" fmla="*/ 109 w 112"/>
                <a:gd name="T9" fmla="*/ 39 h 169"/>
                <a:gd name="T10" fmla="*/ 112 w 112"/>
                <a:gd name="T11" fmla="*/ 56 h 169"/>
                <a:gd name="T12" fmla="*/ 112 w 112"/>
                <a:gd name="T13" fmla="*/ 113 h 169"/>
                <a:gd name="T14" fmla="*/ 109 w 112"/>
                <a:gd name="T15" fmla="*/ 131 h 169"/>
                <a:gd name="T16" fmla="*/ 101 w 112"/>
                <a:gd name="T17" fmla="*/ 146 h 169"/>
                <a:gd name="T18" fmla="*/ 89 w 112"/>
                <a:gd name="T19" fmla="*/ 158 h 169"/>
                <a:gd name="T20" fmla="*/ 73 w 112"/>
                <a:gd name="T21" fmla="*/ 167 h 169"/>
                <a:gd name="T22" fmla="*/ 56 w 112"/>
                <a:gd name="T23" fmla="*/ 169 h 169"/>
                <a:gd name="T24" fmla="*/ 39 w 112"/>
                <a:gd name="T25" fmla="*/ 167 h 169"/>
                <a:gd name="T26" fmla="*/ 23 w 112"/>
                <a:gd name="T27" fmla="*/ 158 h 169"/>
                <a:gd name="T28" fmla="*/ 11 w 112"/>
                <a:gd name="T29" fmla="*/ 146 h 169"/>
                <a:gd name="T30" fmla="*/ 3 w 112"/>
                <a:gd name="T31" fmla="*/ 131 h 169"/>
                <a:gd name="T32" fmla="*/ 0 w 112"/>
                <a:gd name="T33" fmla="*/ 113 h 169"/>
                <a:gd name="T34" fmla="*/ 0 w 112"/>
                <a:gd name="T35" fmla="*/ 56 h 169"/>
                <a:gd name="T36" fmla="*/ 3 w 112"/>
                <a:gd name="T37" fmla="*/ 39 h 169"/>
                <a:gd name="T38" fmla="*/ 11 w 112"/>
                <a:gd name="T39" fmla="*/ 24 h 169"/>
                <a:gd name="T40" fmla="*/ 23 w 112"/>
                <a:gd name="T41" fmla="*/ 11 h 169"/>
                <a:gd name="T42" fmla="*/ 39 w 112"/>
                <a:gd name="T43" fmla="*/ 3 h 169"/>
                <a:gd name="T44" fmla="*/ 56 w 112"/>
                <a:gd name="T4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9">
                  <a:moveTo>
                    <a:pt x="56" y="0"/>
                  </a:moveTo>
                  <a:lnTo>
                    <a:pt x="73" y="3"/>
                  </a:lnTo>
                  <a:lnTo>
                    <a:pt x="89" y="11"/>
                  </a:lnTo>
                  <a:lnTo>
                    <a:pt x="101" y="24"/>
                  </a:lnTo>
                  <a:lnTo>
                    <a:pt x="109" y="39"/>
                  </a:lnTo>
                  <a:lnTo>
                    <a:pt x="112" y="56"/>
                  </a:lnTo>
                  <a:lnTo>
                    <a:pt x="112" y="113"/>
                  </a:lnTo>
                  <a:lnTo>
                    <a:pt x="109" y="131"/>
                  </a:lnTo>
                  <a:lnTo>
                    <a:pt x="101" y="146"/>
                  </a:lnTo>
                  <a:lnTo>
                    <a:pt x="89" y="158"/>
                  </a:lnTo>
                  <a:lnTo>
                    <a:pt x="73" y="167"/>
                  </a:lnTo>
                  <a:lnTo>
                    <a:pt x="56" y="169"/>
                  </a:lnTo>
                  <a:lnTo>
                    <a:pt x="39" y="167"/>
                  </a:lnTo>
                  <a:lnTo>
                    <a:pt x="23" y="158"/>
                  </a:lnTo>
                  <a:lnTo>
                    <a:pt x="11" y="146"/>
                  </a:lnTo>
                  <a:lnTo>
                    <a:pt x="3" y="131"/>
                  </a:lnTo>
                  <a:lnTo>
                    <a:pt x="0" y="113"/>
                  </a:lnTo>
                  <a:lnTo>
                    <a:pt x="0" y="56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42">
              <a:extLst>
                <a:ext uri="{FF2B5EF4-FFF2-40B4-BE49-F238E27FC236}">
                  <a16:creationId xmlns:a16="http://schemas.microsoft.com/office/drawing/2014/main" id="{C6456C78-8A0C-380F-BDD7-C7C769E10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2955925"/>
              <a:ext cx="26988" cy="17463"/>
            </a:xfrm>
            <a:custGeom>
              <a:avLst/>
              <a:gdLst>
                <a:gd name="T0" fmla="*/ 56 w 169"/>
                <a:gd name="T1" fmla="*/ 0 h 112"/>
                <a:gd name="T2" fmla="*/ 112 w 169"/>
                <a:gd name="T3" fmla="*/ 0 h 112"/>
                <a:gd name="T4" fmla="*/ 130 w 169"/>
                <a:gd name="T5" fmla="*/ 3 h 112"/>
                <a:gd name="T6" fmla="*/ 145 w 169"/>
                <a:gd name="T7" fmla="*/ 11 h 112"/>
                <a:gd name="T8" fmla="*/ 157 w 169"/>
                <a:gd name="T9" fmla="*/ 23 h 112"/>
                <a:gd name="T10" fmla="*/ 166 w 169"/>
                <a:gd name="T11" fmla="*/ 38 h 112"/>
                <a:gd name="T12" fmla="*/ 169 w 169"/>
                <a:gd name="T13" fmla="*/ 56 h 112"/>
                <a:gd name="T14" fmla="*/ 166 w 169"/>
                <a:gd name="T15" fmla="*/ 74 h 112"/>
                <a:gd name="T16" fmla="*/ 157 w 169"/>
                <a:gd name="T17" fmla="*/ 90 h 112"/>
                <a:gd name="T18" fmla="*/ 145 w 169"/>
                <a:gd name="T19" fmla="*/ 102 h 112"/>
                <a:gd name="T20" fmla="*/ 130 w 169"/>
                <a:gd name="T21" fmla="*/ 110 h 112"/>
                <a:gd name="T22" fmla="*/ 112 w 169"/>
                <a:gd name="T23" fmla="*/ 112 h 112"/>
                <a:gd name="T24" fmla="*/ 56 w 169"/>
                <a:gd name="T25" fmla="*/ 112 h 112"/>
                <a:gd name="T26" fmla="*/ 39 w 169"/>
                <a:gd name="T27" fmla="*/ 110 h 112"/>
                <a:gd name="T28" fmla="*/ 23 w 169"/>
                <a:gd name="T29" fmla="*/ 102 h 112"/>
                <a:gd name="T30" fmla="*/ 11 w 169"/>
                <a:gd name="T31" fmla="*/ 90 h 112"/>
                <a:gd name="T32" fmla="*/ 3 w 169"/>
                <a:gd name="T33" fmla="*/ 74 h 112"/>
                <a:gd name="T34" fmla="*/ 0 w 169"/>
                <a:gd name="T35" fmla="*/ 56 h 112"/>
                <a:gd name="T36" fmla="*/ 3 w 169"/>
                <a:gd name="T37" fmla="*/ 38 h 112"/>
                <a:gd name="T38" fmla="*/ 11 w 169"/>
                <a:gd name="T39" fmla="*/ 23 h 112"/>
                <a:gd name="T40" fmla="*/ 23 w 169"/>
                <a:gd name="T41" fmla="*/ 11 h 112"/>
                <a:gd name="T42" fmla="*/ 39 w 169"/>
                <a:gd name="T43" fmla="*/ 3 h 112"/>
                <a:gd name="T44" fmla="*/ 56 w 169"/>
                <a:gd name="T4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112">
                  <a:moveTo>
                    <a:pt x="56" y="0"/>
                  </a:moveTo>
                  <a:lnTo>
                    <a:pt x="112" y="0"/>
                  </a:lnTo>
                  <a:lnTo>
                    <a:pt x="130" y="3"/>
                  </a:lnTo>
                  <a:lnTo>
                    <a:pt x="145" y="11"/>
                  </a:lnTo>
                  <a:lnTo>
                    <a:pt x="157" y="23"/>
                  </a:lnTo>
                  <a:lnTo>
                    <a:pt x="166" y="38"/>
                  </a:lnTo>
                  <a:lnTo>
                    <a:pt x="169" y="56"/>
                  </a:lnTo>
                  <a:lnTo>
                    <a:pt x="166" y="74"/>
                  </a:lnTo>
                  <a:lnTo>
                    <a:pt x="157" y="90"/>
                  </a:lnTo>
                  <a:lnTo>
                    <a:pt x="145" y="102"/>
                  </a:lnTo>
                  <a:lnTo>
                    <a:pt x="130" y="110"/>
                  </a:lnTo>
                  <a:lnTo>
                    <a:pt x="112" y="112"/>
                  </a:lnTo>
                  <a:lnTo>
                    <a:pt x="56" y="112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43">
              <a:extLst>
                <a:ext uri="{FF2B5EF4-FFF2-40B4-BE49-F238E27FC236}">
                  <a16:creationId xmlns:a16="http://schemas.microsoft.com/office/drawing/2014/main" id="{313E22A6-B628-5734-2862-670A0248A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663" y="2955925"/>
              <a:ext cx="26988" cy="17463"/>
            </a:xfrm>
            <a:custGeom>
              <a:avLst/>
              <a:gdLst>
                <a:gd name="T0" fmla="*/ 57 w 169"/>
                <a:gd name="T1" fmla="*/ 0 h 112"/>
                <a:gd name="T2" fmla="*/ 113 w 169"/>
                <a:gd name="T3" fmla="*/ 0 h 112"/>
                <a:gd name="T4" fmla="*/ 130 w 169"/>
                <a:gd name="T5" fmla="*/ 3 h 112"/>
                <a:gd name="T6" fmla="*/ 146 w 169"/>
                <a:gd name="T7" fmla="*/ 11 h 112"/>
                <a:gd name="T8" fmla="*/ 158 w 169"/>
                <a:gd name="T9" fmla="*/ 23 h 112"/>
                <a:gd name="T10" fmla="*/ 166 w 169"/>
                <a:gd name="T11" fmla="*/ 38 h 112"/>
                <a:gd name="T12" fmla="*/ 169 w 169"/>
                <a:gd name="T13" fmla="*/ 56 h 112"/>
                <a:gd name="T14" fmla="*/ 166 w 169"/>
                <a:gd name="T15" fmla="*/ 74 h 112"/>
                <a:gd name="T16" fmla="*/ 158 w 169"/>
                <a:gd name="T17" fmla="*/ 90 h 112"/>
                <a:gd name="T18" fmla="*/ 146 w 169"/>
                <a:gd name="T19" fmla="*/ 102 h 112"/>
                <a:gd name="T20" fmla="*/ 130 w 169"/>
                <a:gd name="T21" fmla="*/ 110 h 112"/>
                <a:gd name="T22" fmla="*/ 113 w 169"/>
                <a:gd name="T23" fmla="*/ 112 h 112"/>
                <a:gd name="T24" fmla="*/ 57 w 169"/>
                <a:gd name="T25" fmla="*/ 112 h 112"/>
                <a:gd name="T26" fmla="*/ 39 w 169"/>
                <a:gd name="T27" fmla="*/ 110 h 112"/>
                <a:gd name="T28" fmla="*/ 24 w 169"/>
                <a:gd name="T29" fmla="*/ 102 h 112"/>
                <a:gd name="T30" fmla="*/ 12 w 169"/>
                <a:gd name="T31" fmla="*/ 90 h 112"/>
                <a:gd name="T32" fmla="*/ 3 w 169"/>
                <a:gd name="T33" fmla="*/ 74 h 112"/>
                <a:gd name="T34" fmla="*/ 0 w 169"/>
                <a:gd name="T35" fmla="*/ 56 h 112"/>
                <a:gd name="T36" fmla="*/ 3 w 169"/>
                <a:gd name="T37" fmla="*/ 38 h 112"/>
                <a:gd name="T38" fmla="*/ 12 w 169"/>
                <a:gd name="T39" fmla="*/ 23 h 112"/>
                <a:gd name="T40" fmla="*/ 24 w 169"/>
                <a:gd name="T41" fmla="*/ 11 h 112"/>
                <a:gd name="T42" fmla="*/ 39 w 169"/>
                <a:gd name="T43" fmla="*/ 3 h 112"/>
                <a:gd name="T44" fmla="*/ 57 w 169"/>
                <a:gd name="T4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112">
                  <a:moveTo>
                    <a:pt x="57" y="0"/>
                  </a:moveTo>
                  <a:lnTo>
                    <a:pt x="113" y="0"/>
                  </a:lnTo>
                  <a:lnTo>
                    <a:pt x="130" y="3"/>
                  </a:lnTo>
                  <a:lnTo>
                    <a:pt x="146" y="11"/>
                  </a:lnTo>
                  <a:lnTo>
                    <a:pt x="158" y="23"/>
                  </a:lnTo>
                  <a:lnTo>
                    <a:pt x="166" y="38"/>
                  </a:lnTo>
                  <a:lnTo>
                    <a:pt x="169" y="56"/>
                  </a:lnTo>
                  <a:lnTo>
                    <a:pt x="166" y="74"/>
                  </a:lnTo>
                  <a:lnTo>
                    <a:pt x="158" y="90"/>
                  </a:lnTo>
                  <a:lnTo>
                    <a:pt x="146" y="102"/>
                  </a:lnTo>
                  <a:lnTo>
                    <a:pt x="130" y="110"/>
                  </a:lnTo>
                  <a:lnTo>
                    <a:pt x="113" y="112"/>
                  </a:lnTo>
                  <a:lnTo>
                    <a:pt x="57" y="112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2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2" y="23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44">
              <a:extLst>
                <a:ext uri="{FF2B5EF4-FFF2-40B4-BE49-F238E27FC236}">
                  <a16:creationId xmlns:a16="http://schemas.microsoft.com/office/drawing/2014/main" id="{3EDD12BC-3478-E681-48B6-5B691E7D3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863" y="2817813"/>
              <a:ext cx="23813" cy="23813"/>
            </a:xfrm>
            <a:custGeom>
              <a:avLst/>
              <a:gdLst>
                <a:gd name="T0" fmla="*/ 97 w 153"/>
                <a:gd name="T1" fmla="*/ 0 h 152"/>
                <a:gd name="T2" fmla="*/ 111 w 153"/>
                <a:gd name="T3" fmla="*/ 1 h 152"/>
                <a:gd name="T4" fmla="*/ 124 w 153"/>
                <a:gd name="T5" fmla="*/ 7 h 152"/>
                <a:gd name="T6" fmla="*/ 137 w 153"/>
                <a:gd name="T7" fmla="*/ 16 h 152"/>
                <a:gd name="T8" fmla="*/ 146 w 153"/>
                <a:gd name="T9" fmla="*/ 27 h 152"/>
                <a:gd name="T10" fmla="*/ 151 w 153"/>
                <a:gd name="T11" fmla="*/ 41 h 152"/>
                <a:gd name="T12" fmla="*/ 153 w 153"/>
                <a:gd name="T13" fmla="*/ 56 h 152"/>
                <a:gd name="T14" fmla="*/ 151 w 153"/>
                <a:gd name="T15" fmla="*/ 70 h 152"/>
                <a:gd name="T16" fmla="*/ 146 w 153"/>
                <a:gd name="T17" fmla="*/ 83 h 152"/>
                <a:gd name="T18" fmla="*/ 137 w 153"/>
                <a:gd name="T19" fmla="*/ 96 h 152"/>
                <a:gd name="T20" fmla="*/ 97 w 153"/>
                <a:gd name="T21" fmla="*/ 135 h 152"/>
                <a:gd name="T22" fmla="*/ 84 w 153"/>
                <a:gd name="T23" fmla="*/ 144 h 152"/>
                <a:gd name="T24" fmla="*/ 71 w 153"/>
                <a:gd name="T25" fmla="*/ 150 h 152"/>
                <a:gd name="T26" fmla="*/ 57 w 153"/>
                <a:gd name="T27" fmla="*/ 152 h 152"/>
                <a:gd name="T28" fmla="*/ 42 w 153"/>
                <a:gd name="T29" fmla="*/ 150 h 152"/>
                <a:gd name="T30" fmla="*/ 29 w 153"/>
                <a:gd name="T31" fmla="*/ 145 h 152"/>
                <a:gd name="T32" fmla="*/ 17 w 153"/>
                <a:gd name="T33" fmla="*/ 135 h 152"/>
                <a:gd name="T34" fmla="*/ 8 w 153"/>
                <a:gd name="T35" fmla="*/ 123 h 152"/>
                <a:gd name="T36" fmla="*/ 1 w 153"/>
                <a:gd name="T37" fmla="*/ 110 h 152"/>
                <a:gd name="T38" fmla="*/ 0 w 153"/>
                <a:gd name="T39" fmla="*/ 96 h 152"/>
                <a:gd name="T40" fmla="*/ 1 w 153"/>
                <a:gd name="T41" fmla="*/ 81 h 152"/>
                <a:gd name="T42" fmla="*/ 8 w 153"/>
                <a:gd name="T43" fmla="*/ 67 h 152"/>
                <a:gd name="T44" fmla="*/ 17 w 153"/>
                <a:gd name="T45" fmla="*/ 56 h 152"/>
                <a:gd name="T46" fmla="*/ 57 w 153"/>
                <a:gd name="T47" fmla="*/ 16 h 152"/>
                <a:gd name="T48" fmla="*/ 68 w 153"/>
                <a:gd name="T49" fmla="*/ 7 h 152"/>
                <a:gd name="T50" fmla="*/ 82 w 153"/>
                <a:gd name="T51" fmla="*/ 1 h 152"/>
                <a:gd name="T52" fmla="*/ 97 w 153"/>
                <a:gd name="T5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52">
                  <a:moveTo>
                    <a:pt x="97" y="0"/>
                  </a:moveTo>
                  <a:lnTo>
                    <a:pt x="111" y="1"/>
                  </a:lnTo>
                  <a:lnTo>
                    <a:pt x="124" y="7"/>
                  </a:lnTo>
                  <a:lnTo>
                    <a:pt x="137" y="16"/>
                  </a:lnTo>
                  <a:lnTo>
                    <a:pt x="146" y="27"/>
                  </a:lnTo>
                  <a:lnTo>
                    <a:pt x="151" y="41"/>
                  </a:lnTo>
                  <a:lnTo>
                    <a:pt x="153" y="56"/>
                  </a:lnTo>
                  <a:lnTo>
                    <a:pt x="151" y="70"/>
                  </a:lnTo>
                  <a:lnTo>
                    <a:pt x="146" y="83"/>
                  </a:lnTo>
                  <a:lnTo>
                    <a:pt x="137" y="96"/>
                  </a:lnTo>
                  <a:lnTo>
                    <a:pt x="97" y="135"/>
                  </a:lnTo>
                  <a:lnTo>
                    <a:pt x="84" y="144"/>
                  </a:lnTo>
                  <a:lnTo>
                    <a:pt x="71" y="150"/>
                  </a:lnTo>
                  <a:lnTo>
                    <a:pt x="57" y="152"/>
                  </a:lnTo>
                  <a:lnTo>
                    <a:pt x="42" y="150"/>
                  </a:lnTo>
                  <a:lnTo>
                    <a:pt x="29" y="145"/>
                  </a:lnTo>
                  <a:lnTo>
                    <a:pt x="17" y="135"/>
                  </a:lnTo>
                  <a:lnTo>
                    <a:pt x="8" y="123"/>
                  </a:lnTo>
                  <a:lnTo>
                    <a:pt x="1" y="110"/>
                  </a:lnTo>
                  <a:lnTo>
                    <a:pt x="0" y="96"/>
                  </a:lnTo>
                  <a:lnTo>
                    <a:pt x="1" y="81"/>
                  </a:lnTo>
                  <a:lnTo>
                    <a:pt x="8" y="67"/>
                  </a:lnTo>
                  <a:lnTo>
                    <a:pt x="17" y="56"/>
                  </a:lnTo>
                  <a:lnTo>
                    <a:pt x="57" y="16"/>
                  </a:lnTo>
                  <a:lnTo>
                    <a:pt x="68" y="7"/>
                  </a:lnTo>
                  <a:lnTo>
                    <a:pt x="82" y="1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45">
              <a:extLst>
                <a:ext uri="{FF2B5EF4-FFF2-40B4-BE49-F238E27FC236}">
                  <a16:creationId xmlns:a16="http://schemas.microsoft.com/office/drawing/2014/main" id="{5EC3EC37-C7A3-6613-5799-713A99E54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3089275"/>
              <a:ext cx="23813" cy="23813"/>
            </a:xfrm>
            <a:custGeom>
              <a:avLst/>
              <a:gdLst>
                <a:gd name="T0" fmla="*/ 96 w 153"/>
                <a:gd name="T1" fmla="*/ 0 h 152"/>
                <a:gd name="T2" fmla="*/ 111 w 153"/>
                <a:gd name="T3" fmla="*/ 2 h 152"/>
                <a:gd name="T4" fmla="*/ 125 w 153"/>
                <a:gd name="T5" fmla="*/ 7 h 152"/>
                <a:gd name="T6" fmla="*/ 136 w 153"/>
                <a:gd name="T7" fmla="*/ 16 h 152"/>
                <a:gd name="T8" fmla="*/ 145 w 153"/>
                <a:gd name="T9" fmla="*/ 29 h 152"/>
                <a:gd name="T10" fmla="*/ 152 w 153"/>
                <a:gd name="T11" fmla="*/ 42 h 152"/>
                <a:gd name="T12" fmla="*/ 153 w 153"/>
                <a:gd name="T13" fmla="*/ 56 h 152"/>
                <a:gd name="T14" fmla="*/ 152 w 153"/>
                <a:gd name="T15" fmla="*/ 70 h 152"/>
                <a:gd name="T16" fmla="*/ 145 w 153"/>
                <a:gd name="T17" fmla="*/ 84 h 152"/>
                <a:gd name="T18" fmla="*/ 136 w 153"/>
                <a:gd name="T19" fmla="*/ 96 h 152"/>
                <a:gd name="T20" fmla="*/ 96 w 153"/>
                <a:gd name="T21" fmla="*/ 136 h 152"/>
                <a:gd name="T22" fmla="*/ 85 w 153"/>
                <a:gd name="T23" fmla="*/ 145 h 152"/>
                <a:gd name="T24" fmla="*/ 71 w 153"/>
                <a:gd name="T25" fmla="*/ 150 h 152"/>
                <a:gd name="T26" fmla="*/ 56 w 153"/>
                <a:gd name="T27" fmla="*/ 152 h 152"/>
                <a:gd name="T28" fmla="*/ 42 w 153"/>
                <a:gd name="T29" fmla="*/ 150 h 152"/>
                <a:gd name="T30" fmla="*/ 29 w 153"/>
                <a:gd name="T31" fmla="*/ 145 h 152"/>
                <a:gd name="T32" fmla="*/ 16 w 153"/>
                <a:gd name="T33" fmla="*/ 136 h 152"/>
                <a:gd name="T34" fmla="*/ 7 w 153"/>
                <a:gd name="T35" fmla="*/ 124 h 152"/>
                <a:gd name="T36" fmla="*/ 2 w 153"/>
                <a:gd name="T37" fmla="*/ 110 h 152"/>
                <a:gd name="T38" fmla="*/ 0 w 153"/>
                <a:gd name="T39" fmla="*/ 96 h 152"/>
                <a:gd name="T40" fmla="*/ 2 w 153"/>
                <a:gd name="T41" fmla="*/ 82 h 152"/>
                <a:gd name="T42" fmla="*/ 7 w 153"/>
                <a:gd name="T43" fmla="*/ 68 h 152"/>
                <a:gd name="T44" fmla="*/ 16 w 153"/>
                <a:gd name="T45" fmla="*/ 56 h 152"/>
                <a:gd name="T46" fmla="*/ 56 w 153"/>
                <a:gd name="T47" fmla="*/ 16 h 152"/>
                <a:gd name="T48" fmla="*/ 69 w 153"/>
                <a:gd name="T49" fmla="*/ 7 h 152"/>
                <a:gd name="T50" fmla="*/ 82 w 153"/>
                <a:gd name="T51" fmla="*/ 2 h 152"/>
                <a:gd name="T52" fmla="*/ 96 w 153"/>
                <a:gd name="T5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52">
                  <a:moveTo>
                    <a:pt x="96" y="0"/>
                  </a:moveTo>
                  <a:lnTo>
                    <a:pt x="111" y="2"/>
                  </a:lnTo>
                  <a:lnTo>
                    <a:pt x="125" y="7"/>
                  </a:lnTo>
                  <a:lnTo>
                    <a:pt x="136" y="16"/>
                  </a:lnTo>
                  <a:lnTo>
                    <a:pt x="145" y="29"/>
                  </a:lnTo>
                  <a:lnTo>
                    <a:pt x="152" y="42"/>
                  </a:lnTo>
                  <a:lnTo>
                    <a:pt x="153" y="56"/>
                  </a:lnTo>
                  <a:lnTo>
                    <a:pt x="152" y="70"/>
                  </a:lnTo>
                  <a:lnTo>
                    <a:pt x="145" y="84"/>
                  </a:lnTo>
                  <a:lnTo>
                    <a:pt x="136" y="96"/>
                  </a:lnTo>
                  <a:lnTo>
                    <a:pt x="96" y="136"/>
                  </a:lnTo>
                  <a:lnTo>
                    <a:pt x="85" y="145"/>
                  </a:lnTo>
                  <a:lnTo>
                    <a:pt x="71" y="150"/>
                  </a:lnTo>
                  <a:lnTo>
                    <a:pt x="56" y="152"/>
                  </a:lnTo>
                  <a:lnTo>
                    <a:pt x="42" y="150"/>
                  </a:lnTo>
                  <a:lnTo>
                    <a:pt x="29" y="145"/>
                  </a:lnTo>
                  <a:lnTo>
                    <a:pt x="16" y="136"/>
                  </a:lnTo>
                  <a:lnTo>
                    <a:pt x="7" y="124"/>
                  </a:lnTo>
                  <a:lnTo>
                    <a:pt x="2" y="110"/>
                  </a:lnTo>
                  <a:lnTo>
                    <a:pt x="0" y="96"/>
                  </a:lnTo>
                  <a:lnTo>
                    <a:pt x="2" y="82"/>
                  </a:lnTo>
                  <a:lnTo>
                    <a:pt x="7" y="68"/>
                  </a:lnTo>
                  <a:lnTo>
                    <a:pt x="16" y="56"/>
                  </a:lnTo>
                  <a:lnTo>
                    <a:pt x="56" y="16"/>
                  </a:lnTo>
                  <a:lnTo>
                    <a:pt x="69" y="7"/>
                  </a:lnTo>
                  <a:lnTo>
                    <a:pt x="82" y="2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46">
              <a:extLst>
                <a:ext uri="{FF2B5EF4-FFF2-40B4-BE49-F238E27FC236}">
                  <a16:creationId xmlns:a16="http://schemas.microsoft.com/office/drawing/2014/main" id="{1FC50858-19FC-399C-A5DC-F814C7107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2817813"/>
              <a:ext cx="23813" cy="23813"/>
            </a:xfrm>
            <a:custGeom>
              <a:avLst/>
              <a:gdLst>
                <a:gd name="T0" fmla="*/ 56 w 153"/>
                <a:gd name="T1" fmla="*/ 0 h 152"/>
                <a:gd name="T2" fmla="*/ 71 w 153"/>
                <a:gd name="T3" fmla="*/ 1 h 152"/>
                <a:gd name="T4" fmla="*/ 85 w 153"/>
                <a:gd name="T5" fmla="*/ 7 h 152"/>
                <a:gd name="T6" fmla="*/ 96 w 153"/>
                <a:gd name="T7" fmla="*/ 16 h 152"/>
                <a:gd name="T8" fmla="*/ 136 w 153"/>
                <a:gd name="T9" fmla="*/ 56 h 152"/>
                <a:gd name="T10" fmla="*/ 145 w 153"/>
                <a:gd name="T11" fmla="*/ 67 h 152"/>
                <a:gd name="T12" fmla="*/ 152 w 153"/>
                <a:gd name="T13" fmla="*/ 81 h 152"/>
                <a:gd name="T14" fmla="*/ 153 w 153"/>
                <a:gd name="T15" fmla="*/ 96 h 152"/>
                <a:gd name="T16" fmla="*/ 152 w 153"/>
                <a:gd name="T17" fmla="*/ 110 h 152"/>
                <a:gd name="T18" fmla="*/ 145 w 153"/>
                <a:gd name="T19" fmla="*/ 123 h 152"/>
                <a:gd name="T20" fmla="*/ 136 w 153"/>
                <a:gd name="T21" fmla="*/ 135 h 152"/>
                <a:gd name="T22" fmla="*/ 124 w 153"/>
                <a:gd name="T23" fmla="*/ 144 h 152"/>
                <a:gd name="T24" fmla="*/ 111 w 153"/>
                <a:gd name="T25" fmla="*/ 150 h 152"/>
                <a:gd name="T26" fmla="*/ 96 w 153"/>
                <a:gd name="T27" fmla="*/ 152 h 152"/>
                <a:gd name="T28" fmla="*/ 82 w 153"/>
                <a:gd name="T29" fmla="*/ 150 h 152"/>
                <a:gd name="T30" fmla="*/ 69 w 153"/>
                <a:gd name="T31" fmla="*/ 145 h 152"/>
                <a:gd name="T32" fmla="*/ 56 w 153"/>
                <a:gd name="T33" fmla="*/ 135 h 152"/>
                <a:gd name="T34" fmla="*/ 16 w 153"/>
                <a:gd name="T35" fmla="*/ 96 h 152"/>
                <a:gd name="T36" fmla="*/ 7 w 153"/>
                <a:gd name="T37" fmla="*/ 83 h 152"/>
                <a:gd name="T38" fmla="*/ 2 w 153"/>
                <a:gd name="T39" fmla="*/ 70 h 152"/>
                <a:gd name="T40" fmla="*/ 0 w 153"/>
                <a:gd name="T41" fmla="*/ 56 h 152"/>
                <a:gd name="T42" fmla="*/ 2 w 153"/>
                <a:gd name="T43" fmla="*/ 41 h 152"/>
                <a:gd name="T44" fmla="*/ 7 w 153"/>
                <a:gd name="T45" fmla="*/ 27 h 152"/>
                <a:gd name="T46" fmla="*/ 16 w 153"/>
                <a:gd name="T47" fmla="*/ 16 h 152"/>
                <a:gd name="T48" fmla="*/ 29 w 153"/>
                <a:gd name="T49" fmla="*/ 7 h 152"/>
                <a:gd name="T50" fmla="*/ 42 w 153"/>
                <a:gd name="T51" fmla="*/ 1 h 152"/>
                <a:gd name="T52" fmla="*/ 56 w 153"/>
                <a:gd name="T5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52">
                  <a:moveTo>
                    <a:pt x="56" y="0"/>
                  </a:moveTo>
                  <a:lnTo>
                    <a:pt x="71" y="1"/>
                  </a:lnTo>
                  <a:lnTo>
                    <a:pt x="85" y="7"/>
                  </a:lnTo>
                  <a:lnTo>
                    <a:pt x="96" y="16"/>
                  </a:lnTo>
                  <a:lnTo>
                    <a:pt x="136" y="56"/>
                  </a:lnTo>
                  <a:lnTo>
                    <a:pt x="145" y="67"/>
                  </a:lnTo>
                  <a:lnTo>
                    <a:pt x="152" y="81"/>
                  </a:lnTo>
                  <a:lnTo>
                    <a:pt x="153" y="96"/>
                  </a:lnTo>
                  <a:lnTo>
                    <a:pt x="152" y="110"/>
                  </a:lnTo>
                  <a:lnTo>
                    <a:pt x="145" y="123"/>
                  </a:lnTo>
                  <a:lnTo>
                    <a:pt x="136" y="135"/>
                  </a:lnTo>
                  <a:lnTo>
                    <a:pt x="124" y="144"/>
                  </a:lnTo>
                  <a:lnTo>
                    <a:pt x="111" y="150"/>
                  </a:lnTo>
                  <a:lnTo>
                    <a:pt x="96" y="152"/>
                  </a:lnTo>
                  <a:lnTo>
                    <a:pt x="82" y="150"/>
                  </a:lnTo>
                  <a:lnTo>
                    <a:pt x="69" y="145"/>
                  </a:lnTo>
                  <a:lnTo>
                    <a:pt x="56" y="135"/>
                  </a:lnTo>
                  <a:lnTo>
                    <a:pt x="16" y="96"/>
                  </a:lnTo>
                  <a:lnTo>
                    <a:pt x="7" y="83"/>
                  </a:lnTo>
                  <a:lnTo>
                    <a:pt x="2" y="70"/>
                  </a:lnTo>
                  <a:lnTo>
                    <a:pt x="0" y="56"/>
                  </a:lnTo>
                  <a:lnTo>
                    <a:pt x="2" y="41"/>
                  </a:lnTo>
                  <a:lnTo>
                    <a:pt x="7" y="27"/>
                  </a:lnTo>
                  <a:lnTo>
                    <a:pt x="16" y="16"/>
                  </a:lnTo>
                  <a:lnTo>
                    <a:pt x="29" y="7"/>
                  </a:lnTo>
                  <a:lnTo>
                    <a:pt x="42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47">
              <a:extLst>
                <a:ext uri="{FF2B5EF4-FFF2-40B4-BE49-F238E27FC236}">
                  <a16:creationId xmlns:a16="http://schemas.microsoft.com/office/drawing/2014/main" id="{E11B4C52-438C-E47C-36F3-52A43E539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50" y="2698750"/>
              <a:ext cx="536575" cy="534988"/>
            </a:xfrm>
            <a:custGeom>
              <a:avLst/>
              <a:gdLst>
                <a:gd name="T0" fmla="*/ 1993 w 3380"/>
                <a:gd name="T1" fmla="*/ 28 h 3370"/>
                <a:gd name="T2" fmla="*/ 2369 w 3380"/>
                <a:gd name="T3" fmla="*/ 142 h 3370"/>
                <a:gd name="T4" fmla="*/ 2703 w 3380"/>
                <a:gd name="T5" fmla="*/ 337 h 3370"/>
                <a:gd name="T6" fmla="*/ 2982 w 3380"/>
                <a:gd name="T7" fmla="*/ 600 h 3370"/>
                <a:gd name="T8" fmla="*/ 3196 w 3380"/>
                <a:gd name="T9" fmla="*/ 920 h 3370"/>
                <a:gd name="T10" fmla="*/ 3332 w 3380"/>
                <a:gd name="T11" fmla="*/ 1286 h 3370"/>
                <a:gd name="T12" fmla="*/ 3380 w 3380"/>
                <a:gd name="T13" fmla="*/ 1685 h 3370"/>
                <a:gd name="T14" fmla="*/ 3333 w 3380"/>
                <a:gd name="T15" fmla="*/ 2080 h 3370"/>
                <a:gd name="T16" fmla="*/ 3258 w 3380"/>
                <a:gd name="T17" fmla="*/ 2294 h 3370"/>
                <a:gd name="T18" fmla="*/ 3203 w 3380"/>
                <a:gd name="T19" fmla="*/ 2303 h 3370"/>
                <a:gd name="T20" fmla="*/ 3167 w 3380"/>
                <a:gd name="T21" fmla="*/ 2260 h 3370"/>
                <a:gd name="T22" fmla="*/ 3223 w 3380"/>
                <a:gd name="T23" fmla="*/ 2054 h 3370"/>
                <a:gd name="T24" fmla="*/ 3267 w 3380"/>
                <a:gd name="T25" fmla="*/ 1685 h 3370"/>
                <a:gd name="T26" fmla="*/ 3219 w 3380"/>
                <a:gd name="T27" fmla="*/ 1298 h 3370"/>
                <a:gd name="T28" fmla="*/ 3082 w 3380"/>
                <a:gd name="T29" fmla="*/ 947 h 3370"/>
                <a:gd name="T30" fmla="*/ 2869 w 3380"/>
                <a:gd name="T31" fmla="*/ 641 h 3370"/>
                <a:gd name="T32" fmla="*/ 2590 w 3380"/>
                <a:gd name="T33" fmla="*/ 394 h 3370"/>
                <a:gd name="T34" fmla="*/ 2259 w 3380"/>
                <a:gd name="T35" fmla="*/ 219 h 3370"/>
                <a:gd name="T36" fmla="*/ 1888 w 3380"/>
                <a:gd name="T37" fmla="*/ 125 h 3370"/>
                <a:gd name="T38" fmla="*/ 1492 w 3380"/>
                <a:gd name="T39" fmla="*/ 125 h 3370"/>
                <a:gd name="T40" fmla="*/ 1121 w 3380"/>
                <a:gd name="T41" fmla="*/ 219 h 3370"/>
                <a:gd name="T42" fmla="*/ 790 w 3380"/>
                <a:gd name="T43" fmla="*/ 394 h 3370"/>
                <a:gd name="T44" fmla="*/ 511 w 3380"/>
                <a:gd name="T45" fmla="*/ 641 h 3370"/>
                <a:gd name="T46" fmla="*/ 298 w 3380"/>
                <a:gd name="T47" fmla="*/ 947 h 3370"/>
                <a:gd name="T48" fmla="*/ 161 w 3380"/>
                <a:gd name="T49" fmla="*/ 1298 h 3370"/>
                <a:gd name="T50" fmla="*/ 113 w 3380"/>
                <a:gd name="T51" fmla="*/ 1685 h 3370"/>
                <a:gd name="T52" fmla="*/ 161 w 3380"/>
                <a:gd name="T53" fmla="*/ 2072 h 3370"/>
                <a:gd name="T54" fmla="*/ 298 w 3380"/>
                <a:gd name="T55" fmla="*/ 2423 h 3370"/>
                <a:gd name="T56" fmla="*/ 511 w 3380"/>
                <a:gd name="T57" fmla="*/ 2729 h 3370"/>
                <a:gd name="T58" fmla="*/ 790 w 3380"/>
                <a:gd name="T59" fmla="*/ 2976 h 3370"/>
                <a:gd name="T60" fmla="*/ 1121 w 3380"/>
                <a:gd name="T61" fmla="*/ 3151 h 3370"/>
                <a:gd name="T62" fmla="*/ 1492 w 3380"/>
                <a:gd name="T63" fmla="*/ 3245 h 3370"/>
                <a:gd name="T64" fmla="*/ 1876 w 3380"/>
                <a:gd name="T65" fmla="*/ 3246 h 3370"/>
                <a:gd name="T66" fmla="*/ 2238 w 3380"/>
                <a:gd name="T67" fmla="*/ 3161 h 3370"/>
                <a:gd name="T68" fmla="*/ 2293 w 3380"/>
                <a:gd name="T69" fmla="*/ 3170 h 3370"/>
                <a:gd name="T70" fmla="*/ 2313 w 3380"/>
                <a:gd name="T71" fmla="*/ 3223 h 3370"/>
                <a:gd name="T72" fmla="*/ 2277 w 3380"/>
                <a:gd name="T73" fmla="*/ 3266 h 3370"/>
                <a:gd name="T74" fmla="*/ 1890 w 3380"/>
                <a:gd name="T75" fmla="*/ 3359 h 3370"/>
                <a:gd name="T76" fmla="*/ 1486 w 3380"/>
                <a:gd name="T77" fmla="*/ 3358 h 3370"/>
                <a:gd name="T78" fmla="*/ 1101 w 3380"/>
                <a:gd name="T79" fmla="*/ 3265 h 3370"/>
                <a:gd name="T80" fmla="*/ 756 w 3380"/>
                <a:gd name="T81" fmla="*/ 3088 h 3370"/>
                <a:gd name="T82" fmla="*/ 462 w 3380"/>
                <a:gd name="T83" fmla="*/ 2842 h 3370"/>
                <a:gd name="T84" fmla="*/ 231 w 3380"/>
                <a:gd name="T85" fmla="*/ 2535 h 3370"/>
                <a:gd name="T86" fmla="*/ 75 w 3380"/>
                <a:gd name="T87" fmla="*/ 2179 h 3370"/>
                <a:gd name="T88" fmla="*/ 3 w 3380"/>
                <a:gd name="T89" fmla="*/ 1787 h 3370"/>
                <a:gd name="T90" fmla="*/ 28 w 3380"/>
                <a:gd name="T91" fmla="*/ 1383 h 3370"/>
                <a:gd name="T92" fmla="*/ 142 w 3380"/>
                <a:gd name="T93" fmla="*/ 1008 h 3370"/>
                <a:gd name="T94" fmla="*/ 338 w 3380"/>
                <a:gd name="T95" fmla="*/ 675 h 3370"/>
                <a:gd name="T96" fmla="*/ 602 w 3380"/>
                <a:gd name="T97" fmla="*/ 397 h 3370"/>
                <a:gd name="T98" fmla="*/ 923 w 3380"/>
                <a:gd name="T99" fmla="*/ 184 h 3370"/>
                <a:gd name="T100" fmla="*/ 1290 w 3380"/>
                <a:gd name="T101" fmla="*/ 48 h 3370"/>
                <a:gd name="T102" fmla="*/ 1690 w 3380"/>
                <a:gd name="T103" fmla="*/ 0 h 3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80" h="3370">
                  <a:moveTo>
                    <a:pt x="1690" y="0"/>
                  </a:moveTo>
                  <a:lnTo>
                    <a:pt x="1792" y="3"/>
                  </a:lnTo>
                  <a:lnTo>
                    <a:pt x="1894" y="12"/>
                  </a:lnTo>
                  <a:lnTo>
                    <a:pt x="1993" y="28"/>
                  </a:lnTo>
                  <a:lnTo>
                    <a:pt x="2090" y="48"/>
                  </a:lnTo>
                  <a:lnTo>
                    <a:pt x="2186" y="75"/>
                  </a:lnTo>
                  <a:lnTo>
                    <a:pt x="2279" y="105"/>
                  </a:lnTo>
                  <a:lnTo>
                    <a:pt x="2369" y="142"/>
                  </a:lnTo>
                  <a:lnTo>
                    <a:pt x="2457" y="184"/>
                  </a:lnTo>
                  <a:lnTo>
                    <a:pt x="2542" y="231"/>
                  </a:lnTo>
                  <a:lnTo>
                    <a:pt x="2624" y="282"/>
                  </a:lnTo>
                  <a:lnTo>
                    <a:pt x="2703" y="337"/>
                  </a:lnTo>
                  <a:lnTo>
                    <a:pt x="2778" y="397"/>
                  </a:lnTo>
                  <a:lnTo>
                    <a:pt x="2850" y="461"/>
                  </a:lnTo>
                  <a:lnTo>
                    <a:pt x="2918" y="528"/>
                  </a:lnTo>
                  <a:lnTo>
                    <a:pt x="2982" y="600"/>
                  </a:lnTo>
                  <a:lnTo>
                    <a:pt x="3042" y="675"/>
                  </a:lnTo>
                  <a:lnTo>
                    <a:pt x="3097" y="754"/>
                  </a:lnTo>
                  <a:lnTo>
                    <a:pt x="3149" y="835"/>
                  </a:lnTo>
                  <a:lnTo>
                    <a:pt x="3196" y="920"/>
                  </a:lnTo>
                  <a:lnTo>
                    <a:pt x="3238" y="1008"/>
                  </a:lnTo>
                  <a:lnTo>
                    <a:pt x="3275" y="1098"/>
                  </a:lnTo>
                  <a:lnTo>
                    <a:pt x="3305" y="1191"/>
                  </a:lnTo>
                  <a:lnTo>
                    <a:pt x="3332" y="1286"/>
                  </a:lnTo>
                  <a:lnTo>
                    <a:pt x="3352" y="1383"/>
                  </a:lnTo>
                  <a:lnTo>
                    <a:pt x="3368" y="1482"/>
                  </a:lnTo>
                  <a:lnTo>
                    <a:pt x="3377" y="1583"/>
                  </a:lnTo>
                  <a:lnTo>
                    <a:pt x="3380" y="1685"/>
                  </a:lnTo>
                  <a:lnTo>
                    <a:pt x="3377" y="1785"/>
                  </a:lnTo>
                  <a:lnTo>
                    <a:pt x="3369" y="1884"/>
                  </a:lnTo>
                  <a:lnTo>
                    <a:pt x="3353" y="1982"/>
                  </a:lnTo>
                  <a:lnTo>
                    <a:pt x="3333" y="2080"/>
                  </a:lnTo>
                  <a:lnTo>
                    <a:pt x="3307" y="2175"/>
                  </a:lnTo>
                  <a:lnTo>
                    <a:pt x="3276" y="2270"/>
                  </a:lnTo>
                  <a:lnTo>
                    <a:pt x="3268" y="2283"/>
                  </a:lnTo>
                  <a:lnTo>
                    <a:pt x="3258" y="2294"/>
                  </a:lnTo>
                  <a:lnTo>
                    <a:pt x="3246" y="2302"/>
                  </a:lnTo>
                  <a:lnTo>
                    <a:pt x="3233" y="2306"/>
                  </a:lnTo>
                  <a:lnTo>
                    <a:pt x="3217" y="2307"/>
                  </a:lnTo>
                  <a:lnTo>
                    <a:pt x="3203" y="2303"/>
                  </a:lnTo>
                  <a:lnTo>
                    <a:pt x="3189" y="2296"/>
                  </a:lnTo>
                  <a:lnTo>
                    <a:pt x="3179" y="2286"/>
                  </a:lnTo>
                  <a:lnTo>
                    <a:pt x="3171" y="2274"/>
                  </a:lnTo>
                  <a:lnTo>
                    <a:pt x="3167" y="2260"/>
                  </a:lnTo>
                  <a:lnTo>
                    <a:pt x="3166" y="2246"/>
                  </a:lnTo>
                  <a:lnTo>
                    <a:pt x="3170" y="2230"/>
                  </a:lnTo>
                  <a:lnTo>
                    <a:pt x="3200" y="2143"/>
                  </a:lnTo>
                  <a:lnTo>
                    <a:pt x="3223" y="2054"/>
                  </a:lnTo>
                  <a:lnTo>
                    <a:pt x="3243" y="1963"/>
                  </a:lnTo>
                  <a:lnTo>
                    <a:pt x="3256" y="1871"/>
                  </a:lnTo>
                  <a:lnTo>
                    <a:pt x="3264" y="1779"/>
                  </a:lnTo>
                  <a:lnTo>
                    <a:pt x="3267" y="1685"/>
                  </a:lnTo>
                  <a:lnTo>
                    <a:pt x="3264" y="1586"/>
                  </a:lnTo>
                  <a:lnTo>
                    <a:pt x="3255" y="1488"/>
                  </a:lnTo>
                  <a:lnTo>
                    <a:pt x="3240" y="1392"/>
                  </a:lnTo>
                  <a:lnTo>
                    <a:pt x="3219" y="1298"/>
                  </a:lnTo>
                  <a:lnTo>
                    <a:pt x="3193" y="1206"/>
                  </a:lnTo>
                  <a:lnTo>
                    <a:pt x="3161" y="1117"/>
                  </a:lnTo>
                  <a:lnTo>
                    <a:pt x="3124" y="1030"/>
                  </a:lnTo>
                  <a:lnTo>
                    <a:pt x="3082" y="947"/>
                  </a:lnTo>
                  <a:lnTo>
                    <a:pt x="3036" y="865"/>
                  </a:lnTo>
                  <a:lnTo>
                    <a:pt x="2985" y="787"/>
                  </a:lnTo>
                  <a:lnTo>
                    <a:pt x="2928" y="713"/>
                  </a:lnTo>
                  <a:lnTo>
                    <a:pt x="2869" y="641"/>
                  </a:lnTo>
                  <a:lnTo>
                    <a:pt x="2804" y="574"/>
                  </a:lnTo>
                  <a:lnTo>
                    <a:pt x="2737" y="510"/>
                  </a:lnTo>
                  <a:lnTo>
                    <a:pt x="2665" y="450"/>
                  </a:lnTo>
                  <a:lnTo>
                    <a:pt x="2590" y="394"/>
                  </a:lnTo>
                  <a:lnTo>
                    <a:pt x="2512" y="343"/>
                  </a:lnTo>
                  <a:lnTo>
                    <a:pt x="2431" y="297"/>
                  </a:lnTo>
                  <a:lnTo>
                    <a:pt x="2347" y="255"/>
                  </a:lnTo>
                  <a:lnTo>
                    <a:pt x="2259" y="219"/>
                  </a:lnTo>
                  <a:lnTo>
                    <a:pt x="2170" y="187"/>
                  </a:lnTo>
                  <a:lnTo>
                    <a:pt x="2078" y="160"/>
                  </a:lnTo>
                  <a:lnTo>
                    <a:pt x="1984" y="140"/>
                  </a:lnTo>
                  <a:lnTo>
                    <a:pt x="1888" y="125"/>
                  </a:lnTo>
                  <a:lnTo>
                    <a:pt x="1789" y="115"/>
                  </a:lnTo>
                  <a:lnTo>
                    <a:pt x="1690" y="112"/>
                  </a:lnTo>
                  <a:lnTo>
                    <a:pt x="1591" y="115"/>
                  </a:lnTo>
                  <a:lnTo>
                    <a:pt x="1492" y="125"/>
                  </a:lnTo>
                  <a:lnTo>
                    <a:pt x="1396" y="140"/>
                  </a:lnTo>
                  <a:lnTo>
                    <a:pt x="1302" y="160"/>
                  </a:lnTo>
                  <a:lnTo>
                    <a:pt x="1210" y="187"/>
                  </a:lnTo>
                  <a:lnTo>
                    <a:pt x="1121" y="219"/>
                  </a:lnTo>
                  <a:lnTo>
                    <a:pt x="1033" y="255"/>
                  </a:lnTo>
                  <a:lnTo>
                    <a:pt x="949" y="297"/>
                  </a:lnTo>
                  <a:lnTo>
                    <a:pt x="868" y="343"/>
                  </a:lnTo>
                  <a:lnTo>
                    <a:pt x="790" y="394"/>
                  </a:lnTo>
                  <a:lnTo>
                    <a:pt x="715" y="450"/>
                  </a:lnTo>
                  <a:lnTo>
                    <a:pt x="643" y="510"/>
                  </a:lnTo>
                  <a:lnTo>
                    <a:pt x="576" y="574"/>
                  </a:lnTo>
                  <a:lnTo>
                    <a:pt x="511" y="641"/>
                  </a:lnTo>
                  <a:lnTo>
                    <a:pt x="452" y="713"/>
                  </a:lnTo>
                  <a:lnTo>
                    <a:pt x="395" y="787"/>
                  </a:lnTo>
                  <a:lnTo>
                    <a:pt x="344" y="865"/>
                  </a:lnTo>
                  <a:lnTo>
                    <a:pt x="298" y="947"/>
                  </a:lnTo>
                  <a:lnTo>
                    <a:pt x="256" y="1030"/>
                  </a:lnTo>
                  <a:lnTo>
                    <a:pt x="219" y="1117"/>
                  </a:lnTo>
                  <a:lnTo>
                    <a:pt x="187" y="1206"/>
                  </a:lnTo>
                  <a:lnTo>
                    <a:pt x="161" y="1298"/>
                  </a:lnTo>
                  <a:lnTo>
                    <a:pt x="140" y="1392"/>
                  </a:lnTo>
                  <a:lnTo>
                    <a:pt x="125" y="1488"/>
                  </a:lnTo>
                  <a:lnTo>
                    <a:pt x="116" y="1586"/>
                  </a:lnTo>
                  <a:lnTo>
                    <a:pt x="113" y="1685"/>
                  </a:lnTo>
                  <a:lnTo>
                    <a:pt x="116" y="1784"/>
                  </a:lnTo>
                  <a:lnTo>
                    <a:pt x="125" y="1882"/>
                  </a:lnTo>
                  <a:lnTo>
                    <a:pt x="140" y="1978"/>
                  </a:lnTo>
                  <a:lnTo>
                    <a:pt x="161" y="2072"/>
                  </a:lnTo>
                  <a:lnTo>
                    <a:pt x="187" y="2164"/>
                  </a:lnTo>
                  <a:lnTo>
                    <a:pt x="219" y="2253"/>
                  </a:lnTo>
                  <a:lnTo>
                    <a:pt x="256" y="2340"/>
                  </a:lnTo>
                  <a:lnTo>
                    <a:pt x="298" y="2423"/>
                  </a:lnTo>
                  <a:lnTo>
                    <a:pt x="344" y="2505"/>
                  </a:lnTo>
                  <a:lnTo>
                    <a:pt x="395" y="2583"/>
                  </a:lnTo>
                  <a:lnTo>
                    <a:pt x="452" y="2657"/>
                  </a:lnTo>
                  <a:lnTo>
                    <a:pt x="511" y="2729"/>
                  </a:lnTo>
                  <a:lnTo>
                    <a:pt x="576" y="2796"/>
                  </a:lnTo>
                  <a:lnTo>
                    <a:pt x="643" y="2860"/>
                  </a:lnTo>
                  <a:lnTo>
                    <a:pt x="715" y="2920"/>
                  </a:lnTo>
                  <a:lnTo>
                    <a:pt x="790" y="2976"/>
                  </a:lnTo>
                  <a:lnTo>
                    <a:pt x="868" y="3027"/>
                  </a:lnTo>
                  <a:lnTo>
                    <a:pt x="949" y="3073"/>
                  </a:lnTo>
                  <a:lnTo>
                    <a:pt x="1033" y="3115"/>
                  </a:lnTo>
                  <a:lnTo>
                    <a:pt x="1121" y="3151"/>
                  </a:lnTo>
                  <a:lnTo>
                    <a:pt x="1210" y="3183"/>
                  </a:lnTo>
                  <a:lnTo>
                    <a:pt x="1302" y="3210"/>
                  </a:lnTo>
                  <a:lnTo>
                    <a:pt x="1396" y="3230"/>
                  </a:lnTo>
                  <a:lnTo>
                    <a:pt x="1492" y="3245"/>
                  </a:lnTo>
                  <a:lnTo>
                    <a:pt x="1591" y="3255"/>
                  </a:lnTo>
                  <a:lnTo>
                    <a:pt x="1690" y="3258"/>
                  </a:lnTo>
                  <a:lnTo>
                    <a:pt x="1783" y="3255"/>
                  </a:lnTo>
                  <a:lnTo>
                    <a:pt x="1876" y="3246"/>
                  </a:lnTo>
                  <a:lnTo>
                    <a:pt x="1969" y="3233"/>
                  </a:lnTo>
                  <a:lnTo>
                    <a:pt x="2060" y="3214"/>
                  </a:lnTo>
                  <a:lnTo>
                    <a:pt x="2149" y="3190"/>
                  </a:lnTo>
                  <a:lnTo>
                    <a:pt x="2238" y="3161"/>
                  </a:lnTo>
                  <a:lnTo>
                    <a:pt x="2252" y="3157"/>
                  </a:lnTo>
                  <a:lnTo>
                    <a:pt x="2267" y="3158"/>
                  </a:lnTo>
                  <a:lnTo>
                    <a:pt x="2281" y="3162"/>
                  </a:lnTo>
                  <a:lnTo>
                    <a:pt x="2293" y="3170"/>
                  </a:lnTo>
                  <a:lnTo>
                    <a:pt x="2302" y="3180"/>
                  </a:lnTo>
                  <a:lnTo>
                    <a:pt x="2310" y="3193"/>
                  </a:lnTo>
                  <a:lnTo>
                    <a:pt x="2314" y="3208"/>
                  </a:lnTo>
                  <a:lnTo>
                    <a:pt x="2313" y="3223"/>
                  </a:lnTo>
                  <a:lnTo>
                    <a:pt x="2309" y="3236"/>
                  </a:lnTo>
                  <a:lnTo>
                    <a:pt x="2300" y="3248"/>
                  </a:lnTo>
                  <a:lnTo>
                    <a:pt x="2290" y="3259"/>
                  </a:lnTo>
                  <a:lnTo>
                    <a:pt x="2277" y="3266"/>
                  </a:lnTo>
                  <a:lnTo>
                    <a:pt x="2182" y="3297"/>
                  </a:lnTo>
                  <a:lnTo>
                    <a:pt x="2085" y="3323"/>
                  </a:lnTo>
                  <a:lnTo>
                    <a:pt x="1988" y="3343"/>
                  </a:lnTo>
                  <a:lnTo>
                    <a:pt x="1890" y="3359"/>
                  </a:lnTo>
                  <a:lnTo>
                    <a:pt x="1790" y="3367"/>
                  </a:lnTo>
                  <a:lnTo>
                    <a:pt x="1690" y="3370"/>
                  </a:lnTo>
                  <a:lnTo>
                    <a:pt x="1588" y="3367"/>
                  </a:lnTo>
                  <a:lnTo>
                    <a:pt x="1486" y="3358"/>
                  </a:lnTo>
                  <a:lnTo>
                    <a:pt x="1387" y="3342"/>
                  </a:lnTo>
                  <a:lnTo>
                    <a:pt x="1290" y="3322"/>
                  </a:lnTo>
                  <a:lnTo>
                    <a:pt x="1194" y="3295"/>
                  </a:lnTo>
                  <a:lnTo>
                    <a:pt x="1101" y="3265"/>
                  </a:lnTo>
                  <a:lnTo>
                    <a:pt x="1011" y="3228"/>
                  </a:lnTo>
                  <a:lnTo>
                    <a:pt x="923" y="3186"/>
                  </a:lnTo>
                  <a:lnTo>
                    <a:pt x="838" y="3139"/>
                  </a:lnTo>
                  <a:lnTo>
                    <a:pt x="756" y="3088"/>
                  </a:lnTo>
                  <a:lnTo>
                    <a:pt x="677" y="3033"/>
                  </a:lnTo>
                  <a:lnTo>
                    <a:pt x="602" y="2973"/>
                  </a:lnTo>
                  <a:lnTo>
                    <a:pt x="530" y="2909"/>
                  </a:lnTo>
                  <a:lnTo>
                    <a:pt x="462" y="2842"/>
                  </a:lnTo>
                  <a:lnTo>
                    <a:pt x="398" y="2770"/>
                  </a:lnTo>
                  <a:lnTo>
                    <a:pt x="338" y="2695"/>
                  </a:lnTo>
                  <a:lnTo>
                    <a:pt x="283" y="2616"/>
                  </a:lnTo>
                  <a:lnTo>
                    <a:pt x="231" y="2535"/>
                  </a:lnTo>
                  <a:lnTo>
                    <a:pt x="184" y="2450"/>
                  </a:lnTo>
                  <a:lnTo>
                    <a:pt x="142" y="2362"/>
                  </a:lnTo>
                  <a:lnTo>
                    <a:pt x="105" y="2272"/>
                  </a:lnTo>
                  <a:lnTo>
                    <a:pt x="75" y="2179"/>
                  </a:lnTo>
                  <a:lnTo>
                    <a:pt x="48" y="2084"/>
                  </a:lnTo>
                  <a:lnTo>
                    <a:pt x="28" y="1987"/>
                  </a:lnTo>
                  <a:lnTo>
                    <a:pt x="12" y="1888"/>
                  </a:lnTo>
                  <a:lnTo>
                    <a:pt x="3" y="1787"/>
                  </a:lnTo>
                  <a:lnTo>
                    <a:pt x="0" y="1685"/>
                  </a:lnTo>
                  <a:lnTo>
                    <a:pt x="3" y="1583"/>
                  </a:lnTo>
                  <a:lnTo>
                    <a:pt x="12" y="1482"/>
                  </a:lnTo>
                  <a:lnTo>
                    <a:pt x="28" y="1383"/>
                  </a:lnTo>
                  <a:lnTo>
                    <a:pt x="48" y="1286"/>
                  </a:lnTo>
                  <a:lnTo>
                    <a:pt x="75" y="1191"/>
                  </a:lnTo>
                  <a:lnTo>
                    <a:pt x="105" y="1098"/>
                  </a:lnTo>
                  <a:lnTo>
                    <a:pt x="142" y="1008"/>
                  </a:lnTo>
                  <a:lnTo>
                    <a:pt x="184" y="920"/>
                  </a:lnTo>
                  <a:lnTo>
                    <a:pt x="231" y="835"/>
                  </a:lnTo>
                  <a:lnTo>
                    <a:pt x="283" y="754"/>
                  </a:lnTo>
                  <a:lnTo>
                    <a:pt x="338" y="675"/>
                  </a:lnTo>
                  <a:lnTo>
                    <a:pt x="398" y="600"/>
                  </a:lnTo>
                  <a:lnTo>
                    <a:pt x="462" y="528"/>
                  </a:lnTo>
                  <a:lnTo>
                    <a:pt x="530" y="461"/>
                  </a:lnTo>
                  <a:lnTo>
                    <a:pt x="602" y="397"/>
                  </a:lnTo>
                  <a:lnTo>
                    <a:pt x="677" y="337"/>
                  </a:lnTo>
                  <a:lnTo>
                    <a:pt x="756" y="282"/>
                  </a:lnTo>
                  <a:lnTo>
                    <a:pt x="838" y="231"/>
                  </a:lnTo>
                  <a:lnTo>
                    <a:pt x="923" y="184"/>
                  </a:lnTo>
                  <a:lnTo>
                    <a:pt x="1011" y="142"/>
                  </a:lnTo>
                  <a:lnTo>
                    <a:pt x="1101" y="105"/>
                  </a:lnTo>
                  <a:lnTo>
                    <a:pt x="1194" y="75"/>
                  </a:lnTo>
                  <a:lnTo>
                    <a:pt x="1290" y="48"/>
                  </a:lnTo>
                  <a:lnTo>
                    <a:pt x="1387" y="28"/>
                  </a:lnTo>
                  <a:lnTo>
                    <a:pt x="1486" y="12"/>
                  </a:lnTo>
                  <a:lnTo>
                    <a:pt x="1588" y="3"/>
                  </a:lnTo>
                  <a:lnTo>
                    <a:pt x="16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48">
              <a:extLst>
                <a:ext uri="{FF2B5EF4-FFF2-40B4-BE49-F238E27FC236}">
                  <a16:creationId xmlns:a16="http://schemas.microsoft.com/office/drawing/2014/main" id="{24334CA4-FD6F-9F45-F181-A62D343128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9450" y="3046413"/>
              <a:ext cx="88900" cy="177800"/>
            </a:xfrm>
            <a:custGeom>
              <a:avLst/>
              <a:gdLst>
                <a:gd name="T0" fmla="*/ 358 w 563"/>
                <a:gd name="T1" fmla="*/ 891 h 1123"/>
                <a:gd name="T2" fmla="*/ 410 w 563"/>
                <a:gd name="T3" fmla="*/ 851 h 1123"/>
                <a:gd name="T4" fmla="*/ 429 w 563"/>
                <a:gd name="T5" fmla="*/ 806 h 1123"/>
                <a:gd name="T6" fmla="*/ 418 w 563"/>
                <a:gd name="T7" fmla="*/ 754 h 1123"/>
                <a:gd name="T8" fmla="*/ 338 w 563"/>
                <a:gd name="T9" fmla="*/ 683 h 1123"/>
                <a:gd name="T10" fmla="*/ 185 w 563"/>
                <a:gd name="T11" fmla="*/ 255 h 1123"/>
                <a:gd name="T12" fmla="*/ 143 w 563"/>
                <a:gd name="T13" fmla="*/ 298 h 1123"/>
                <a:gd name="T14" fmla="*/ 134 w 563"/>
                <a:gd name="T15" fmla="*/ 346 h 1123"/>
                <a:gd name="T16" fmla="*/ 155 w 563"/>
                <a:gd name="T17" fmla="*/ 396 h 1123"/>
                <a:gd name="T18" fmla="*/ 225 w 563"/>
                <a:gd name="T19" fmla="*/ 234 h 1123"/>
                <a:gd name="T20" fmla="*/ 314 w 563"/>
                <a:gd name="T21" fmla="*/ 11 h 1123"/>
                <a:gd name="T22" fmla="*/ 338 w 563"/>
                <a:gd name="T23" fmla="*/ 56 h 1123"/>
                <a:gd name="T24" fmla="*/ 410 w 563"/>
                <a:gd name="T25" fmla="*/ 143 h 1123"/>
                <a:gd name="T26" fmla="*/ 498 w 563"/>
                <a:gd name="T27" fmla="*/ 214 h 1123"/>
                <a:gd name="T28" fmla="*/ 552 w 563"/>
                <a:gd name="T29" fmla="*/ 314 h 1123"/>
                <a:gd name="T30" fmla="*/ 560 w 563"/>
                <a:gd name="T31" fmla="*/ 410 h 1123"/>
                <a:gd name="T32" fmla="*/ 524 w 563"/>
                <a:gd name="T33" fmla="*/ 446 h 1123"/>
                <a:gd name="T34" fmla="*/ 474 w 563"/>
                <a:gd name="T35" fmla="*/ 438 h 1123"/>
                <a:gd name="T36" fmla="*/ 450 w 563"/>
                <a:gd name="T37" fmla="*/ 393 h 1123"/>
                <a:gd name="T38" fmla="*/ 427 w 563"/>
                <a:gd name="T39" fmla="*/ 307 h 1123"/>
                <a:gd name="T40" fmla="*/ 364 w 563"/>
                <a:gd name="T41" fmla="*/ 247 h 1123"/>
                <a:gd name="T42" fmla="*/ 463 w 563"/>
                <a:gd name="T43" fmla="*/ 638 h 1123"/>
                <a:gd name="T44" fmla="*/ 524 w 563"/>
                <a:gd name="T45" fmla="*/ 714 h 1123"/>
                <a:gd name="T46" fmla="*/ 541 w 563"/>
                <a:gd name="T47" fmla="*/ 809 h 1123"/>
                <a:gd name="T48" fmla="*/ 515 w 563"/>
                <a:gd name="T49" fmla="*/ 898 h 1123"/>
                <a:gd name="T50" fmla="*/ 440 w 563"/>
                <a:gd name="T51" fmla="*/ 974 h 1123"/>
                <a:gd name="T52" fmla="*/ 338 w 563"/>
                <a:gd name="T53" fmla="*/ 1018 h 1123"/>
                <a:gd name="T54" fmla="*/ 326 w 563"/>
                <a:gd name="T55" fmla="*/ 1099 h 1123"/>
                <a:gd name="T56" fmla="*/ 281 w 563"/>
                <a:gd name="T57" fmla="*/ 1123 h 1123"/>
                <a:gd name="T58" fmla="*/ 236 w 563"/>
                <a:gd name="T59" fmla="*/ 1099 h 1123"/>
                <a:gd name="T60" fmla="*/ 225 w 563"/>
                <a:gd name="T61" fmla="*/ 1018 h 1123"/>
                <a:gd name="T62" fmla="*/ 120 w 563"/>
                <a:gd name="T63" fmla="*/ 972 h 1123"/>
                <a:gd name="T64" fmla="*/ 42 w 563"/>
                <a:gd name="T65" fmla="*/ 890 h 1123"/>
                <a:gd name="T66" fmla="*/ 3 w 563"/>
                <a:gd name="T67" fmla="*/ 782 h 1123"/>
                <a:gd name="T68" fmla="*/ 11 w 563"/>
                <a:gd name="T69" fmla="*/ 709 h 1123"/>
                <a:gd name="T70" fmla="*/ 56 w 563"/>
                <a:gd name="T71" fmla="*/ 686 h 1123"/>
                <a:gd name="T72" fmla="*/ 101 w 563"/>
                <a:gd name="T73" fmla="*/ 709 h 1123"/>
                <a:gd name="T74" fmla="*/ 115 w 563"/>
                <a:gd name="T75" fmla="*/ 773 h 1123"/>
                <a:gd name="T76" fmla="*/ 153 w 563"/>
                <a:gd name="T77" fmla="*/ 851 h 1123"/>
                <a:gd name="T78" fmla="*/ 225 w 563"/>
                <a:gd name="T79" fmla="*/ 900 h 1123"/>
                <a:gd name="T80" fmla="*/ 75 w 563"/>
                <a:gd name="T81" fmla="*/ 475 h 1123"/>
                <a:gd name="T82" fmla="*/ 27 w 563"/>
                <a:gd name="T83" fmla="*/ 390 h 1123"/>
                <a:gd name="T84" fmla="*/ 25 w 563"/>
                <a:gd name="T85" fmla="*/ 295 h 1123"/>
                <a:gd name="T86" fmla="*/ 66 w 563"/>
                <a:gd name="T87" fmla="*/ 212 h 1123"/>
                <a:gd name="T88" fmla="*/ 154 w 563"/>
                <a:gd name="T89" fmla="*/ 142 h 1123"/>
                <a:gd name="T90" fmla="*/ 225 w 563"/>
                <a:gd name="T91" fmla="*/ 56 h 1123"/>
                <a:gd name="T92" fmla="*/ 248 w 563"/>
                <a:gd name="T93" fmla="*/ 11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1123">
                  <a:moveTo>
                    <a:pt x="338" y="683"/>
                  </a:moveTo>
                  <a:lnTo>
                    <a:pt x="338" y="900"/>
                  </a:lnTo>
                  <a:lnTo>
                    <a:pt x="358" y="891"/>
                  </a:lnTo>
                  <a:lnTo>
                    <a:pt x="378" y="881"/>
                  </a:lnTo>
                  <a:lnTo>
                    <a:pt x="395" y="867"/>
                  </a:lnTo>
                  <a:lnTo>
                    <a:pt x="410" y="851"/>
                  </a:lnTo>
                  <a:lnTo>
                    <a:pt x="420" y="837"/>
                  </a:lnTo>
                  <a:lnTo>
                    <a:pt x="426" y="823"/>
                  </a:lnTo>
                  <a:lnTo>
                    <a:pt x="429" y="806"/>
                  </a:lnTo>
                  <a:lnTo>
                    <a:pt x="429" y="789"/>
                  </a:lnTo>
                  <a:lnTo>
                    <a:pt x="426" y="771"/>
                  </a:lnTo>
                  <a:lnTo>
                    <a:pt x="418" y="754"/>
                  </a:lnTo>
                  <a:lnTo>
                    <a:pt x="407" y="739"/>
                  </a:lnTo>
                  <a:lnTo>
                    <a:pt x="394" y="726"/>
                  </a:lnTo>
                  <a:lnTo>
                    <a:pt x="338" y="683"/>
                  </a:lnTo>
                  <a:close/>
                  <a:moveTo>
                    <a:pt x="225" y="234"/>
                  </a:moveTo>
                  <a:lnTo>
                    <a:pt x="205" y="244"/>
                  </a:lnTo>
                  <a:lnTo>
                    <a:pt x="185" y="255"/>
                  </a:lnTo>
                  <a:lnTo>
                    <a:pt x="168" y="268"/>
                  </a:lnTo>
                  <a:lnTo>
                    <a:pt x="152" y="283"/>
                  </a:lnTo>
                  <a:lnTo>
                    <a:pt x="143" y="298"/>
                  </a:lnTo>
                  <a:lnTo>
                    <a:pt x="137" y="313"/>
                  </a:lnTo>
                  <a:lnTo>
                    <a:pt x="134" y="329"/>
                  </a:lnTo>
                  <a:lnTo>
                    <a:pt x="134" y="346"/>
                  </a:lnTo>
                  <a:lnTo>
                    <a:pt x="137" y="364"/>
                  </a:lnTo>
                  <a:lnTo>
                    <a:pt x="145" y="380"/>
                  </a:lnTo>
                  <a:lnTo>
                    <a:pt x="155" y="396"/>
                  </a:lnTo>
                  <a:lnTo>
                    <a:pt x="169" y="409"/>
                  </a:lnTo>
                  <a:lnTo>
                    <a:pt x="225" y="453"/>
                  </a:lnTo>
                  <a:lnTo>
                    <a:pt x="225" y="234"/>
                  </a:lnTo>
                  <a:close/>
                  <a:moveTo>
                    <a:pt x="281" y="0"/>
                  </a:moveTo>
                  <a:lnTo>
                    <a:pt x="299" y="3"/>
                  </a:lnTo>
                  <a:lnTo>
                    <a:pt x="314" y="11"/>
                  </a:lnTo>
                  <a:lnTo>
                    <a:pt x="326" y="23"/>
                  </a:lnTo>
                  <a:lnTo>
                    <a:pt x="335" y="38"/>
                  </a:lnTo>
                  <a:lnTo>
                    <a:pt x="338" y="56"/>
                  </a:lnTo>
                  <a:lnTo>
                    <a:pt x="338" y="117"/>
                  </a:lnTo>
                  <a:lnTo>
                    <a:pt x="376" y="128"/>
                  </a:lnTo>
                  <a:lnTo>
                    <a:pt x="410" y="143"/>
                  </a:lnTo>
                  <a:lnTo>
                    <a:pt x="443" y="163"/>
                  </a:lnTo>
                  <a:lnTo>
                    <a:pt x="473" y="186"/>
                  </a:lnTo>
                  <a:lnTo>
                    <a:pt x="498" y="214"/>
                  </a:lnTo>
                  <a:lnTo>
                    <a:pt x="521" y="245"/>
                  </a:lnTo>
                  <a:lnTo>
                    <a:pt x="538" y="278"/>
                  </a:lnTo>
                  <a:lnTo>
                    <a:pt x="552" y="314"/>
                  </a:lnTo>
                  <a:lnTo>
                    <a:pt x="560" y="353"/>
                  </a:lnTo>
                  <a:lnTo>
                    <a:pt x="563" y="393"/>
                  </a:lnTo>
                  <a:lnTo>
                    <a:pt x="560" y="410"/>
                  </a:lnTo>
                  <a:lnTo>
                    <a:pt x="552" y="426"/>
                  </a:lnTo>
                  <a:lnTo>
                    <a:pt x="539" y="438"/>
                  </a:lnTo>
                  <a:lnTo>
                    <a:pt x="524" y="446"/>
                  </a:lnTo>
                  <a:lnTo>
                    <a:pt x="507" y="449"/>
                  </a:lnTo>
                  <a:lnTo>
                    <a:pt x="489" y="446"/>
                  </a:lnTo>
                  <a:lnTo>
                    <a:pt x="474" y="438"/>
                  </a:lnTo>
                  <a:lnTo>
                    <a:pt x="462" y="426"/>
                  </a:lnTo>
                  <a:lnTo>
                    <a:pt x="453" y="410"/>
                  </a:lnTo>
                  <a:lnTo>
                    <a:pt x="450" y="393"/>
                  </a:lnTo>
                  <a:lnTo>
                    <a:pt x="447" y="362"/>
                  </a:lnTo>
                  <a:lnTo>
                    <a:pt x="439" y="333"/>
                  </a:lnTo>
                  <a:lnTo>
                    <a:pt x="427" y="307"/>
                  </a:lnTo>
                  <a:lnTo>
                    <a:pt x="409" y="283"/>
                  </a:lnTo>
                  <a:lnTo>
                    <a:pt x="389" y="263"/>
                  </a:lnTo>
                  <a:lnTo>
                    <a:pt x="364" y="247"/>
                  </a:lnTo>
                  <a:lnTo>
                    <a:pt x="338" y="234"/>
                  </a:lnTo>
                  <a:lnTo>
                    <a:pt x="338" y="540"/>
                  </a:lnTo>
                  <a:lnTo>
                    <a:pt x="463" y="638"/>
                  </a:lnTo>
                  <a:lnTo>
                    <a:pt x="487" y="659"/>
                  </a:lnTo>
                  <a:lnTo>
                    <a:pt x="508" y="686"/>
                  </a:lnTo>
                  <a:lnTo>
                    <a:pt x="524" y="714"/>
                  </a:lnTo>
                  <a:lnTo>
                    <a:pt x="535" y="745"/>
                  </a:lnTo>
                  <a:lnTo>
                    <a:pt x="541" y="778"/>
                  </a:lnTo>
                  <a:lnTo>
                    <a:pt x="541" y="809"/>
                  </a:lnTo>
                  <a:lnTo>
                    <a:pt x="537" y="840"/>
                  </a:lnTo>
                  <a:lnTo>
                    <a:pt x="528" y="870"/>
                  </a:lnTo>
                  <a:lnTo>
                    <a:pt x="515" y="898"/>
                  </a:lnTo>
                  <a:lnTo>
                    <a:pt x="496" y="924"/>
                  </a:lnTo>
                  <a:lnTo>
                    <a:pt x="470" y="950"/>
                  </a:lnTo>
                  <a:lnTo>
                    <a:pt x="440" y="974"/>
                  </a:lnTo>
                  <a:lnTo>
                    <a:pt x="408" y="993"/>
                  </a:lnTo>
                  <a:lnTo>
                    <a:pt x="374" y="1007"/>
                  </a:lnTo>
                  <a:lnTo>
                    <a:pt x="338" y="1018"/>
                  </a:lnTo>
                  <a:lnTo>
                    <a:pt x="338" y="1067"/>
                  </a:lnTo>
                  <a:lnTo>
                    <a:pt x="335" y="1084"/>
                  </a:lnTo>
                  <a:lnTo>
                    <a:pt x="326" y="1099"/>
                  </a:lnTo>
                  <a:lnTo>
                    <a:pt x="314" y="1112"/>
                  </a:lnTo>
                  <a:lnTo>
                    <a:pt x="299" y="1120"/>
                  </a:lnTo>
                  <a:lnTo>
                    <a:pt x="281" y="1123"/>
                  </a:lnTo>
                  <a:lnTo>
                    <a:pt x="264" y="1120"/>
                  </a:lnTo>
                  <a:lnTo>
                    <a:pt x="248" y="1112"/>
                  </a:lnTo>
                  <a:lnTo>
                    <a:pt x="236" y="1099"/>
                  </a:lnTo>
                  <a:lnTo>
                    <a:pt x="228" y="1084"/>
                  </a:lnTo>
                  <a:lnTo>
                    <a:pt x="225" y="1067"/>
                  </a:lnTo>
                  <a:lnTo>
                    <a:pt x="225" y="1018"/>
                  </a:lnTo>
                  <a:lnTo>
                    <a:pt x="187" y="1006"/>
                  </a:lnTo>
                  <a:lnTo>
                    <a:pt x="152" y="991"/>
                  </a:lnTo>
                  <a:lnTo>
                    <a:pt x="120" y="972"/>
                  </a:lnTo>
                  <a:lnTo>
                    <a:pt x="90" y="948"/>
                  </a:lnTo>
                  <a:lnTo>
                    <a:pt x="64" y="921"/>
                  </a:lnTo>
                  <a:lnTo>
                    <a:pt x="42" y="890"/>
                  </a:lnTo>
                  <a:lnTo>
                    <a:pt x="24" y="856"/>
                  </a:lnTo>
                  <a:lnTo>
                    <a:pt x="11" y="821"/>
                  </a:lnTo>
                  <a:lnTo>
                    <a:pt x="3" y="782"/>
                  </a:lnTo>
                  <a:lnTo>
                    <a:pt x="0" y="742"/>
                  </a:lnTo>
                  <a:lnTo>
                    <a:pt x="3" y="725"/>
                  </a:lnTo>
                  <a:lnTo>
                    <a:pt x="11" y="709"/>
                  </a:lnTo>
                  <a:lnTo>
                    <a:pt x="23" y="697"/>
                  </a:lnTo>
                  <a:lnTo>
                    <a:pt x="39" y="689"/>
                  </a:lnTo>
                  <a:lnTo>
                    <a:pt x="56" y="686"/>
                  </a:lnTo>
                  <a:lnTo>
                    <a:pt x="73" y="689"/>
                  </a:lnTo>
                  <a:lnTo>
                    <a:pt x="89" y="697"/>
                  </a:lnTo>
                  <a:lnTo>
                    <a:pt x="101" y="709"/>
                  </a:lnTo>
                  <a:lnTo>
                    <a:pt x="109" y="725"/>
                  </a:lnTo>
                  <a:lnTo>
                    <a:pt x="112" y="742"/>
                  </a:lnTo>
                  <a:lnTo>
                    <a:pt x="115" y="773"/>
                  </a:lnTo>
                  <a:lnTo>
                    <a:pt x="124" y="801"/>
                  </a:lnTo>
                  <a:lnTo>
                    <a:pt x="136" y="828"/>
                  </a:lnTo>
                  <a:lnTo>
                    <a:pt x="153" y="851"/>
                  </a:lnTo>
                  <a:lnTo>
                    <a:pt x="174" y="872"/>
                  </a:lnTo>
                  <a:lnTo>
                    <a:pt x="198" y="888"/>
                  </a:lnTo>
                  <a:lnTo>
                    <a:pt x="225" y="900"/>
                  </a:lnTo>
                  <a:lnTo>
                    <a:pt x="225" y="595"/>
                  </a:lnTo>
                  <a:lnTo>
                    <a:pt x="99" y="498"/>
                  </a:lnTo>
                  <a:lnTo>
                    <a:pt x="75" y="475"/>
                  </a:lnTo>
                  <a:lnTo>
                    <a:pt x="55" y="450"/>
                  </a:lnTo>
                  <a:lnTo>
                    <a:pt x="39" y="421"/>
                  </a:lnTo>
                  <a:lnTo>
                    <a:pt x="27" y="390"/>
                  </a:lnTo>
                  <a:lnTo>
                    <a:pt x="21" y="358"/>
                  </a:lnTo>
                  <a:lnTo>
                    <a:pt x="21" y="325"/>
                  </a:lnTo>
                  <a:lnTo>
                    <a:pt x="25" y="295"/>
                  </a:lnTo>
                  <a:lnTo>
                    <a:pt x="34" y="265"/>
                  </a:lnTo>
                  <a:lnTo>
                    <a:pt x="48" y="237"/>
                  </a:lnTo>
                  <a:lnTo>
                    <a:pt x="66" y="212"/>
                  </a:lnTo>
                  <a:lnTo>
                    <a:pt x="93" y="184"/>
                  </a:lnTo>
                  <a:lnTo>
                    <a:pt x="123" y="161"/>
                  </a:lnTo>
                  <a:lnTo>
                    <a:pt x="154" y="142"/>
                  </a:lnTo>
                  <a:lnTo>
                    <a:pt x="189" y="127"/>
                  </a:lnTo>
                  <a:lnTo>
                    <a:pt x="225" y="118"/>
                  </a:lnTo>
                  <a:lnTo>
                    <a:pt x="225" y="56"/>
                  </a:lnTo>
                  <a:lnTo>
                    <a:pt x="228" y="38"/>
                  </a:lnTo>
                  <a:lnTo>
                    <a:pt x="236" y="23"/>
                  </a:lnTo>
                  <a:lnTo>
                    <a:pt x="248" y="11"/>
                  </a:lnTo>
                  <a:lnTo>
                    <a:pt x="264" y="3"/>
                  </a:lnTo>
                  <a:lnTo>
                    <a:pt x="2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438">
            <a:extLst>
              <a:ext uri="{FF2B5EF4-FFF2-40B4-BE49-F238E27FC236}">
                <a16:creationId xmlns:a16="http://schemas.microsoft.com/office/drawing/2014/main" id="{6BE412D4-A820-D207-22F0-D790BD5DEE6F}"/>
              </a:ext>
            </a:extLst>
          </p:cNvPr>
          <p:cNvGrpSpPr/>
          <p:nvPr/>
        </p:nvGrpSpPr>
        <p:grpSpPr>
          <a:xfrm>
            <a:off x="14947362" y="5657850"/>
            <a:ext cx="5856378" cy="5839046"/>
            <a:chOff x="5365750" y="2698750"/>
            <a:chExt cx="536575" cy="534988"/>
          </a:xfrm>
          <a:solidFill>
            <a:schemeClr val="bg2"/>
          </a:solidFill>
        </p:grpSpPr>
        <p:sp>
          <p:nvSpPr>
            <p:cNvPr id="21" name="Freeform 239">
              <a:extLst>
                <a:ext uri="{FF2B5EF4-FFF2-40B4-BE49-F238E27FC236}">
                  <a16:creationId xmlns:a16="http://schemas.microsoft.com/office/drawing/2014/main" id="{042B355A-6477-6D3C-1C62-D43DA4E79B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6088" y="2832100"/>
              <a:ext cx="144463" cy="168275"/>
            </a:xfrm>
            <a:custGeom>
              <a:avLst/>
              <a:gdLst>
                <a:gd name="T0" fmla="*/ 650 w 901"/>
                <a:gd name="T1" fmla="*/ 734 h 1068"/>
                <a:gd name="T2" fmla="*/ 605 w 901"/>
                <a:gd name="T3" fmla="*/ 756 h 1068"/>
                <a:gd name="T4" fmla="*/ 575 w 901"/>
                <a:gd name="T5" fmla="*/ 794 h 1068"/>
                <a:gd name="T6" fmla="*/ 563 w 901"/>
                <a:gd name="T7" fmla="*/ 843 h 1068"/>
                <a:gd name="T8" fmla="*/ 575 w 901"/>
                <a:gd name="T9" fmla="*/ 893 h 1068"/>
                <a:gd name="T10" fmla="*/ 605 w 901"/>
                <a:gd name="T11" fmla="*/ 931 h 1068"/>
                <a:gd name="T12" fmla="*/ 650 w 901"/>
                <a:gd name="T13" fmla="*/ 952 h 1068"/>
                <a:gd name="T14" fmla="*/ 702 w 901"/>
                <a:gd name="T15" fmla="*/ 952 h 1068"/>
                <a:gd name="T16" fmla="*/ 747 w 901"/>
                <a:gd name="T17" fmla="*/ 931 h 1068"/>
                <a:gd name="T18" fmla="*/ 777 w 901"/>
                <a:gd name="T19" fmla="*/ 893 h 1068"/>
                <a:gd name="T20" fmla="*/ 789 w 901"/>
                <a:gd name="T21" fmla="*/ 843 h 1068"/>
                <a:gd name="T22" fmla="*/ 777 w 901"/>
                <a:gd name="T23" fmla="*/ 794 h 1068"/>
                <a:gd name="T24" fmla="*/ 747 w 901"/>
                <a:gd name="T25" fmla="*/ 756 h 1068"/>
                <a:gd name="T26" fmla="*/ 702 w 901"/>
                <a:gd name="T27" fmla="*/ 734 h 1068"/>
                <a:gd name="T28" fmla="*/ 676 w 901"/>
                <a:gd name="T29" fmla="*/ 0 h 1068"/>
                <a:gd name="T30" fmla="*/ 709 w 901"/>
                <a:gd name="T31" fmla="*/ 12 h 1068"/>
                <a:gd name="T32" fmla="*/ 729 w 901"/>
                <a:gd name="T33" fmla="*/ 39 h 1068"/>
                <a:gd name="T34" fmla="*/ 732 w 901"/>
                <a:gd name="T35" fmla="*/ 626 h 1068"/>
                <a:gd name="T36" fmla="*/ 793 w 901"/>
                <a:gd name="T37" fmla="*/ 652 h 1068"/>
                <a:gd name="T38" fmla="*/ 843 w 901"/>
                <a:gd name="T39" fmla="*/ 693 h 1068"/>
                <a:gd name="T40" fmla="*/ 879 w 901"/>
                <a:gd name="T41" fmla="*/ 746 h 1068"/>
                <a:gd name="T42" fmla="*/ 898 w 901"/>
                <a:gd name="T43" fmla="*/ 809 h 1068"/>
                <a:gd name="T44" fmla="*/ 898 w 901"/>
                <a:gd name="T45" fmla="*/ 880 h 1068"/>
                <a:gd name="T46" fmla="*/ 876 w 901"/>
                <a:gd name="T47" fmla="*/ 946 h 1068"/>
                <a:gd name="T48" fmla="*/ 835 w 901"/>
                <a:gd name="T49" fmla="*/ 1002 h 1068"/>
                <a:gd name="T50" fmla="*/ 779 w 901"/>
                <a:gd name="T51" fmla="*/ 1043 h 1068"/>
                <a:gd name="T52" fmla="*/ 713 w 901"/>
                <a:gd name="T53" fmla="*/ 1064 h 1068"/>
                <a:gd name="T54" fmla="*/ 642 w 901"/>
                <a:gd name="T55" fmla="*/ 1065 h 1068"/>
                <a:gd name="T56" fmla="*/ 579 w 901"/>
                <a:gd name="T57" fmla="*/ 1046 h 1068"/>
                <a:gd name="T58" fmla="*/ 525 w 901"/>
                <a:gd name="T59" fmla="*/ 1009 h 1068"/>
                <a:gd name="T60" fmla="*/ 484 w 901"/>
                <a:gd name="T61" fmla="*/ 959 h 1068"/>
                <a:gd name="T62" fmla="*/ 459 w 901"/>
                <a:gd name="T63" fmla="*/ 899 h 1068"/>
                <a:gd name="T64" fmla="*/ 39 w 901"/>
                <a:gd name="T65" fmla="*/ 897 h 1068"/>
                <a:gd name="T66" fmla="*/ 11 w 901"/>
                <a:gd name="T67" fmla="*/ 877 h 1068"/>
                <a:gd name="T68" fmla="*/ 0 w 901"/>
                <a:gd name="T69" fmla="*/ 843 h 1068"/>
                <a:gd name="T70" fmla="*/ 11 w 901"/>
                <a:gd name="T71" fmla="*/ 810 h 1068"/>
                <a:gd name="T72" fmla="*/ 39 w 901"/>
                <a:gd name="T73" fmla="*/ 790 h 1068"/>
                <a:gd name="T74" fmla="*/ 459 w 901"/>
                <a:gd name="T75" fmla="*/ 787 h 1068"/>
                <a:gd name="T76" fmla="*/ 485 w 901"/>
                <a:gd name="T77" fmla="*/ 724 h 1068"/>
                <a:gd name="T78" fmla="*/ 530 w 901"/>
                <a:gd name="T79" fmla="*/ 673 h 1068"/>
                <a:gd name="T80" fmla="*/ 587 w 901"/>
                <a:gd name="T81" fmla="*/ 638 h 1068"/>
                <a:gd name="T82" fmla="*/ 620 w 901"/>
                <a:gd name="T83" fmla="*/ 57 h 1068"/>
                <a:gd name="T84" fmla="*/ 631 w 901"/>
                <a:gd name="T85" fmla="*/ 24 h 1068"/>
                <a:gd name="T86" fmla="*/ 659 w 901"/>
                <a:gd name="T87" fmla="*/ 3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1" h="1068">
                  <a:moveTo>
                    <a:pt x="676" y="731"/>
                  </a:moveTo>
                  <a:lnTo>
                    <a:pt x="650" y="734"/>
                  </a:lnTo>
                  <a:lnTo>
                    <a:pt x="627" y="743"/>
                  </a:lnTo>
                  <a:lnTo>
                    <a:pt x="605" y="756"/>
                  </a:lnTo>
                  <a:lnTo>
                    <a:pt x="588" y="773"/>
                  </a:lnTo>
                  <a:lnTo>
                    <a:pt x="575" y="794"/>
                  </a:lnTo>
                  <a:lnTo>
                    <a:pt x="566" y="817"/>
                  </a:lnTo>
                  <a:lnTo>
                    <a:pt x="563" y="843"/>
                  </a:lnTo>
                  <a:lnTo>
                    <a:pt x="566" y="868"/>
                  </a:lnTo>
                  <a:lnTo>
                    <a:pt x="575" y="893"/>
                  </a:lnTo>
                  <a:lnTo>
                    <a:pt x="588" y="913"/>
                  </a:lnTo>
                  <a:lnTo>
                    <a:pt x="605" y="931"/>
                  </a:lnTo>
                  <a:lnTo>
                    <a:pt x="627" y="944"/>
                  </a:lnTo>
                  <a:lnTo>
                    <a:pt x="650" y="952"/>
                  </a:lnTo>
                  <a:lnTo>
                    <a:pt x="676" y="955"/>
                  </a:lnTo>
                  <a:lnTo>
                    <a:pt x="702" y="952"/>
                  </a:lnTo>
                  <a:lnTo>
                    <a:pt x="725" y="944"/>
                  </a:lnTo>
                  <a:lnTo>
                    <a:pt x="747" y="931"/>
                  </a:lnTo>
                  <a:lnTo>
                    <a:pt x="764" y="913"/>
                  </a:lnTo>
                  <a:lnTo>
                    <a:pt x="777" y="893"/>
                  </a:lnTo>
                  <a:lnTo>
                    <a:pt x="786" y="868"/>
                  </a:lnTo>
                  <a:lnTo>
                    <a:pt x="789" y="843"/>
                  </a:lnTo>
                  <a:lnTo>
                    <a:pt x="786" y="817"/>
                  </a:lnTo>
                  <a:lnTo>
                    <a:pt x="777" y="794"/>
                  </a:lnTo>
                  <a:lnTo>
                    <a:pt x="764" y="773"/>
                  </a:lnTo>
                  <a:lnTo>
                    <a:pt x="747" y="756"/>
                  </a:lnTo>
                  <a:lnTo>
                    <a:pt x="725" y="743"/>
                  </a:lnTo>
                  <a:lnTo>
                    <a:pt x="702" y="734"/>
                  </a:lnTo>
                  <a:lnTo>
                    <a:pt x="676" y="731"/>
                  </a:lnTo>
                  <a:close/>
                  <a:moveTo>
                    <a:pt x="676" y="0"/>
                  </a:moveTo>
                  <a:lnTo>
                    <a:pt x="693" y="3"/>
                  </a:lnTo>
                  <a:lnTo>
                    <a:pt x="709" y="12"/>
                  </a:lnTo>
                  <a:lnTo>
                    <a:pt x="721" y="24"/>
                  </a:lnTo>
                  <a:lnTo>
                    <a:pt x="729" y="39"/>
                  </a:lnTo>
                  <a:lnTo>
                    <a:pt x="732" y="57"/>
                  </a:lnTo>
                  <a:lnTo>
                    <a:pt x="732" y="626"/>
                  </a:lnTo>
                  <a:lnTo>
                    <a:pt x="764" y="638"/>
                  </a:lnTo>
                  <a:lnTo>
                    <a:pt x="793" y="652"/>
                  </a:lnTo>
                  <a:lnTo>
                    <a:pt x="819" y="670"/>
                  </a:lnTo>
                  <a:lnTo>
                    <a:pt x="843" y="693"/>
                  </a:lnTo>
                  <a:lnTo>
                    <a:pt x="862" y="718"/>
                  </a:lnTo>
                  <a:lnTo>
                    <a:pt x="879" y="746"/>
                  </a:lnTo>
                  <a:lnTo>
                    <a:pt x="891" y="776"/>
                  </a:lnTo>
                  <a:lnTo>
                    <a:pt x="898" y="809"/>
                  </a:lnTo>
                  <a:lnTo>
                    <a:pt x="901" y="843"/>
                  </a:lnTo>
                  <a:lnTo>
                    <a:pt x="898" y="880"/>
                  </a:lnTo>
                  <a:lnTo>
                    <a:pt x="890" y="914"/>
                  </a:lnTo>
                  <a:lnTo>
                    <a:pt x="876" y="946"/>
                  </a:lnTo>
                  <a:lnTo>
                    <a:pt x="857" y="976"/>
                  </a:lnTo>
                  <a:lnTo>
                    <a:pt x="835" y="1002"/>
                  </a:lnTo>
                  <a:lnTo>
                    <a:pt x="809" y="1025"/>
                  </a:lnTo>
                  <a:lnTo>
                    <a:pt x="779" y="1043"/>
                  </a:lnTo>
                  <a:lnTo>
                    <a:pt x="747" y="1056"/>
                  </a:lnTo>
                  <a:lnTo>
                    <a:pt x="713" y="1064"/>
                  </a:lnTo>
                  <a:lnTo>
                    <a:pt x="676" y="1068"/>
                  </a:lnTo>
                  <a:lnTo>
                    <a:pt x="642" y="1065"/>
                  </a:lnTo>
                  <a:lnTo>
                    <a:pt x="609" y="1057"/>
                  </a:lnTo>
                  <a:lnTo>
                    <a:pt x="579" y="1046"/>
                  </a:lnTo>
                  <a:lnTo>
                    <a:pt x="550" y="1030"/>
                  </a:lnTo>
                  <a:lnTo>
                    <a:pt x="525" y="1009"/>
                  </a:lnTo>
                  <a:lnTo>
                    <a:pt x="503" y="986"/>
                  </a:lnTo>
                  <a:lnTo>
                    <a:pt x="484" y="959"/>
                  </a:lnTo>
                  <a:lnTo>
                    <a:pt x="469" y="931"/>
                  </a:lnTo>
                  <a:lnTo>
                    <a:pt x="459" y="899"/>
                  </a:lnTo>
                  <a:lnTo>
                    <a:pt x="56" y="899"/>
                  </a:lnTo>
                  <a:lnTo>
                    <a:pt x="39" y="897"/>
                  </a:lnTo>
                  <a:lnTo>
                    <a:pt x="23" y="889"/>
                  </a:lnTo>
                  <a:lnTo>
                    <a:pt x="11" y="877"/>
                  </a:lnTo>
                  <a:lnTo>
                    <a:pt x="3" y="861"/>
                  </a:lnTo>
                  <a:lnTo>
                    <a:pt x="0" y="843"/>
                  </a:lnTo>
                  <a:lnTo>
                    <a:pt x="3" y="825"/>
                  </a:lnTo>
                  <a:lnTo>
                    <a:pt x="11" y="810"/>
                  </a:lnTo>
                  <a:lnTo>
                    <a:pt x="23" y="798"/>
                  </a:lnTo>
                  <a:lnTo>
                    <a:pt x="39" y="790"/>
                  </a:lnTo>
                  <a:lnTo>
                    <a:pt x="56" y="787"/>
                  </a:lnTo>
                  <a:lnTo>
                    <a:pt x="459" y="787"/>
                  </a:lnTo>
                  <a:lnTo>
                    <a:pt x="470" y="754"/>
                  </a:lnTo>
                  <a:lnTo>
                    <a:pt x="485" y="724"/>
                  </a:lnTo>
                  <a:lnTo>
                    <a:pt x="506" y="697"/>
                  </a:lnTo>
                  <a:lnTo>
                    <a:pt x="530" y="673"/>
                  </a:lnTo>
                  <a:lnTo>
                    <a:pt x="557" y="654"/>
                  </a:lnTo>
                  <a:lnTo>
                    <a:pt x="587" y="638"/>
                  </a:lnTo>
                  <a:lnTo>
                    <a:pt x="620" y="626"/>
                  </a:lnTo>
                  <a:lnTo>
                    <a:pt x="620" y="57"/>
                  </a:lnTo>
                  <a:lnTo>
                    <a:pt x="623" y="39"/>
                  </a:lnTo>
                  <a:lnTo>
                    <a:pt x="631" y="24"/>
                  </a:lnTo>
                  <a:lnTo>
                    <a:pt x="643" y="12"/>
                  </a:lnTo>
                  <a:lnTo>
                    <a:pt x="659" y="3"/>
                  </a:lnTo>
                  <a:lnTo>
                    <a:pt x="6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40">
              <a:extLst>
                <a:ext uri="{FF2B5EF4-FFF2-40B4-BE49-F238E27FC236}">
                  <a16:creationId xmlns:a16="http://schemas.microsoft.com/office/drawing/2014/main" id="{7C493B88-E3F5-2071-F22A-E3272C0F1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2760663"/>
              <a:ext cx="19050" cy="25400"/>
            </a:xfrm>
            <a:custGeom>
              <a:avLst/>
              <a:gdLst>
                <a:gd name="T0" fmla="*/ 56 w 112"/>
                <a:gd name="T1" fmla="*/ 0 h 169"/>
                <a:gd name="T2" fmla="*/ 73 w 112"/>
                <a:gd name="T3" fmla="*/ 3 h 169"/>
                <a:gd name="T4" fmla="*/ 89 w 112"/>
                <a:gd name="T5" fmla="*/ 11 h 169"/>
                <a:gd name="T6" fmla="*/ 101 w 112"/>
                <a:gd name="T7" fmla="*/ 24 h 169"/>
                <a:gd name="T8" fmla="*/ 109 w 112"/>
                <a:gd name="T9" fmla="*/ 39 h 169"/>
                <a:gd name="T10" fmla="*/ 112 w 112"/>
                <a:gd name="T11" fmla="*/ 56 h 169"/>
                <a:gd name="T12" fmla="*/ 112 w 112"/>
                <a:gd name="T13" fmla="*/ 112 h 169"/>
                <a:gd name="T14" fmla="*/ 109 w 112"/>
                <a:gd name="T15" fmla="*/ 131 h 169"/>
                <a:gd name="T16" fmla="*/ 101 w 112"/>
                <a:gd name="T17" fmla="*/ 146 h 169"/>
                <a:gd name="T18" fmla="*/ 89 w 112"/>
                <a:gd name="T19" fmla="*/ 158 h 169"/>
                <a:gd name="T20" fmla="*/ 73 w 112"/>
                <a:gd name="T21" fmla="*/ 165 h 169"/>
                <a:gd name="T22" fmla="*/ 56 w 112"/>
                <a:gd name="T23" fmla="*/ 169 h 169"/>
                <a:gd name="T24" fmla="*/ 39 w 112"/>
                <a:gd name="T25" fmla="*/ 165 h 169"/>
                <a:gd name="T26" fmla="*/ 23 w 112"/>
                <a:gd name="T27" fmla="*/ 158 h 169"/>
                <a:gd name="T28" fmla="*/ 11 w 112"/>
                <a:gd name="T29" fmla="*/ 146 h 169"/>
                <a:gd name="T30" fmla="*/ 3 w 112"/>
                <a:gd name="T31" fmla="*/ 131 h 169"/>
                <a:gd name="T32" fmla="*/ 0 w 112"/>
                <a:gd name="T33" fmla="*/ 112 h 169"/>
                <a:gd name="T34" fmla="*/ 0 w 112"/>
                <a:gd name="T35" fmla="*/ 56 h 169"/>
                <a:gd name="T36" fmla="*/ 3 w 112"/>
                <a:gd name="T37" fmla="*/ 39 h 169"/>
                <a:gd name="T38" fmla="*/ 11 w 112"/>
                <a:gd name="T39" fmla="*/ 24 h 169"/>
                <a:gd name="T40" fmla="*/ 23 w 112"/>
                <a:gd name="T41" fmla="*/ 11 h 169"/>
                <a:gd name="T42" fmla="*/ 39 w 112"/>
                <a:gd name="T43" fmla="*/ 3 h 169"/>
                <a:gd name="T44" fmla="*/ 56 w 112"/>
                <a:gd name="T4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9">
                  <a:moveTo>
                    <a:pt x="56" y="0"/>
                  </a:moveTo>
                  <a:lnTo>
                    <a:pt x="73" y="3"/>
                  </a:lnTo>
                  <a:lnTo>
                    <a:pt x="89" y="11"/>
                  </a:lnTo>
                  <a:lnTo>
                    <a:pt x="101" y="24"/>
                  </a:lnTo>
                  <a:lnTo>
                    <a:pt x="109" y="39"/>
                  </a:lnTo>
                  <a:lnTo>
                    <a:pt x="112" y="56"/>
                  </a:lnTo>
                  <a:lnTo>
                    <a:pt x="112" y="112"/>
                  </a:lnTo>
                  <a:lnTo>
                    <a:pt x="109" y="131"/>
                  </a:lnTo>
                  <a:lnTo>
                    <a:pt x="101" y="146"/>
                  </a:lnTo>
                  <a:lnTo>
                    <a:pt x="89" y="158"/>
                  </a:lnTo>
                  <a:lnTo>
                    <a:pt x="73" y="165"/>
                  </a:lnTo>
                  <a:lnTo>
                    <a:pt x="56" y="169"/>
                  </a:lnTo>
                  <a:lnTo>
                    <a:pt x="39" y="165"/>
                  </a:lnTo>
                  <a:lnTo>
                    <a:pt x="23" y="158"/>
                  </a:lnTo>
                  <a:lnTo>
                    <a:pt x="11" y="146"/>
                  </a:lnTo>
                  <a:lnTo>
                    <a:pt x="3" y="131"/>
                  </a:lnTo>
                  <a:lnTo>
                    <a:pt x="0" y="112"/>
                  </a:lnTo>
                  <a:lnTo>
                    <a:pt x="0" y="56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41">
              <a:extLst>
                <a:ext uri="{FF2B5EF4-FFF2-40B4-BE49-F238E27FC236}">
                  <a16:creationId xmlns:a16="http://schemas.microsoft.com/office/drawing/2014/main" id="{5B1A8DDF-96A8-ADA6-9D54-F51F38290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3143250"/>
              <a:ext cx="19050" cy="26988"/>
            </a:xfrm>
            <a:custGeom>
              <a:avLst/>
              <a:gdLst>
                <a:gd name="T0" fmla="*/ 56 w 112"/>
                <a:gd name="T1" fmla="*/ 0 h 169"/>
                <a:gd name="T2" fmla="*/ 73 w 112"/>
                <a:gd name="T3" fmla="*/ 3 h 169"/>
                <a:gd name="T4" fmla="*/ 89 w 112"/>
                <a:gd name="T5" fmla="*/ 11 h 169"/>
                <a:gd name="T6" fmla="*/ 101 w 112"/>
                <a:gd name="T7" fmla="*/ 24 h 169"/>
                <a:gd name="T8" fmla="*/ 109 w 112"/>
                <a:gd name="T9" fmla="*/ 39 h 169"/>
                <a:gd name="T10" fmla="*/ 112 w 112"/>
                <a:gd name="T11" fmla="*/ 56 h 169"/>
                <a:gd name="T12" fmla="*/ 112 w 112"/>
                <a:gd name="T13" fmla="*/ 113 h 169"/>
                <a:gd name="T14" fmla="*/ 109 w 112"/>
                <a:gd name="T15" fmla="*/ 131 h 169"/>
                <a:gd name="T16" fmla="*/ 101 w 112"/>
                <a:gd name="T17" fmla="*/ 146 h 169"/>
                <a:gd name="T18" fmla="*/ 89 w 112"/>
                <a:gd name="T19" fmla="*/ 158 h 169"/>
                <a:gd name="T20" fmla="*/ 73 w 112"/>
                <a:gd name="T21" fmla="*/ 167 h 169"/>
                <a:gd name="T22" fmla="*/ 56 w 112"/>
                <a:gd name="T23" fmla="*/ 169 h 169"/>
                <a:gd name="T24" fmla="*/ 39 w 112"/>
                <a:gd name="T25" fmla="*/ 167 h 169"/>
                <a:gd name="T26" fmla="*/ 23 w 112"/>
                <a:gd name="T27" fmla="*/ 158 h 169"/>
                <a:gd name="T28" fmla="*/ 11 w 112"/>
                <a:gd name="T29" fmla="*/ 146 h 169"/>
                <a:gd name="T30" fmla="*/ 3 w 112"/>
                <a:gd name="T31" fmla="*/ 131 h 169"/>
                <a:gd name="T32" fmla="*/ 0 w 112"/>
                <a:gd name="T33" fmla="*/ 113 h 169"/>
                <a:gd name="T34" fmla="*/ 0 w 112"/>
                <a:gd name="T35" fmla="*/ 56 h 169"/>
                <a:gd name="T36" fmla="*/ 3 w 112"/>
                <a:gd name="T37" fmla="*/ 39 h 169"/>
                <a:gd name="T38" fmla="*/ 11 w 112"/>
                <a:gd name="T39" fmla="*/ 24 h 169"/>
                <a:gd name="T40" fmla="*/ 23 w 112"/>
                <a:gd name="T41" fmla="*/ 11 h 169"/>
                <a:gd name="T42" fmla="*/ 39 w 112"/>
                <a:gd name="T43" fmla="*/ 3 h 169"/>
                <a:gd name="T44" fmla="*/ 56 w 112"/>
                <a:gd name="T4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9">
                  <a:moveTo>
                    <a:pt x="56" y="0"/>
                  </a:moveTo>
                  <a:lnTo>
                    <a:pt x="73" y="3"/>
                  </a:lnTo>
                  <a:lnTo>
                    <a:pt x="89" y="11"/>
                  </a:lnTo>
                  <a:lnTo>
                    <a:pt x="101" y="24"/>
                  </a:lnTo>
                  <a:lnTo>
                    <a:pt x="109" y="39"/>
                  </a:lnTo>
                  <a:lnTo>
                    <a:pt x="112" y="56"/>
                  </a:lnTo>
                  <a:lnTo>
                    <a:pt x="112" y="113"/>
                  </a:lnTo>
                  <a:lnTo>
                    <a:pt x="109" y="131"/>
                  </a:lnTo>
                  <a:lnTo>
                    <a:pt x="101" y="146"/>
                  </a:lnTo>
                  <a:lnTo>
                    <a:pt x="89" y="158"/>
                  </a:lnTo>
                  <a:lnTo>
                    <a:pt x="73" y="167"/>
                  </a:lnTo>
                  <a:lnTo>
                    <a:pt x="56" y="169"/>
                  </a:lnTo>
                  <a:lnTo>
                    <a:pt x="39" y="167"/>
                  </a:lnTo>
                  <a:lnTo>
                    <a:pt x="23" y="158"/>
                  </a:lnTo>
                  <a:lnTo>
                    <a:pt x="11" y="146"/>
                  </a:lnTo>
                  <a:lnTo>
                    <a:pt x="3" y="131"/>
                  </a:lnTo>
                  <a:lnTo>
                    <a:pt x="0" y="113"/>
                  </a:lnTo>
                  <a:lnTo>
                    <a:pt x="0" y="56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42">
              <a:extLst>
                <a:ext uri="{FF2B5EF4-FFF2-40B4-BE49-F238E27FC236}">
                  <a16:creationId xmlns:a16="http://schemas.microsoft.com/office/drawing/2014/main" id="{4F42AEBC-DF46-F08B-1FC8-18C64C3E9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2955925"/>
              <a:ext cx="26988" cy="17463"/>
            </a:xfrm>
            <a:custGeom>
              <a:avLst/>
              <a:gdLst>
                <a:gd name="T0" fmla="*/ 56 w 169"/>
                <a:gd name="T1" fmla="*/ 0 h 112"/>
                <a:gd name="T2" fmla="*/ 112 w 169"/>
                <a:gd name="T3" fmla="*/ 0 h 112"/>
                <a:gd name="T4" fmla="*/ 130 w 169"/>
                <a:gd name="T5" fmla="*/ 3 h 112"/>
                <a:gd name="T6" fmla="*/ 145 w 169"/>
                <a:gd name="T7" fmla="*/ 11 h 112"/>
                <a:gd name="T8" fmla="*/ 157 w 169"/>
                <a:gd name="T9" fmla="*/ 23 h 112"/>
                <a:gd name="T10" fmla="*/ 166 w 169"/>
                <a:gd name="T11" fmla="*/ 38 h 112"/>
                <a:gd name="T12" fmla="*/ 169 w 169"/>
                <a:gd name="T13" fmla="*/ 56 h 112"/>
                <a:gd name="T14" fmla="*/ 166 w 169"/>
                <a:gd name="T15" fmla="*/ 74 h 112"/>
                <a:gd name="T16" fmla="*/ 157 w 169"/>
                <a:gd name="T17" fmla="*/ 90 h 112"/>
                <a:gd name="T18" fmla="*/ 145 w 169"/>
                <a:gd name="T19" fmla="*/ 102 h 112"/>
                <a:gd name="T20" fmla="*/ 130 w 169"/>
                <a:gd name="T21" fmla="*/ 110 h 112"/>
                <a:gd name="T22" fmla="*/ 112 w 169"/>
                <a:gd name="T23" fmla="*/ 112 h 112"/>
                <a:gd name="T24" fmla="*/ 56 w 169"/>
                <a:gd name="T25" fmla="*/ 112 h 112"/>
                <a:gd name="T26" fmla="*/ 39 w 169"/>
                <a:gd name="T27" fmla="*/ 110 h 112"/>
                <a:gd name="T28" fmla="*/ 23 w 169"/>
                <a:gd name="T29" fmla="*/ 102 h 112"/>
                <a:gd name="T30" fmla="*/ 11 w 169"/>
                <a:gd name="T31" fmla="*/ 90 h 112"/>
                <a:gd name="T32" fmla="*/ 3 w 169"/>
                <a:gd name="T33" fmla="*/ 74 h 112"/>
                <a:gd name="T34" fmla="*/ 0 w 169"/>
                <a:gd name="T35" fmla="*/ 56 h 112"/>
                <a:gd name="T36" fmla="*/ 3 w 169"/>
                <a:gd name="T37" fmla="*/ 38 h 112"/>
                <a:gd name="T38" fmla="*/ 11 w 169"/>
                <a:gd name="T39" fmla="*/ 23 h 112"/>
                <a:gd name="T40" fmla="*/ 23 w 169"/>
                <a:gd name="T41" fmla="*/ 11 h 112"/>
                <a:gd name="T42" fmla="*/ 39 w 169"/>
                <a:gd name="T43" fmla="*/ 3 h 112"/>
                <a:gd name="T44" fmla="*/ 56 w 169"/>
                <a:gd name="T4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112">
                  <a:moveTo>
                    <a:pt x="56" y="0"/>
                  </a:moveTo>
                  <a:lnTo>
                    <a:pt x="112" y="0"/>
                  </a:lnTo>
                  <a:lnTo>
                    <a:pt x="130" y="3"/>
                  </a:lnTo>
                  <a:lnTo>
                    <a:pt x="145" y="11"/>
                  </a:lnTo>
                  <a:lnTo>
                    <a:pt x="157" y="23"/>
                  </a:lnTo>
                  <a:lnTo>
                    <a:pt x="166" y="38"/>
                  </a:lnTo>
                  <a:lnTo>
                    <a:pt x="169" y="56"/>
                  </a:lnTo>
                  <a:lnTo>
                    <a:pt x="166" y="74"/>
                  </a:lnTo>
                  <a:lnTo>
                    <a:pt x="157" y="90"/>
                  </a:lnTo>
                  <a:lnTo>
                    <a:pt x="145" y="102"/>
                  </a:lnTo>
                  <a:lnTo>
                    <a:pt x="130" y="110"/>
                  </a:lnTo>
                  <a:lnTo>
                    <a:pt x="112" y="112"/>
                  </a:lnTo>
                  <a:lnTo>
                    <a:pt x="56" y="112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43">
              <a:extLst>
                <a:ext uri="{FF2B5EF4-FFF2-40B4-BE49-F238E27FC236}">
                  <a16:creationId xmlns:a16="http://schemas.microsoft.com/office/drawing/2014/main" id="{206983ED-2AB1-8F31-E2CA-1C930004E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663" y="2955925"/>
              <a:ext cx="26988" cy="17463"/>
            </a:xfrm>
            <a:custGeom>
              <a:avLst/>
              <a:gdLst>
                <a:gd name="T0" fmla="*/ 57 w 169"/>
                <a:gd name="T1" fmla="*/ 0 h 112"/>
                <a:gd name="T2" fmla="*/ 113 w 169"/>
                <a:gd name="T3" fmla="*/ 0 h 112"/>
                <a:gd name="T4" fmla="*/ 130 w 169"/>
                <a:gd name="T5" fmla="*/ 3 h 112"/>
                <a:gd name="T6" fmla="*/ 146 w 169"/>
                <a:gd name="T7" fmla="*/ 11 h 112"/>
                <a:gd name="T8" fmla="*/ 158 w 169"/>
                <a:gd name="T9" fmla="*/ 23 h 112"/>
                <a:gd name="T10" fmla="*/ 166 w 169"/>
                <a:gd name="T11" fmla="*/ 38 h 112"/>
                <a:gd name="T12" fmla="*/ 169 w 169"/>
                <a:gd name="T13" fmla="*/ 56 h 112"/>
                <a:gd name="T14" fmla="*/ 166 w 169"/>
                <a:gd name="T15" fmla="*/ 74 h 112"/>
                <a:gd name="T16" fmla="*/ 158 w 169"/>
                <a:gd name="T17" fmla="*/ 90 h 112"/>
                <a:gd name="T18" fmla="*/ 146 w 169"/>
                <a:gd name="T19" fmla="*/ 102 h 112"/>
                <a:gd name="T20" fmla="*/ 130 w 169"/>
                <a:gd name="T21" fmla="*/ 110 h 112"/>
                <a:gd name="T22" fmla="*/ 113 w 169"/>
                <a:gd name="T23" fmla="*/ 112 h 112"/>
                <a:gd name="T24" fmla="*/ 57 w 169"/>
                <a:gd name="T25" fmla="*/ 112 h 112"/>
                <a:gd name="T26" fmla="*/ 39 w 169"/>
                <a:gd name="T27" fmla="*/ 110 h 112"/>
                <a:gd name="T28" fmla="*/ 24 w 169"/>
                <a:gd name="T29" fmla="*/ 102 h 112"/>
                <a:gd name="T30" fmla="*/ 12 w 169"/>
                <a:gd name="T31" fmla="*/ 90 h 112"/>
                <a:gd name="T32" fmla="*/ 3 w 169"/>
                <a:gd name="T33" fmla="*/ 74 h 112"/>
                <a:gd name="T34" fmla="*/ 0 w 169"/>
                <a:gd name="T35" fmla="*/ 56 h 112"/>
                <a:gd name="T36" fmla="*/ 3 w 169"/>
                <a:gd name="T37" fmla="*/ 38 h 112"/>
                <a:gd name="T38" fmla="*/ 12 w 169"/>
                <a:gd name="T39" fmla="*/ 23 h 112"/>
                <a:gd name="T40" fmla="*/ 24 w 169"/>
                <a:gd name="T41" fmla="*/ 11 h 112"/>
                <a:gd name="T42" fmla="*/ 39 w 169"/>
                <a:gd name="T43" fmla="*/ 3 h 112"/>
                <a:gd name="T44" fmla="*/ 57 w 169"/>
                <a:gd name="T4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112">
                  <a:moveTo>
                    <a:pt x="57" y="0"/>
                  </a:moveTo>
                  <a:lnTo>
                    <a:pt x="113" y="0"/>
                  </a:lnTo>
                  <a:lnTo>
                    <a:pt x="130" y="3"/>
                  </a:lnTo>
                  <a:lnTo>
                    <a:pt x="146" y="11"/>
                  </a:lnTo>
                  <a:lnTo>
                    <a:pt x="158" y="23"/>
                  </a:lnTo>
                  <a:lnTo>
                    <a:pt x="166" y="38"/>
                  </a:lnTo>
                  <a:lnTo>
                    <a:pt x="169" y="56"/>
                  </a:lnTo>
                  <a:lnTo>
                    <a:pt x="166" y="74"/>
                  </a:lnTo>
                  <a:lnTo>
                    <a:pt x="158" y="90"/>
                  </a:lnTo>
                  <a:lnTo>
                    <a:pt x="146" y="102"/>
                  </a:lnTo>
                  <a:lnTo>
                    <a:pt x="130" y="110"/>
                  </a:lnTo>
                  <a:lnTo>
                    <a:pt x="113" y="112"/>
                  </a:lnTo>
                  <a:lnTo>
                    <a:pt x="57" y="112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2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2" y="23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44">
              <a:extLst>
                <a:ext uri="{FF2B5EF4-FFF2-40B4-BE49-F238E27FC236}">
                  <a16:creationId xmlns:a16="http://schemas.microsoft.com/office/drawing/2014/main" id="{FC47AEAA-FE91-DAFF-F258-92B6B43ED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863" y="2817813"/>
              <a:ext cx="23813" cy="23813"/>
            </a:xfrm>
            <a:custGeom>
              <a:avLst/>
              <a:gdLst>
                <a:gd name="T0" fmla="*/ 97 w 153"/>
                <a:gd name="T1" fmla="*/ 0 h 152"/>
                <a:gd name="T2" fmla="*/ 111 w 153"/>
                <a:gd name="T3" fmla="*/ 1 h 152"/>
                <a:gd name="T4" fmla="*/ 124 w 153"/>
                <a:gd name="T5" fmla="*/ 7 h 152"/>
                <a:gd name="T6" fmla="*/ 137 w 153"/>
                <a:gd name="T7" fmla="*/ 16 h 152"/>
                <a:gd name="T8" fmla="*/ 146 w 153"/>
                <a:gd name="T9" fmla="*/ 27 h 152"/>
                <a:gd name="T10" fmla="*/ 151 w 153"/>
                <a:gd name="T11" fmla="*/ 41 h 152"/>
                <a:gd name="T12" fmla="*/ 153 w 153"/>
                <a:gd name="T13" fmla="*/ 56 h 152"/>
                <a:gd name="T14" fmla="*/ 151 w 153"/>
                <a:gd name="T15" fmla="*/ 70 h 152"/>
                <a:gd name="T16" fmla="*/ 146 w 153"/>
                <a:gd name="T17" fmla="*/ 83 h 152"/>
                <a:gd name="T18" fmla="*/ 137 w 153"/>
                <a:gd name="T19" fmla="*/ 96 h 152"/>
                <a:gd name="T20" fmla="*/ 97 w 153"/>
                <a:gd name="T21" fmla="*/ 135 h 152"/>
                <a:gd name="T22" fmla="*/ 84 w 153"/>
                <a:gd name="T23" fmla="*/ 144 h 152"/>
                <a:gd name="T24" fmla="*/ 71 w 153"/>
                <a:gd name="T25" fmla="*/ 150 h 152"/>
                <a:gd name="T26" fmla="*/ 57 w 153"/>
                <a:gd name="T27" fmla="*/ 152 h 152"/>
                <a:gd name="T28" fmla="*/ 42 w 153"/>
                <a:gd name="T29" fmla="*/ 150 h 152"/>
                <a:gd name="T30" fmla="*/ 29 w 153"/>
                <a:gd name="T31" fmla="*/ 145 h 152"/>
                <a:gd name="T32" fmla="*/ 17 w 153"/>
                <a:gd name="T33" fmla="*/ 135 h 152"/>
                <a:gd name="T34" fmla="*/ 8 w 153"/>
                <a:gd name="T35" fmla="*/ 123 h 152"/>
                <a:gd name="T36" fmla="*/ 1 w 153"/>
                <a:gd name="T37" fmla="*/ 110 h 152"/>
                <a:gd name="T38" fmla="*/ 0 w 153"/>
                <a:gd name="T39" fmla="*/ 96 h 152"/>
                <a:gd name="T40" fmla="*/ 1 w 153"/>
                <a:gd name="T41" fmla="*/ 81 h 152"/>
                <a:gd name="T42" fmla="*/ 8 w 153"/>
                <a:gd name="T43" fmla="*/ 67 h 152"/>
                <a:gd name="T44" fmla="*/ 17 w 153"/>
                <a:gd name="T45" fmla="*/ 56 h 152"/>
                <a:gd name="T46" fmla="*/ 57 w 153"/>
                <a:gd name="T47" fmla="*/ 16 h 152"/>
                <a:gd name="T48" fmla="*/ 68 w 153"/>
                <a:gd name="T49" fmla="*/ 7 h 152"/>
                <a:gd name="T50" fmla="*/ 82 w 153"/>
                <a:gd name="T51" fmla="*/ 1 h 152"/>
                <a:gd name="T52" fmla="*/ 97 w 153"/>
                <a:gd name="T5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52">
                  <a:moveTo>
                    <a:pt x="97" y="0"/>
                  </a:moveTo>
                  <a:lnTo>
                    <a:pt x="111" y="1"/>
                  </a:lnTo>
                  <a:lnTo>
                    <a:pt x="124" y="7"/>
                  </a:lnTo>
                  <a:lnTo>
                    <a:pt x="137" y="16"/>
                  </a:lnTo>
                  <a:lnTo>
                    <a:pt x="146" y="27"/>
                  </a:lnTo>
                  <a:lnTo>
                    <a:pt x="151" y="41"/>
                  </a:lnTo>
                  <a:lnTo>
                    <a:pt x="153" y="56"/>
                  </a:lnTo>
                  <a:lnTo>
                    <a:pt x="151" y="70"/>
                  </a:lnTo>
                  <a:lnTo>
                    <a:pt x="146" y="83"/>
                  </a:lnTo>
                  <a:lnTo>
                    <a:pt x="137" y="96"/>
                  </a:lnTo>
                  <a:lnTo>
                    <a:pt x="97" y="135"/>
                  </a:lnTo>
                  <a:lnTo>
                    <a:pt x="84" y="144"/>
                  </a:lnTo>
                  <a:lnTo>
                    <a:pt x="71" y="150"/>
                  </a:lnTo>
                  <a:lnTo>
                    <a:pt x="57" y="152"/>
                  </a:lnTo>
                  <a:lnTo>
                    <a:pt x="42" y="150"/>
                  </a:lnTo>
                  <a:lnTo>
                    <a:pt x="29" y="145"/>
                  </a:lnTo>
                  <a:lnTo>
                    <a:pt x="17" y="135"/>
                  </a:lnTo>
                  <a:lnTo>
                    <a:pt x="8" y="123"/>
                  </a:lnTo>
                  <a:lnTo>
                    <a:pt x="1" y="110"/>
                  </a:lnTo>
                  <a:lnTo>
                    <a:pt x="0" y="96"/>
                  </a:lnTo>
                  <a:lnTo>
                    <a:pt x="1" y="81"/>
                  </a:lnTo>
                  <a:lnTo>
                    <a:pt x="8" y="67"/>
                  </a:lnTo>
                  <a:lnTo>
                    <a:pt x="17" y="56"/>
                  </a:lnTo>
                  <a:lnTo>
                    <a:pt x="57" y="16"/>
                  </a:lnTo>
                  <a:lnTo>
                    <a:pt x="68" y="7"/>
                  </a:lnTo>
                  <a:lnTo>
                    <a:pt x="82" y="1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45">
              <a:extLst>
                <a:ext uri="{FF2B5EF4-FFF2-40B4-BE49-F238E27FC236}">
                  <a16:creationId xmlns:a16="http://schemas.microsoft.com/office/drawing/2014/main" id="{0943D92C-801B-1280-0B89-8748EF90C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3089275"/>
              <a:ext cx="23813" cy="23813"/>
            </a:xfrm>
            <a:custGeom>
              <a:avLst/>
              <a:gdLst>
                <a:gd name="T0" fmla="*/ 96 w 153"/>
                <a:gd name="T1" fmla="*/ 0 h 152"/>
                <a:gd name="T2" fmla="*/ 111 w 153"/>
                <a:gd name="T3" fmla="*/ 2 h 152"/>
                <a:gd name="T4" fmla="*/ 125 w 153"/>
                <a:gd name="T5" fmla="*/ 7 h 152"/>
                <a:gd name="T6" fmla="*/ 136 w 153"/>
                <a:gd name="T7" fmla="*/ 16 h 152"/>
                <a:gd name="T8" fmla="*/ 145 w 153"/>
                <a:gd name="T9" fmla="*/ 29 h 152"/>
                <a:gd name="T10" fmla="*/ 152 w 153"/>
                <a:gd name="T11" fmla="*/ 42 h 152"/>
                <a:gd name="T12" fmla="*/ 153 w 153"/>
                <a:gd name="T13" fmla="*/ 56 h 152"/>
                <a:gd name="T14" fmla="*/ 152 w 153"/>
                <a:gd name="T15" fmla="*/ 70 h 152"/>
                <a:gd name="T16" fmla="*/ 145 w 153"/>
                <a:gd name="T17" fmla="*/ 84 h 152"/>
                <a:gd name="T18" fmla="*/ 136 w 153"/>
                <a:gd name="T19" fmla="*/ 96 h 152"/>
                <a:gd name="T20" fmla="*/ 96 w 153"/>
                <a:gd name="T21" fmla="*/ 136 h 152"/>
                <a:gd name="T22" fmla="*/ 85 w 153"/>
                <a:gd name="T23" fmla="*/ 145 h 152"/>
                <a:gd name="T24" fmla="*/ 71 w 153"/>
                <a:gd name="T25" fmla="*/ 150 h 152"/>
                <a:gd name="T26" fmla="*/ 56 w 153"/>
                <a:gd name="T27" fmla="*/ 152 h 152"/>
                <a:gd name="T28" fmla="*/ 42 w 153"/>
                <a:gd name="T29" fmla="*/ 150 h 152"/>
                <a:gd name="T30" fmla="*/ 29 w 153"/>
                <a:gd name="T31" fmla="*/ 145 h 152"/>
                <a:gd name="T32" fmla="*/ 16 w 153"/>
                <a:gd name="T33" fmla="*/ 136 h 152"/>
                <a:gd name="T34" fmla="*/ 7 w 153"/>
                <a:gd name="T35" fmla="*/ 124 h 152"/>
                <a:gd name="T36" fmla="*/ 2 w 153"/>
                <a:gd name="T37" fmla="*/ 110 h 152"/>
                <a:gd name="T38" fmla="*/ 0 w 153"/>
                <a:gd name="T39" fmla="*/ 96 h 152"/>
                <a:gd name="T40" fmla="*/ 2 w 153"/>
                <a:gd name="T41" fmla="*/ 82 h 152"/>
                <a:gd name="T42" fmla="*/ 7 w 153"/>
                <a:gd name="T43" fmla="*/ 68 h 152"/>
                <a:gd name="T44" fmla="*/ 16 w 153"/>
                <a:gd name="T45" fmla="*/ 56 h 152"/>
                <a:gd name="T46" fmla="*/ 56 w 153"/>
                <a:gd name="T47" fmla="*/ 16 h 152"/>
                <a:gd name="T48" fmla="*/ 69 w 153"/>
                <a:gd name="T49" fmla="*/ 7 h 152"/>
                <a:gd name="T50" fmla="*/ 82 w 153"/>
                <a:gd name="T51" fmla="*/ 2 h 152"/>
                <a:gd name="T52" fmla="*/ 96 w 153"/>
                <a:gd name="T5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52">
                  <a:moveTo>
                    <a:pt x="96" y="0"/>
                  </a:moveTo>
                  <a:lnTo>
                    <a:pt x="111" y="2"/>
                  </a:lnTo>
                  <a:lnTo>
                    <a:pt x="125" y="7"/>
                  </a:lnTo>
                  <a:lnTo>
                    <a:pt x="136" y="16"/>
                  </a:lnTo>
                  <a:lnTo>
                    <a:pt x="145" y="29"/>
                  </a:lnTo>
                  <a:lnTo>
                    <a:pt x="152" y="42"/>
                  </a:lnTo>
                  <a:lnTo>
                    <a:pt x="153" y="56"/>
                  </a:lnTo>
                  <a:lnTo>
                    <a:pt x="152" y="70"/>
                  </a:lnTo>
                  <a:lnTo>
                    <a:pt x="145" y="84"/>
                  </a:lnTo>
                  <a:lnTo>
                    <a:pt x="136" y="96"/>
                  </a:lnTo>
                  <a:lnTo>
                    <a:pt x="96" y="136"/>
                  </a:lnTo>
                  <a:lnTo>
                    <a:pt x="85" y="145"/>
                  </a:lnTo>
                  <a:lnTo>
                    <a:pt x="71" y="150"/>
                  </a:lnTo>
                  <a:lnTo>
                    <a:pt x="56" y="152"/>
                  </a:lnTo>
                  <a:lnTo>
                    <a:pt x="42" y="150"/>
                  </a:lnTo>
                  <a:lnTo>
                    <a:pt x="29" y="145"/>
                  </a:lnTo>
                  <a:lnTo>
                    <a:pt x="16" y="136"/>
                  </a:lnTo>
                  <a:lnTo>
                    <a:pt x="7" y="124"/>
                  </a:lnTo>
                  <a:lnTo>
                    <a:pt x="2" y="110"/>
                  </a:lnTo>
                  <a:lnTo>
                    <a:pt x="0" y="96"/>
                  </a:lnTo>
                  <a:lnTo>
                    <a:pt x="2" y="82"/>
                  </a:lnTo>
                  <a:lnTo>
                    <a:pt x="7" y="68"/>
                  </a:lnTo>
                  <a:lnTo>
                    <a:pt x="16" y="56"/>
                  </a:lnTo>
                  <a:lnTo>
                    <a:pt x="56" y="16"/>
                  </a:lnTo>
                  <a:lnTo>
                    <a:pt x="69" y="7"/>
                  </a:lnTo>
                  <a:lnTo>
                    <a:pt x="82" y="2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6">
              <a:extLst>
                <a:ext uri="{FF2B5EF4-FFF2-40B4-BE49-F238E27FC236}">
                  <a16:creationId xmlns:a16="http://schemas.microsoft.com/office/drawing/2014/main" id="{700D4481-02D6-90C1-982A-6BAFB3218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2817813"/>
              <a:ext cx="23813" cy="23813"/>
            </a:xfrm>
            <a:custGeom>
              <a:avLst/>
              <a:gdLst>
                <a:gd name="T0" fmla="*/ 56 w 153"/>
                <a:gd name="T1" fmla="*/ 0 h 152"/>
                <a:gd name="T2" fmla="*/ 71 w 153"/>
                <a:gd name="T3" fmla="*/ 1 h 152"/>
                <a:gd name="T4" fmla="*/ 85 w 153"/>
                <a:gd name="T5" fmla="*/ 7 h 152"/>
                <a:gd name="T6" fmla="*/ 96 w 153"/>
                <a:gd name="T7" fmla="*/ 16 h 152"/>
                <a:gd name="T8" fmla="*/ 136 w 153"/>
                <a:gd name="T9" fmla="*/ 56 h 152"/>
                <a:gd name="T10" fmla="*/ 145 w 153"/>
                <a:gd name="T11" fmla="*/ 67 h 152"/>
                <a:gd name="T12" fmla="*/ 152 w 153"/>
                <a:gd name="T13" fmla="*/ 81 h 152"/>
                <a:gd name="T14" fmla="*/ 153 w 153"/>
                <a:gd name="T15" fmla="*/ 96 h 152"/>
                <a:gd name="T16" fmla="*/ 152 w 153"/>
                <a:gd name="T17" fmla="*/ 110 h 152"/>
                <a:gd name="T18" fmla="*/ 145 w 153"/>
                <a:gd name="T19" fmla="*/ 123 h 152"/>
                <a:gd name="T20" fmla="*/ 136 w 153"/>
                <a:gd name="T21" fmla="*/ 135 h 152"/>
                <a:gd name="T22" fmla="*/ 124 w 153"/>
                <a:gd name="T23" fmla="*/ 144 h 152"/>
                <a:gd name="T24" fmla="*/ 111 w 153"/>
                <a:gd name="T25" fmla="*/ 150 h 152"/>
                <a:gd name="T26" fmla="*/ 96 w 153"/>
                <a:gd name="T27" fmla="*/ 152 h 152"/>
                <a:gd name="T28" fmla="*/ 82 w 153"/>
                <a:gd name="T29" fmla="*/ 150 h 152"/>
                <a:gd name="T30" fmla="*/ 69 w 153"/>
                <a:gd name="T31" fmla="*/ 145 h 152"/>
                <a:gd name="T32" fmla="*/ 56 w 153"/>
                <a:gd name="T33" fmla="*/ 135 h 152"/>
                <a:gd name="T34" fmla="*/ 16 w 153"/>
                <a:gd name="T35" fmla="*/ 96 h 152"/>
                <a:gd name="T36" fmla="*/ 7 w 153"/>
                <a:gd name="T37" fmla="*/ 83 h 152"/>
                <a:gd name="T38" fmla="*/ 2 w 153"/>
                <a:gd name="T39" fmla="*/ 70 h 152"/>
                <a:gd name="T40" fmla="*/ 0 w 153"/>
                <a:gd name="T41" fmla="*/ 56 h 152"/>
                <a:gd name="T42" fmla="*/ 2 w 153"/>
                <a:gd name="T43" fmla="*/ 41 h 152"/>
                <a:gd name="T44" fmla="*/ 7 w 153"/>
                <a:gd name="T45" fmla="*/ 27 h 152"/>
                <a:gd name="T46" fmla="*/ 16 w 153"/>
                <a:gd name="T47" fmla="*/ 16 h 152"/>
                <a:gd name="T48" fmla="*/ 29 w 153"/>
                <a:gd name="T49" fmla="*/ 7 h 152"/>
                <a:gd name="T50" fmla="*/ 42 w 153"/>
                <a:gd name="T51" fmla="*/ 1 h 152"/>
                <a:gd name="T52" fmla="*/ 56 w 153"/>
                <a:gd name="T5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52">
                  <a:moveTo>
                    <a:pt x="56" y="0"/>
                  </a:moveTo>
                  <a:lnTo>
                    <a:pt x="71" y="1"/>
                  </a:lnTo>
                  <a:lnTo>
                    <a:pt x="85" y="7"/>
                  </a:lnTo>
                  <a:lnTo>
                    <a:pt x="96" y="16"/>
                  </a:lnTo>
                  <a:lnTo>
                    <a:pt x="136" y="56"/>
                  </a:lnTo>
                  <a:lnTo>
                    <a:pt x="145" y="67"/>
                  </a:lnTo>
                  <a:lnTo>
                    <a:pt x="152" y="81"/>
                  </a:lnTo>
                  <a:lnTo>
                    <a:pt x="153" y="96"/>
                  </a:lnTo>
                  <a:lnTo>
                    <a:pt x="152" y="110"/>
                  </a:lnTo>
                  <a:lnTo>
                    <a:pt x="145" y="123"/>
                  </a:lnTo>
                  <a:lnTo>
                    <a:pt x="136" y="135"/>
                  </a:lnTo>
                  <a:lnTo>
                    <a:pt x="124" y="144"/>
                  </a:lnTo>
                  <a:lnTo>
                    <a:pt x="111" y="150"/>
                  </a:lnTo>
                  <a:lnTo>
                    <a:pt x="96" y="152"/>
                  </a:lnTo>
                  <a:lnTo>
                    <a:pt x="82" y="150"/>
                  </a:lnTo>
                  <a:lnTo>
                    <a:pt x="69" y="145"/>
                  </a:lnTo>
                  <a:lnTo>
                    <a:pt x="56" y="135"/>
                  </a:lnTo>
                  <a:lnTo>
                    <a:pt x="16" y="96"/>
                  </a:lnTo>
                  <a:lnTo>
                    <a:pt x="7" y="83"/>
                  </a:lnTo>
                  <a:lnTo>
                    <a:pt x="2" y="70"/>
                  </a:lnTo>
                  <a:lnTo>
                    <a:pt x="0" y="56"/>
                  </a:lnTo>
                  <a:lnTo>
                    <a:pt x="2" y="41"/>
                  </a:lnTo>
                  <a:lnTo>
                    <a:pt x="7" y="27"/>
                  </a:lnTo>
                  <a:lnTo>
                    <a:pt x="16" y="16"/>
                  </a:lnTo>
                  <a:lnTo>
                    <a:pt x="29" y="7"/>
                  </a:lnTo>
                  <a:lnTo>
                    <a:pt x="42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7">
              <a:extLst>
                <a:ext uri="{FF2B5EF4-FFF2-40B4-BE49-F238E27FC236}">
                  <a16:creationId xmlns:a16="http://schemas.microsoft.com/office/drawing/2014/main" id="{7EF3C59A-556F-E71B-44A0-101A3D1AA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50" y="2698750"/>
              <a:ext cx="536575" cy="534988"/>
            </a:xfrm>
            <a:custGeom>
              <a:avLst/>
              <a:gdLst>
                <a:gd name="T0" fmla="*/ 1993 w 3380"/>
                <a:gd name="T1" fmla="*/ 28 h 3370"/>
                <a:gd name="T2" fmla="*/ 2369 w 3380"/>
                <a:gd name="T3" fmla="*/ 142 h 3370"/>
                <a:gd name="T4" fmla="*/ 2703 w 3380"/>
                <a:gd name="T5" fmla="*/ 337 h 3370"/>
                <a:gd name="T6" fmla="*/ 2982 w 3380"/>
                <a:gd name="T7" fmla="*/ 600 h 3370"/>
                <a:gd name="T8" fmla="*/ 3196 w 3380"/>
                <a:gd name="T9" fmla="*/ 920 h 3370"/>
                <a:gd name="T10" fmla="*/ 3332 w 3380"/>
                <a:gd name="T11" fmla="*/ 1286 h 3370"/>
                <a:gd name="T12" fmla="*/ 3380 w 3380"/>
                <a:gd name="T13" fmla="*/ 1685 h 3370"/>
                <a:gd name="T14" fmla="*/ 3333 w 3380"/>
                <a:gd name="T15" fmla="*/ 2080 h 3370"/>
                <a:gd name="T16" fmla="*/ 3258 w 3380"/>
                <a:gd name="T17" fmla="*/ 2294 h 3370"/>
                <a:gd name="T18" fmla="*/ 3203 w 3380"/>
                <a:gd name="T19" fmla="*/ 2303 h 3370"/>
                <a:gd name="T20" fmla="*/ 3167 w 3380"/>
                <a:gd name="T21" fmla="*/ 2260 h 3370"/>
                <a:gd name="T22" fmla="*/ 3223 w 3380"/>
                <a:gd name="T23" fmla="*/ 2054 h 3370"/>
                <a:gd name="T24" fmla="*/ 3267 w 3380"/>
                <a:gd name="T25" fmla="*/ 1685 h 3370"/>
                <a:gd name="T26" fmla="*/ 3219 w 3380"/>
                <a:gd name="T27" fmla="*/ 1298 h 3370"/>
                <a:gd name="T28" fmla="*/ 3082 w 3380"/>
                <a:gd name="T29" fmla="*/ 947 h 3370"/>
                <a:gd name="T30" fmla="*/ 2869 w 3380"/>
                <a:gd name="T31" fmla="*/ 641 h 3370"/>
                <a:gd name="T32" fmla="*/ 2590 w 3380"/>
                <a:gd name="T33" fmla="*/ 394 h 3370"/>
                <a:gd name="T34" fmla="*/ 2259 w 3380"/>
                <a:gd name="T35" fmla="*/ 219 h 3370"/>
                <a:gd name="T36" fmla="*/ 1888 w 3380"/>
                <a:gd name="T37" fmla="*/ 125 h 3370"/>
                <a:gd name="T38" fmla="*/ 1492 w 3380"/>
                <a:gd name="T39" fmla="*/ 125 h 3370"/>
                <a:gd name="T40" fmla="*/ 1121 w 3380"/>
                <a:gd name="T41" fmla="*/ 219 h 3370"/>
                <a:gd name="T42" fmla="*/ 790 w 3380"/>
                <a:gd name="T43" fmla="*/ 394 h 3370"/>
                <a:gd name="T44" fmla="*/ 511 w 3380"/>
                <a:gd name="T45" fmla="*/ 641 h 3370"/>
                <a:gd name="T46" fmla="*/ 298 w 3380"/>
                <a:gd name="T47" fmla="*/ 947 h 3370"/>
                <a:gd name="T48" fmla="*/ 161 w 3380"/>
                <a:gd name="T49" fmla="*/ 1298 h 3370"/>
                <a:gd name="T50" fmla="*/ 113 w 3380"/>
                <a:gd name="T51" fmla="*/ 1685 h 3370"/>
                <a:gd name="T52" fmla="*/ 161 w 3380"/>
                <a:gd name="T53" fmla="*/ 2072 h 3370"/>
                <a:gd name="T54" fmla="*/ 298 w 3380"/>
                <a:gd name="T55" fmla="*/ 2423 h 3370"/>
                <a:gd name="T56" fmla="*/ 511 w 3380"/>
                <a:gd name="T57" fmla="*/ 2729 h 3370"/>
                <a:gd name="T58" fmla="*/ 790 w 3380"/>
                <a:gd name="T59" fmla="*/ 2976 h 3370"/>
                <a:gd name="T60" fmla="*/ 1121 w 3380"/>
                <a:gd name="T61" fmla="*/ 3151 h 3370"/>
                <a:gd name="T62" fmla="*/ 1492 w 3380"/>
                <a:gd name="T63" fmla="*/ 3245 h 3370"/>
                <a:gd name="T64" fmla="*/ 1876 w 3380"/>
                <a:gd name="T65" fmla="*/ 3246 h 3370"/>
                <a:gd name="T66" fmla="*/ 2238 w 3380"/>
                <a:gd name="T67" fmla="*/ 3161 h 3370"/>
                <a:gd name="T68" fmla="*/ 2293 w 3380"/>
                <a:gd name="T69" fmla="*/ 3170 h 3370"/>
                <a:gd name="T70" fmla="*/ 2313 w 3380"/>
                <a:gd name="T71" fmla="*/ 3223 h 3370"/>
                <a:gd name="T72" fmla="*/ 2277 w 3380"/>
                <a:gd name="T73" fmla="*/ 3266 h 3370"/>
                <a:gd name="T74" fmla="*/ 1890 w 3380"/>
                <a:gd name="T75" fmla="*/ 3359 h 3370"/>
                <a:gd name="T76" fmla="*/ 1486 w 3380"/>
                <a:gd name="T77" fmla="*/ 3358 h 3370"/>
                <a:gd name="T78" fmla="*/ 1101 w 3380"/>
                <a:gd name="T79" fmla="*/ 3265 h 3370"/>
                <a:gd name="T80" fmla="*/ 756 w 3380"/>
                <a:gd name="T81" fmla="*/ 3088 h 3370"/>
                <a:gd name="T82" fmla="*/ 462 w 3380"/>
                <a:gd name="T83" fmla="*/ 2842 h 3370"/>
                <a:gd name="T84" fmla="*/ 231 w 3380"/>
                <a:gd name="T85" fmla="*/ 2535 h 3370"/>
                <a:gd name="T86" fmla="*/ 75 w 3380"/>
                <a:gd name="T87" fmla="*/ 2179 h 3370"/>
                <a:gd name="T88" fmla="*/ 3 w 3380"/>
                <a:gd name="T89" fmla="*/ 1787 h 3370"/>
                <a:gd name="T90" fmla="*/ 28 w 3380"/>
                <a:gd name="T91" fmla="*/ 1383 h 3370"/>
                <a:gd name="T92" fmla="*/ 142 w 3380"/>
                <a:gd name="T93" fmla="*/ 1008 h 3370"/>
                <a:gd name="T94" fmla="*/ 338 w 3380"/>
                <a:gd name="T95" fmla="*/ 675 h 3370"/>
                <a:gd name="T96" fmla="*/ 602 w 3380"/>
                <a:gd name="T97" fmla="*/ 397 h 3370"/>
                <a:gd name="T98" fmla="*/ 923 w 3380"/>
                <a:gd name="T99" fmla="*/ 184 h 3370"/>
                <a:gd name="T100" fmla="*/ 1290 w 3380"/>
                <a:gd name="T101" fmla="*/ 48 h 3370"/>
                <a:gd name="T102" fmla="*/ 1690 w 3380"/>
                <a:gd name="T103" fmla="*/ 0 h 3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80" h="3370">
                  <a:moveTo>
                    <a:pt x="1690" y="0"/>
                  </a:moveTo>
                  <a:lnTo>
                    <a:pt x="1792" y="3"/>
                  </a:lnTo>
                  <a:lnTo>
                    <a:pt x="1894" y="12"/>
                  </a:lnTo>
                  <a:lnTo>
                    <a:pt x="1993" y="28"/>
                  </a:lnTo>
                  <a:lnTo>
                    <a:pt x="2090" y="48"/>
                  </a:lnTo>
                  <a:lnTo>
                    <a:pt x="2186" y="75"/>
                  </a:lnTo>
                  <a:lnTo>
                    <a:pt x="2279" y="105"/>
                  </a:lnTo>
                  <a:lnTo>
                    <a:pt x="2369" y="142"/>
                  </a:lnTo>
                  <a:lnTo>
                    <a:pt x="2457" y="184"/>
                  </a:lnTo>
                  <a:lnTo>
                    <a:pt x="2542" y="231"/>
                  </a:lnTo>
                  <a:lnTo>
                    <a:pt x="2624" y="282"/>
                  </a:lnTo>
                  <a:lnTo>
                    <a:pt x="2703" y="337"/>
                  </a:lnTo>
                  <a:lnTo>
                    <a:pt x="2778" y="397"/>
                  </a:lnTo>
                  <a:lnTo>
                    <a:pt x="2850" y="461"/>
                  </a:lnTo>
                  <a:lnTo>
                    <a:pt x="2918" y="528"/>
                  </a:lnTo>
                  <a:lnTo>
                    <a:pt x="2982" y="600"/>
                  </a:lnTo>
                  <a:lnTo>
                    <a:pt x="3042" y="675"/>
                  </a:lnTo>
                  <a:lnTo>
                    <a:pt x="3097" y="754"/>
                  </a:lnTo>
                  <a:lnTo>
                    <a:pt x="3149" y="835"/>
                  </a:lnTo>
                  <a:lnTo>
                    <a:pt x="3196" y="920"/>
                  </a:lnTo>
                  <a:lnTo>
                    <a:pt x="3238" y="1008"/>
                  </a:lnTo>
                  <a:lnTo>
                    <a:pt x="3275" y="1098"/>
                  </a:lnTo>
                  <a:lnTo>
                    <a:pt x="3305" y="1191"/>
                  </a:lnTo>
                  <a:lnTo>
                    <a:pt x="3332" y="1286"/>
                  </a:lnTo>
                  <a:lnTo>
                    <a:pt x="3352" y="1383"/>
                  </a:lnTo>
                  <a:lnTo>
                    <a:pt x="3368" y="1482"/>
                  </a:lnTo>
                  <a:lnTo>
                    <a:pt x="3377" y="1583"/>
                  </a:lnTo>
                  <a:lnTo>
                    <a:pt x="3380" y="1685"/>
                  </a:lnTo>
                  <a:lnTo>
                    <a:pt x="3377" y="1785"/>
                  </a:lnTo>
                  <a:lnTo>
                    <a:pt x="3369" y="1884"/>
                  </a:lnTo>
                  <a:lnTo>
                    <a:pt x="3353" y="1982"/>
                  </a:lnTo>
                  <a:lnTo>
                    <a:pt x="3333" y="2080"/>
                  </a:lnTo>
                  <a:lnTo>
                    <a:pt x="3307" y="2175"/>
                  </a:lnTo>
                  <a:lnTo>
                    <a:pt x="3276" y="2270"/>
                  </a:lnTo>
                  <a:lnTo>
                    <a:pt x="3268" y="2283"/>
                  </a:lnTo>
                  <a:lnTo>
                    <a:pt x="3258" y="2294"/>
                  </a:lnTo>
                  <a:lnTo>
                    <a:pt x="3246" y="2302"/>
                  </a:lnTo>
                  <a:lnTo>
                    <a:pt x="3233" y="2306"/>
                  </a:lnTo>
                  <a:lnTo>
                    <a:pt x="3217" y="2307"/>
                  </a:lnTo>
                  <a:lnTo>
                    <a:pt x="3203" y="2303"/>
                  </a:lnTo>
                  <a:lnTo>
                    <a:pt x="3189" y="2296"/>
                  </a:lnTo>
                  <a:lnTo>
                    <a:pt x="3179" y="2286"/>
                  </a:lnTo>
                  <a:lnTo>
                    <a:pt x="3171" y="2274"/>
                  </a:lnTo>
                  <a:lnTo>
                    <a:pt x="3167" y="2260"/>
                  </a:lnTo>
                  <a:lnTo>
                    <a:pt x="3166" y="2246"/>
                  </a:lnTo>
                  <a:lnTo>
                    <a:pt x="3170" y="2230"/>
                  </a:lnTo>
                  <a:lnTo>
                    <a:pt x="3200" y="2143"/>
                  </a:lnTo>
                  <a:lnTo>
                    <a:pt x="3223" y="2054"/>
                  </a:lnTo>
                  <a:lnTo>
                    <a:pt x="3243" y="1963"/>
                  </a:lnTo>
                  <a:lnTo>
                    <a:pt x="3256" y="1871"/>
                  </a:lnTo>
                  <a:lnTo>
                    <a:pt x="3264" y="1779"/>
                  </a:lnTo>
                  <a:lnTo>
                    <a:pt x="3267" y="1685"/>
                  </a:lnTo>
                  <a:lnTo>
                    <a:pt x="3264" y="1586"/>
                  </a:lnTo>
                  <a:lnTo>
                    <a:pt x="3255" y="1488"/>
                  </a:lnTo>
                  <a:lnTo>
                    <a:pt x="3240" y="1392"/>
                  </a:lnTo>
                  <a:lnTo>
                    <a:pt x="3219" y="1298"/>
                  </a:lnTo>
                  <a:lnTo>
                    <a:pt x="3193" y="1206"/>
                  </a:lnTo>
                  <a:lnTo>
                    <a:pt x="3161" y="1117"/>
                  </a:lnTo>
                  <a:lnTo>
                    <a:pt x="3124" y="1030"/>
                  </a:lnTo>
                  <a:lnTo>
                    <a:pt x="3082" y="947"/>
                  </a:lnTo>
                  <a:lnTo>
                    <a:pt x="3036" y="865"/>
                  </a:lnTo>
                  <a:lnTo>
                    <a:pt x="2985" y="787"/>
                  </a:lnTo>
                  <a:lnTo>
                    <a:pt x="2928" y="713"/>
                  </a:lnTo>
                  <a:lnTo>
                    <a:pt x="2869" y="641"/>
                  </a:lnTo>
                  <a:lnTo>
                    <a:pt x="2804" y="574"/>
                  </a:lnTo>
                  <a:lnTo>
                    <a:pt x="2737" y="510"/>
                  </a:lnTo>
                  <a:lnTo>
                    <a:pt x="2665" y="450"/>
                  </a:lnTo>
                  <a:lnTo>
                    <a:pt x="2590" y="394"/>
                  </a:lnTo>
                  <a:lnTo>
                    <a:pt x="2512" y="343"/>
                  </a:lnTo>
                  <a:lnTo>
                    <a:pt x="2431" y="297"/>
                  </a:lnTo>
                  <a:lnTo>
                    <a:pt x="2347" y="255"/>
                  </a:lnTo>
                  <a:lnTo>
                    <a:pt x="2259" y="219"/>
                  </a:lnTo>
                  <a:lnTo>
                    <a:pt x="2170" y="187"/>
                  </a:lnTo>
                  <a:lnTo>
                    <a:pt x="2078" y="160"/>
                  </a:lnTo>
                  <a:lnTo>
                    <a:pt x="1984" y="140"/>
                  </a:lnTo>
                  <a:lnTo>
                    <a:pt x="1888" y="125"/>
                  </a:lnTo>
                  <a:lnTo>
                    <a:pt x="1789" y="115"/>
                  </a:lnTo>
                  <a:lnTo>
                    <a:pt x="1690" y="112"/>
                  </a:lnTo>
                  <a:lnTo>
                    <a:pt x="1591" y="115"/>
                  </a:lnTo>
                  <a:lnTo>
                    <a:pt x="1492" y="125"/>
                  </a:lnTo>
                  <a:lnTo>
                    <a:pt x="1396" y="140"/>
                  </a:lnTo>
                  <a:lnTo>
                    <a:pt x="1302" y="160"/>
                  </a:lnTo>
                  <a:lnTo>
                    <a:pt x="1210" y="187"/>
                  </a:lnTo>
                  <a:lnTo>
                    <a:pt x="1121" y="219"/>
                  </a:lnTo>
                  <a:lnTo>
                    <a:pt x="1033" y="255"/>
                  </a:lnTo>
                  <a:lnTo>
                    <a:pt x="949" y="297"/>
                  </a:lnTo>
                  <a:lnTo>
                    <a:pt x="868" y="343"/>
                  </a:lnTo>
                  <a:lnTo>
                    <a:pt x="790" y="394"/>
                  </a:lnTo>
                  <a:lnTo>
                    <a:pt x="715" y="450"/>
                  </a:lnTo>
                  <a:lnTo>
                    <a:pt x="643" y="510"/>
                  </a:lnTo>
                  <a:lnTo>
                    <a:pt x="576" y="574"/>
                  </a:lnTo>
                  <a:lnTo>
                    <a:pt x="511" y="641"/>
                  </a:lnTo>
                  <a:lnTo>
                    <a:pt x="452" y="713"/>
                  </a:lnTo>
                  <a:lnTo>
                    <a:pt x="395" y="787"/>
                  </a:lnTo>
                  <a:lnTo>
                    <a:pt x="344" y="865"/>
                  </a:lnTo>
                  <a:lnTo>
                    <a:pt x="298" y="947"/>
                  </a:lnTo>
                  <a:lnTo>
                    <a:pt x="256" y="1030"/>
                  </a:lnTo>
                  <a:lnTo>
                    <a:pt x="219" y="1117"/>
                  </a:lnTo>
                  <a:lnTo>
                    <a:pt x="187" y="1206"/>
                  </a:lnTo>
                  <a:lnTo>
                    <a:pt x="161" y="1298"/>
                  </a:lnTo>
                  <a:lnTo>
                    <a:pt x="140" y="1392"/>
                  </a:lnTo>
                  <a:lnTo>
                    <a:pt x="125" y="1488"/>
                  </a:lnTo>
                  <a:lnTo>
                    <a:pt x="116" y="1586"/>
                  </a:lnTo>
                  <a:lnTo>
                    <a:pt x="113" y="1685"/>
                  </a:lnTo>
                  <a:lnTo>
                    <a:pt x="116" y="1784"/>
                  </a:lnTo>
                  <a:lnTo>
                    <a:pt x="125" y="1882"/>
                  </a:lnTo>
                  <a:lnTo>
                    <a:pt x="140" y="1978"/>
                  </a:lnTo>
                  <a:lnTo>
                    <a:pt x="161" y="2072"/>
                  </a:lnTo>
                  <a:lnTo>
                    <a:pt x="187" y="2164"/>
                  </a:lnTo>
                  <a:lnTo>
                    <a:pt x="219" y="2253"/>
                  </a:lnTo>
                  <a:lnTo>
                    <a:pt x="256" y="2340"/>
                  </a:lnTo>
                  <a:lnTo>
                    <a:pt x="298" y="2423"/>
                  </a:lnTo>
                  <a:lnTo>
                    <a:pt x="344" y="2505"/>
                  </a:lnTo>
                  <a:lnTo>
                    <a:pt x="395" y="2583"/>
                  </a:lnTo>
                  <a:lnTo>
                    <a:pt x="452" y="2657"/>
                  </a:lnTo>
                  <a:lnTo>
                    <a:pt x="511" y="2729"/>
                  </a:lnTo>
                  <a:lnTo>
                    <a:pt x="576" y="2796"/>
                  </a:lnTo>
                  <a:lnTo>
                    <a:pt x="643" y="2860"/>
                  </a:lnTo>
                  <a:lnTo>
                    <a:pt x="715" y="2920"/>
                  </a:lnTo>
                  <a:lnTo>
                    <a:pt x="790" y="2976"/>
                  </a:lnTo>
                  <a:lnTo>
                    <a:pt x="868" y="3027"/>
                  </a:lnTo>
                  <a:lnTo>
                    <a:pt x="949" y="3073"/>
                  </a:lnTo>
                  <a:lnTo>
                    <a:pt x="1033" y="3115"/>
                  </a:lnTo>
                  <a:lnTo>
                    <a:pt x="1121" y="3151"/>
                  </a:lnTo>
                  <a:lnTo>
                    <a:pt x="1210" y="3183"/>
                  </a:lnTo>
                  <a:lnTo>
                    <a:pt x="1302" y="3210"/>
                  </a:lnTo>
                  <a:lnTo>
                    <a:pt x="1396" y="3230"/>
                  </a:lnTo>
                  <a:lnTo>
                    <a:pt x="1492" y="3245"/>
                  </a:lnTo>
                  <a:lnTo>
                    <a:pt x="1591" y="3255"/>
                  </a:lnTo>
                  <a:lnTo>
                    <a:pt x="1690" y="3258"/>
                  </a:lnTo>
                  <a:lnTo>
                    <a:pt x="1783" y="3255"/>
                  </a:lnTo>
                  <a:lnTo>
                    <a:pt x="1876" y="3246"/>
                  </a:lnTo>
                  <a:lnTo>
                    <a:pt x="1969" y="3233"/>
                  </a:lnTo>
                  <a:lnTo>
                    <a:pt x="2060" y="3214"/>
                  </a:lnTo>
                  <a:lnTo>
                    <a:pt x="2149" y="3190"/>
                  </a:lnTo>
                  <a:lnTo>
                    <a:pt x="2238" y="3161"/>
                  </a:lnTo>
                  <a:lnTo>
                    <a:pt x="2252" y="3157"/>
                  </a:lnTo>
                  <a:lnTo>
                    <a:pt x="2267" y="3158"/>
                  </a:lnTo>
                  <a:lnTo>
                    <a:pt x="2281" y="3162"/>
                  </a:lnTo>
                  <a:lnTo>
                    <a:pt x="2293" y="3170"/>
                  </a:lnTo>
                  <a:lnTo>
                    <a:pt x="2302" y="3180"/>
                  </a:lnTo>
                  <a:lnTo>
                    <a:pt x="2310" y="3193"/>
                  </a:lnTo>
                  <a:lnTo>
                    <a:pt x="2314" y="3208"/>
                  </a:lnTo>
                  <a:lnTo>
                    <a:pt x="2313" y="3223"/>
                  </a:lnTo>
                  <a:lnTo>
                    <a:pt x="2309" y="3236"/>
                  </a:lnTo>
                  <a:lnTo>
                    <a:pt x="2300" y="3248"/>
                  </a:lnTo>
                  <a:lnTo>
                    <a:pt x="2290" y="3259"/>
                  </a:lnTo>
                  <a:lnTo>
                    <a:pt x="2277" y="3266"/>
                  </a:lnTo>
                  <a:lnTo>
                    <a:pt x="2182" y="3297"/>
                  </a:lnTo>
                  <a:lnTo>
                    <a:pt x="2085" y="3323"/>
                  </a:lnTo>
                  <a:lnTo>
                    <a:pt x="1988" y="3343"/>
                  </a:lnTo>
                  <a:lnTo>
                    <a:pt x="1890" y="3359"/>
                  </a:lnTo>
                  <a:lnTo>
                    <a:pt x="1790" y="3367"/>
                  </a:lnTo>
                  <a:lnTo>
                    <a:pt x="1690" y="3370"/>
                  </a:lnTo>
                  <a:lnTo>
                    <a:pt x="1588" y="3367"/>
                  </a:lnTo>
                  <a:lnTo>
                    <a:pt x="1486" y="3358"/>
                  </a:lnTo>
                  <a:lnTo>
                    <a:pt x="1387" y="3342"/>
                  </a:lnTo>
                  <a:lnTo>
                    <a:pt x="1290" y="3322"/>
                  </a:lnTo>
                  <a:lnTo>
                    <a:pt x="1194" y="3295"/>
                  </a:lnTo>
                  <a:lnTo>
                    <a:pt x="1101" y="3265"/>
                  </a:lnTo>
                  <a:lnTo>
                    <a:pt x="1011" y="3228"/>
                  </a:lnTo>
                  <a:lnTo>
                    <a:pt x="923" y="3186"/>
                  </a:lnTo>
                  <a:lnTo>
                    <a:pt x="838" y="3139"/>
                  </a:lnTo>
                  <a:lnTo>
                    <a:pt x="756" y="3088"/>
                  </a:lnTo>
                  <a:lnTo>
                    <a:pt x="677" y="3033"/>
                  </a:lnTo>
                  <a:lnTo>
                    <a:pt x="602" y="2973"/>
                  </a:lnTo>
                  <a:lnTo>
                    <a:pt x="530" y="2909"/>
                  </a:lnTo>
                  <a:lnTo>
                    <a:pt x="462" y="2842"/>
                  </a:lnTo>
                  <a:lnTo>
                    <a:pt x="398" y="2770"/>
                  </a:lnTo>
                  <a:lnTo>
                    <a:pt x="338" y="2695"/>
                  </a:lnTo>
                  <a:lnTo>
                    <a:pt x="283" y="2616"/>
                  </a:lnTo>
                  <a:lnTo>
                    <a:pt x="231" y="2535"/>
                  </a:lnTo>
                  <a:lnTo>
                    <a:pt x="184" y="2450"/>
                  </a:lnTo>
                  <a:lnTo>
                    <a:pt x="142" y="2362"/>
                  </a:lnTo>
                  <a:lnTo>
                    <a:pt x="105" y="2272"/>
                  </a:lnTo>
                  <a:lnTo>
                    <a:pt x="75" y="2179"/>
                  </a:lnTo>
                  <a:lnTo>
                    <a:pt x="48" y="2084"/>
                  </a:lnTo>
                  <a:lnTo>
                    <a:pt x="28" y="1987"/>
                  </a:lnTo>
                  <a:lnTo>
                    <a:pt x="12" y="1888"/>
                  </a:lnTo>
                  <a:lnTo>
                    <a:pt x="3" y="1787"/>
                  </a:lnTo>
                  <a:lnTo>
                    <a:pt x="0" y="1685"/>
                  </a:lnTo>
                  <a:lnTo>
                    <a:pt x="3" y="1583"/>
                  </a:lnTo>
                  <a:lnTo>
                    <a:pt x="12" y="1482"/>
                  </a:lnTo>
                  <a:lnTo>
                    <a:pt x="28" y="1383"/>
                  </a:lnTo>
                  <a:lnTo>
                    <a:pt x="48" y="1286"/>
                  </a:lnTo>
                  <a:lnTo>
                    <a:pt x="75" y="1191"/>
                  </a:lnTo>
                  <a:lnTo>
                    <a:pt x="105" y="1098"/>
                  </a:lnTo>
                  <a:lnTo>
                    <a:pt x="142" y="1008"/>
                  </a:lnTo>
                  <a:lnTo>
                    <a:pt x="184" y="920"/>
                  </a:lnTo>
                  <a:lnTo>
                    <a:pt x="231" y="835"/>
                  </a:lnTo>
                  <a:lnTo>
                    <a:pt x="283" y="754"/>
                  </a:lnTo>
                  <a:lnTo>
                    <a:pt x="338" y="675"/>
                  </a:lnTo>
                  <a:lnTo>
                    <a:pt x="398" y="600"/>
                  </a:lnTo>
                  <a:lnTo>
                    <a:pt x="462" y="528"/>
                  </a:lnTo>
                  <a:lnTo>
                    <a:pt x="530" y="461"/>
                  </a:lnTo>
                  <a:lnTo>
                    <a:pt x="602" y="397"/>
                  </a:lnTo>
                  <a:lnTo>
                    <a:pt x="677" y="337"/>
                  </a:lnTo>
                  <a:lnTo>
                    <a:pt x="756" y="282"/>
                  </a:lnTo>
                  <a:lnTo>
                    <a:pt x="838" y="231"/>
                  </a:lnTo>
                  <a:lnTo>
                    <a:pt x="923" y="184"/>
                  </a:lnTo>
                  <a:lnTo>
                    <a:pt x="1011" y="142"/>
                  </a:lnTo>
                  <a:lnTo>
                    <a:pt x="1101" y="105"/>
                  </a:lnTo>
                  <a:lnTo>
                    <a:pt x="1194" y="75"/>
                  </a:lnTo>
                  <a:lnTo>
                    <a:pt x="1290" y="48"/>
                  </a:lnTo>
                  <a:lnTo>
                    <a:pt x="1387" y="28"/>
                  </a:lnTo>
                  <a:lnTo>
                    <a:pt x="1486" y="12"/>
                  </a:lnTo>
                  <a:lnTo>
                    <a:pt x="1588" y="3"/>
                  </a:lnTo>
                  <a:lnTo>
                    <a:pt x="16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48">
              <a:extLst>
                <a:ext uri="{FF2B5EF4-FFF2-40B4-BE49-F238E27FC236}">
                  <a16:creationId xmlns:a16="http://schemas.microsoft.com/office/drawing/2014/main" id="{03AAEEB0-F105-CA08-EF60-DFDB27C0C9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9450" y="3046413"/>
              <a:ext cx="88900" cy="177800"/>
            </a:xfrm>
            <a:custGeom>
              <a:avLst/>
              <a:gdLst>
                <a:gd name="T0" fmla="*/ 358 w 563"/>
                <a:gd name="T1" fmla="*/ 891 h 1123"/>
                <a:gd name="T2" fmla="*/ 410 w 563"/>
                <a:gd name="T3" fmla="*/ 851 h 1123"/>
                <a:gd name="T4" fmla="*/ 429 w 563"/>
                <a:gd name="T5" fmla="*/ 806 h 1123"/>
                <a:gd name="T6" fmla="*/ 418 w 563"/>
                <a:gd name="T7" fmla="*/ 754 h 1123"/>
                <a:gd name="T8" fmla="*/ 338 w 563"/>
                <a:gd name="T9" fmla="*/ 683 h 1123"/>
                <a:gd name="T10" fmla="*/ 185 w 563"/>
                <a:gd name="T11" fmla="*/ 255 h 1123"/>
                <a:gd name="T12" fmla="*/ 143 w 563"/>
                <a:gd name="T13" fmla="*/ 298 h 1123"/>
                <a:gd name="T14" fmla="*/ 134 w 563"/>
                <a:gd name="T15" fmla="*/ 346 h 1123"/>
                <a:gd name="T16" fmla="*/ 155 w 563"/>
                <a:gd name="T17" fmla="*/ 396 h 1123"/>
                <a:gd name="T18" fmla="*/ 225 w 563"/>
                <a:gd name="T19" fmla="*/ 234 h 1123"/>
                <a:gd name="T20" fmla="*/ 314 w 563"/>
                <a:gd name="T21" fmla="*/ 11 h 1123"/>
                <a:gd name="T22" fmla="*/ 338 w 563"/>
                <a:gd name="T23" fmla="*/ 56 h 1123"/>
                <a:gd name="T24" fmla="*/ 410 w 563"/>
                <a:gd name="T25" fmla="*/ 143 h 1123"/>
                <a:gd name="T26" fmla="*/ 498 w 563"/>
                <a:gd name="T27" fmla="*/ 214 h 1123"/>
                <a:gd name="T28" fmla="*/ 552 w 563"/>
                <a:gd name="T29" fmla="*/ 314 h 1123"/>
                <a:gd name="T30" fmla="*/ 560 w 563"/>
                <a:gd name="T31" fmla="*/ 410 h 1123"/>
                <a:gd name="T32" fmla="*/ 524 w 563"/>
                <a:gd name="T33" fmla="*/ 446 h 1123"/>
                <a:gd name="T34" fmla="*/ 474 w 563"/>
                <a:gd name="T35" fmla="*/ 438 h 1123"/>
                <a:gd name="T36" fmla="*/ 450 w 563"/>
                <a:gd name="T37" fmla="*/ 393 h 1123"/>
                <a:gd name="T38" fmla="*/ 427 w 563"/>
                <a:gd name="T39" fmla="*/ 307 h 1123"/>
                <a:gd name="T40" fmla="*/ 364 w 563"/>
                <a:gd name="T41" fmla="*/ 247 h 1123"/>
                <a:gd name="T42" fmla="*/ 463 w 563"/>
                <a:gd name="T43" fmla="*/ 638 h 1123"/>
                <a:gd name="T44" fmla="*/ 524 w 563"/>
                <a:gd name="T45" fmla="*/ 714 h 1123"/>
                <a:gd name="T46" fmla="*/ 541 w 563"/>
                <a:gd name="T47" fmla="*/ 809 h 1123"/>
                <a:gd name="T48" fmla="*/ 515 w 563"/>
                <a:gd name="T49" fmla="*/ 898 h 1123"/>
                <a:gd name="T50" fmla="*/ 440 w 563"/>
                <a:gd name="T51" fmla="*/ 974 h 1123"/>
                <a:gd name="T52" fmla="*/ 338 w 563"/>
                <a:gd name="T53" fmla="*/ 1018 h 1123"/>
                <a:gd name="T54" fmla="*/ 326 w 563"/>
                <a:gd name="T55" fmla="*/ 1099 h 1123"/>
                <a:gd name="T56" fmla="*/ 281 w 563"/>
                <a:gd name="T57" fmla="*/ 1123 h 1123"/>
                <a:gd name="T58" fmla="*/ 236 w 563"/>
                <a:gd name="T59" fmla="*/ 1099 h 1123"/>
                <a:gd name="T60" fmla="*/ 225 w 563"/>
                <a:gd name="T61" fmla="*/ 1018 h 1123"/>
                <a:gd name="T62" fmla="*/ 120 w 563"/>
                <a:gd name="T63" fmla="*/ 972 h 1123"/>
                <a:gd name="T64" fmla="*/ 42 w 563"/>
                <a:gd name="T65" fmla="*/ 890 h 1123"/>
                <a:gd name="T66" fmla="*/ 3 w 563"/>
                <a:gd name="T67" fmla="*/ 782 h 1123"/>
                <a:gd name="T68" fmla="*/ 11 w 563"/>
                <a:gd name="T69" fmla="*/ 709 h 1123"/>
                <a:gd name="T70" fmla="*/ 56 w 563"/>
                <a:gd name="T71" fmla="*/ 686 h 1123"/>
                <a:gd name="T72" fmla="*/ 101 w 563"/>
                <a:gd name="T73" fmla="*/ 709 h 1123"/>
                <a:gd name="T74" fmla="*/ 115 w 563"/>
                <a:gd name="T75" fmla="*/ 773 h 1123"/>
                <a:gd name="T76" fmla="*/ 153 w 563"/>
                <a:gd name="T77" fmla="*/ 851 h 1123"/>
                <a:gd name="T78" fmla="*/ 225 w 563"/>
                <a:gd name="T79" fmla="*/ 900 h 1123"/>
                <a:gd name="T80" fmla="*/ 75 w 563"/>
                <a:gd name="T81" fmla="*/ 475 h 1123"/>
                <a:gd name="T82" fmla="*/ 27 w 563"/>
                <a:gd name="T83" fmla="*/ 390 h 1123"/>
                <a:gd name="T84" fmla="*/ 25 w 563"/>
                <a:gd name="T85" fmla="*/ 295 h 1123"/>
                <a:gd name="T86" fmla="*/ 66 w 563"/>
                <a:gd name="T87" fmla="*/ 212 h 1123"/>
                <a:gd name="T88" fmla="*/ 154 w 563"/>
                <a:gd name="T89" fmla="*/ 142 h 1123"/>
                <a:gd name="T90" fmla="*/ 225 w 563"/>
                <a:gd name="T91" fmla="*/ 56 h 1123"/>
                <a:gd name="T92" fmla="*/ 248 w 563"/>
                <a:gd name="T93" fmla="*/ 11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1123">
                  <a:moveTo>
                    <a:pt x="338" y="683"/>
                  </a:moveTo>
                  <a:lnTo>
                    <a:pt x="338" y="900"/>
                  </a:lnTo>
                  <a:lnTo>
                    <a:pt x="358" y="891"/>
                  </a:lnTo>
                  <a:lnTo>
                    <a:pt x="378" y="881"/>
                  </a:lnTo>
                  <a:lnTo>
                    <a:pt x="395" y="867"/>
                  </a:lnTo>
                  <a:lnTo>
                    <a:pt x="410" y="851"/>
                  </a:lnTo>
                  <a:lnTo>
                    <a:pt x="420" y="837"/>
                  </a:lnTo>
                  <a:lnTo>
                    <a:pt x="426" y="823"/>
                  </a:lnTo>
                  <a:lnTo>
                    <a:pt x="429" y="806"/>
                  </a:lnTo>
                  <a:lnTo>
                    <a:pt x="429" y="789"/>
                  </a:lnTo>
                  <a:lnTo>
                    <a:pt x="426" y="771"/>
                  </a:lnTo>
                  <a:lnTo>
                    <a:pt x="418" y="754"/>
                  </a:lnTo>
                  <a:lnTo>
                    <a:pt x="407" y="739"/>
                  </a:lnTo>
                  <a:lnTo>
                    <a:pt x="394" y="726"/>
                  </a:lnTo>
                  <a:lnTo>
                    <a:pt x="338" y="683"/>
                  </a:lnTo>
                  <a:close/>
                  <a:moveTo>
                    <a:pt x="225" y="234"/>
                  </a:moveTo>
                  <a:lnTo>
                    <a:pt x="205" y="244"/>
                  </a:lnTo>
                  <a:lnTo>
                    <a:pt x="185" y="255"/>
                  </a:lnTo>
                  <a:lnTo>
                    <a:pt x="168" y="268"/>
                  </a:lnTo>
                  <a:lnTo>
                    <a:pt x="152" y="283"/>
                  </a:lnTo>
                  <a:lnTo>
                    <a:pt x="143" y="298"/>
                  </a:lnTo>
                  <a:lnTo>
                    <a:pt x="137" y="313"/>
                  </a:lnTo>
                  <a:lnTo>
                    <a:pt x="134" y="329"/>
                  </a:lnTo>
                  <a:lnTo>
                    <a:pt x="134" y="346"/>
                  </a:lnTo>
                  <a:lnTo>
                    <a:pt x="137" y="364"/>
                  </a:lnTo>
                  <a:lnTo>
                    <a:pt x="145" y="380"/>
                  </a:lnTo>
                  <a:lnTo>
                    <a:pt x="155" y="396"/>
                  </a:lnTo>
                  <a:lnTo>
                    <a:pt x="169" y="409"/>
                  </a:lnTo>
                  <a:lnTo>
                    <a:pt x="225" y="453"/>
                  </a:lnTo>
                  <a:lnTo>
                    <a:pt x="225" y="234"/>
                  </a:lnTo>
                  <a:close/>
                  <a:moveTo>
                    <a:pt x="281" y="0"/>
                  </a:moveTo>
                  <a:lnTo>
                    <a:pt x="299" y="3"/>
                  </a:lnTo>
                  <a:lnTo>
                    <a:pt x="314" y="11"/>
                  </a:lnTo>
                  <a:lnTo>
                    <a:pt x="326" y="23"/>
                  </a:lnTo>
                  <a:lnTo>
                    <a:pt x="335" y="38"/>
                  </a:lnTo>
                  <a:lnTo>
                    <a:pt x="338" y="56"/>
                  </a:lnTo>
                  <a:lnTo>
                    <a:pt x="338" y="117"/>
                  </a:lnTo>
                  <a:lnTo>
                    <a:pt x="376" y="128"/>
                  </a:lnTo>
                  <a:lnTo>
                    <a:pt x="410" y="143"/>
                  </a:lnTo>
                  <a:lnTo>
                    <a:pt x="443" y="163"/>
                  </a:lnTo>
                  <a:lnTo>
                    <a:pt x="473" y="186"/>
                  </a:lnTo>
                  <a:lnTo>
                    <a:pt x="498" y="214"/>
                  </a:lnTo>
                  <a:lnTo>
                    <a:pt x="521" y="245"/>
                  </a:lnTo>
                  <a:lnTo>
                    <a:pt x="538" y="278"/>
                  </a:lnTo>
                  <a:lnTo>
                    <a:pt x="552" y="314"/>
                  </a:lnTo>
                  <a:lnTo>
                    <a:pt x="560" y="353"/>
                  </a:lnTo>
                  <a:lnTo>
                    <a:pt x="563" y="393"/>
                  </a:lnTo>
                  <a:lnTo>
                    <a:pt x="560" y="410"/>
                  </a:lnTo>
                  <a:lnTo>
                    <a:pt x="552" y="426"/>
                  </a:lnTo>
                  <a:lnTo>
                    <a:pt x="539" y="438"/>
                  </a:lnTo>
                  <a:lnTo>
                    <a:pt x="524" y="446"/>
                  </a:lnTo>
                  <a:lnTo>
                    <a:pt x="507" y="449"/>
                  </a:lnTo>
                  <a:lnTo>
                    <a:pt x="489" y="446"/>
                  </a:lnTo>
                  <a:lnTo>
                    <a:pt x="474" y="438"/>
                  </a:lnTo>
                  <a:lnTo>
                    <a:pt x="462" y="426"/>
                  </a:lnTo>
                  <a:lnTo>
                    <a:pt x="453" y="410"/>
                  </a:lnTo>
                  <a:lnTo>
                    <a:pt x="450" y="393"/>
                  </a:lnTo>
                  <a:lnTo>
                    <a:pt x="447" y="362"/>
                  </a:lnTo>
                  <a:lnTo>
                    <a:pt x="439" y="333"/>
                  </a:lnTo>
                  <a:lnTo>
                    <a:pt x="427" y="307"/>
                  </a:lnTo>
                  <a:lnTo>
                    <a:pt x="409" y="283"/>
                  </a:lnTo>
                  <a:lnTo>
                    <a:pt x="389" y="263"/>
                  </a:lnTo>
                  <a:lnTo>
                    <a:pt x="364" y="247"/>
                  </a:lnTo>
                  <a:lnTo>
                    <a:pt x="338" y="234"/>
                  </a:lnTo>
                  <a:lnTo>
                    <a:pt x="338" y="540"/>
                  </a:lnTo>
                  <a:lnTo>
                    <a:pt x="463" y="638"/>
                  </a:lnTo>
                  <a:lnTo>
                    <a:pt x="487" y="659"/>
                  </a:lnTo>
                  <a:lnTo>
                    <a:pt x="508" y="686"/>
                  </a:lnTo>
                  <a:lnTo>
                    <a:pt x="524" y="714"/>
                  </a:lnTo>
                  <a:lnTo>
                    <a:pt x="535" y="745"/>
                  </a:lnTo>
                  <a:lnTo>
                    <a:pt x="541" y="778"/>
                  </a:lnTo>
                  <a:lnTo>
                    <a:pt x="541" y="809"/>
                  </a:lnTo>
                  <a:lnTo>
                    <a:pt x="537" y="840"/>
                  </a:lnTo>
                  <a:lnTo>
                    <a:pt x="528" y="870"/>
                  </a:lnTo>
                  <a:lnTo>
                    <a:pt x="515" y="898"/>
                  </a:lnTo>
                  <a:lnTo>
                    <a:pt x="496" y="924"/>
                  </a:lnTo>
                  <a:lnTo>
                    <a:pt x="470" y="950"/>
                  </a:lnTo>
                  <a:lnTo>
                    <a:pt x="440" y="974"/>
                  </a:lnTo>
                  <a:lnTo>
                    <a:pt x="408" y="993"/>
                  </a:lnTo>
                  <a:lnTo>
                    <a:pt x="374" y="1007"/>
                  </a:lnTo>
                  <a:lnTo>
                    <a:pt x="338" y="1018"/>
                  </a:lnTo>
                  <a:lnTo>
                    <a:pt x="338" y="1067"/>
                  </a:lnTo>
                  <a:lnTo>
                    <a:pt x="335" y="1084"/>
                  </a:lnTo>
                  <a:lnTo>
                    <a:pt x="326" y="1099"/>
                  </a:lnTo>
                  <a:lnTo>
                    <a:pt x="314" y="1112"/>
                  </a:lnTo>
                  <a:lnTo>
                    <a:pt x="299" y="1120"/>
                  </a:lnTo>
                  <a:lnTo>
                    <a:pt x="281" y="1123"/>
                  </a:lnTo>
                  <a:lnTo>
                    <a:pt x="264" y="1120"/>
                  </a:lnTo>
                  <a:lnTo>
                    <a:pt x="248" y="1112"/>
                  </a:lnTo>
                  <a:lnTo>
                    <a:pt x="236" y="1099"/>
                  </a:lnTo>
                  <a:lnTo>
                    <a:pt x="228" y="1084"/>
                  </a:lnTo>
                  <a:lnTo>
                    <a:pt x="225" y="1067"/>
                  </a:lnTo>
                  <a:lnTo>
                    <a:pt x="225" y="1018"/>
                  </a:lnTo>
                  <a:lnTo>
                    <a:pt x="187" y="1006"/>
                  </a:lnTo>
                  <a:lnTo>
                    <a:pt x="152" y="991"/>
                  </a:lnTo>
                  <a:lnTo>
                    <a:pt x="120" y="972"/>
                  </a:lnTo>
                  <a:lnTo>
                    <a:pt x="90" y="948"/>
                  </a:lnTo>
                  <a:lnTo>
                    <a:pt x="64" y="921"/>
                  </a:lnTo>
                  <a:lnTo>
                    <a:pt x="42" y="890"/>
                  </a:lnTo>
                  <a:lnTo>
                    <a:pt x="24" y="856"/>
                  </a:lnTo>
                  <a:lnTo>
                    <a:pt x="11" y="821"/>
                  </a:lnTo>
                  <a:lnTo>
                    <a:pt x="3" y="782"/>
                  </a:lnTo>
                  <a:lnTo>
                    <a:pt x="0" y="742"/>
                  </a:lnTo>
                  <a:lnTo>
                    <a:pt x="3" y="725"/>
                  </a:lnTo>
                  <a:lnTo>
                    <a:pt x="11" y="709"/>
                  </a:lnTo>
                  <a:lnTo>
                    <a:pt x="23" y="697"/>
                  </a:lnTo>
                  <a:lnTo>
                    <a:pt x="39" y="689"/>
                  </a:lnTo>
                  <a:lnTo>
                    <a:pt x="56" y="686"/>
                  </a:lnTo>
                  <a:lnTo>
                    <a:pt x="73" y="689"/>
                  </a:lnTo>
                  <a:lnTo>
                    <a:pt x="89" y="697"/>
                  </a:lnTo>
                  <a:lnTo>
                    <a:pt x="101" y="709"/>
                  </a:lnTo>
                  <a:lnTo>
                    <a:pt x="109" y="725"/>
                  </a:lnTo>
                  <a:lnTo>
                    <a:pt x="112" y="742"/>
                  </a:lnTo>
                  <a:lnTo>
                    <a:pt x="115" y="773"/>
                  </a:lnTo>
                  <a:lnTo>
                    <a:pt x="124" y="801"/>
                  </a:lnTo>
                  <a:lnTo>
                    <a:pt x="136" y="828"/>
                  </a:lnTo>
                  <a:lnTo>
                    <a:pt x="153" y="851"/>
                  </a:lnTo>
                  <a:lnTo>
                    <a:pt x="174" y="872"/>
                  </a:lnTo>
                  <a:lnTo>
                    <a:pt x="198" y="888"/>
                  </a:lnTo>
                  <a:lnTo>
                    <a:pt x="225" y="900"/>
                  </a:lnTo>
                  <a:lnTo>
                    <a:pt x="225" y="595"/>
                  </a:lnTo>
                  <a:lnTo>
                    <a:pt x="99" y="498"/>
                  </a:lnTo>
                  <a:lnTo>
                    <a:pt x="75" y="475"/>
                  </a:lnTo>
                  <a:lnTo>
                    <a:pt x="55" y="450"/>
                  </a:lnTo>
                  <a:lnTo>
                    <a:pt x="39" y="421"/>
                  </a:lnTo>
                  <a:lnTo>
                    <a:pt x="27" y="390"/>
                  </a:lnTo>
                  <a:lnTo>
                    <a:pt x="21" y="358"/>
                  </a:lnTo>
                  <a:lnTo>
                    <a:pt x="21" y="325"/>
                  </a:lnTo>
                  <a:lnTo>
                    <a:pt x="25" y="295"/>
                  </a:lnTo>
                  <a:lnTo>
                    <a:pt x="34" y="265"/>
                  </a:lnTo>
                  <a:lnTo>
                    <a:pt x="48" y="237"/>
                  </a:lnTo>
                  <a:lnTo>
                    <a:pt x="66" y="212"/>
                  </a:lnTo>
                  <a:lnTo>
                    <a:pt x="93" y="184"/>
                  </a:lnTo>
                  <a:lnTo>
                    <a:pt x="123" y="161"/>
                  </a:lnTo>
                  <a:lnTo>
                    <a:pt x="154" y="142"/>
                  </a:lnTo>
                  <a:lnTo>
                    <a:pt x="189" y="127"/>
                  </a:lnTo>
                  <a:lnTo>
                    <a:pt x="225" y="118"/>
                  </a:lnTo>
                  <a:lnTo>
                    <a:pt x="225" y="56"/>
                  </a:lnTo>
                  <a:lnTo>
                    <a:pt x="228" y="38"/>
                  </a:lnTo>
                  <a:lnTo>
                    <a:pt x="236" y="23"/>
                  </a:lnTo>
                  <a:lnTo>
                    <a:pt x="248" y="11"/>
                  </a:lnTo>
                  <a:lnTo>
                    <a:pt x="264" y="3"/>
                  </a:lnTo>
                  <a:lnTo>
                    <a:pt x="2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id="{C9E22122-4655-ACCB-ED83-2C7261D63452}"/>
              </a:ext>
            </a:extLst>
          </p:cNvPr>
          <p:cNvSpPr/>
          <p:nvPr/>
        </p:nvSpPr>
        <p:spPr>
          <a:xfrm>
            <a:off x="4031651" y="-31544322"/>
            <a:ext cx="50197676" cy="5019767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4A40E2-D71E-EE6F-E73E-2A67918EB57C}"/>
              </a:ext>
            </a:extLst>
          </p:cNvPr>
          <p:cNvSpPr txBox="1"/>
          <p:nvPr/>
        </p:nvSpPr>
        <p:spPr>
          <a:xfrm>
            <a:off x="894588" y="4435982"/>
            <a:ext cx="19909152" cy="951029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just"/>
            <a:r>
              <a:rPr lang="ru-RU" sz="36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конкуренты:</a:t>
            </a:r>
          </a:p>
          <a:p>
            <a:r>
              <a:rPr lang="ru-RU" sz="3600" dirty="0"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России: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INDUCTOTHERM (Россия)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ТЕСЛАЙН (Россия)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ООО «РТИН» (Россия)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ООО «ЭКОМ» (Россия)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ООО НКВП «ПЕТРА» </a:t>
            </a:r>
            <a:r>
              <a:rPr lang="ru-RU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(Россия)</a:t>
            </a:r>
            <a:endParaRPr lang="ru-RU" sz="3600" b="0" i="0" dirty="0">
              <a:solidFill>
                <a:srgbClr val="333333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ООО «СОДРУЖЕСТВО» </a:t>
            </a:r>
            <a:r>
              <a:rPr lang="ru-RU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(Россия)</a:t>
            </a:r>
            <a:endParaRPr lang="ru-RU" sz="3600" b="0" i="0" dirty="0">
              <a:solidFill>
                <a:srgbClr val="333333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ПАО «ЭЛЕКТРОМЕХАНИКА» </a:t>
            </a:r>
            <a:r>
              <a:rPr lang="ru-RU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(Россия)</a:t>
            </a:r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3600" dirty="0"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3600" dirty="0"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миру: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FIVES STEIN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FOSHAN FANSHUN MACHINERY CO. LTD</a:t>
            </a:r>
            <a:endParaRPr lang="ru-RU" sz="3600" b="0" i="0" dirty="0">
              <a:solidFill>
                <a:srgbClr val="333333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INDUCTOTHERM GROUP</a:t>
            </a:r>
            <a:endParaRPr lang="ru-RU" sz="3600" b="0" i="0" dirty="0">
              <a:solidFill>
                <a:srgbClr val="333333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JP CHINA TRADE INTL CO. LTD</a:t>
            </a:r>
            <a:endParaRPr lang="ru-RU" sz="3600" b="0" i="0" dirty="0">
              <a:solidFill>
                <a:srgbClr val="333333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OTTO JUNKER GMBH</a:t>
            </a:r>
            <a:endParaRPr lang="ru-RU" sz="3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Рынок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1CB7908-2516-2930-FE53-D72E276D681F}"/>
              </a:ext>
            </a:extLst>
          </p:cNvPr>
          <p:cNvGrpSpPr/>
          <p:nvPr/>
        </p:nvGrpSpPr>
        <p:grpSpPr>
          <a:xfrm rot="3930909">
            <a:off x="-5375517" y="19763829"/>
            <a:ext cx="8090776" cy="8796210"/>
            <a:chOff x="-12191636" y="872884"/>
            <a:chExt cx="8090776" cy="8796210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CBEE9DC8-C5FA-5B8B-B18C-3E4955867416}"/>
                </a:ext>
              </a:extLst>
            </p:cNvPr>
            <p:cNvSpPr/>
            <p:nvPr/>
          </p:nvSpPr>
          <p:spPr>
            <a:xfrm>
              <a:off x="-12191636" y="872884"/>
              <a:ext cx="8090776" cy="8796210"/>
            </a:xfrm>
            <a:prstGeom prst="roundRect">
              <a:avLst/>
            </a:prstGeom>
            <a:solidFill>
              <a:schemeClr val="tx1">
                <a:alpha val="44000"/>
              </a:schemeClr>
            </a:solidFill>
            <a:effectLst>
              <a:glow>
                <a:srgbClr val="F66D53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Текст 2">
              <a:extLst>
                <a:ext uri="{FF2B5EF4-FFF2-40B4-BE49-F238E27FC236}">
                  <a16:creationId xmlns:a16="http://schemas.microsoft.com/office/drawing/2014/main" id="{FBE9E667-A84C-8079-81A0-7A46A7BC24D9}"/>
                </a:ext>
              </a:extLst>
            </p:cNvPr>
            <p:cNvSpPr txBox="1">
              <a:spLocks/>
            </p:cNvSpPr>
            <p:nvPr/>
          </p:nvSpPr>
          <p:spPr>
            <a:xfrm>
              <a:off x="-11558464" y="3068583"/>
              <a:ext cx="6856040" cy="5874024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buClrTx/>
              </a:pP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Наша команда в области разработки и внедрения </a:t>
              </a:r>
              <a:r>
                <a:rPr lang="ru-RU" sz="3600" dirty="0">
                  <a:solidFill>
                    <a:schemeClr val="bg1"/>
                  </a:solidFill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индукционных систем нагрева 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предлагает техническое решение. Оно позволяет </a:t>
              </a:r>
              <a:r>
                <a:rPr lang="ru-RU" sz="3600" dirty="0">
                  <a:solidFill>
                    <a:schemeClr val="bg1"/>
                  </a:solidFill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сохранить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физическую теплоту слябов и </a:t>
              </a:r>
              <a:r>
                <a:rPr lang="ru-RU" sz="3600" dirty="0">
                  <a:solidFill>
                    <a:schemeClr val="bg1"/>
                  </a:solidFill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сократить время и затраты </a:t>
              </a:r>
              <a:r>
                <a:rPr lang="ru-RU" sz="3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 их нагрев, ведь слябы уже будут нагреты до определенной температуры перед загрузкой в печь</a:t>
              </a:r>
            </a:p>
          </p:txBody>
        </p:sp>
        <p:sp>
          <p:nvSpPr>
            <p:cNvPr id="8" name="Заголовок 1">
              <a:extLst>
                <a:ext uri="{FF2B5EF4-FFF2-40B4-BE49-F238E27FC236}">
                  <a16:creationId xmlns:a16="http://schemas.microsoft.com/office/drawing/2014/main" id="{C541FDB8-0DBC-5119-EF52-F64E5D612A86}"/>
                </a:ext>
              </a:extLst>
            </p:cNvPr>
            <p:cNvSpPr txBox="1">
              <a:spLocks/>
            </p:cNvSpPr>
            <p:nvPr/>
          </p:nvSpPr>
          <p:spPr>
            <a:xfrm>
              <a:off x="-10178724" y="1599371"/>
              <a:ext cx="4164785" cy="1061768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ru-RU" sz="7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Решение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DE55165-E980-34F9-0F8F-71B31700AC4D}"/>
              </a:ext>
            </a:extLst>
          </p:cNvPr>
          <p:cNvGrpSpPr/>
          <p:nvPr/>
        </p:nvGrpSpPr>
        <p:grpSpPr>
          <a:xfrm rot="19369102">
            <a:off x="1415840" y="-17981777"/>
            <a:ext cx="8566468" cy="9313378"/>
            <a:chOff x="-15888027" y="614300"/>
            <a:chExt cx="8566468" cy="9313378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E08DD6E5-7D69-8D78-CCFB-AF5F720B4F8B}"/>
                </a:ext>
              </a:extLst>
            </p:cNvPr>
            <p:cNvSpPr/>
            <p:nvPr/>
          </p:nvSpPr>
          <p:spPr>
            <a:xfrm>
              <a:off x="-15888027" y="614300"/>
              <a:ext cx="8566468" cy="9313378"/>
            </a:xfrm>
            <a:prstGeom prst="roundRect">
              <a:avLst/>
            </a:prstGeom>
            <a:solidFill>
              <a:schemeClr val="tx1">
                <a:alpha val="44000"/>
              </a:schemeClr>
            </a:solidFill>
            <a:effectLst>
              <a:glow>
                <a:srgbClr val="F66D53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Текст 2">
              <a:extLst>
                <a:ext uri="{FF2B5EF4-FFF2-40B4-BE49-F238E27FC236}">
                  <a16:creationId xmlns:a16="http://schemas.microsoft.com/office/drawing/2014/main" id="{31FE8A71-66AB-E49F-6B05-45BA947E0D17}"/>
                </a:ext>
              </a:extLst>
            </p:cNvPr>
            <p:cNvSpPr txBox="1">
              <a:spLocks/>
            </p:cNvSpPr>
            <p:nvPr/>
          </p:nvSpPr>
          <p:spPr>
            <a:xfrm>
              <a:off x="-15032813" y="1144867"/>
              <a:ext cx="6856040" cy="7861314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buClrTx/>
              </a:pPr>
              <a:r>
                <a:rPr lang="ru-RU" sz="3600" b="0" i="0" dirty="0">
                  <a:solidFill>
                    <a:schemeClr val="bg1"/>
                  </a:solidFill>
                  <a:effectLst/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Индукционный нагрев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— нагрев тел в электромагнитном поле за счёт теплового действия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вихревых электрических токов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, протекающего по нагреваемому телу и возбуждаемого в нём благодаря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highlight>
                    <a:srgbClr val="3C4447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явлению электромагнитной индукции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. </a:t>
              </a:r>
              <a:r>
                <a:rPr lang="ru-RU" sz="3600" b="0" i="1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Индукционная печь </a:t>
              </a:r>
              <a:r>
                <a:rPr lang="ru-RU" sz="3600" b="0" i="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— часть индукционной установки, включающая в себя индуктор, каркас, камеру для нагрева или плавки, вакуумную систему, механизмы наклона печи или перемещения нагреваемых изделий в пространстве</a:t>
              </a:r>
              <a:endParaRPr lang="ru-RU" sz="4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EE1156E-FC9A-52A2-67D0-EDAEEA983D1A}"/>
              </a:ext>
            </a:extLst>
          </p:cNvPr>
          <p:cNvSpPr txBox="1"/>
          <p:nvPr/>
        </p:nvSpPr>
        <p:spPr>
          <a:xfrm>
            <a:off x="894588" y="1573582"/>
            <a:ext cx="186360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Согласно расчетам аналитиков </a:t>
            </a:r>
            <a:r>
              <a:rPr lang="ru-RU" sz="3600" b="0" i="0" dirty="0">
                <a:solidFill>
                  <a:srgbClr val="333333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DISCOVERY Research Group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ru-RU" sz="3600" b="1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объем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рынка печей индукционных промышленных в России в </a:t>
            </a:r>
            <a:r>
              <a:rPr lang="ru-RU" sz="3600" b="0" i="0" u="sng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2021 г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составил </a:t>
            </a:r>
            <a:r>
              <a:rPr lang="ru-RU" sz="3600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$21,2 млн</a:t>
            </a:r>
          </a:p>
          <a:p>
            <a:r>
              <a:rPr lang="ru-RU" sz="3600" b="1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Лидером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в объеме импорта печей индукционных промышленных в стоимостном выражении в 2021 году стал производитель </a:t>
            </a:r>
            <a:r>
              <a:rPr lang="ru-RU" sz="3600" b="0" i="1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FIVES STEIN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r>
              <a:rPr lang="ru-RU" sz="3600" b="1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Доля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импортированных печей индукционных промышленных этого производителя составила в 2021 г. </a:t>
            </a:r>
            <a:r>
              <a:rPr lang="ru-RU" sz="3600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39,3%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lang="ru-RU" sz="3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4BFDC2-4D1F-1E24-68F1-C93B709F9475}"/>
              </a:ext>
            </a:extLst>
          </p:cNvPr>
          <p:cNvSpPr txBox="1"/>
          <p:nvPr/>
        </p:nvSpPr>
        <p:spPr>
          <a:xfrm>
            <a:off x="894588" y="9604462"/>
            <a:ext cx="18314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333333"/>
                </a:solidFill>
                <a:effectLst/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Развитие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рынка индукционных промышленных печей </a:t>
            </a:r>
            <a:r>
              <a:rPr lang="ru-RU" sz="3600" b="1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будет зав</a:t>
            </a:r>
            <a:r>
              <a:rPr lang="ru-RU" sz="3600" b="1" dirty="0">
                <a:solidFill>
                  <a:srgbClr val="33333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исе</a:t>
            </a:r>
            <a:r>
              <a:rPr lang="ru-RU" sz="3600" b="1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ть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от роста </a:t>
            </a:r>
            <a:r>
              <a:rPr lang="ru-RU" sz="3600" b="0" i="1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потребляющей</a:t>
            </a:r>
            <a:r>
              <a:rPr lang="ru-RU" sz="3600" b="0" i="0" dirty="0">
                <a:solidFill>
                  <a:srgbClr val="33333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отрасли</a:t>
            </a:r>
            <a:endParaRPr lang="ru-RU" sz="3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33E3908F-C197-E81B-1626-C3EC9F4462E0}"/>
              </a:ext>
            </a:extLst>
          </p:cNvPr>
          <p:cNvSpPr/>
          <p:nvPr/>
        </p:nvSpPr>
        <p:spPr>
          <a:xfrm>
            <a:off x="-7383248" y="-18123838"/>
            <a:ext cx="19692736" cy="1969273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544DF75-D0FA-D886-0D70-E4C47B167DB5}"/>
              </a:ext>
            </a:extLst>
          </p:cNvPr>
          <p:cNvGrpSpPr/>
          <p:nvPr/>
        </p:nvGrpSpPr>
        <p:grpSpPr>
          <a:xfrm rot="17827613">
            <a:off x="22208608" y="13188600"/>
            <a:ext cx="5636680" cy="2445024"/>
            <a:chOff x="894588" y="2085474"/>
            <a:chExt cx="5636680" cy="2445024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6FBC92A4-655A-7242-8031-BC33832E9EA2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DC88105B-7D0F-967D-A5CB-5839524BF1F2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F50F138-220B-2DD1-5C7B-CC91B5E5AF75}"/>
                </a:ext>
              </a:extLst>
            </p:cNvPr>
            <p:cNvSpPr txBox="1"/>
            <p:nvPr/>
          </p:nvSpPr>
          <p:spPr>
            <a:xfrm>
              <a:off x="1189145" y="2960838"/>
              <a:ext cx="50475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Череповецкий государственный университет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ПАО «Северсталь»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A382BE-567A-1703-21A2-77D5559DE511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Ключевые партнёры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80BF344C-9E99-1E67-31E8-ADB2B1140DE0}"/>
              </a:ext>
            </a:extLst>
          </p:cNvPr>
          <p:cNvGrpSpPr/>
          <p:nvPr/>
        </p:nvGrpSpPr>
        <p:grpSpPr>
          <a:xfrm rot="16915670">
            <a:off x="6639162" y="15103111"/>
            <a:ext cx="5636680" cy="3267776"/>
            <a:chOff x="894588" y="5962450"/>
            <a:chExt cx="5636680" cy="3267776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05F4DF88-A5E5-9456-DFE6-5E422A546B07}"/>
                </a:ext>
              </a:extLst>
            </p:cNvPr>
            <p:cNvSpPr/>
            <p:nvPr/>
          </p:nvSpPr>
          <p:spPr>
            <a:xfrm>
              <a:off x="894588" y="5962450"/>
              <a:ext cx="5636680" cy="2333090"/>
            </a:xfrm>
            <a:prstGeom prst="roundRect">
              <a:avLst/>
            </a:prstGeom>
            <a:solidFill>
              <a:srgbClr val="F8E6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8A7C8F61-5227-4234-17B6-B8452A33DC49}"/>
                </a:ext>
              </a:extLst>
            </p:cNvPr>
            <p:cNvSpPr/>
            <p:nvPr/>
          </p:nvSpPr>
          <p:spPr>
            <a:xfrm>
              <a:off x="894588" y="7302736"/>
              <a:ext cx="5636680" cy="192749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937C73C-C28A-AD33-146D-FCB910ED2A80}"/>
                </a:ext>
              </a:extLst>
            </p:cNvPr>
            <p:cNvSpPr txBox="1"/>
            <p:nvPr/>
          </p:nvSpPr>
          <p:spPr>
            <a:xfrm>
              <a:off x="1189145" y="7431544"/>
              <a:ext cx="5047562" cy="1785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58775" indent="-342900" algn="l">
                <a:lnSpc>
                  <a:spcPct val="107000"/>
                </a:lnSpc>
                <a:spcAft>
                  <a:spcPts val="800"/>
                </a:spcAft>
                <a:buFont typeface="Wingdings" panose="05000000000000000000" pitchFamily="2" charset="2"/>
                <a:buChar char="ü"/>
              </a:pPr>
              <a:r>
                <a:rPr lang="ru-RU" sz="24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Разработка технологии горячего посада слябов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</a:pPr>
              <a:r>
                <a:rPr kumimoji="0" lang="ru-RU" altLang="ru-RU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Защита интеллектуальной собственности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8E8E3B0-F4BB-3C7A-D681-D6818286CCB8}"/>
                </a:ext>
              </a:extLst>
            </p:cNvPr>
            <p:cNvSpPr txBox="1"/>
            <p:nvPr/>
          </p:nvSpPr>
          <p:spPr>
            <a:xfrm>
              <a:off x="1559063" y="6093984"/>
              <a:ext cx="42061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Ключевые</a:t>
              </a:r>
              <a:r>
                <a:rPr lang="en-US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виды деятельности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BC84C3E8-A34B-9315-0AC6-B39D3F77A80E}"/>
              </a:ext>
            </a:extLst>
          </p:cNvPr>
          <p:cNvGrpSpPr/>
          <p:nvPr/>
        </p:nvGrpSpPr>
        <p:grpSpPr>
          <a:xfrm>
            <a:off x="22456586" y="5167639"/>
            <a:ext cx="5636680" cy="2201459"/>
            <a:chOff x="894588" y="2085474"/>
            <a:chExt cx="5636680" cy="2201459"/>
          </a:xfrm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6AA053D1-321A-E6B6-E66E-9F9911CFE005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AF50165C-F2A0-59FD-0A55-8A36AC70B683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C12F926-823A-F0CC-E5BD-819B75415368}"/>
                </a:ext>
              </a:extLst>
            </p:cNvPr>
            <p:cNvSpPr txBox="1"/>
            <p:nvPr/>
          </p:nvSpPr>
          <p:spPr>
            <a:xfrm>
              <a:off x="1189145" y="2960838"/>
              <a:ext cx="50475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Кадровый ресурс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Финансовый ресурс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Технологический ресурс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560CE1E-C10E-80CE-7787-288E0DCC22FD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Ключевые ресурсы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D8CECC4-E1A0-59DE-582F-83F09208352F}"/>
              </a:ext>
            </a:extLst>
          </p:cNvPr>
          <p:cNvGrpSpPr/>
          <p:nvPr/>
        </p:nvGrpSpPr>
        <p:grpSpPr>
          <a:xfrm rot="4531765">
            <a:off x="-10551389" y="12275402"/>
            <a:ext cx="7084101" cy="1659741"/>
            <a:chOff x="894588" y="2085474"/>
            <a:chExt cx="5636680" cy="1659741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65AC4BA5-0D15-5691-EB25-418358891CF0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09BF1471-C3BD-C916-EC55-2BDEFD7EFCED}"/>
                </a:ext>
              </a:extLst>
            </p:cNvPr>
            <p:cNvSpPr/>
            <p:nvPr/>
          </p:nvSpPr>
          <p:spPr>
            <a:xfrm>
              <a:off x="894588" y="2752412"/>
              <a:ext cx="5636680" cy="99280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C266BAA-345D-E33A-78A1-413CED381C1E}"/>
                </a:ext>
              </a:extLst>
            </p:cNvPr>
            <p:cNvSpPr txBox="1"/>
            <p:nvPr/>
          </p:nvSpPr>
          <p:spPr>
            <a:xfrm>
              <a:off x="1189144" y="2959378"/>
              <a:ext cx="50475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Индукционные системы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D6EF6B4-ACA0-50AB-CB5C-3D639EE154DA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Ценностные предложения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123D988C-2407-3D39-D5BD-64CE4566CE43}"/>
              </a:ext>
            </a:extLst>
          </p:cNvPr>
          <p:cNvGrpSpPr/>
          <p:nvPr/>
        </p:nvGrpSpPr>
        <p:grpSpPr>
          <a:xfrm rot="19961427">
            <a:off x="-9627815" y="-2056340"/>
            <a:ext cx="7084101" cy="2311317"/>
            <a:chOff x="894588" y="2085474"/>
            <a:chExt cx="5636680" cy="1322822"/>
          </a:xfrm>
        </p:grpSpPr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EBD71904-38A2-51E4-57E3-5BD8EB9FD7DB}"/>
                </a:ext>
              </a:extLst>
            </p:cNvPr>
            <p:cNvSpPr/>
            <p:nvPr/>
          </p:nvSpPr>
          <p:spPr>
            <a:xfrm>
              <a:off x="894588" y="2085474"/>
              <a:ext cx="5636680" cy="122377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B01EEE36-76AE-9B7C-A8CF-73E49B88BA90}"/>
                </a:ext>
              </a:extLst>
            </p:cNvPr>
            <p:cNvSpPr/>
            <p:nvPr/>
          </p:nvSpPr>
          <p:spPr>
            <a:xfrm>
              <a:off x="894588" y="2752412"/>
              <a:ext cx="5636680" cy="65588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DD80822-2DDB-DE48-1B36-11901B8520D6}"/>
                </a:ext>
              </a:extLst>
            </p:cNvPr>
            <p:cNvSpPr txBox="1"/>
            <p:nvPr/>
          </p:nvSpPr>
          <p:spPr>
            <a:xfrm>
              <a:off x="1189144" y="2927273"/>
              <a:ext cx="5047562" cy="28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Реклама продукции через СМИ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23106A8-9070-15BE-FFBA-03EA78060FB3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616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Взаимоотношения с клиентами</a:t>
              </a:r>
              <a:endParaRPr lang="ru-RU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17B96DAF-CE8F-1972-4113-ABBA11C3CB22}"/>
              </a:ext>
            </a:extLst>
          </p:cNvPr>
          <p:cNvGrpSpPr/>
          <p:nvPr/>
        </p:nvGrpSpPr>
        <p:grpSpPr>
          <a:xfrm rot="2989656">
            <a:off x="21776815" y="-3927328"/>
            <a:ext cx="4836982" cy="1659741"/>
            <a:chOff x="894588" y="2085474"/>
            <a:chExt cx="5636680" cy="1659741"/>
          </a:xfrm>
        </p:grpSpPr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10649A5F-F148-60CE-8564-3BB946FEE1DC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13925D1B-4938-38DA-8D29-996454F8C1AF}"/>
                </a:ext>
              </a:extLst>
            </p:cNvPr>
            <p:cNvSpPr/>
            <p:nvPr/>
          </p:nvSpPr>
          <p:spPr>
            <a:xfrm>
              <a:off x="894588" y="2752412"/>
              <a:ext cx="5636680" cy="992803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8D2C3C7-738C-1495-4B7D-F6740C7C30DB}"/>
                </a:ext>
              </a:extLst>
            </p:cNvPr>
            <p:cNvSpPr txBox="1"/>
            <p:nvPr/>
          </p:nvSpPr>
          <p:spPr>
            <a:xfrm>
              <a:off x="1189144" y="2959378"/>
              <a:ext cx="50475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ПАО </a:t>
              </a:r>
              <a:r>
                <a:rPr lang="ru-RU" sz="24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«Северсталь»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A20CACE-9CA2-0080-F441-242730BEF531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Каналы сбыта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C832DB85-41A6-AF5B-E70D-0D6EEBC3A2E5}"/>
              </a:ext>
            </a:extLst>
          </p:cNvPr>
          <p:cNvGrpSpPr/>
          <p:nvPr/>
        </p:nvGrpSpPr>
        <p:grpSpPr>
          <a:xfrm rot="16200000">
            <a:off x="-10584867" y="4507316"/>
            <a:ext cx="5636680" cy="2743177"/>
            <a:chOff x="894588" y="1543756"/>
            <a:chExt cx="5636680" cy="2743177"/>
          </a:xfrm>
        </p:grpSpPr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4B25C459-910B-53F6-1FB8-8FF0D650269A}"/>
                </a:ext>
              </a:extLst>
            </p:cNvPr>
            <p:cNvSpPr/>
            <p:nvPr/>
          </p:nvSpPr>
          <p:spPr>
            <a:xfrm>
              <a:off x="894588" y="1543756"/>
              <a:ext cx="5636680" cy="2201460"/>
            </a:xfrm>
            <a:prstGeom prst="roundRect">
              <a:avLst/>
            </a:prstGeom>
            <a:solidFill>
              <a:srgbClr val="F2B4E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BD1703CB-A29F-83D3-CE36-07F5BA6A1FE9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rgbClr val="88EC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F817DC3-117B-40AB-4B15-A5C2BC5DFFD6}"/>
                </a:ext>
              </a:extLst>
            </p:cNvPr>
            <p:cNvSpPr txBox="1"/>
            <p:nvPr/>
          </p:nvSpPr>
          <p:spPr>
            <a:xfrm>
              <a:off x="1219220" y="2868211"/>
              <a:ext cx="5047562" cy="1302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US" sz="2400" dirty="0">
                  <a:effectLst/>
                  <a:highlight>
                    <a:srgbClr val="FFFF00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B2B:</a:t>
              </a:r>
              <a:endParaRPr lang="ru-RU" sz="2400" dirty="0"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marL="342900" lvl="0" indent="-342900">
                <a:spcAft>
                  <a:spcPts val="800"/>
                </a:spcAft>
                <a:buFont typeface="Wingdings" panose="05000000000000000000" pitchFamily="2" charset="2"/>
                <a:buChar char="ü"/>
              </a:pPr>
              <a:r>
                <a:rPr lang="ru-RU" sz="24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Заводы, предприятия из сферы металлургии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A27F73F-63CF-C9D9-9D03-059838ABC841}"/>
                </a:ext>
              </a:extLst>
            </p:cNvPr>
            <p:cNvSpPr txBox="1"/>
            <p:nvPr/>
          </p:nvSpPr>
          <p:spPr>
            <a:xfrm>
              <a:off x="1609859" y="1620903"/>
              <a:ext cx="42061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Потребительские сегменты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341B96CD-4B9B-3C3D-AE3C-EF36DA569D3B}"/>
              </a:ext>
            </a:extLst>
          </p:cNvPr>
          <p:cNvGrpSpPr/>
          <p:nvPr/>
        </p:nvGrpSpPr>
        <p:grpSpPr>
          <a:xfrm rot="19380492">
            <a:off x="34213168" y="5363587"/>
            <a:ext cx="5636680" cy="2494454"/>
            <a:chOff x="894588" y="2085474"/>
            <a:chExt cx="5636680" cy="2494454"/>
          </a:xfrm>
        </p:grpSpPr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9A7E21B5-7C13-F754-3355-2EF2D7E1287D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97F59D78-304A-4444-A4C5-7BBF4232A760}"/>
                </a:ext>
              </a:extLst>
            </p:cNvPr>
            <p:cNvSpPr/>
            <p:nvPr/>
          </p:nvSpPr>
          <p:spPr>
            <a:xfrm>
              <a:off x="894588" y="2752412"/>
              <a:ext cx="5636680" cy="1827516"/>
            </a:xfrm>
            <a:prstGeom prst="roundRect">
              <a:avLst/>
            </a:prstGeom>
            <a:solidFill>
              <a:srgbClr val="F66D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DDD19FC-183E-F944-AB7E-68E2D1B5BDEF}"/>
                </a:ext>
              </a:extLst>
            </p:cNvPr>
            <p:cNvSpPr txBox="1"/>
            <p:nvPr/>
          </p:nvSpPr>
          <p:spPr>
            <a:xfrm>
              <a:off x="1189151" y="2881340"/>
              <a:ext cx="50475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Выплаты ФОТ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Материалы и производство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Аренда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Реклама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8F7F3D6-EC26-AF74-0A64-727E80277706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Структура издержек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ABB286CA-7B69-E214-75AD-ABD629A16E50}"/>
              </a:ext>
            </a:extLst>
          </p:cNvPr>
          <p:cNvGrpSpPr/>
          <p:nvPr/>
        </p:nvGrpSpPr>
        <p:grpSpPr>
          <a:xfrm rot="19732073">
            <a:off x="7817465" y="-4635668"/>
            <a:ext cx="5636680" cy="2201459"/>
            <a:chOff x="894588" y="2085474"/>
            <a:chExt cx="5636680" cy="2201459"/>
          </a:xfrm>
        </p:grpSpPr>
        <p:sp>
          <p:nvSpPr>
            <p:cNvPr id="67" name="Прямоугольник: скругленные углы 66">
              <a:extLst>
                <a:ext uri="{FF2B5EF4-FFF2-40B4-BE49-F238E27FC236}">
                  <a16:creationId xmlns:a16="http://schemas.microsoft.com/office/drawing/2014/main" id="{30BA57B9-B6D5-B710-8231-5FCE4A5A6EFA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: скругленные углы 67">
              <a:extLst>
                <a:ext uri="{FF2B5EF4-FFF2-40B4-BE49-F238E27FC236}">
                  <a16:creationId xmlns:a16="http://schemas.microsoft.com/office/drawing/2014/main" id="{042BFDC2-E1F8-5D95-27FC-877A9B34108E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33C96B9-9A6A-497D-828F-E826A0F05BBF}"/>
                </a:ext>
              </a:extLst>
            </p:cNvPr>
            <p:cNvSpPr txBox="1"/>
            <p:nvPr/>
          </p:nvSpPr>
          <p:spPr>
            <a:xfrm>
              <a:off x="1189145" y="2960838"/>
              <a:ext cx="50475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Продажа индукционных систем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Обслуживание индукционных систем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5B69007-5509-7335-45F1-7CDCA3431166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Потоки доходов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0BA41AC-CB39-250D-2065-ED67F746B04F}"/>
              </a:ext>
            </a:extLst>
          </p:cNvPr>
          <p:cNvGrpSpPr/>
          <p:nvPr/>
        </p:nvGrpSpPr>
        <p:grpSpPr>
          <a:xfrm>
            <a:off x="-34396171" y="8178370"/>
            <a:ext cx="20152506" cy="3137330"/>
            <a:chOff x="-29044" y="8178370"/>
            <a:chExt cx="20152506" cy="3137330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89F51844-6A05-4C9F-423C-C8F5FA54D2C7}"/>
                </a:ext>
              </a:extLst>
            </p:cNvPr>
            <p:cNvGrpSpPr/>
            <p:nvPr/>
          </p:nvGrpSpPr>
          <p:grpSpPr>
            <a:xfrm>
              <a:off x="-29044" y="8178370"/>
              <a:ext cx="20152506" cy="3137330"/>
              <a:chOff x="0" y="3048000"/>
              <a:chExt cx="20152507" cy="3144851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BC0FAEC2-CCE3-D6FC-C023-2C8D6E2DCC5B}"/>
                  </a:ext>
                </a:extLst>
              </p:cNvPr>
              <p:cNvSpPr/>
              <p:nvPr/>
            </p:nvSpPr>
            <p:spPr>
              <a:xfrm>
                <a:off x="0" y="3048000"/>
                <a:ext cx="20152507" cy="22386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Прямоугольник: один усеченный угол 9">
                <a:extLst>
                  <a:ext uri="{FF2B5EF4-FFF2-40B4-BE49-F238E27FC236}">
                    <a16:creationId xmlns:a16="http://schemas.microsoft.com/office/drawing/2014/main" id="{AA921734-CD28-CD71-2F21-E7D92E01640E}"/>
                  </a:ext>
                </a:extLst>
              </p:cNvPr>
              <p:cNvSpPr/>
              <p:nvPr/>
            </p:nvSpPr>
            <p:spPr>
              <a:xfrm flipV="1">
                <a:off x="0" y="5262111"/>
                <a:ext cx="20142826" cy="930740"/>
              </a:xfrm>
              <a:prstGeom prst="snip1Rect">
                <a:avLst>
                  <a:gd name="adj" fmla="val 3643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37ED2C-5D7F-1090-29AF-0C478A545714}"/>
                </a:ext>
              </a:extLst>
            </p:cNvPr>
            <p:cNvSpPr txBox="1"/>
            <p:nvPr/>
          </p:nvSpPr>
          <p:spPr>
            <a:xfrm>
              <a:off x="1577048" y="9659815"/>
              <a:ext cx="1776602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 этом году мы приняли участие в конкурсе "Умник" с целью привлечения внимания к проекту и получения финансовой поддержки</a:t>
              </a:r>
              <a:endParaRPr lang="ru-RU" sz="4000" dirty="0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C3D55B4-A285-72F6-62D7-D8701A0E4C00}"/>
              </a:ext>
            </a:extLst>
          </p:cNvPr>
          <p:cNvGrpSpPr/>
          <p:nvPr/>
        </p:nvGrpSpPr>
        <p:grpSpPr>
          <a:xfrm>
            <a:off x="-30808911" y="6205550"/>
            <a:ext cx="20118622" cy="3137330"/>
            <a:chOff x="-29045" y="6205550"/>
            <a:chExt cx="20118622" cy="3137330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FD9E09A8-EC0F-57CA-F42E-D1CC5A9CF0CE}"/>
                </a:ext>
              </a:extLst>
            </p:cNvPr>
            <p:cNvGrpSpPr/>
            <p:nvPr/>
          </p:nvGrpSpPr>
          <p:grpSpPr>
            <a:xfrm>
              <a:off x="-29045" y="6205550"/>
              <a:ext cx="20118622" cy="3137330"/>
              <a:chOff x="-9682" y="3048000"/>
              <a:chExt cx="20118623" cy="3144854"/>
            </a:xfrm>
            <a:solidFill>
              <a:schemeClr val="bg2">
                <a:lumMod val="50000"/>
              </a:schemeClr>
            </a:solidFill>
          </p:grpSpPr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3DC472E9-80FE-5C21-D09C-083F2EA212A6}"/>
                  </a:ext>
                </a:extLst>
              </p:cNvPr>
              <p:cNvSpPr/>
              <p:nvPr/>
            </p:nvSpPr>
            <p:spPr>
              <a:xfrm>
                <a:off x="-9682" y="3048000"/>
                <a:ext cx="20113782" cy="22386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: один усеченный угол 14">
                <a:extLst>
                  <a:ext uri="{FF2B5EF4-FFF2-40B4-BE49-F238E27FC236}">
                    <a16:creationId xmlns:a16="http://schemas.microsoft.com/office/drawing/2014/main" id="{3243A399-3A30-26A3-D3C9-EDB474166188}"/>
                  </a:ext>
                </a:extLst>
              </p:cNvPr>
              <p:cNvSpPr/>
              <p:nvPr/>
            </p:nvSpPr>
            <p:spPr>
              <a:xfrm flipV="1">
                <a:off x="-9681" y="5262114"/>
                <a:ext cx="20118622" cy="930740"/>
              </a:xfrm>
              <a:prstGeom prst="snip1Rect">
                <a:avLst>
                  <a:gd name="adj" fmla="val 3643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473B34-2B50-E804-F56F-44F9C0DC36CF}"/>
                </a:ext>
              </a:extLst>
            </p:cNvPr>
            <p:cNvSpPr txBox="1"/>
            <p:nvPr/>
          </p:nvSpPr>
          <p:spPr>
            <a:xfrm>
              <a:off x="1577048" y="6764375"/>
              <a:ext cx="1797208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 этапе подготовки мы провели анализ и отобрали всю необходимую информацию для успешной реализации проекта. Также мы провели все необходимые расчеты, которые помогут нам улучшить систему теплоснабжения</a:t>
              </a:r>
              <a:endParaRPr lang="ru-RU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2545A68-7EE6-BED6-7E4D-7BF3AAC105B4}"/>
              </a:ext>
            </a:extLst>
          </p:cNvPr>
          <p:cNvGrpSpPr/>
          <p:nvPr/>
        </p:nvGrpSpPr>
        <p:grpSpPr>
          <a:xfrm>
            <a:off x="-26355892" y="3990217"/>
            <a:ext cx="20133144" cy="2716414"/>
            <a:chOff x="-29044" y="3990217"/>
            <a:chExt cx="20133144" cy="2716414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85A26A4C-AFB9-5D2F-8E95-6C1D52F04430}"/>
                </a:ext>
              </a:extLst>
            </p:cNvPr>
            <p:cNvGrpSpPr/>
            <p:nvPr/>
          </p:nvGrpSpPr>
          <p:grpSpPr>
            <a:xfrm>
              <a:off x="-29044" y="3990217"/>
              <a:ext cx="20133144" cy="2716414"/>
              <a:chOff x="-9683" y="3048000"/>
              <a:chExt cx="20113784" cy="3144854"/>
            </a:xfrm>
            <a:solidFill>
              <a:schemeClr val="bg2">
                <a:lumMod val="75000"/>
              </a:schemeClr>
            </a:solidFill>
          </p:grpSpPr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383B63F1-E6BB-603D-B2D4-4BFB7F84F698}"/>
                  </a:ext>
                </a:extLst>
              </p:cNvPr>
              <p:cNvSpPr/>
              <p:nvPr/>
            </p:nvSpPr>
            <p:spPr>
              <a:xfrm>
                <a:off x="-9683" y="3048000"/>
                <a:ext cx="20113784" cy="22386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0" name="Прямоугольник: один усеченный угол 19">
                <a:extLst>
                  <a:ext uri="{FF2B5EF4-FFF2-40B4-BE49-F238E27FC236}">
                    <a16:creationId xmlns:a16="http://schemas.microsoft.com/office/drawing/2014/main" id="{0FA0B540-2059-EBD4-29E2-69C6E176F0BC}"/>
                  </a:ext>
                </a:extLst>
              </p:cNvPr>
              <p:cNvSpPr/>
              <p:nvPr/>
            </p:nvSpPr>
            <p:spPr>
              <a:xfrm flipV="1">
                <a:off x="-9682" y="5262114"/>
                <a:ext cx="20113781" cy="930740"/>
              </a:xfrm>
              <a:prstGeom prst="snip1Rect">
                <a:avLst>
                  <a:gd name="adj" fmla="val 3643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08EB9A-8C94-A70D-32F5-341F435C220E}"/>
                </a:ext>
              </a:extLst>
            </p:cNvPr>
            <p:cNvSpPr txBox="1"/>
            <p:nvPr/>
          </p:nvSpPr>
          <p:spPr>
            <a:xfrm>
              <a:off x="1577048" y="4589386"/>
              <a:ext cx="1696936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Мы активно ищем потенциальных инвесторов, которые проявят интерес к нашему проекту и смогут способствовать его дальнейшему развитию</a:t>
              </a:r>
              <a:endParaRPr lang="ru-RU" sz="4000" dirty="0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AA9CDCE-CE91-FC68-69BD-A35F7031A3F3}"/>
              </a:ext>
            </a:extLst>
          </p:cNvPr>
          <p:cNvGrpSpPr/>
          <p:nvPr/>
        </p:nvGrpSpPr>
        <p:grpSpPr>
          <a:xfrm>
            <a:off x="-21524233" y="2555768"/>
            <a:ext cx="20152507" cy="1782549"/>
            <a:chOff x="-29045" y="2555768"/>
            <a:chExt cx="20152507" cy="1782549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70BC9933-2A65-9969-DAB9-101F3C421ECE}"/>
                </a:ext>
              </a:extLst>
            </p:cNvPr>
            <p:cNvGrpSpPr/>
            <p:nvPr/>
          </p:nvGrpSpPr>
          <p:grpSpPr>
            <a:xfrm>
              <a:off x="-29045" y="2555768"/>
              <a:ext cx="20152507" cy="1782549"/>
              <a:chOff x="-38727" y="3048000"/>
              <a:chExt cx="20152508" cy="3144853"/>
            </a:xfrm>
          </p:grpSpPr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30F47067-F6AB-4BF6-879C-4B1E85F06BB6}"/>
                  </a:ext>
                </a:extLst>
              </p:cNvPr>
              <p:cNvSpPr/>
              <p:nvPr/>
            </p:nvSpPr>
            <p:spPr>
              <a:xfrm>
                <a:off x="-38726" y="3048000"/>
                <a:ext cx="20142827" cy="223862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: один усеченный угол 24">
                <a:extLst>
                  <a:ext uri="{FF2B5EF4-FFF2-40B4-BE49-F238E27FC236}">
                    <a16:creationId xmlns:a16="http://schemas.microsoft.com/office/drawing/2014/main" id="{AD0310F0-1A36-DE70-8732-FEF32BB8406B}"/>
                  </a:ext>
                </a:extLst>
              </p:cNvPr>
              <p:cNvSpPr/>
              <p:nvPr/>
            </p:nvSpPr>
            <p:spPr>
              <a:xfrm flipV="1">
                <a:off x="-38727" y="5262113"/>
                <a:ext cx="20152508" cy="930740"/>
              </a:xfrm>
              <a:prstGeom prst="snip1Rect">
                <a:avLst>
                  <a:gd name="adj" fmla="val 36431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7BFF7FA-0DC5-F5F1-15A9-AEFECDF5AFB9}"/>
                </a:ext>
              </a:extLst>
            </p:cNvPr>
            <p:cNvSpPr txBox="1"/>
            <p:nvPr/>
          </p:nvSpPr>
          <p:spPr>
            <a:xfrm>
              <a:off x="1577048" y="2837453"/>
              <a:ext cx="1705429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 данный момент наша команда активно разрабатывает стратегию привлечения внимания и инвестиций к данному проекту</a:t>
              </a:r>
              <a:endParaRPr lang="ru-RU" sz="4000" dirty="0"/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FB80E25C-472E-A225-36DC-B078EFA47AE6}"/>
              </a:ext>
            </a:extLst>
          </p:cNvPr>
          <p:cNvGrpSpPr/>
          <p:nvPr/>
        </p:nvGrpSpPr>
        <p:grpSpPr>
          <a:xfrm>
            <a:off x="737486" y="2938380"/>
            <a:ext cx="5636680" cy="2445024"/>
            <a:chOff x="894588" y="2085474"/>
            <a:chExt cx="5636680" cy="2445024"/>
          </a:xfrm>
        </p:grpSpPr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A1451F59-83A9-1A8D-4B03-A45BF408C1AE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FEDD8CEF-826B-0929-A44C-05083482E252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E83AD93-A59D-318B-0693-2DD09149FC2F}"/>
                </a:ext>
              </a:extLst>
            </p:cNvPr>
            <p:cNvSpPr txBox="1"/>
            <p:nvPr/>
          </p:nvSpPr>
          <p:spPr>
            <a:xfrm>
              <a:off x="1189145" y="2960838"/>
              <a:ext cx="50475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Череповецкий государственный университет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ПАО «Северсталь»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618D1F8-0BA4-3E42-4154-9A72F90BEB1F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Ключевые партнёры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A674276-DE2F-345C-E567-B7473E21F921}"/>
              </a:ext>
            </a:extLst>
          </p:cNvPr>
          <p:cNvGrpSpPr/>
          <p:nvPr/>
        </p:nvGrpSpPr>
        <p:grpSpPr>
          <a:xfrm>
            <a:off x="6598096" y="1971430"/>
            <a:ext cx="5636680" cy="3267776"/>
            <a:chOff x="894588" y="5962450"/>
            <a:chExt cx="5636680" cy="3267776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345EE5F8-551B-7936-9A48-6CAE3C55146F}"/>
                </a:ext>
              </a:extLst>
            </p:cNvPr>
            <p:cNvSpPr/>
            <p:nvPr/>
          </p:nvSpPr>
          <p:spPr>
            <a:xfrm>
              <a:off x="894588" y="5962450"/>
              <a:ext cx="5636680" cy="2333090"/>
            </a:xfrm>
            <a:prstGeom prst="roundRect">
              <a:avLst/>
            </a:prstGeom>
            <a:solidFill>
              <a:srgbClr val="F8E6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B47F8676-D47B-8987-93EC-0F42996CB45A}"/>
                </a:ext>
              </a:extLst>
            </p:cNvPr>
            <p:cNvSpPr/>
            <p:nvPr/>
          </p:nvSpPr>
          <p:spPr>
            <a:xfrm>
              <a:off x="894588" y="7302736"/>
              <a:ext cx="5636680" cy="192749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461E34F-850B-C82D-74B4-E4C0D3B2B92C}"/>
                </a:ext>
              </a:extLst>
            </p:cNvPr>
            <p:cNvSpPr txBox="1"/>
            <p:nvPr/>
          </p:nvSpPr>
          <p:spPr>
            <a:xfrm>
              <a:off x="1189145" y="7431544"/>
              <a:ext cx="5047562" cy="1785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58775" indent="-342900" algn="l">
                <a:lnSpc>
                  <a:spcPct val="107000"/>
                </a:lnSpc>
                <a:spcAft>
                  <a:spcPts val="800"/>
                </a:spcAft>
                <a:buFont typeface="Wingdings" panose="05000000000000000000" pitchFamily="2" charset="2"/>
                <a:buChar char="ü"/>
              </a:pPr>
              <a:r>
                <a:rPr lang="ru-RU" sz="24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Разработка технологии горячего посада слябов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</a:pPr>
              <a:r>
                <a:rPr kumimoji="0" lang="ru-RU" altLang="ru-RU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Защита интеллектуальной собственности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87A585-3A55-954D-A028-E3E5649FFFAD}"/>
                </a:ext>
              </a:extLst>
            </p:cNvPr>
            <p:cNvSpPr txBox="1"/>
            <p:nvPr/>
          </p:nvSpPr>
          <p:spPr>
            <a:xfrm>
              <a:off x="1559063" y="6093984"/>
              <a:ext cx="42061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Ключевые</a:t>
              </a:r>
              <a:r>
                <a:rPr lang="en-US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виды деятельности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7B4F3851-50A6-596C-81C1-537D82156B76}"/>
              </a:ext>
            </a:extLst>
          </p:cNvPr>
          <p:cNvGrpSpPr/>
          <p:nvPr/>
        </p:nvGrpSpPr>
        <p:grpSpPr>
          <a:xfrm>
            <a:off x="6595825" y="5411116"/>
            <a:ext cx="5636680" cy="2201459"/>
            <a:chOff x="894588" y="2085474"/>
            <a:chExt cx="5636680" cy="2201459"/>
          </a:xfrm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AE889C4B-D456-67CD-8A51-8258D743A5C1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D09EC53E-3A50-D1C9-D121-90E29C2A86F8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6225DA3-C0DC-2DEA-C7F0-02F9E7FEF70D}"/>
                </a:ext>
              </a:extLst>
            </p:cNvPr>
            <p:cNvSpPr txBox="1"/>
            <p:nvPr/>
          </p:nvSpPr>
          <p:spPr>
            <a:xfrm>
              <a:off x="1189145" y="2960838"/>
              <a:ext cx="50475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Кадровый ресурс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Финансовый ресурс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Технологический ресурс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1E850FA-1E13-31CB-1ADE-FC3CAF4A8206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Ключевые ресурсы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F709A8D3-F188-33E6-F279-FC0EDF7F95A3}"/>
              </a:ext>
            </a:extLst>
          </p:cNvPr>
          <p:cNvGrpSpPr/>
          <p:nvPr/>
        </p:nvGrpSpPr>
        <p:grpSpPr>
          <a:xfrm>
            <a:off x="12419873" y="2583088"/>
            <a:ext cx="7084101" cy="1659741"/>
            <a:chOff x="894588" y="2085474"/>
            <a:chExt cx="5636680" cy="1659741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11AF4F3A-FB30-FA70-1870-2F809775DEC6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9C88324F-95F7-55F4-2FF3-74B51F56C188}"/>
                </a:ext>
              </a:extLst>
            </p:cNvPr>
            <p:cNvSpPr/>
            <p:nvPr/>
          </p:nvSpPr>
          <p:spPr>
            <a:xfrm>
              <a:off x="894588" y="2752412"/>
              <a:ext cx="5636680" cy="99280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E864F05-64ED-8D34-8574-6C20ECFB269A}"/>
                </a:ext>
              </a:extLst>
            </p:cNvPr>
            <p:cNvSpPr txBox="1"/>
            <p:nvPr/>
          </p:nvSpPr>
          <p:spPr>
            <a:xfrm>
              <a:off x="1189144" y="2959378"/>
              <a:ext cx="50475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Индукционные системы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22BB47-88DC-CD87-FB63-06954569E1CE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Ценностные предложения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2451B544-1055-06A1-CB9E-CADA3AAD51D0}"/>
              </a:ext>
            </a:extLst>
          </p:cNvPr>
          <p:cNvGrpSpPr/>
          <p:nvPr/>
        </p:nvGrpSpPr>
        <p:grpSpPr>
          <a:xfrm>
            <a:off x="12412970" y="7366301"/>
            <a:ext cx="7084101" cy="2311317"/>
            <a:chOff x="894588" y="2085474"/>
            <a:chExt cx="5636680" cy="1322822"/>
          </a:xfrm>
        </p:grpSpPr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1CF288E0-7B84-6AD7-9DB7-FCC79D1DC923}"/>
                </a:ext>
              </a:extLst>
            </p:cNvPr>
            <p:cNvSpPr/>
            <p:nvPr/>
          </p:nvSpPr>
          <p:spPr>
            <a:xfrm>
              <a:off x="894588" y="2085474"/>
              <a:ext cx="5636680" cy="122377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326841DC-DF4D-B054-A4B3-A724A8E37C1C}"/>
                </a:ext>
              </a:extLst>
            </p:cNvPr>
            <p:cNvSpPr/>
            <p:nvPr/>
          </p:nvSpPr>
          <p:spPr>
            <a:xfrm>
              <a:off x="894588" y="2752412"/>
              <a:ext cx="5636680" cy="65588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EE407E3-6B23-D9BF-A346-0D0128AD4B77}"/>
                </a:ext>
              </a:extLst>
            </p:cNvPr>
            <p:cNvSpPr txBox="1"/>
            <p:nvPr/>
          </p:nvSpPr>
          <p:spPr>
            <a:xfrm>
              <a:off x="1189144" y="2927273"/>
              <a:ext cx="5047562" cy="28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Реклама продукции через СМИ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6BD3288-06D8-A9BC-1282-05B8DE656E0F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616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Взаимоотношения с клиентами</a:t>
              </a:r>
              <a:endParaRPr lang="ru-RU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1B356214-579F-6FD8-CC6D-05AC6365E86C}"/>
              </a:ext>
            </a:extLst>
          </p:cNvPr>
          <p:cNvGrpSpPr/>
          <p:nvPr/>
        </p:nvGrpSpPr>
        <p:grpSpPr>
          <a:xfrm>
            <a:off x="1537184" y="8065751"/>
            <a:ext cx="4836982" cy="1659741"/>
            <a:chOff x="894588" y="2085474"/>
            <a:chExt cx="5636680" cy="1659741"/>
          </a:xfrm>
        </p:grpSpPr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DDC3F0A3-A061-285F-6AA2-35E4E61A8AEC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69438405-6D92-ABB6-B57D-7217513BD7CA}"/>
                </a:ext>
              </a:extLst>
            </p:cNvPr>
            <p:cNvSpPr/>
            <p:nvPr/>
          </p:nvSpPr>
          <p:spPr>
            <a:xfrm>
              <a:off x="894588" y="2752412"/>
              <a:ext cx="5636680" cy="992803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E0B46E5-A9D4-AFC5-28B5-1FBEE48D24B6}"/>
                </a:ext>
              </a:extLst>
            </p:cNvPr>
            <p:cNvSpPr txBox="1"/>
            <p:nvPr/>
          </p:nvSpPr>
          <p:spPr>
            <a:xfrm>
              <a:off x="1189144" y="2959378"/>
              <a:ext cx="50475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ПАО </a:t>
              </a:r>
              <a:r>
                <a:rPr lang="ru-RU" sz="24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«Северсталь»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D7161ED-DF8C-C9C4-8BEA-52729FCAB213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Каналы сбыта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B72F2CD5-4B65-2F0D-C9A4-1D5A217D69C7}"/>
              </a:ext>
            </a:extLst>
          </p:cNvPr>
          <p:cNvGrpSpPr/>
          <p:nvPr/>
        </p:nvGrpSpPr>
        <p:grpSpPr>
          <a:xfrm>
            <a:off x="12454164" y="4448200"/>
            <a:ext cx="5636680" cy="2743177"/>
            <a:chOff x="894588" y="1543756"/>
            <a:chExt cx="5636680" cy="2743177"/>
          </a:xfrm>
        </p:grpSpPr>
        <p:sp>
          <p:nvSpPr>
            <p:cNvPr id="68" name="Прямоугольник: скругленные углы 67">
              <a:extLst>
                <a:ext uri="{FF2B5EF4-FFF2-40B4-BE49-F238E27FC236}">
                  <a16:creationId xmlns:a16="http://schemas.microsoft.com/office/drawing/2014/main" id="{3E3ED739-B04E-32C0-B1B6-EC30DCE8D0C2}"/>
                </a:ext>
              </a:extLst>
            </p:cNvPr>
            <p:cNvSpPr/>
            <p:nvPr/>
          </p:nvSpPr>
          <p:spPr>
            <a:xfrm>
              <a:off x="894588" y="1543756"/>
              <a:ext cx="5636680" cy="2201460"/>
            </a:xfrm>
            <a:prstGeom prst="roundRect">
              <a:avLst/>
            </a:prstGeom>
            <a:solidFill>
              <a:srgbClr val="F2B4E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68B5881A-BFE5-E116-8618-EE3F04CC2D1F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rgbClr val="88EC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108A5C5-5858-2CF6-1E1D-077C1E521721}"/>
                </a:ext>
              </a:extLst>
            </p:cNvPr>
            <p:cNvSpPr txBox="1"/>
            <p:nvPr/>
          </p:nvSpPr>
          <p:spPr>
            <a:xfrm>
              <a:off x="1219220" y="2868211"/>
              <a:ext cx="5047562" cy="1302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US" sz="2400" dirty="0">
                  <a:effectLst/>
                  <a:highlight>
                    <a:srgbClr val="FFFF00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B2B:</a:t>
              </a:r>
              <a:endParaRPr lang="ru-RU" sz="2400" dirty="0"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marL="342900" lvl="0" indent="-342900">
                <a:spcAft>
                  <a:spcPts val="800"/>
                </a:spcAft>
                <a:buFont typeface="Wingdings" panose="05000000000000000000" pitchFamily="2" charset="2"/>
                <a:buChar char="ü"/>
              </a:pPr>
              <a:r>
                <a:rPr lang="ru-RU" sz="24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Заводы, предприятия из сферы металлургии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B9E5D25-5819-5BD6-9B58-2CAB32F0C84B}"/>
                </a:ext>
              </a:extLst>
            </p:cNvPr>
            <p:cNvSpPr txBox="1"/>
            <p:nvPr/>
          </p:nvSpPr>
          <p:spPr>
            <a:xfrm>
              <a:off x="1609859" y="1620903"/>
              <a:ext cx="42061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Потребительские сегменты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3D06B501-B680-5074-3E12-FB1E82461781}"/>
              </a:ext>
            </a:extLst>
          </p:cNvPr>
          <p:cNvGrpSpPr/>
          <p:nvPr/>
        </p:nvGrpSpPr>
        <p:grpSpPr>
          <a:xfrm>
            <a:off x="737486" y="5350712"/>
            <a:ext cx="5636680" cy="2494454"/>
            <a:chOff x="894588" y="2085474"/>
            <a:chExt cx="5636680" cy="2494454"/>
          </a:xfrm>
        </p:grpSpPr>
        <p:sp>
          <p:nvSpPr>
            <p:cNvPr id="73" name="Прямоугольник: скругленные углы 72">
              <a:extLst>
                <a:ext uri="{FF2B5EF4-FFF2-40B4-BE49-F238E27FC236}">
                  <a16:creationId xmlns:a16="http://schemas.microsoft.com/office/drawing/2014/main" id="{5B019B9A-F269-96EC-D7C4-99AA1DA7EC38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E58340D7-1792-AB6D-0C03-F3718F90BDFA}"/>
                </a:ext>
              </a:extLst>
            </p:cNvPr>
            <p:cNvSpPr/>
            <p:nvPr/>
          </p:nvSpPr>
          <p:spPr>
            <a:xfrm>
              <a:off x="894588" y="2752412"/>
              <a:ext cx="5636680" cy="1827516"/>
            </a:xfrm>
            <a:prstGeom prst="roundRect">
              <a:avLst/>
            </a:prstGeom>
            <a:solidFill>
              <a:srgbClr val="F66D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B39754E-D4DB-E69C-12E8-20D57886A3FF}"/>
                </a:ext>
              </a:extLst>
            </p:cNvPr>
            <p:cNvSpPr txBox="1"/>
            <p:nvPr/>
          </p:nvSpPr>
          <p:spPr>
            <a:xfrm>
              <a:off x="1189151" y="2881340"/>
              <a:ext cx="50475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Выплаты ФОТ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Материалы и производство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Аренда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Реклама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8C87602-CB68-60B2-D0BF-9037F323714D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Структура издержек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3C4383AD-4AA2-F96B-E2B4-379CB8A8951F}"/>
              </a:ext>
            </a:extLst>
          </p:cNvPr>
          <p:cNvGrpSpPr/>
          <p:nvPr/>
        </p:nvGrpSpPr>
        <p:grpSpPr>
          <a:xfrm>
            <a:off x="6598094" y="7776405"/>
            <a:ext cx="5636680" cy="2201459"/>
            <a:chOff x="894588" y="2085474"/>
            <a:chExt cx="5636680" cy="2201459"/>
          </a:xfrm>
        </p:grpSpPr>
        <p:sp>
          <p:nvSpPr>
            <p:cNvPr id="78" name="Прямоугольник: скругленные углы 77">
              <a:extLst>
                <a:ext uri="{FF2B5EF4-FFF2-40B4-BE49-F238E27FC236}">
                  <a16:creationId xmlns:a16="http://schemas.microsoft.com/office/drawing/2014/main" id="{E99A82F7-0E42-3C16-FF91-8A3D00E6AEAA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: скругленные углы 78">
              <a:extLst>
                <a:ext uri="{FF2B5EF4-FFF2-40B4-BE49-F238E27FC236}">
                  <a16:creationId xmlns:a16="http://schemas.microsoft.com/office/drawing/2014/main" id="{8EDB9DBE-4A13-1918-FA61-E1550B95288D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C86CF3C-0E4A-ECE3-9D20-C026BA3129D4}"/>
                </a:ext>
              </a:extLst>
            </p:cNvPr>
            <p:cNvSpPr txBox="1"/>
            <p:nvPr/>
          </p:nvSpPr>
          <p:spPr>
            <a:xfrm>
              <a:off x="1189145" y="2960838"/>
              <a:ext cx="50475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Продажа индукционных систем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Обслуживание индукционных систем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789D76-11FE-3F4B-F30B-4687D44A3DFE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Потоки доходов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EEF9648B-1211-FA59-8D63-10D70680B320}"/>
              </a:ext>
            </a:extLst>
          </p:cNvPr>
          <p:cNvGrpSpPr/>
          <p:nvPr/>
        </p:nvGrpSpPr>
        <p:grpSpPr>
          <a:xfrm>
            <a:off x="-29044" y="8178370"/>
            <a:ext cx="20152506" cy="3137330"/>
            <a:chOff x="-29044" y="8178370"/>
            <a:chExt cx="20152506" cy="3137330"/>
          </a:xfrm>
          <a:solidFill>
            <a:schemeClr val="accent4">
              <a:lumMod val="60000"/>
              <a:lumOff val="40000"/>
            </a:schemeClr>
          </a:solidFill>
        </p:grpSpPr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D1724D57-01AD-E38C-23E6-3250F1EB273A}"/>
                </a:ext>
              </a:extLst>
            </p:cNvPr>
            <p:cNvGrpSpPr/>
            <p:nvPr/>
          </p:nvGrpSpPr>
          <p:grpSpPr>
            <a:xfrm>
              <a:off x="-29044" y="8178370"/>
              <a:ext cx="20152506" cy="3137330"/>
              <a:chOff x="0" y="3048000"/>
              <a:chExt cx="20152507" cy="3144851"/>
            </a:xfrm>
            <a:grpFill/>
          </p:grpSpPr>
          <p:sp>
            <p:nvSpPr>
              <p:cNvPr id="41" name="Прямоугольник 40">
                <a:extLst>
                  <a:ext uri="{FF2B5EF4-FFF2-40B4-BE49-F238E27FC236}">
                    <a16:creationId xmlns:a16="http://schemas.microsoft.com/office/drawing/2014/main" id="{BFD961A6-1F0E-D06A-829A-C0F761AC2077}"/>
                  </a:ext>
                </a:extLst>
              </p:cNvPr>
              <p:cNvSpPr/>
              <p:nvPr/>
            </p:nvSpPr>
            <p:spPr>
              <a:xfrm>
                <a:off x="0" y="3048000"/>
                <a:ext cx="20152507" cy="22386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Прямоугольник: один усеченный угол 41">
                <a:extLst>
                  <a:ext uri="{FF2B5EF4-FFF2-40B4-BE49-F238E27FC236}">
                    <a16:creationId xmlns:a16="http://schemas.microsoft.com/office/drawing/2014/main" id="{DEFB6A2F-8045-6D25-A9ED-D8B33346CADC}"/>
                  </a:ext>
                </a:extLst>
              </p:cNvPr>
              <p:cNvSpPr/>
              <p:nvPr/>
            </p:nvSpPr>
            <p:spPr>
              <a:xfrm flipV="1">
                <a:off x="0" y="5262111"/>
                <a:ext cx="20142826" cy="930740"/>
              </a:xfrm>
              <a:prstGeom prst="snip1Rect">
                <a:avLst>
                  <a:gd name="adj" fmla="val 3643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1214FC7-2888-0472-39D9-7935AFF8B640}"/>
                </a:ext>
              </a:extLst>
            </p:cNvPr>
            <p:cNvSpPr txBox="1"/>
            <p:nvPr/>
          </p:nvSpPr>
          <p:spPr>
            <a:xfrm>
              <a:off x="1577048" y="9659815"/>
              <a:ext cx="17766029" cy="13234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 этом году </a:t>
              </a:r>
              <a:r>
                <a:rPr lang="ru-RU" sz="4000" b="1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мы</a:t>
              </a:r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приняли участие в конкурсе </a:t>
              </a:r>
              <a:r>
                <a:rPr lang="ru-RU" sz="4000" dirty="0">
                  <a:effectLst/>
                  <a:highlight>
                    <a:srgbClr val="F66D53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"Умник"</a:t>
              </a:r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с целью </a:t>
              </a:r>
              <a:r>
                <a:rPr lang="ru-RU" sz="4000" b="1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привлечения</a:t>
              </a:r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внимания к проекту и получения </a:t>
              </a:r>
              <a:r>
                <a:rPr lang="ru-RU" sz="4000" b="1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финансовой</a:t>
              </a:r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поддержки</a:t>
              </a:r>
              <a:endParaRPr lang="ru-RU" sz="4000" dirty="0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323B57B-BE00-A27A-AEAF-A7FD0007FACB}"/>
              </a:ext>
            </a:extLst>
          </p:cNvPr>
          <p:cNvGrpSpPr/>
          <p:nvPr/>
        </p:nvGrpSpPr>
        <p:grpSpPr>
          <a:xfrm>
            <a:off x="-29045" y="6205550"/>
            <a:ext cx="20152506" cy="3137329"/>
            <a:chOff x="-29045" y="6205550"/>
            <a:chExt cx="20118622" cy="3137329"/>
          </a:xfrm>
          <a:solidFill>
            <a:srgbClr val="3C4447"/>
          </a:solidFill>
        </p:grpSpPr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63BD0783-83B8-A61F-971F-AEAE892854BA}"/>
                </a:ext>
              </a:extLst>
            </p:cNvPr>
            <p:cNvGrpSpPr/>
            <p:nvPr/>
          </p:nvGrpSpPr>
          <p:grpSpPr>
            <a:xfrm>
              <a:off x="-29045" y="6205550"/>
              <a:ext cx="20118622" cy="3137329"/>
              <a:chOff x="-9682" y="3048000"/>
              <a:chExt cx="20118623" cy="3144853"/>
            </a:xfrm>
            <a:grpFill/>
          </p:grpSpPr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9F4BD81D-4E51-6F02-E5C9-B72F94B73F61}"/>
                  </a:ext>
                </a:extLst>
              </p:cNvPr>
              <p:cNvSpPr/>
              <p:nvPr/>
            </p:nvSpPr>
            <p:spPr>
              <a:xfrm>
                <a:off x="-9682" y="3048000"/>
                <a:ext cx="20118622" cy="22386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Прямоугольник: один усеченный угол 38">
                <a:extLst>
                  <a:ext uri="{FF2B5EF4-FFF2-40B4-BE49-F238E27FC236}">
                    <a16:creationId xmlns:a16="http://schemas.microsoft.com/office/drawing/2014/main" id="{1E4F5E4C-8D53-7E74-EC94-1130F681CBDC}"/>
                  </a:ext>
                </a:extLst>
              </p:cNvPr>
              <p:cNvSpPr/>
              <p:nvPr/>
            </p:nvSpPr>
            <p:spPr>
              <a:xfrm flipV="1">
                <a:off x="-9680" y="5262113"/>
                <a:ext cx="20118621" cy="930740"/>
              </a:xfrm>
              <a:prstGeom prst="snip1Rect">
                <a:avLst>
                  <a:gd name="adj" fmla="val 3643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288C0B2-E2F7-4B5F-17A7-D91E8B949246}"/>
                </a:ext>
              </a:extLst>
            </p:cNvPr>
            <p:cNvSpPr txBox="1"/>
            <p:nvPr/>
          </p:nvSpPr>
          <p:spPr>
            <a:xfrm>
              <a:off x="1577048" y="6764375"/>
              <a:ext cx="17972084" cy="25545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 этапе подготовки мы провели </a:t>
              </a:r>
              <a:r>
                <a:rPr lang="ru-RU" sz="4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анализ</a:t>
              </a:r>
              <a:r>
                <a:rPr lang="ru-RU" sz="40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и отобрали всю необходимую </a:t>
              </a:r>
              <a:r>
                <a:rPr lang="ru-RU" sz="4000" b="1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информацию</a:t>
              </a:r>
              <a:r>
                <a:rPr lang="ru-RU" sz="40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для успешной реализации проекта. Также мы провели все необходимые </a:t>
              </a:r>
              <a:r>
                <a:rPr lang="ru-RU" sz="4000" b="1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расчеты</a:t>
              </a:r>
              <a:r>
                <a:rPr lang="ru-RU" sz="40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, которые помогут нам </a:t>
              </a:r>
              <a:r>
                <a:rPr lang="ru-RU" sz="4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улучшить</a:t>
              </a:r>
              <a:r>
                <a:rPr lang="ru-RU" sz="40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систему теплоснабжения</a:t>
              </a:r>
              <a:endParaRPr lang="ru-RU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4178D99F-D7D4-41BD-4559-0B93AB40CCBE}"/>
              </a:ext>
            </a:extLst>
          </p:cNvPr>
          <p:cNvGrpSpPr/>
          <p:nvPr/>
        </p:nvGrpSpPr>
        <p:grpSpPr>
          <a:xfrm>
            <a:off x="-29044" y="3990217"/>
            <a:ext cx="20133144" cy="2716414"/>
            <a:chOff x="-29044" y="3990217"/>
            <a:chExt cx="20133144" cy="2716414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4566FBFC-39AD-AA98-6D35-463460CCC3D5}"/>
                </a:ext>
              </a:extLst>
            </p:cNvPr>
            <p:cNvGrpSpPr/>
            <p:nvPr/>
          </p:nvGrpSpPr>
          <p:grpSpPr>
            <a:xfrm>
              <a:off x="-29044" y="3990217"/>
              <a:ext cx="20133144" cy="2716414"/>
              <a:chOff x="-9683" y="3048000"/>
              <a:chExt cx="20113784" cy="3144854"/>
            </a:xfrm>
            <a:grpFill/>
          </p:grpSpPr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12ED524D-8933-3CC2-482D-520B2A3047D0}"/>
                  </a:ext>
                </a:extLst>
              </p:cNvPr>
              <p:cNvSpPr/>
              <p:nvPr/>
            </p:nvSpPr>
            <p:spPr>
              <a:xfrm>
                <a:off x="-9683" y="3048000"/>
                <a:ext cx="20113784" cy="22386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6" name="Прямоугольник: один усеченный угол 35">
                <a:extLst>
                  <a:ext uri="{FF2B5EF4-FFF2-40B4-BE49-F238E27FC236}">
                    <a16:creationId xmlns:a16="http://schemas.microsoft.com/office/drawing/2014/main" id="{EBED7F7E-583B-0F32-864C-D97142853E2E}"/>
                  </a:ext>
                </a:extLst>
              </p:cNvPr>
              <p:cNvSpPr/>
              <p:nvPr/>
            </p:nvSpPr>
            <p:spPr>
              <a:xfrm flipV="1">
                <a:off x="-9682" y="5262114"/>
                <a:ext cx="20113781" cy="930740"/>
              </a:xfrm>
              <a:prstGeom prst="snip1Rect">
                <a:avLst>
                  <a:gd name="adj" fmla="val 3643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B24343D-88BC-2564-D8A9-CFA474F46A16}"/>
                </a:ext>
              </a:extLst>
            </p:cNvPr>
            <p:cNvSpPr txBox="1"/>
            <p:nvPr/>
          </p:nvSpPr>
          <p:spPr>
            <a:xfrm>
              <a:off x="1577048" y="4589386"/>
              <a:ext cx="16969365" cy="193899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Мы </a:t>
              </a:r>
              <a:r>
                <a:rPr lang="ru-RU" sz="4000" dirty="0">
                  <a:effectLst/>
                  <a:highlight>
                    <a:srgbClr val="E6E6E6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активно</a:t>
              </a:r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ищем потенциальных инвесторов, которые проявят </a:t>
              </a:r>
              <a:r>
                <a:rPr lang="ru-RU" sz="4000" b="1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интерес</a:t>
              </a:r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к нашему проекту и смогут способствовать его дальнейшему </a:t>
              </a:r>
              <a:r>
                <a:rPr lang="ru-RU" sz="4000" b="1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развитию</a:t>
              </a:r>
              <a:endParaRPr lang="ru-RU" sz="4000" b="1"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805" y="317140"/>
            <a:ext cx="5517969" cy="2238626"/>
          </a:xfrm>
        </p:spPr>
        <p:txBody>
          <a:bodyPr/>
          <a:lstStyle/>
          <a:p>
            <a:r>
              <a:rPr 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Текущие результаты</a:t>
            </a:r>
          </a:p>
        </p:txBody>
      </p:sp>
      <p:grpSp>
        <p:nvGrpSpPr>
          <p:cNvPr id="11" name="Group 184">
            <a:extLst>
              <a:ext uri="{FF2B5EF4-FFF2-40B4-BE49-F238E27FC236}">
                <a16:creationId xmlns:a16="http://schemas.microsoft.com/office/drawing/2014/main" id="{C4EFC367-99F3-43FE-6D40-2DCEB653BDB8}"/>
              </a:ext>
            </a:extLst>
          </p:cNvPr>
          <p:cNvGrpSpPr/>
          <p:nvPr/>
        </p:nvGrpSpPr>
        <p:grpSpPr>
          <a:xfrm>
            <a:off x="6870840" y="11798514"/>
            <a:ext cx="12763220" cy="7451150"/>
            <a:chOff x="5360988" y="2028826"/>
            <a:chExt cx="568325" cy="33178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80E52865-E6C1-B7AE-1BB7-5AF4D33B6A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9926" y="2058988"/>
              <a:ext cx="109538" cy="153988"/>
            </a:xfrm>
            <a:custGeom>
              <a:avLst/>
              <a:gdLst>
                <a:gd name="T0" fmla="*/ 390 w 691"/>
                <a:gd name="T1" fmla="*/ 369 h 969"/>
                <a:gd name="T2" fmla="*/ 330 w 691"/>
                <a:gd name="T3" fmla="*/ 403 h 969"/>
                <a:gd name="T4" fmla="*/ 252 w 691"/>
                <a:gd name="T5" fmla="*/ 433 h 969"/>
                <a:gd name="T6" fmla="*/ 154 w 691"/>
                <a:gd name="T7" fmla="*/ 454 h 969"/>
                <a:gd name="T8" fmla="*/ 173 w 691"/>
                <a:gd name="T9" fmla="*/ 690 h 969"/>
                <a:gd name="T10" fmla="*/ 196 w 691"/>
                <a:gd name="T11" fmla="*/ 744 h 969"/>
                <a:gd name="T12" fmla="*/ 235 w 691"/>
                <a:gd name="T13" fmla="*/ 788 h 969"/>
                <a:gd name="T14" fmla="*/ 288 w 691"/>
                <a:gd name="T15" fmla="*/ 816 h 969"/>
                <a:gd name="T16" fmla="*/ 345 w 691"/>
                <a:gd name="T17" fmla="*/ 827 h 969"/>
                <a:gd name="T18" fmla="*/ 404 w 691"/>
                <a:gd name="T19" fmla="*/ 816 h 969"/>
                <a:gd name="T20" fmla="*/ 457 w 691"/>
                <a:gd name="T21" fmla="*/ 788 h 969"/>
                <a:gd name="T22" fmla="*/ 496 w 691"/>
                <a:gd name="T23" fmla="*/ 744 h 969"/>
                <a:gd name="T24" fmla="*/ 519 w 691"/>
                <a:gd name="T25" fmla="*/ 690 h 969"/>
                <a:gd name="T26" fmla="*/ 541 w 691"/>
                <a:gd name="T27" fmla="*/ 405 h 969"/>
                <a:gd name="T28" fmla="*/ 471 w 691"/>
                <a:gd name="T29" fmla="*/ 382 h 969"/>
                <a:gd name="T30" fmla="*/ 429 w 691"/>
                <a:gd name="T31" fmla="*/ 362 h 969"/>
                <a:gd name="T32" fmla="*/ 521 w 691"/>
                <a:gd name="T33" fmla="*/ 183 h 969"/>
                <a:gd name="T34" fmla="*/ 505 w 691"/>
                <a:gd name="T35" fmla="*/ 241 h 969"/>
                <a:gd name="T36" fmla="*/ 517 w 691"/>
                <a:gd name="T37" fmla="*/ 247 h 969"/>
                <a:gd name="T38" fmla="*/ 535 w 691"/>
                <a:gd name="T39" fmla="*/ 254 h 969"/>
                <a:gd name="T40" fmla="*/ 548 w 691"/>
                <a:gd name="T41" fmla="*/ 238 h 969"/>
                <a:gd name="T42" fmla="*/ 533 w 691"/>
                <a:gd name="T43" fmla="*/ 200 h 969"/>
                <a:gd name="T44" fmla="*/ 259 w 691"/>
                <a:gd name="T45" fmla="*/ 143 h 969"/>
                <a:gd name="T46" fmla="*/ 213 w 691"/>
                <a:gd name="T47" fmla="*/ 152 h 969"/>
                <a:gd name="T48" fmla="*/ 174 w 691"/>
                <a:gd name="T49" fmla="*/ 180 h 969"/>
                <a:gd name="T50" fmla="*/ 149 w 691"/>
                <a:gd name="T51" fmla="*/ 220 h 969"/>
                <a:gd name="T52" fmla="*/ 143 w 691"/>
                <a:gd name="T53" fmla="*/ 266 h 969"/>
                <a:gd name="T54" fmla="*/ 187 w 691"/>
                <a:gd name="T55" fmla="*/ 302 h 969"/>
                <a:gd name="T56" fmla="*/ 256 w 691"/>
                <a:gd name="T57" fmla="*/ 280 h 969"/>
                <a:gd name="T58" fmla="*/ 305 w 691"/>
                <a:gd name="T59" fmla="*/ 254 h 969"/>
                <a:gd name="T60" fmla="*/ 338 w 691"/>
                <a:gd name="T61" fmla="*/ 229 h 969"/>
                <a:gd name="T62" fmla="*/ 356 w 691"/>
                <a:gd name="T63" fmla="*/ 211 h 969"/>
                <a:gd name="T64" fmla="*/ 384 w 691"/>
                <a:gd name="T65" fmla="*/ 143 h 969"/>
                <a:gd name="T66" fmla="*/ 259 w 691"/>
                <a:gd name="T67" fmla="*/ 0 h 969"/>
                <a:gd name="T68" fmla="*/ 468 w 691"/>
                <a:gd name="T69" fmla="*/ 2 h 969"/>
                <a:gd name="T70" fmla="*/ 535 w 691"/>
                <a:gd name="T71" fmla="*/ 22 h 969"/>
                <a:gd name="T72" fmla="*/ 596 w 691"/>
                <a:gd name="T73" fmla="*/ 57 h 969"/>
                <a:gd name="T74" fmla="*/ 645 w 691"/>
                <a:gd name="T75" fmla="*/ 109 h 969"/>
                <a:gd name="T76" fmla="*/ 677 w 691"/>
                <a:gd name="T77" fmla="*/ 172 h 969"/>
                <a:gd name="T78" fmla="*/ 691 w 691"/>
                <a:gd name="T79" fmla="*/ 240 h 969"/>
                <a:gd name="T80" fmla="*/ 686 w 691"/>
                <a:gd name="T81" fmla="*/ 355 h 969"/>
                <a:gd name="T82" fmla="*/ 661 w 691"/>
                <a:gd name="T83" fmla="*/ 710 h 969"/>
                <a:gd name="T84" fmla="*/ 636 w 691"/>
                <a:gd name="T85" fmla="*/ 786 h 969"/>
                <a:gd name="T86" fmla="*/ 594 w 691"/>
                <a:gd name="T87" fmla="*/ 852 h 969"/>
                <a:gd name="T88" fmla="*/ 535 w 691"/>
                <a:gd name="T89" fmla="*/ 907 h 969"/>
                <a:gd name="T90" fmla="*/ 464 w 691"/>
                <a:gd name="T91" fmla="*/ 946 h 969"/>
                <a:gd name="T92" fmla="*/ 386 w 691"/>
                <a:gd name="T93" fmla="*/ 967 h 969"/>
                <a:gd name="T94" fmla="*/ 306 w 691"/>
                <a:gd name="T95" fmla="*/ 967 h 969"/>
                <a:gd name="T96" fmla="*/ 228 w 691"/>
                <a:gd name="T97" fmla="*/ 946 h 969"/>
                <a:gd name="T98" fmla="*/ 157 w 691"/>
                <a:gd name="T99" fmla="*/ 907 h 969"/>
                <a:gd name="T100" fmla="*/ 98 w 691"/>
                <a:gd name="T101" fmla="*/ 852 h 969"/>
                <a:gd name="T102" fmla="*/ 56 w 691"/>
                <a:gd name="T103" fmla="*/ 786 h 969"/>
                <a:gd name="T104" fmla="*/ 31 w 691"/>
                <a:gd name="T105" fmla="*/ 710 h 969"/>
                <a:gd name="T106" fmla="*/ 8 w 691"/>
                <a:gd name="T107" fmla="*/ 394 h 969"/>
                <a:gd name="T108" fmla="*/ 0 w 691"/>
                <a:gd name="T109" fmla="*/ 240 h 969"/>
                <a:gd name="T110" fmla="*/ 15 w 691"/>
                <a:gd name="T111" fmla="*/ 172 h 969"/>
                <a:gd name="T112" fmla="*/ 47 w 691"/>
                <a:gd name="T113" fmla="*/ 109 h 969"/>
                <a:gd name="T114" fmla="*/ 96 w 691"/>
                <a:gd name="T115" fmla="*/ 57 h 969"/>
                <a:gd name="T116" fmla="*/ 156 w 691"/>
                <a:gd name="T117" fmla="*/ 22 h 969"/>
                <a:gd name="T118" fmla="*/ 224 w 691"/>
                <a:gd name="T119" fmla="*/ 2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91" h="969">
                  <a:moveTo>
                    <a:pt x="414" y="352"/>
                  </a:moveTo>
                  <a:lnTo>
                    <a:pt x="390" y="369"/>
                  </a:lnTo>
                  <a:lnTo>
                    <a:pt x="363" y="386"/>
                  </a:lnTo>
                  <a:lnTo>
                    <a:pt x="330" y="403"/>
                  </a:lnTo>
                  <a:lnTo>
                    <a:pt x="293" y="419"/>
                  </a:lnTo>
                  <a:lnTo>
                    <a:pt x="252" y="433"/>
                  </a:lnTo>
                  <a:lnTo>
                    <a:pt x="205" y="444"/>
                  </a:lnTo>
                  <a:lnTo>
                    <a:pt x="154" y="454"/>
                  </a:lnTo>
                  <a:lnTo>
                    <a:pt x="167" y="660"/>
                  </a:lnTo>
                  <a:lnTo>
                    <a:pt x="173" y="690"/>
                  </a:lnTo>
                  <a:lnTo>
                    <a:pt x="182" y="718"/>
                  </a:lnTo>
                  <a:lnTo>
                    <a:pt x="196" y="744"/>
                  </a:lnTo>
                  <a:lnTo>
                    <a:pt x="213" y="767"/>
                  </a:lnTo>
                  <a:lnTo>
                    <a:pt x="235" y="788"/>
                  </a:lnTo>
                  <a:lnTo>
                    <a:pt x="260" y="804"/>
                  </a:lnTo>
                  <a:lnTo>
                    <a:pt x="288" y="816"/>
                  </a:lnTo>
                  <a:lnTo>
                    <a:pt x="316" y="824"/>
                  </a:lnTo>
                  <a:lnTo>
                    <a:pt x="345" y="827"/>
                  </a:lnTo>
                  <a:lnTo>
                    <a:pt x="375" y="824"/>
                  </a:lnTo>
                  <a:lnTo>
                    <a:pt x="404" y="816"/>
                  </a:lnTo>
                  <a:lnTo>
                    <a:pt x="432" y="804"/>
                  </a:lnTo>
                  <a:lnTo>
                    <a:pt x="457" y="788"/>
                  </a:lnTo>
                  <a:lnTo>
                    <a:pt x="479" y="767"/>
                  </a:lnTo>
                  <a:lnTo>
                    <a:pt x="496" y="744"/>
                  </a:lnTo>
                  <a:lnTo>
                    <a:pt x="510" y="718"/>
                  </a:lnTo>
                  <a:lnTo>
                    <a:pt x="519" y="690"/>
                  </a:lnTo>
                  <a:lnTo>
                    <a:pt x="523" y="660"/>
                  </a:lnTo>
                  <a:lnTo>
                    <a:pt x="541" y="405"/>
                  </a:lnTo>
                  <a:lnTo>
                    <a:pt x="503" y="394"/>
                  </a:lnTo>
                  <a:lnTo>
                    <a:pt x="471" y="382"/>
                  </a:lnTo>
                  <a:lnTo>
                    <a:pt x="446" y="371"/>
                  </a:lnTo>
                  <a:lnTo>
                    <a:pt x="429" y="362"/>
                  </a:lnTo>
                  <a:lnTo>
                    <a:pt x="414" y="352"/>
                  </a:lnTo>
                  <a:close/>
                  <a:moveTo>
                    <a:pt x="521" y="183"/>
                  </a:moveTo>
                  <a:lnTo>
                    <a:pt x="501" y="238"/>
                  </a:lnTo>
                  <a:lnTo>
                    <a:pt x="505" y="241"/>
                  </a:lnTo>
                  <a:lnTo>
                    <a:pt x="511" y="245"/>
                  </a:lnTo>
                  <a:lnTo>
                    <a:pt x="517" y="247"/>
                  </a:lnTo>
                  <a:lnTo>
                    <a:pt x="524" y="250"/>
                  </a:lnTo>
                  <a:lnTo>
                    <a:pt x="535" y="254"/>
                  </a:lnTo>
                  <a:lnTo>
                    <a:pt x="549" y="260"/>
                  </a:lnTo>
                  <a:lnTo>
                    <a:pt x="548" y="238"/>
                  </a:lnTo>
                  <a:lnTo>
                    <a:pt x="543" y="219"/>
                  </a:lnTo>
                  <a:lnTo>
                    <a:pt x="533" y="200"/>
                  </a:lnTo>
                  <a:lnTo>
                    <a:pt x="521" y="183"/>
                  </a:lnTo>
                  <a:close/>
                  <a:moveTo>
                    <a:pt x="259" y="143"/>
                  </a:moveTo>
                  <a:lnTo>
                    <a:pt x="235" y="145"/>
                  </a:lnTo>
                  <a:lnTo>
                    <a:pt x="213" y="152"/>
                  </a:lnTo>
                  <a:lnTo>
                    <a:pt x="191" y="163"/>
                  </a:lnTo>
                  <a:lnTo>
                    <a:pt x="174" y="180"/>
                  </a:lnTo>
                  <a:lnTo>
                    <a:pt x="159" y="198"/>
                  </a:lnTo>
                  <a:lnTo>
                    <a:pt x="149" y="220"/>
                  </a:lnTo>
                  <a:lnTo>
                    <a:pt x="144" y="242"/>
                  </a:lnTo>
                  <a:lnTo>
                    <a:pt x="143" y="266"/>
                  </a:lnTo>
                  <a:lnTo>
                    <a:pt x="145" y="311"/>
                  </a:lnTo>
                  <a:lnTo>
                    <a:pt x="187" y="302"/>
                  </a:lnTo>
                  <a:lnTo>
                    <a:pt x="224" y="292"/>
                  </a:lnTo>
                  <a:lnTo>
                    <a:pt x="256" y="280"/>
                  </a:lnTo>
                  <a:lnTo>
                    <a:pt x="282" y="267"/>
                  </a:lnTo>
                  <a:lnTo>
                    <a:pt x="305" y="254"/>
                  </a:lnTo>
                  <a:lnTo>
                    <a:pt x="324" y="241"/>
                  </a:lnTo>
                  <a:lnTo>
                    <a:pt x="338" y="229"/>
                  </a:lnTo>
                  <a:lnTo>
                    <a:pt x="349" y="220"/>
                  </a:lnTo>
                  <a:lnTo>
                    <a:pt x="356" y="211"/>
                  </a:lnTo>
                  <a:lnTo>
                    <a:pt x="361" y="205"/>
                  </a:lnTo>
                  <a:lnTo>
                    <a:pt x="384" y="143"/>
                  </a:lnTo>
                  <a:lnTo>
                    <a:pt x="259" y="143"/>
                  </a:lnTo>
                  <a:close/>
                  <a:moveTo>
                    <a:pt x="259" y="0"/>
                  </a:moveTo>
                  <a:lnTo>
                    <a:pt x="432" y="0"/>
                  </a:lnTo>
                  <a:lnTo>
                    <a:pt x="468" y="2"/>
                  </a:lnTo>
                  <a:lnTo>
                    <a:pt x="503" y="10"/>
                  </a:lnTo>
                  <a:lnTo>
                    <a:pt x="535" y="22"/>
                  </a:lnTo>
                  <a:lnTo>
                    <a:pt x="567" y="38"/>
                  </a:lnTo>
                  <a:lnTo>
                    <a:pt x="596" y="57"/>
                  </a:lnTo>
                  <a:lnTo>
                    <a:pt x="622" y="82"/>
                  </a:lnTo>
                  <a:lnTo>
                    <a:pt x="645" y="109"/>
                  </a:lnTo>
                  <a:lnTo>
                    <a:pt x="663" y="140"/>
                  </a:lnTo>
                  <a:lnTo>
                    <a:pt x="677" y="172"/>
                  </a:lnTo>
                  <a:lnTo>
                    <a:pt x="686" y="206"/>
                  </a:lnTo>
                  <a:lnTo>
                    <a:pt x="691" y="240"/>
                  </a:lnTo>
                  <a:lnTo>
                    <a:pt x="691" y="276"/>
                  </a:lnTo>
                  <a:lnTo>
                    <a:pt x="686" y="355"/>
                  </a:lnTo>
                  <a:lnTo>
                    <a:pt x="667" y="669"/>
                  </a:lnTo>
                  <a:lnTo>
                    <a:pt x="661" y="710"/>
                  </a:lnTo>
                  <a:lnTo>
                    <a:pt x="650" y="749"/>
                  </a:lnTo>
                  <a:lnTo>
                    <a:pt x="636" y="786"/>
                  </a:lnTo>
                  <a:lnTo>
                    <a:pt x="617" y="821"/>
                  </a:lnTo>
                  <a:lnTo>
                    <a:pt x="594" y="852"/>
                  </a:lnTo>
                  <a:lnTo>
                    <a:pt x="566" y="881"/>
                  </a:lnTo>
                  <a:lnTo>
                    <a:pt x="535" y="907"/>
                  </a:lnTo>
                  <a:lnTo>
                    <a:pt x="501" y="929"/>
                  </a:lnTo>
                  <a:lnTo>
                    <a:pt x="464" y="946"/>
                  </a:lnTo>
                  <a:lnTo>
                    <a:pt x="425" y="959"/>
                  </a:lnTo>
                  <a:lnTo>
                    <a:pt x="386" y="967"/>
                  </a:lnTo>
                  <a:lnTo>
                    <a:pt x="345" y="969"/>
                  </a:lnTo>
                  <a:lnTo>
                    <a:pt x="306" y="967"/>
                  </a:lnTo>
                  <a:lnTo>
                    <a:pt x="267" y="959"/>
                  </a:lnTo>
                  <a:lnTo>
                    <a:pt x="228" y="946"/>
                  </a:lnTo>
                  <a:lnTo>
                    <a:pt x="191" y="929"/>
                  </a:lnTo>
                  <a:lnTo>
                    <a:pt x="157" y="907"/>
                  </a:lnTo>
                  <a:lnTo>
                    <a:pt x="125" y="881"/>
                  </a:lnTo>
                  <a:lnTo>
                    <a:pt x="98" y="852"/>
                  </a:lnTo>
                  <a:lnTo>
                    <a:pt x="75" y="821"/>
                  </a:lnTo>
                  <a:lnTo>
                    <a:pt x="56" y="786"/>
                  </a:lnTo>
                  <a:lnTo>
                    <a:pt x="41" y="749"/>
                  </a:lnTo>
                  <a:lnTo>
                    <a:pt x="31" y="710"/>
                  </a:lnTo>
                  <a:lnTo>
                    <a:pt x="25" y="669"/>
                  </a:lnTo>
                  <a:lnTo>
                    <a:pt x="8" y="394"/>
                  </a:lnTo>
                  <a:lnTo>
                    <a:pt x="0" y="276"/>
                  </a:lnTo>
                  <a:lnTo>
                    <a:pt x="0" y="240"/>
                  </a:lnTo>
                  <a:lnTo>
                    <a:pt x="5" y="206"/>
                  </a:lnTo>
                  <a:lnTo>
                    <a:pt x="15" y="172"/>
                  </a:lnTo>
                  <a:lnTo>
                    <a:pt x="29" y="140"/>
                  </a:lnTo>
                  <a:lnTo>
                    <a:pt x="47" y="109"/>
                  </a:lnTo>
                  <a:lnTo>
                    <a:pt x="70" y="82"/>
                  </a:lnTo>
                  <a:lnTo>
                    <a:pt x="96" y="57"/>
                  </a:lnTo>
                  <a:lnTo>
                    <a:pt x="124" y="38"/>
                  </a:lnTo>
                  <a:lnTo>
                    <a:pt x="156" y="22"/>
                  </a:lnTo>
                  <a:lnTo>
                    <a:pt x="189" y="10"/>
                  </a:lnTo>
                  <a:lnTo>
                    <a:pt x="224" y="2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B6D1CF8B-800B-FA5F-7198-31C2FEF4EA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0988" y="2220913"/>
              <a:ext cx="568325" cy="139700"/>
            </a:xfrm>
            <a:custGeom>
              <a:avLst/>
              <a:gdLst>
                <a:gd name="T0" fmla="*/ 1137 w 3580"/>
                <a:gd name="T1" fmla="*/ 302 h 883"/>
                <a:gd name="T2" fmla="*/ 992 w 3580"/>
                <a:gd name="T3" fmla="*/ 459 h 883"/>
                <a:gd name="T4" fmla="*/ 912 w 3580"/>
                <a:gd name="T5" fmla="*/ 741 h 883"/>
                <a:gd name="T6" fmla="*/ 2610 w 3580"/>
                <a:gd name="T7" fmla="*/ 507 h 883"/>
                <a:gd name="T8" fmla="*/ 2483 w 3580"/>
                <a:gd name="T9" fmla="*/ 335 h 883"/>
                <a:gd name="T10" fmla="*/ 2293 w 3580"/>
                <a:gd name="T11" fmla="*/ 234 h 883"/>
                <a:gd name="T12" fmla="*/ 1789 w 3580"/>
                <a:gd name="T13" fmla="*/ 708 h 883"/>
                <a:gd name="T14" fmla="*/ 1283 w 3580"/>
                <a:gd name="T15" fmla="*/ 234 h 883"/>
                <a:gd name="T16" fmla="*/ 2041 w 3580"/>
                <a:gd name="T17" fmla="*/ 217 h 883"/>
                <a:gd name="T18" fmla="*/ 1789 w 3580"/>
                <a:gd name="T19" fmla="*/ 439 h 883"/>
                <a:gd name="T20" fmla="*/ 1533 w 3580"/>
                <a:gd name="T21" fmla="*/ 217 h 883"/>
                <a:gd name="T22" fmla="*/ 2458 w 3580"/>
                <a:gd name="T23" fmla="*/ 146 h 883"/>
                <a:gd name="T24" fmla="*/ 2641 w 3580"/>
                <a:gd name="T25" fmla="*/ 292 h 883"/>
                <a:gd name="T26" fmla="*/ 2759 w 3580"/>
                <a:gd name="T27" fmla="*/ 495 h 883"/>
                <a:gd name="T28" fmla="*/ 3381 w 3580"/>
                <a:gd name="T29" fmla="*/ 334 h 883"/>
                <a:gd name="T30" fmla="*/ 3264 w 3580"/>
                <a:gd name="T31" fmla="*/ 200 h 883"/>
                <a:gd name="T32" fmla="*/ 3107 w 3580"/>
                <a:gd name="T33" fmla="*/ 144 h 883"/>
                <a:gd name="T34" fmla="*/ 2828 w 3580"/>
                <a:gd name="T35" fmla="*/ 328 h 883"/>
                <a:gd name="T36" fmla="*/ 2758 w 3580"/>
                <a:gd name="T37" fmla="*/ 328 h 883"/>
                <a:gd name="T38" fmla="*/ 504 w 3580"/>
                <a:gd name="T39" fmla="*/ 143 h 883"/>
                <a:gd name="T40" fmla="*/ 355 w 3580"/>
                <a:gd name="T41" fmla="*/ 177 h 883"/>
                <a:gd name="T42" fmla="*/ 221 w 3580"/>
                <a:gd name="T43" fmla="*/ 295 h 883"/>
                <a:gd name="T44" fmla="*/ 156 w 3580"/>
                <a:gd name="T45" fmla="*/ 495 h 883"/>
                <a:gd name="T46" fmla="*/ 900 w 3580"/>
                <a:gd name="T47" fmla="*/ 337 h 883"/>
                <a:gd name="T48" fmla="*/ 1070 w 3580"/>
                <a:gd name="T49" fmla="*/ 176 h 883"/>
                <a:gd name="T50" fmla="*/ 838 w 3580"/>
                <a:gd name="T51" fmla="*/ 317 h 883"/>
                <a:gd name="T52" fmla="*/ 769 w 3580"/>
                <a:gd name="T53" fmla="*/ 335 h 883"/>
                <a:gd name="T54" fmla="*/ 504 w 3580"/>
                <a:gd name="T55" fmla="*/ 143 h 883"/>
                <a:gd name="T56" fmla="*/ 627 w 3580"/>
                <a:gd name="T57" fmla="*/ 9 h 883"/>
                <a:gd name="T58" fmla="*/ 947 w 3580"/>
                <a:gd name="T59" fmla="*/ 9 h 883"/>
                <a:gd name="T60" fmla="*/ 1114 w 3580"/>
                <a:gd name="T61" fmla="*/ 2 h 883"/>
                <a:gd name="T62" fmla="*/ 1294 w 3580"/>
                <a:gd name="T63" fmla="*/ 55 h 883"/>
                <a:gd name="T64" fmla="*/ 1562 w 3580"/>
                <a:gd name="T65" fmla="*/ 74 h 883"/>
                <a:gd name="T66" fmla="*/ 1788 w 3580"/>
                <a:gd name="T67" fmla="*/ 268 h 883"/>
                <a:gd name="T68" fmla="*/ 2011 w 3580"/>
                <a:gd name="T69" fmla="*/ 74 h 883"/>
                <a:gd name="T70" fmla="*/ 2286 w 3580"/>
                <a:gd name="T71" fmla="*/ 55 h 883"/>
                <a:gd name="T72" fmla="*/ 2466 w 3580"/>
                <a:gd name="T73" fmla="*/ 2 h 883"/>
                <a:gd name="T74" fmla="*/ 2633 w 3580"/>
                <a:gd name="T75" fmla="*/ 9 h 883"/>
                <a:gd name="T76" fmla="*/ 2953 w 3580"/>
                <a:gd name="T77" fmla="*/ 9 h 883"/>
                <a:gd name="T78" fmla="*/ 3120 w 3580"/>
                <a:gd name="T79" fmla="*/ 2 h 883"/>
                <a:gd name="T80" fmla="*/ 3314 w 3580"/>
                <a:gd name="T81" fmla="*/ 62 h 883"/>
                <a:gd name="T82" fmla="*/ 3468 w 3580"/>
                <a:gd name="T83" fmla="*/ 202 h 883"/>
                <a:gd name="T84" fmla="*/ 3550 w 3580"/>
                <a:gd name="T85" fmla="*/ 396 h 883"/>
                <a:gd name="T86" fmla="*/ 3572 w 3580"/>
                <a:gd name="T87" fmla="*/ 598 h 883"/>
                <a:gd name="T88" fmla="*/ 3525 w 3580"/>
                <a:gd name="T89" fmla="*/ 636 h 883"/>
                <a:gd name="T90" fmla="*/ 2823 w 3580"/>
                <a:gd name="T91" fmla="*/ 815 h 883"/>
                <a:gd name="T92" fmla="*/ 2795 w 3580"/>
                <a:gd name="T93" fmla="*/ 868 h 883"/>
                <a:gd name="T94" fmla="*/ 827 w 3580"/>
                <a:gd name="T95" fmla="*/ 883 h 883"/>
                <a:gd name="T96" fmla="*/ 771 w 3580"/>
                <a:gd name="T97" fmla="*/ 857 h 883"/>
                <a:gd name="T98" fmla="*/ 756 w 3580"/>
                <a:gd name="T99" fmla="*/ 800 h 883"/>
                <a:gd name="T100" fmla="*/ 41 w 3580"/>
                <a:gd name="T101" fmla="*/ 631 h 883"/>
                <a:gd name="T102" fmla="*/ 2 w 3580"/>
                <a:gd name="T103" fmla="*/ 584 h 883"/>
                <a:gd name="T104" fmla="*/ 42 w 3580"/>
                <a:gd name="T105" fmla="*/ 343 h 883"/>
                <a:gd name="T106" fmla="*/ 144 w 3580"/>
                <a:gd name="T107" fmla="*/ 161 h 883"/>
                <a:gd name="T108" fmla="*/ 314 w 3580"/>
                <a:gd name="T109" fmla="*/ 40 h 883"/>
                <a:gd name="T110" fmla="*/ 504 w 3580"/>
                <a:gd name="T111" fmla="*/ 0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80" h="883">
                  <a:moveTo>
                    <a:pt x="1283" y="234"/>
                  </a:moveTo>
                  <a:lnTo>
                    <a:pt x="1232" y="251"/>
                  </a:lnTo>
                  <a:lnTo>
                    <a:pt x="1182" y="274"/>
                  </a:lnTo>
                  <a:lnTo>
                    <a:pt x="1137" y="302"/>
                  </a:lnTo>
                  <a:lnTo>
                    <a:pt x="1094" y="335"/>
                  </a:lnTo>
                  <a:lnTo>
                    <a:pt x="1056" y="372"/>
                  </a:lnTo>
                  <a:lnTo>
                    <a:pt x="1021" y="413"/>
                  </a:lnTo>
                  <a:lnTo>
                    <a:pt x="992" y="459"/>
                  </a:lnTo>
                  <a:lnTo>
                    <a:pt x="968" y="507"/>
                  </a:lnTo>
                  <a:lnTo>
                    <a:pt x="948" y="558"/>
                  </a:lnTo>
                  <a:lnTo>
                    <a:pt x="935" y="612"/>
                  </a:lnTo>
                  <a:lnTo>
                    <a:pt x="912" y="741"/>
                  </a:lnTo>
                  <a:lnTo>
                    <a:pt x="2665" y="741"/>
                  </a:lnTo>
                  <a:lnTo>
                    <a:pt x="2643" y="612"/>
                  </a:lnTo>
                  <a:lnTo>
                    <a:pt x="2630" y="558"/>
                  </a:lnTo>
                  <a:lnTo>
                    <a:pt x="2610" y="507"/>
                  </a:lnTo>
                  <a:lnTo>
                    <a:pt x="2586" y="459"/>
                  </a:lnTo>
                  <a:lnTo>
                    <a:pt x="2556" y="413"/>
                  </a:lnTo>
                  <a:lnTo>
                    <a:pt x="2522" y="372"/>
                  </a:lnTo>
                  <a:lnTo>
                    <a:pt x="2483" y="335"/>
                  </a:lnTo>
                  <a:lnTo>
                    <a:pt x="2441" y="302"/>
                  </a:lnTo>
                  <a:lnTo>
                    <a:pt x="2395" y="274"/>
                  </a:lnTo>
                  <a:lnTo>
                    <a:pt x="2345" y="251"/>
                  </a:lnTo>
                  <a:lnTo>
                    <a:pt x="2293" y="234"/>
                  </a:lnTo>
                  <a:lnTo>
                    <a:pt x="1839" y="687"/>
                  </a:lnTo>
                  <a:lnTo>
                    <a:pt x="1824" y="699"/>
                  </a:lnTo>
                  <a:lnTo>
                    <a:pt x="1807" y="705"/>
                  </a:lnTo>
                  <a:lnTo>
                    <a:pt x="1789" y="708"/>
                  </a:lnTo>
                  <a:lnTo>
                    <a:pt x="1770" y="705"/>
                  </a:lnTo>
                  <a:lnTo>
                    <a:pt x="1753" y="699"/>
                  </a:lnTo>
                  <a:lnTo>
                    <a:pt x="1738" y="687"/>
                  </a:lnTo>
                  <a:lnTo>
                    <a:pt x="1283" y="234"/>
                  </a:lnTo>
                  <a:close/>
                  <a:moveTo>
                    <a:pt x="1469" y="217"/>
                  </a:moveTo>
                  <a:lnTo>
                    <a:pt x="1789" y="537"/>
                  </a:lnTo>
                  <a:lnTo>
                    <a:pt x="2109" y="217"/>
                  </a:lnTo>
                  <a:lnTo>
                    <a:pt x="2041" y="217"/>
                  </a:lnTo>
                  <a:lnTo>
                    <a:pt x="1839" y="419"/>
                  </a:lnTo>
                  <a:lnTo>
                    <a:pt x="1825" y="431"/>
                  </a:lnTo>
                  <a:lnTo>
                    <a:pt x="1807" y="437"/>
                  </a:lnTo>
                  <a:lnTo>
                    <a:pt x="1789" y="439"/>
                  </a:lnTo>
                  <a:lnTo>
                    <a:pt x="1772" y="437"/>
                  </a:lnTo>
                  <a:lnTo>
                    <a:pt x="1754" y="431"/>
                  </a:lnTo>
                  <a:lnTo>
                    <a:pt x="1739" y="420"/>
                  </a:lnTo>
                  <a:lnTo>
                    <a:pt x="1533" y="217"/>
                  </a:lnTo>
                  <a:lnTo>
                    <a:pt x="1469" y="217"/>
                  </a:lnTo>
                  <a:close/>
                  <a:moveTo>
                    <a:pt x="2510" y="143"/>
                  </a:moveTo>
                  <a:lnTo>
                    <a:pt x="2484" y="144"/>
                  </a:lnTo>
                  <a:lnTo>
                    <a:pt x="2458" y="146"/>
                  </a:lnTo>
                  <a:lnTo>
                    <a:pt x="2508" y="176"/>
                  </a:lnTo>
                  <a:lnTo>
                    <a:pt x="2556" y="211"/>
                  </a:lnTo>
                  <a:lnTo>
                    <a:pt x="2600" y="250"/>
                  </a:lnTo>
                  <a:lnTo>
                    <a:pt x="2641" y="292"/>
                  </a:lnTo>
                  <a:lnTo>
                    <a:pt x="2677" y="337"/>
                  </a:lnTo>
                  <a:lnTo>
                    <a:pt x="2709" y="387"/>
                  </a:lnTo>
                  <a:lnTo>
                    <a:pt x="2736" y="440"/>
                  </a:lnTo>
                  <a:lnTo>
                    <a:pt x="2759" y="495"/>
                  </a:lnTo>
                  <a:lnTo>
                    <a:pt x="3424" y="495"/>
                  </a:lnTo>
                  <a:lnTo>
                    <a:pt x="3410" y="421"/>
                  </a:lnTo>
                  <a:lnTo>
                    <a:pt x="3399" y="376"/>
                  </a:lnTo>
                  <a:lnTo>
                    <a:pt x="3381" y="334"/>
                  </a:lnTo>
                  <a:lnTo>
                    <a:pt x="3359" y="295"/>
                  </a:lnTo>
                  <a:lnTo>
                    <a:pt x="3332" y="259"/>
                  </a:lnTo>
                  <a:lnTo>
                    <a:pt x="3300" y="227"/>
                  </a:lnTo>
                  <a:lnTo>
                    <a:pt x="3264" y="200"/>
                  </a:lnTo>
                  <a:lnTo>
                    <a:pt x="3225" y="177"/>
                  </a:lnTo>
                  <a:lnTo>
                    <a:pt x="3183" y="160"/>
                  </a:lnTo>
                  <a:lnTo>
                    <a:pt x="3138" y="148"/>
                  </a:lnTo>
                  <a:lnTo>
                    <a:pt x="3107" y="144"/>
                  </a:lnTo>
                  <a:lnTo>
                    <a:pt x="3076" y="143"/>
                  </a:lnTo>
                  <a:lnTo>
                    <a:pt x="3018" y="143"/>
                  </a:lnTo>
                  <a:lnTo>
                    <a:pt x="2843" y="317"/>
                  </a:lnTo>
                  <a:lnTo>
                    <a:pt x="2828" y="328"/>
                  </a:lnTo>
                  <a:lnTo>
                    <a:pt x="2811" y="335"/>
                  </a:lnTo>
                  <a:lnTo>
                    <a:pt x="2792" y="337"/>
                  </a:lnTo>
                  <a:lnTo>
                    <a:pt x="2774" y="335"/>
                  </a:lnTo>
                  <a:lnTo>
                    <a:pt x="2758" y="328"/>
                  </a:lnTo>
                  <a:lnTo>
                    <a:pt x="2742" y="317"/>
                  </a:lnTo>
                  <a:lnTo>
                    <a:pt x="2567" y="143"/>
                  </a:lnTo>
                  <a:lnTo>
                    <a:pt x="2510" y="143"/>
                  </a:lnTo>
                  <a:close/>
                  <a:moveTo>
                    <a:pt x="504" y="143"/>
                  </a:moveTo>
                  <a:lnTo>
                    <a:pt x="473" y="144"/>
                  </a:lnTo>
                  <a:lnTo>
                    <a:pt x="442" y="148"/>
                  </a:lnTo>
                  <a:lnTo>
                    <a:pt x="397" y="160"/>
                  </a:lnTo>
                  <a:lnTo>
                    <a:pt x="355" y="177"/>
                  </a:lnTo>
                  <a:lnTo>
                    <a:pt x="316" y="200"/>
                  </a:lnTo>
                  <a:lnTo>
                    <a:pt x="280" y="227"/>
                  </a:lnTo>
                  <a:lnTo>
                    <a:pt x="248" y="259"/>
                  </a:lnTo>
                  <a:lnTo>
                    <a:pt x="221" y="295"/>
                  </a:lnTo>
                  <a:lnTo>
                    <a:pt x="199" y="334"/>
                  </a:lnTo>
                  <a:lnTo>
                    <a:pt x="181" y="376"/>
                  </a:lnTo>
                  <a:lnTo>
                    <a:pt x="170" y="421"/>
                  </a:lnTo>
                  <a:lnTo>
                    <a:pt x="156" y="495"/>
                  </a:lnTo>
                  <a:lnTo>
                    <a:pt x="819" y="495"/>
                  </a:lnTo>
                  <a:lnTo>
                    <a:pt x="841" y="440"/>
                  </a:lnTo>
                  <a:lnTo>
                    <a:pt x="869" y="387"/>
                  </a:lnTo>
                  <a:lnTo>
                    <a:pt x="900" y="337"/>
                  </a:lnTo>
                  <a:lnTo>
                    <a:pt x="937" y="292"/>
                  </a:lnTo>
                  <a:lnTo>
                    <a:pt x="977" y="249"/>
                  </a:lnTo>
                  <a:lnTo>
                    <a:pt x="1022" y="211"/>
                  </a:lnTo>
                  <a:lnTo>
                    <a:pt x="1070" y="176"/>
                  </a:lnTo>
                  <a:lnTo>
                    <a:pt x="1121" y="146"/>
                  </a:lnTo>
                  <a:lnTo>
                    <a:pt x="1070" y="143"/>
                  </a:lnTo>
                  <a:lnTo>
                    <a:pt x="1013" y="143"/>
                  </a:lnTo>
                  <a:lnTo>
                    <a:pt x="838" y="317"/>
                  </a:lnTo>
                  <a:lnTo>
                    <a:pt x="822" y="329"/>
                  </a:lnTo>
                  <a:lnTo>
                    <a:pt x="805" y="335"/>
                  </a:lnTo>
                  <a:lnTo>
                    <a:pt x="788" y="337"/>
                  </a:lnTo>
                  <a:lnTo>
                    <a:pt x="769" y="335"/>
                  </a:lnTo>
                  <a:lnTo>
                    <a:pt x="752" y="329"/>
                  </a:lnTo>
                  <a:lnTo>
                    <a:pt x="737" y="317"/>
                  </a:lnTo>
                  <a:lnTo>
                    <a:pt x="562" y="143"/>
                  </a:lnTo>
                  <a:lnTo>
                    <a:pt x="504" y="143"/>
                  </a:lnTo>
                  <a:close/>
                  <a:moveTo>
                    <a:pt x="504" y="0"/>
                  </a:moveTo>
                  <a:lnTo>
                    <a:pt x="591" y="0"/>
                  </a:lnTo>
                  <a:lnTo>
                    <a:pt x="610" y="2"/>
                  </a:lnTo>
                  <a:lnTo>
                    <a:pt x="627" y="9"/>
                  </a:lnTo>
                  <a:lnTo>
                    <a:pt x="641" y="20"/>
                  </a:lnTo>
                  <a:lnTo>
                    <a:pt x="788" y="166"/>
                  </a:lnTo>
                  <a:lnTo>
                    <a:pt x="933" y="20"/>
                  </a:lnTo>
                  <a:lnTo>
                    <a:pt x="947" y="9"/>
                  </a:lnTo>
                  <a:lnTo>
                    <a:pt x="964" y="2"/>
                  </a:lnTo>
                  <a:lnTo>
                    <a:pt x="983" y="0"/>
                  </a:lnTo>
                  <a:lnTo>
                    <a:pt x="1070" y="0"/>
                  </a:lnTo>
                  <a:lnTo>
                    <a:pt x="1114" y="2"/>
                  </a:lnTo>
                  <a:lnTo>
                    <a:pt x="1160" y="8"/>
                  </a:lnTo>
                  <a:lnTo>
                    <a:pt x="1206" y="19"/>
                  </a:lnTo>
                  <a:lnTo>
                    <a:pt x="1251" y="35"/>
                  </a:lnTo>
                  <a:lnTo>
                    <a:pt x="1294" y="55"/>
                  </a:lnTo>
                  <a:lnTo>
                    <a:pt x="1335" y="80"/>
                  </a:lnTo>
                  <a:lnTo>
                    <a:pt x="1372" y="77"/>
                  </a:lnTo>
                  <a:lnTo>
                    <a:pt x="1409" y="74"/>
                  </a:lnTo>
                  <a:lnTo>
                    <a:pt x="1562" y="74"/>
                  </a:lnTo>
                  <a:lnTo>
                    <a:pt x="1581" y="78"/>
                  </a:lnTo>
                  <a:lnTo>
                    <a:pt x="1597" y="84"/>
                  </a:lnTo>
                  <a:lnTo>
                    <a:pt x="1612" y="95"/>
                  </a:lnTo>
                  <a:lnTo>
                    <a:pt x="1788" y="268"/>
                  </a:lnTo>
                  <a:lnTo>
                    <a:pt x="1960" y="96"/>
                  </a:lnTo>
                  <a:lnTo>
                    <a:pt x="1976" y="84"/>
                  </a:lnTo>
                  <a:lnTo>
                    <a:pt x="1993" y="78"/>
                  </a:lnTo>
                  <a:lnTo>
                    <a:pt x="2011" y="74"/>
                  </a:lnTo>
                  <a:lnTo>
                    <a:pt x="2169" y="74"/>
                  </a:lnTo>
                  <a:lnTo>
                    <a:pt x="2207" y="77"/>
                  </a:lnTo>
                  <a:lnTo>
                    <a:pt x="2245" y="80"/>
                  </a:lnTo>
                  <a:lnTo>
                    <a:pt x="2286" y="55"/>
                  </a:lnTo>
                  <a:lnTo>
                    <a:pt x="2329" y="35"/>
                  </a:lnTo>
                  <a:lnTo>
                    <a:pt x="2374" y="19"/>
                  </a:lnTo>
                  <a:lnTo>
                    <a:pt x="2420" y="8"/>
                  </a:lnTo>
                  <a:lnTo>
                    <a:pt x="2466" y="2"/>
                  </a:lnTo>
                  <a:lnTo>
                    <a:pt x="2510" y="0"/>
                  </a:lnTo>
                  <a:lnTo>
                    <a:pt x="2597" y="0"/>
                  </a:lnTo>
                  <a:lnTo>
                    <a:pt x="2616" y="2"/>
                  </a:lnTo>
                  <a:lnTo>
                    <a:pt x="2633" y="9"/>
                  </a:lnTo>
                  <a:lnTo>
                    <a:pt x="2647" y="20"/>
                  </a:lnTo>
                  <a:lnTo>
                    <a:pt x="2792" y="166"/>
                  </a:lnTo>
                  <a:lnTo>
                    <a:pt x="2939" y="20"/>
                  </a:lnTo>
                  <a:lnTo>
                    <a:pt x="2953" y="9"/>
                  </a:lnTo>
                  <a:lnTo>
                    <a:pt x="2970" y="2"/>
                  </a:lnTo>
                  <a:lnTo>
                    <a:pt x="2989" y="0"/>
                  </a:lnTo>
                  <a:lnTo>
                    <a:pt x="3076" y="0"/>
                  </a:lnTo>
                  <a:lnTo>
                    <a:pt x="3120" y="2"/>
                  </a:lnTo>
                  <a:lnTo>
                    <a:pt x="3165" y="8"/>
                  </a:lnTo>
                  <a:lnTo>
                    <a:pt x="3217" y="21"/>
                  </a:lnTo>
                  <a:lnTo>
                    <a:pt x="3266" y="40"/>
                  </a:lnTo>
                  <a:lnTo>
                    <a:pt x="3314" y="62"/>
                  </a:lnTo>
                  <a:lnTo>
                    <a:pt x="3358" y="92"/>
                  </a:lnTo>
                  <a:lnTo>
                    <a:pt x="3399" y="124"/>
                  </a:lnTo>
                  <a:lnTo>
                    <a:pt x="3436" y="161"/>
                  </a:lnTo>
                  <a:lnTo>
                    <a:pt x="3468" y="202"/>
                  </a:lnTo>
                  <a:lnTo>
                    <a:pt x="3496" y="247"/>
                  </a:lnTo>
                  <a:lnTo>
                    <a:pt x="3519" y="293"/>
                  </a:lnTo>
                  <a:lnTo>
                    <a:pt x="3538" y="343"/>
                  </a:lnTo>
                  <a:lnTo>
                    <a:pt x="3550" y="396"/>
                  </a:lnTo>
                  <a:lnTo>
                    <a:pt x="3579" y="554"/>
                  </a:lnTo>
                  <a:lnTo>
                    <a:pt x="3580" y="569"/>
                  </a:lnTo>
                  <a:lnTo>
                    <a:pt x="3578" y="584"/>
                  </a:lnTo>
                  <a:lnTo>
                    <a:pt x="3572" y="598"/>
                  </a:lnTo>
                  <a:lnTo>
                    <a:pt x="3564" y="612"/>
                  </a:lnTo>
                  <a:lnTo>
                    <a:pt x="3552" y="623"/>
                  </a:lnTo>
                  <a:lnTo>
                    <a:pt x="3539" y="631"/>
                  </a:lnTo>
                  <a:lnTo>
                    <a:pt x="3525" y="636"/>
                  </a:lnTo>
                  <a:lnTo>
                    <a:pt x="3508" y="637"/>
                  </a:lnTo>
                  <a:lnTo>
                    <a:pt x="2792" y="637"/>
                  </a:lnTo>
                  <a:lnTo>
                    <a:pt x="2822" y="800"/>
                  </a:lnTo>
                  <a:lnTo>
                    <a:pt x="2823" y="815"/>
                  </a:lnTo>
                  <a:lnTo>
                    <a:pt x="2820" y="830"/>
                  </a:lnTo>
                  <a:lnTo>
                    <a:pt x="2814" y="844"/>
                  </a:lnTo>
                  <a:lnTo>
                    <a:pt x="2805" y="857"/>
                  </a:lnTo>
                  <a:lnTo>
                    <a:pt x="2795" y="868"/>
                  </a:lnTo>
                  <a:lnTo>
                    <a:pt x="2782" y="877"/>
                  </a:lnTo>
                  <a:lnTo>
                    <a:pt x="2766" y="881"/>
                  </a:lnTo>
                  <a:lnTo>
                    <a:pt x="2751" y="883"/>
                  </a:lnTo>
                  <a:lnTo>
                    <a:pt x="827" y="883"/>
                  </a:lnTo>
                  <a:lnTo>
                    <a:pt x="811" y="881"/>
                  </a:lnTo>
                  <a:lnTo>
                    <a:pt x="796" y="877"/>
                  </a:lnTo>
                  <a:lnTo>
                    <a:pt x="783" y="868"/>
                  </a:lnTo>
                  <a:lnTo>
                    <a:pt x="771" y="857"/>
                  </a:lnTo>
                  <a:lnTo>
                    <a:pt x="764" y="844"/>
                  </a:lnTo>
                  <a:lnTo>
                    <a:pt x="757" y="830"/>
                  </a:lnTo>
                  <a:lnTo>
                    <a:pt x="755" y="815"/>
                  </a:lnTo>
                  <a:lnTo>
                    <a:pt x="756" y="800"/>
                  </a:lnTo>
                  <a:lnTo>
                    <a:pt x="785" y="637"/>
                  </a:lnTo>
                  <a:lnTo>
                    <a:pt x="72" y="637"/>
                  </a:lnTo>
                  <a:lnTo>
                    <a:pt x="55" y="636"/>
                  </a:lnTo>
                  <a:lnTo>
                    <a:pt x="41" y="631"/>
                  </a:lnTo>
                  <a:lnTo>
                    <a:pt x="28" y="623"/>
                  </a:lnTo>
                  <a:lnTo>
                    <a:pt x="16" y="612"/>
                  </a:lnTo>
                  <a:lnTo>
                    <a:pt x="8" y="598"/>
                  </a:lnTo>
                  <a:lnTo>
                    <a:pt x="2" y="584"/>
                  </a:lnTo>
                  <a:lnTo>
                    <a:pt x="0" y="569"/>
                  </a:lnTo>
                  <a:lnTo>
                    <a:pt x="1" y="554"/>
                  </a:lnTo>
                  <a:lnTo>
                    <a:pt x="30" y="396"/>
                  </a:lnTo>
                  <a:lnTo>
                    <a:pt x="42" y="343"/>
                  </a:lnTo>
                  <a:lnTo>
                    <a:pt x="61" y="293"/>
                  </a:lnTo>
                  <a:lnTo>
                    <a:pt x="84" y="247"/>
                  </a:lnTo>
                  <a:lnTo>
                    <a:pt x="112" y="202"/>
                  </a:lnTo>
                  <a:lnTo>
                    <a:pt x="144" y="161"/>
                  </a:lnTo>
                  <a:lnTo>
                    <a:pt x="181" y="124"/>
                  </a:lnTo>
                  <a:lnTo>
                    <a:pt x="222" y="92"/>
                  </a:lnTo>
                  <a:lnTo>
                    <a:pt x="266" y="62"/>
                  </a:lnTo>
                  <a:lnTo>
                    <a:pt x="314" y="40"/>
                  </a:lnTo>
                  <a:lnTo>
                    <a:pt x="363" y="21"/>
                  </a:lnTo>
                  <a:lnTo>
                    <a:pt x="415" y="8"/>
                  </a:lnTo>
                  <a:lnTo>
                    <a:pt x="460" y="2"/>
                  </a:lnTo>
                  <a:lnTo>
                    <a:pt x="5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7DC8F6CA-FE96-98F3-C815-0A44D1CD1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0838" y="2058988"/>
              <a:ext cx="109538" cy="153988"/>
            </a:xfrm>
            <a:custGeom>
              <a:avLst/>
              <a:gdLst>
                <a:gd name="T0" fmla="*/ 390 w 691"/>
                <a:gd name="T1" fmla="*/ 369 h 969"/>
                <a:gd name="T2" fmla="*/ 329 w 691"/>
                <a:gd name="T3" fmla="*/ 403 h 969"/>
                <a:gd name="T4" fmla="*/ 251 w 691"/>
                <a:gd name="T5" fmla="*/ 433 h 969"/>
                <a:gd name="T6" fmla="*/ 154 w 691"/>
                <a:gd name="T7" fmla="*/ 454 h 969"/>
                <a:gd name="T8" fmla="*/ 172 w 691"/>
                <a:gd name="T9" fmla="*/ 690 h 969"/>
                <a:gd name="T10" fmla="*/ 195 w 691"/>
                <a:gd name="T11" fmla="*/ 744 h 969"/>
                <a:gd name="T12" fmla="*/ 234 w 691"/>
                <a:gd name="T13" fmla="*/ 788 h 969"/>
                <a:gd name="T14" fmla="*/ 287 w 691"/>
                <a:gd name="T15" fmla="*/ 816 h 969"/>
                <a:gd name="T16" fmla="*/ 346 w 691"/>
                <a:gd name="T17" fmla="*/ 827 h 969"/>
                <a:gd name="T18" fmla="*/ 403 w 691"/>
                <a:gd name="T19" fmla="*/ 816 h 969"/>
                <a:gd name="T20" fmla="*/ 456 w 691"/>
                <a:gd name="T21" fmla="*/ 788 h 969"/>
                <a:gd name="T22" fmla="*/ 495 w 691"/>
                <a:gd name="T23" fmla="*/ 744 h 969"/>
                <a:gd name="T24" fmla="*/ 518 w 691"/>
                <a:gd name="T25" fmla="*/ 690 h 969"/>
                <a:gd name="T26" fmla="*/ 540 w 691"/>
                <a:gd name="T27" fmla="*/ 405 h 969"/>
                <a:gd name="T28" fmla="*/ 470 w 691"/>
                <a:gd name="T29" fmla="*/ 382 h 969"/>
                <a:gd name="T30" fmla="*/ 429 w 691"/>
                <a:gd name="T31" fmla="*/ 362 h 969"/>
                <a:gd name="T32" fmla="*/ 520 w 691"/>
                <a:gd name="T33" fmla="*/ 183 h 969"/>
                <a:gd name="T34" fmla="*/ 505 w 691"/>
                <a:gd name="T35" fmla="*/ 241 h 969"/>
                <a:gd name="T36" fmla="*/ 516 w 691"/>
                <a:gd name="T37" fmla="*/ 247 h 969"/>
                <a:gd name="T38" fmla="*/ 534 w 691"/>
                <a:gd name="T39" fmla="*/ 254 h 969"/>
                <a:gd name="T40" fmla="*/ 547 w 691"/>
                <a:gd name="T41" fmla="*/ 238 h 969"/>
                <a:gd name="T42" fmla="*/ 533 w 691"/>
                <a:gd name="T43" fmla="*/ 200 h 969"/>
                <a:gd name="T44" fmla="*/ 259 w 691"/>
                <a:gd name="T45" fmla="*/ 143 h 969"/>
                <a:gd name="T46" fmla="*/ 212 w 691"/>
                <a:gd name="T47" fmla="*/ 152 h 969"/>
                <a:gd name="T48" fmla="*/ 173 w 691"/>
                <a:gd name="T49" fmla="*/ 180 h 969"/>
                <a:gd name="T50" fmla="*/ 148 w 691"/>
                <a:gd name="T51" fmla="*/ 220 h 969"/>
                <a:gd name="T52" fmla="*/ 142 w 691"/>
                <a:gd name="T53" fmla="*/ 266 h 969"/>
                <a:gd name="T54" fmla="*/ 187 w 691"/>
                <a:gd name="T55" fmla="*/ 302 h 969"/>
                <a:gd name="T56" fmla="*/ 256 w 691"/>
                <a:gd name="T57" fmla="*/ 279 h 969"/>
                <a:gd name="T58" fmla="*/ 305 w 691"/>
                <a:gd name="T59" fmla="*/ 253 h 969"/>
                <a:gd name="T60" fmla="*/ 338 w 691"/>
                <a:gd name="T61" fmla="*/ 229 h 969"/>
                <a:gd name="T62" fmla="*/ 355 w 691"/>
                <a:gd name="T63" fmla="*/ 211 h 969"/>
                <a:gd name="T64" fmla="*/ 384 w 691"/>
                <a:gd name="T65" fmla="*/ 143 h 969"/>
                <a:gd name="T66" fmla="*/ 259 w 691"/>
                <a:gd name="T67" fmla="*/ 0 h 969"/>
                <a:gd name="T68" fmla="*/ 467 w 691"/>
                <a:gd name="T69" fmla="*/ 2 h 969"/>
                <a:gd name="T70" fmla="*/ 535 w 691"/>
                <a:gd name="T71" fmla="*/ 22 h 969"/>
                <a:gd name="T72" fmla="*/ 595 w 691"/>
                <a:gd name="T73" fmla="*/ 57 h 969"/>
                <a:gd name="T74" fmla="*/ 644 w 691"/>
                <a:gd name="T75" fmla="*/ 109 h 969"/>
                <a:gd name="T76" fmla="*/ 676 w 691"/>
                <a:gd name="T77" fmla="*/ 172 h 969"/>
                <a:gd name="T78" fmla="*/ 691 w 691"/>
                <a:gd name="T79" fmla="*/ 240 h 969"/>
                <a:gd name="T80" fmla="*/ 686 w 691"/>
                <a:gd name="T81" fmla="*/ 355 h 969"/>
                <a:gd name="T82" fmla="*/ 660 w 691"/>
                <a:gd name="T83" fmla="*/ 710 h 969"/>
                <a:gd name="T84" fmla="*/ 635 w 691"/>
                <a:gd name="T85" fmla="*/ 786 h 969"/>
                <a:gd name="T86" fmla="*/ 593 w 691"/>
                <a:gd name="T87" fmla="*/ 852 h 969"/>
                <a:gd name="T88" fmla="*/ 534 w 691"/>
                <a:gd name="T89" fmla="*/ 907 h 969"/>
                <a:gd name="T90" fmla="*/ 463 w 691"/>
                <a:gd name="T91" fmla="*/ 946 h 969"/>
                <a:gd name="T92" fmla="*/ 385 w 691"/>
                <a:gd name="T93" fmla="*/ 967 h 969"/>
                <a:gd name="T94" fmla="*/ 305 w 691"/>
                <a:gd name="T95" fmla="*/ 967 h 969"/>
                <a:gd name="T96" fmla="*/ 227 w 691"/>
                <a:gd name="T97" fmla="*/ 946 h 969"/>
                <a:gd name="T98" fmla="*/ 156 w 691"/>
                <a:gd name="T99" fmla="*/ 907 h 969"/>
                <a:gd name="T100" fmla="*/ 97 w 691"/>
                <a:gd name="T101" fmla="*/ 852 h 969"/>
                <a:gd name="T102" fmla="*/ 55 w 691"/>
                <a:gd name="T103" fmla="*/ 786 h 969"/>
                <a:gd name="T104" fmla="*/ 30 w 691"/>
                <a:gd name="T105" fmla="*/ 710 h 969"/>
                <a:gd name="T106" fmla="*/ 7 w 691"/>
                <a:gd name="T107" fmla="*/ 394 h 969"/>
                <a:gd name="T108" fmla="*/ 0 w 691"/>
                <a:gd name="T109" fmla="*/ 240 h 969"/>
                <a:gd name="T110" fmla="*/ 14 w 691"/>
                <a:gd name="T111" fmla="*/ 172 h 969"/>
                <a:gd name="T112" fmla="*/ 46 w 691"/>
                <a:gd name="T113" fmla="*/ 109 h 969"/>
                <a:gd name="T114" fmla="*/ 95 w 691"/>
                <a:gd name="T115" fmla="*/ 57 h 969"/>
                <a:gd name="T116" fmla="*/ 156 w 691"/>
                <a:gd name="T117" fmla="*/ 22 h 969"/>
                <a:gd name="T118" fmla="*/ 223 w 691"/>
                <a:gd name="T119" fmla="*/ 2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91" h="969">
                  <a:moveTo>
                    <a:pt x="414" y="352"/>
                  </a:moveTo>
                  <a:lnTo>
                    <a:pt x="390" y="369"/>
                  </a:lnTo>
                  <a:lnTo>
                    <a:pt x="362" y="386"/>
                  </a:lnTo>
                  <a:lnTo>
                    <a:pt x="329" y="403"/>
                  </a:lnTo>
                  <a:lnTo>
                    <a:pt x="292" y="419"/>
                  </a:lnTo>
                  <a:lnTo>
                    <a:pt x="251" y="433"/>
                  </a:lnTo>
                  <a:lnTo>
                    <a:pt x="206" y="444"/>
                  </a:lnTo>
                  <a:lnTo>
                    <a:pt x="154" y="454"/>
                  </a:lnTo>
                  <a:lnTo>
                    <a:pt x="168" y="660"/>
                  </a:lnTo>
                  <a:lnTo>
                    <a:pt x="172" y="690"/>
                  </a:lnTo>
                  <a:lnTo>
                    <a:pt x="181" y="718"/>
                  </a:lnTo>
                  <a:lnTo>
                    <a:pt x="195" y="744"/>
                  </a:lnTo>
                  <a:lnTo>
                    <a:pt x="212" y="767"/>
                  </a:lnTo>
                  <a:lnTo>
                    <a:pt x="234" y="788"/>
                  </a:lnTo>
                  <a:lnTo>
                    <a:pt x="259" y="804"/>
                  </a:lnTo>
                  <a:lnTo>
                    <a:pt x="287" y="816"/>
                  </a:lnTo>
                  <a:lnTo>
                    <a:pt x="315" y="824"/>
                  </a:lnTo>
                  <a:lnTo>
                    <a:pt x="346" y="827"/>
                  </a:lnTo>
                  <a:lnTo>
                    <a:pt x="375" y="824"/>
                  </a:lnTo>
                  <a:lnTo>
                    <a:pt x="403" y="816"/>
                  </a:lnTo>
                  <a:lnTo>
                    <a:pt x="431" y="804"/>
                  </a:lnTo>
                  <a:lnTo>
                    <a:pt x="456" y="788"/>
                  </a:lnTo>
                  <a:lnTo>
                    <a:pt x="478" y="767"/>
                  </a:lnTo>
                  <a:lnTo>
                    <a:pt x="495" y="744"/>
                  </a:lnTo>
                  <a:lnTo>
                    <a:pt x="509" y="718"/>
                  </a:lnTo>
                  <a:lnTo>
                    <a:pt x="518" y="690"/>
                  </a:lnTo>
                  <a:lnTo>
                    <a:pt x="524" y="660"/>
                  </a:lnTo>
                  <a:lnTo>
                    <a:pt x="540" y="405"/>
                  </a:lnTo>
                  <a:lnTo>
                    <a:pt x="502" y="394"/>
                  </a:lnTo>
                  <a:lnTo>
                    <a:pt x="470" y="382"/>
                  </a:lnTo>
                  <a:lnTo>
                    <a:pt x="445" y="371"/>
                  </a:lnTo>
                  <a:lnTo>
                    <a:pt x="429" y="362"/>
                  </a:lnTo>
                  <a:lnTo>
                    <a:pt x="414" y="352"/>
                  </a:lnTo>
                  <a:close/>
                  <a:moveTo>
                    <a:pt x="520" y="183"/>
                  </a:moveTo>
                  <a:lnTo>
                    <a:pt x="500" y="238"/>
                  </a:lnTo>
                  <a:lnTo>
                    <a:pt x="505" y="241"/>
                  </a:lnTo>
                  <a:lnTo>
                    <a:pt x="510" y="245"/>
                  </a:lnTo>
                  <a:lnTo>
                    <a:pt x="516" y="247"/>
                  </a:lnTo>
                  <a:lnTo>
                    <a:pt x="524" y="250"/>
                  </a:lnTo>
                  <a:lnTo>
                    <a:pt x="534" y="254"/>
                  </a:lnTo>
                  <a:lnTo>
                    <a:pt x="548" y="260"/>
                  </a:lnTo>
                  <a:lnTo>
                    <a:pt x="547" y="238"/>
                  </a:lnTo>
                  <a:lnTo>
                    <a:pt x="542" y="219"/>
                  </a:lnTo>
                  <a:lnTo>
                    <a:pt x="533" y="200"/>
                  </a:lnTo>
                  <a:lnTo>
                    <a:pt x="520" y="183"/>
                  </a:lnTo>
                  <a:close/>
                  <a:moveTo>
                    <a:pt x="259" y="143"/>
                  </a:moveTo>
                  <a:lnTo>
                    <a:pt x="235" y="145"/>
                  </a:lnTo>
                  <a:lnTo>
                    <a:pt x="212" y="152"/>
                  </a:lnTo>
                  <a:lnTo>
                    <a:pt x="192" y="163"/>
                  </a:lnTo>
                  <a:lnTo>
                    <a:pt x="173" y="180"/>
                  </a:lnTo>
                  <a:lnTo>
                    <a:pt x="158" y="198"/>
                  </a:lnTo>
                  <a:lnTo>
                    <a:pt x="148" y="220"/>
                  </a:lnTo>
                  <a:lnTo>
                    <a:pt x="143" y="242"/>
                  </a:lnTo>
                  <a:lnTo>
                    <a:pt x="142" y="266"/>
                  </a:lnTo>
                  <a:lnTo>
                    <a:pt x="145" y="311"/>
                  </a:lnTo>
                  <a:lnTo>
                    <a:pt x="187" y="302"/>
                  </a:lnTo>
                  <a:lnTo>
                    <a:pt x="224" y="292"/>
                  </a:lnTo>
                  <a:lnTo>
                    <a:pt x="256" y="279"/>
                  </a:lnTo>
                  <a:lnTo>
                    <a:pt x="283" y="266"/>
                  </a:lnTo>
                  <a:lnTo>
                    <a:pt x="305" y="253"/>
                  </a:lnTo>
                  <a:lnTo>
                    <a:pt x="324" y="241"/>
                  </a:lnTo>
                  <a:lnTo>
                    <a:pt x="338" y="229"/>
                  </a:lnTo>
                  <a:lnTo>
                    <a:pt x="349" y="219"/>
                  </a:lnTo>
                  <a:lnTo>
                    <a:pt x="355" y="211"/>
                  </a:lnTo>
                  <a:lnTo>
                    <a:pt x="360" y="206"/>
                  </a:lnTo>
                  <a:lnTo>
                    <a:pt x="384" y="143"/>
                  </a:lnTo>
                  <a:lnTo>
                    <a:pt x="259" y="143"/>
                  </a:lnTo>
                  <a:close/>
                  <a:moveTo>
                    <a:pt x="259" y="0"/>
                  </a:moveTo>
                  <a:lnTo>
                    <a:pt x="432" y="0"/>
                  </a:lnTo>
                  <a:lnTo>
                    <a:pt x="467" y="2"/>
                  </a:lnTo>
                  <a:lnTo>
                    <a:pt x="502" y="10"/>
                  </a:lnTo>
                  <a:lnTo>
                    <a:pt x="535" y="22"/>
                  </a:lnTo>
                  <a:lnTo>
                    <a:pt x="567" y="38"/>
                  </a:lnTo>
                  <a:lnTo>
                    <a:pt x="595" y="57"/>
                  </a:lnTo>
                  <a:lnTo>
                    <a:pt x="621" y="82"/>
                  </a:lnTo>
                  <a:lnTo>
                    <a:pt x="644" y="109"/>
                  </a:lnTo>
                  <a:lnTo>
                    <a:pt x="662" y="140"/>
                  </a:lnTo>
                  <a:lnTo>
                    <a:pt x="676" y="172"/>
                  </a:lnTo>
                  <a:lnTo>
                    <a:pt x="686" y="206"/>
                  </a:lnTo>
                  <a:lnTo>
                    <a:pt x="691" y="240"/>
                  </a:lnTo>
                  <a:lnTo>
                    <a:pt x="691" y="276"/>
                  </a:lnTo>
                  <a:lnTo>
                    <a:pt x="686" y="355"/>
                  </a:lnTo>
                  <a:lnTo>
                    <a:pt x="666" y="669"/>
                  </a:lnTo>
                  <a:lnTo>
                    <a:pt x="660" y="710"/>
                  </a:lnTo>
                  <a:lnTo>
                    <a:pt x="650" y="749"/>
                  </a:lnTo>
                  <a:lnTo>
                    <a:pt x="635" y="786"/>
                  </a:lnTo>
                  <a:lnTo>
                    <a:pt x="616" y="821"/>
                  </a:lnTo>
                  <a:lnTo>
                    <a:pt x="593" y="852"/>
                  </a:lnTo>
                  <a:lnTo>
                    <a:pt x="566" y="881"/>
                  </a:lnTo>
                  <a:lnTo>
                    <a:pt x="534" y="907"/>
                  </a:lnTo>
                  <a:lnTo>
                    <a:pt x="500" y="929"/>
                  </a:lnTo>
                  <a:lnTo>
                    <a:pt x="463" y="946"/>
                  </a:lnTo>
                  <a:lnTo>
                    <a:pt x="424" y="959"/>
                  </a:lnTo>
                  <a:lnTo>
                    <a:pt x="385" y="967"/>
                  </a:lnTo>
                  <a:lnTo>
                    <a:pt x="346" y="969"/>
                  </a:lnTo>
                  <a:lnTo>
                    <a:pt x="305" y="967"/>
                  </a:lnTo>
                  <a:lnTo>
                    <a:pt x="266" y="959"/>
                  </a:lnTo>
                  <a:lnTo>
                    <a:pt x="227" y="946"/>
                  </a:lnTo>
                  <a:lnTo>
                    <a:pt x="190" y="929"/>
                  </a:lnTo>
                  <a:lnTo>
                    <a:pt x="156" y="907"/>
                  </a:lnTo>
                  <a:lnTo>
                    <a:pt x="125" y="881"/>
                  </a:lnTo>
                  <a:lnTo>
                    <a:pt x="97" y="852"/>
                  </a:lnTo>
                  <a:lnTo>
                    <a:pt x="74" y="821"/>
                  </a:lnTo>
                  <a:lnTo>
                    <a:pt x="55" y="786"/>
                  </a:lnTo>
                  <a:lnTo>
                    <a:pt x="41" y="749"/>
                  </a:lnTo>
                  <a:lnTo>
                    <a:pt x="30" y="710"/>
                  </a:lnTo>
                  <a:lnTo>
                    <a:pt x="24" y="669"/>
                  </a:lnTo>
                  <a:lnTo>
                    <a:pt x="7" y="394"/>
                  </a:lnTo>
                  <a:lnTo>
                    <a:pt x="0" y="276"/>
                  </a:lnTo>
                  <a:lnTo>
                    <a:pt x="0" y="240"/>
                  </a:lnTo>
                  <a:lnTo>
                    <a:pt x="5" y="206"/>
                  </a:lnTo>
                  <a:lnTo>
                    <a:pt x="14" y="172"/>
                  </a:lnTo>
                  <a:lnTo>
                    <a:pt x="28" y="140"/>
                  </a:lnTo>
                  <a:lnTo>
                    <a:pt x="46" y="109"/>
                  </a:lnTo>
                  <a:lnTo>
                    <a:pt x="69" y="82"/>
                  </a:lnTo>
                  <a:lnTo>
                    <a:pt x="95" y="57"/>
                  </a:lnTo>
                  <a:lnTo>
                    <a:pt x="124" y="38"/>
                  </a:lnTo>
                  <a:lnTo>
                    <a:pt x="156" y="22"/>
                  </a:lnTo>
                  <a:lnTo>
                    <a:pt x="188" y="10"/>
                  </a:lnTo>
                  <a:lnTo>
                    <a:pt x="223" y="2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AE38EDEE-CB2A-C358-CD2D-5EA7695903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5301" y="2028826"/>
              <a:ext cx="139700" cy="198438"/>
            </a:xfrm>
            <a:custGeom>
              <a:avLst/>
              <a:gdLst>
                <a:gd name="T0" fmla="*/ 485 w 881"/>
                <a:gd name="T1" fmla="*/ 453 h 1254"/>
                <a:gd name="T2" fmla="*/ 391 w 881"/>
                <a:gd name="T3" fmla="*/ 504 h 1254"/>
                <a:gd name="T4" fmla="*/ 263 w 881"/>
                <a:gd name="T5" fmla="*/ 546 h 1254"/>
                <a:gd name="T6" fmla="*/ 177 w 881"/>
                <a:gd name="T7" fmla="*/ 865 h 1254"/>
                <a:gd name="T8" fmla="*/ 209 w 881"/>
                <a:gd name="T9" fmla="*/ 974 h 1254"/>
                <a:gd name="T10" fmla="*/ 281 w 881"/>
                <a:gd name="T11" fmla="*/ 1058 h 1254"/>
                <a:gd name="T12" fmla="*/ 385 w 881"/>
                <a:gd name="T13" fmla="*/ 1106 h 1254"/>
                <a:gd name="T14" fmla="*/ 496 w 881"/>
                <a:gd name="T15" fmla="*/ 1106 h 1254"/>
                <a:gd name="T16" fmla="*/ 600 w 881"/>
                <a:gd name="T17" fmla="*/ 1058 h 1254"/>
                <a:gd name="T18" fmla="*/ 673 w 881"/>
                <a:gd name="T19" fmla="*/ 974 h 1254"/>
                <a:gd name="T20" fmla="*/ 705 w 881"/>
                <a:gd name="T21" fmla="*/ 865 h 1254"/>
                <a:gd name="T22" fmla="*/ 645 w 881"/>
                <a:gd name="T23" fmla="*/ 478 h 1254"/>
                <a:gd name="T24" fmla="*/ 557 w 881"/>
                <a:gd name="T25" fmla="*/ 437 h 1254"/>
                <a:gd name="T26" fmla="*/ 619 w 881"/>
                <a:gd name="T27" fmla="*/ 305 h 1254"/>
                <a:gd name="T28" fmla="*/ 652 w 881"/>
                <a:gd name="T29" fmla="*/ 327 h 1254"/>
                <a:gd name="T30" fmla="*/ 689 w 881"/>
                <a:gd name="T31" fmla="*/ 342 h 1254"/>
                <a:gd name="T32" fmla="*/ 739 w 881"/>
                <a:gd name="T33" fmla="*/ 336 h 1254"/>
                <a:gd name="T34" fmla="*/ 723 w 881"/>
                <a:gd name="T35" fmla="*/ 249 h 1254"/>
                <a:gd name="T36" fmla="*/ 667 w 881"/>
                <a:gd name="T37" fmla="*/ 179 h 1254"/>
                <a:gd name="T38" fmla="*/ 265 w 881"/>
                <a:gd name="T39" fmla="*/ 153 h 1254"/>
                <a:gd name="T40" fmla="*/ 191 w 881"/>
                <a:gd name="T41" fmla="*/ 201 h 1254"/>
                <a:gd name="T42" fmla="*/ 148 w 881"/>
                <a:gd name="T43" fmla="*/ 278 h 1254"/>
                <a:gd name="T44" fmla="*/ 148 w 881"/>
                <a:gd name="T45" fmla="*/ 423 h 1254"/>
                <a:gd name="T46" fmla="*/ 290 w 881"/>
                <a:gd name="T47" fmla="*/ 390 h 1254"/>
                <a:gd name="T48" fmla="*/ 388 w 881"/>
                <a:gd name="T49" fmla="*/ 347 h 1254"/>
                <a:gd name="T50" fmla="*/ 449 w 881"/>
                <a:gd name="T51" fmla="*/ 301 h 1254"/>
                <a:gd name="T52" fmla="*/ 479 w 881"/>
                <a:gd name="T53" fmla="*/ 269 h 1254"/>
                <a:gd name="T54" fmla="*/ 324 w 881"/>
                <a:gd name="T55" fmla="*/ 143 h 1254"/>
                <a:gd name="T56" fmla="*/ 595 w 881"/>
                <a:gd name="T57" fmla="*/ 3 h 1254"/>
                <a:gd name="T58" fmla="*/ 703 w 881"/>
                <a:gd name="T59" fmla="*/ 36 h 1254"/>
                <a:gd name="T60" fmla="*/ 795 w 881"/>
                <a:gd name="T61" fmla="*/ 103 h 1254"/>
                <a:gd name="T62" fmla="*/ 856 w 881"/>
                <a:gd name="T63" fmla="*/ 199 h 1254"/>
                <a:gd name="T64" fmla="*/ 881 w 881"/>
                <a:gd name="T65" fmla="*/ 308 h 1254"/>
                <a:gd name="T66" fmla="*/ 875 w 881"/>
                <a:gd name="T67" fmla="*/ 452 h 1254"/>
                <a:gd name="T68" fmla="*/ 830 w 881"/>
                <a:gd name="T69" fmla="*/ 964 h 1254"/>
                <a:gd name="T70" fmla="*/ 772 w 881"/>
                <a:gd name="T71" fmla="*/ 1084 h 1254"/>
                <a:gd name="T72" fmla="*/ 676 w 881"/>
                <a:gd name="T73" fmla="*/ 1179 h 1254"/>
                <a:gd name="T74" fmla="*/ 541 w 881"/>
                <a:gd name="T75" fmla="*/ 1241 h 1254"/>
                <a:gd name="T76" fmla="*/ 390 w 881"/>
                <a:gd name="T77" fmla="*/ 1251 h 1254"/>
                <a:gd name="T78" fmla="*/ 245 w 881"/>
                <a:gd name="T79" fmla="*/ 1204 h 1254"/>
                <a:gd name="T80" fmla="*/ 138 w 881"/>
                <a:gd name="T81" fmla="*/ 1120 h 1254"/>
                <a:gd name="T82" fmla="*/ 67 w 881"/>
                <a:gd name="T83" fmla="*/ 1007 h 1254"/>
                <a:gd name="T84" fmla="*/ 35 w 881"/>
                <a:gd name="T85" fmla="*/ 874 h 1254"/>
                <a:gd name="T86" fmla="*/ 0 w 881"/>
                <a:gd name="T87" fmla="*/ 308 h 1254"/>
                <a:gd name="T88" fmla="*/ 25 w 881"/>
                <a:gd name="T89" fmla="*/ 199 h 1254"/>
                <a:gd name="T90" fmla="*/ 87 w 881"/>
                <a:gd name="T91" fmla="*/ 103 h 1254"/>
                <a:gd name="T92" fmla="*/ 178 w 881"/>
                <a:gd name="T93" fmla="*/ 36 h 1254"/>
                <a:gd name="T94" fmla="*/ 286 w 881"/>
                <a:gd name="T95" fmla="*/ 3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1" h="1254">
                  <a:moveTo>
                    <a:pt x="531" y="417"/>
                  </a:moveTo>
                  <a:lnTo>
                    <a:pt x="509" y="434"/>
                  </a:lnTo>
                  <a:lnTo>
                    <a:pt x="485" y="453"/>
                  </a:lnTo>
                  <a:lnTo>
                    <a:pt x="457" y="470"/>
                  </a:lnTo>
                  <a:lnTo>
                    <a:pt x="426" y="488"/>
                  </a:lnTo>
                  <a:lnTo>
                    <a:pt x="391" y="504"/>
                  </a:lnTo>
                  <a:lnTo>
                    <a:pt x="352" y="519"/>
                  </a:lnTo>
                  <a:lnTo>
                    <a:pt x="310" y="533"/>
                  </a:lnTo>
                  <a:lnTo>
                    <a:pt x="263" y="546"/>
                  </a:lnTo>
                  <a:lnTo>
                    <a:pt x="212" y="556"/>
                  </a:lnTo>
                  <a:lnTo>
                    <a:pt x="158" y="564"/>
                  </a:lnTo>
                  <a:lnTo>
                    <a:pt x="177" y="865"/>
                  </a:lnTo>
                  <a:lnTo>
                    <a:pt x="183" y="903"/>
                  </a:lnTo>
                  <a:lnTo>
                    <a:pt x="192" y="939"/>
                  </a:lnTo>
                  <a:lnTo>
                    <a:pt x="209" y="974"/>
                  </a:lnTo>
                  <a:lnTo>
                    <a:pt x="228" y="1005"/>
                  </a:lnTo>
                  <a:lnTo>
                    <a:pt x="253" y="1033"/>
                  </a:lnTo>
                  <a:lnTo>
                    <a:pt x="281" y="1058"/>
                  </a:lnTo>
                  <a:lnTo>
                    <a:pt x="314" y="1079"/>
                  </a:lnTo>
                  <a:lnTo>
                    <a:pt x="349" y="1095"/>
                  </a:lnTo>
                  <a:lnTo>
                    <a:pt x="385" y="1106"/>
                  </a:lnTo>
                  <a:lnTo>
                    <a:pt x="422" y="1111"/>
                  </a:lnTo>
                  <a:lnTo>
                    <a:pt x="459" y="1111"/>
                  </a:lnTo>
                  <a:lnTo>
                    <a:pt x="496" y="1106"/>
                  </a:lnTo>
                  <a:lnTo>
                    <a:pt x="533" y="1095"/>
                  </a:lnTo>
                  <a:lnTo>
                    <a:pt x="568" y="1079"/>
                  </a:lnTo>
                  <a:lnTo>
                    <a:pt x="600" y="1058"/>
                  </a:lnTo>
                  <a:lnTo>
                    <a:pt x="629" y="1033"/>
                  </a:lnTo>
                  <a:lnTo>
                    <a:pt x="654" y="1005"/>
                  </a:lnTo>
                  <a:lnTo>
                    <a:pt x="673" y="974"/>
                  </a:lnTo>
                  <a:lnTo>
                    <a:pt x="688" y="939"/>
                  </a:lnTo>
                  <a:lnTo>
                    <a:pt x="699" y="903"/>
                  </a:lnTo>
                  <a:lnTo>
                    <a:pt x="705" y="865"/>
                  </a:lnTo>
                  <a:lnTo>
                    <a:pt x="728" y="502"/>
                  </a:lnTo>
                  <a:lnTo>
                    <a:pt x="684" y="490"/>
                  </a:lnTo>
                  <a:lnTo>
                    <a:pt x="645" y="478"/>
                  </a:lnTo>
                  <a:lnTo>
                    <a:pt x="613" y="466"/>
                  </a:lnTo>
                  <a:lnTo>
                    <a:pt x="587" y="454"/>
                  </a:lnTo>
                  <a:lnTo>
                    <a:pt x="557" y="437"/>
                  </a:lnTo>
                  <a:lnTo>
                    <a:pt x="531" y="417"/>
                  </a:lnTo>
                  <a:close/>
                  <a:moveTo>
                    <a:pt x="667" y="179"/>
                  </a:moveTo>
                  <a:lnTo>
                    <a:pt x="619" y="305"/>
                  </a:lnTo>
                  <a:lnTo>
                    <a:pt x="626" y="311"/>
                  </a:lnTo>
                  <a:lnTo>
                    <a:pt x="637" y="319"/>
                  </a:lnTo>
                  <a:lnTo>
                    <a:pt x="652" y="327"/>
                  </a:lnTo>
                  <a:lnTo>
                    <a:pt x="661" y="332"/>
                  </a:lnTo>
                  <a:lnTo>
                    <a:pt x="673" y="336"/>
                  </a:lnTo>
                  <a:lnTo>
                    <a:pt x="689" y="342"/>
                  </a:lnTo>
                  <a:lnTo>
                    <a:pt x="711" y="349"/>
                  </a:lnTo>
                  <a:lnTo>
                    <a:pt x="737" y="357"/>
                  </a:lnTo>
                  <a:lnTo>
                    <a:pt x="739" y="336"/>
                  </a:lnTo>
                  <a:lnTo>
                    <a:pt x="738" y="307"/>
                  </a:lnTo>
                  <a:lnTo>
                    <a:pt x="733" y="278"/>
                  </a:lnTo>
                  <a:lnTo>
                    <a:pt x="723" y="249"/>
                  </a:lnTo>
                  <a:lnTo>
                    <a:pt x="709" y="224"/>
                  </a:lnTo>
                  <a:lnTo>
                    <a:pt x="690" y="201"/>
                  </a:lnTo>
                  <a:lnTo>
                    <a:pt x="667" y="179"/>
                  </a:lnTo>
                  <a:close/>
                  <a:moveTo>
                    <a:pt x="324" y="143"/>
                  </a:moveTo>
                  <a:lnTo>
                    <a:pt x="294" y="145"/>
                  </a:lnTo>
                  <a:lnTo>
                    <a:pt x="265" y="153"/>
                  </a:lnTo>
                  <a:lnTo>
                    <a:pt x="239" y="164"/>
                  </a:lnTo>
                  <a:lnTo>
                    <a:pt x="214" y="180"/>
                  </a:lnTo>
                  <a:lnTo>
                    <a:pt x="191" y="201"/>
                  </a:lnTo>
                  <a:lnTo>
                    <a:pt x="173" y="224"/>
                  </a:lnTo>
                  <a:lnTo>
                    <a:pt x="159" y="249"/>
                  </a:lnTo>
                  <a:lnTo>
                    <a:pt x="148" y="278"/>
                  </a:lnTo>
                  <a:lnTo>
                    <a:pt x="144" y="307"/>
                  </a:lnTo>
                  <a:lnTo>
                    <a:pt x="143" y="336"/>
                  </a:lnTo>
                  <a:lnTo>
                    <a:pt x="148" y="423"/>
                  </a:lnTo>
                  <a:lnTo>
                    <a:pt x="201" y="414"/>
                  </a:lnTo>
                  <a:lnTo>
                    <a:pt x="248" y="403"/>
                  </a:lnTo>
                  <a:lnTo>
                    <a:pt x="290" y="390"/>
                  </a:lnTo>
                  <a:lnTo>
                    <a:pt x="327" y="377"/>
                  </a:lnTo>
                  <a:lnTo>
                    <a:pt x="360" y="362"/>
                  </a:lnTo>
                  <a:lnTo>
                    <a:pt x="388" y="347"/>
                  </a:lnTo>
                  <a:lnTo>
                    <a:pt x="412" y="331"/>
                  </a:lnTo>
                  <a:lnTo>
                    <a:pt x="432" y="315"/>
                  </a:lnTo>
                  <a:lnTo>
                    <a:pt x="449" y="301"/>
                  </a:lnTo>
                  <a:lnTo>
                    <a:pt x="462" y="289"/>
                  </a:lnTo>
                  <a:lnTo>
                    <a:pt x="471" y="278"/>
                  </a:lnTo>
                  <a:lnTo>
                    <a:pt x="479" y="269"/>
                  </a:lnTo>
                  <a:lnTo>
                    <a:pt x="483" y="262"/>
                  </a:lnTo>
                  <a:lnTo>
                    <a:pt x="528" y="143"/>
                  </a:lnTo>
                  <a:lnTo>
                    <a:pt x="324" y="143"/>
                  </a:lnTo>
                  <a:close/>
                  <a:moveTo>
                    <a:pt x="324" y="0"/>
                  </a:moveTo>
                  <a:lnTo>
                    <a:pt x="557" y="0"/>
                  </a:lnTo>
                  <a:lnTo>
                    <a:pt x="595" y="3"/>
                  </a:lnTo>
                  <a:lnTo>
                    <a:pt x="633" y="10"/>
                  </a:lnTo>
                  <a:lnTo>
                    <a:pt x="669" y="21"/>
                  </a:lnTo>
                  <a:lnTo>
                    <a:pt x="703" y="36"/>
                  </a:lnTo>
                  <a:lnTo>
                    <a:pt x="736" y="55"/>
                  </a:lnTo>
                  <a:lnTo>
                    <a:pt x="766" y="77"/>
                  </a:lnTo>
                  <a:lnTo>
                    <a:pt x="795" y="103"/>
                  </a:lnTo>
                  <a:lnTo>
                    <a:pt x="818" y="132"/>
                  </a:lnTo>
                  <a:lnTo>
                    <a:pt x="839" y="164"/>
                  </a:lnTo>
                  <a:lnTo>
                    <a:pt x="856" y="199"/>
                  </a:lnTo>
                  <a:lnTo>
                    <a:pt x="868" y="233"/>
                  </a:lnTo>
                  <a:lnTo>
                    <a:pt x="877" y="270"/>
                  </a:lnTo>
                  <a:lnTo>
                    <a:pt x="881" y="308"/>
                  </a:lnTo>
                  <a:lnTo>
                    <a:pt x="881" y="346"/>
                  </a:lnTo>
                  <a:lnTo>
                    <a:pt x="875" y="452"/>
                  </a:lnTo>
                  <a:lnTo>
                    <a:pt x="875" y="452"/>
                  </a:lnTo>
                  <a:lnTo>
                    <a:pt x="847" y="874"/>
                  </a:lnTo>
                  <a:lnTo>
                    <a:pt x="841" y="921"/>
                  </a:lnTo>
                  <a:lnTo>
                    <a:pt x="830" y="964"/>
                  </a:lnTo>
                  <a:lnTo>
                    <a:pt x="815" y="1007"/>
                  </a:lnTo>
                  <a:lnTo>
                    <a:pt x="796" y="1047"/>
                  </a:lnTo>
                  <a:lnTo>
                    <a:pt x="772" y="1084"/>
                  </a:lnTo>
                  <a:lnTo>
                    <a:pt x="744" y="1120"/>
                  </a:lnTo>
                  <a:lnTo>
                    <a:pt x="712" y="1151"/>
                  </a:lnTo>
                  <a:lnTo>
                    <a:pt x="676" y="1179"/>
                  </a:lnTo>
                  <a:lnTo>
                    <a:pt x="637" y="1204"/>
                  </a:lnTo>
                  <a:lnTo>
                    <a:pt x="590" y="1226"/>
                  </a:lnTo>
                  <a:lnTo>
                    <a:pt x="541" y="1241"/>
                  </a:lnTo>
                  <a:lnTo>
                    <a:pt x="491" y="1251"/>
                  </a:lnTo>
                  <a:lnTo>
                    <a:pt x="441" y="1254"/>
                  </a:lnTo>
                  <a:lnTo>
                    <a:pt x="390" y="1251"/>
                  </a:lnTo>
                  <a:lnTo>
                    <a:pt x="341" y="1242"/>
                  </a:lnTo>
                  <a:lnTo>
                    <a:pt x="292" y="1226"/>
                  </a:lnTo>
                  <a:lnTo>
                    <a:pt x="245" y="1204"/>
                  </a:lnTo>
                  <a:lnTo>
                    <a:pt x="206" y="1179"/>
                  </a:lnTo>
                  <a:lnTo>
                    <a:pt x="170" y="1151"/>
                  </a:lnTo>
                  <a:lnTo>
                    <a:pt x="138" y="1120"/>
                  </a:lnTo>
                  <a:lnTo>
                    <a:pt x="110" y="1084"/>
                  </a:lnTo>
                  <a:lnTo>
                    <a:pt x="86" y="1047"/>
                  </a:lnTo>
                  <a:lnTo>
                    <a:pt x="67" y="1007"/>
                  </a:lnTo>
                  <a:lnTo>
                    <a:pt x="51" y="964"/>
                  </a:lnTo>
                  <a:lnTo>
                    <a:pt x="41" y="921"/>
                  </a:lnTo>
                  <a:lnTo>
                    <a:pt x="35" y="874"/>
                  </a:lnTo>
                  <a:lnTo>
                    <a:pt x="11" y="504"/>
                  </a:lnTo>
                  <a:lnTo>
                    <a:pt x="0" y="346"/>
                  </a:lnTo>
                  <a:lnTo>
                    <a:pt x="0" y="308"/>
                  </a:lnTo>
                  <a:lnTo>
                    <a:pt x="5" y="270"/>
                  </a:lnTo>
                  <a:lnTo>
                    <a:pt x="13" y="233"/>
                  </a:lnTo>
                  <a:lnTo>
                    <a:pt x="25" y="199"/>
                  </a:lnTo>
                  <a:lnTo>
                    <a:pt x="43" y="164"/>
                  </a:lnTo>
                  <a:lnTo>
                    <a:pt x="63" y="132"/>
                  </a:lnTo>
                  <a:lnTo>
                    <a:pt x="87" y="103"/>
                  </a:lnTo>
                  <a:lnTo>
                    <a:pt x="115" y="77"/>
                  </a:lnTo>
                  <a:lnTo>
                    <a:pt x="146" y="55"/>
                  </a:lnTo>
                  <a:lnTo>
                    <a:pt x="178" y="36"/>
                  </a:lnTo>
                  <a:lnTo>
                    <a:pt x="213" y="21"/>
                  </a:lnTo>
                  <a:lnTo>
                    <a:pt x="249" y="10"/>
                  </a:lnTo>
                  <a:lnTo>
                    <a:pt x="286" y="3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4">
              <a:extLst>
                <a:ext uri="{FF2B5EF4-FFF2-40B4-BE49-F238E27FC236}">
                  <a16:creationId xmlns:a16="http://schemas.microsoft.com/office/drawing/2014/main" id="{0CDD4237-E22E-6EF8-AFAD-4DD5C86B6A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1326" y="2306638"/>
              <a:ext cx="50800" cy="23813"/>
            </a:xfrm>
            <a:custGeom>
              <a:avLst/>
              <a:gdLst>
                <a:gd name="T0" fmla="*/ 71 w 327"/>
                <a:gd name="T1" fmla="*/ 0 h 143"/>
                <a:gd name="T2" fmla="*/ 257 w 327"/>
                <a:gd name="T3" fmla="*/ 0 h 143"/>
                <a:gd name="T4" fmla="*/ 275 w 327"/>
                <a:gd name="T5" fmla="*/ 3 h 143"/>
                <a:gd name="T6" fmla="*/ 293 w 327"/>
                <a:gd name="T7" fmla="*/ 10 h 143"/>
                <a:gd name="T8" fmla="*/ 307 w 327"/>
                <a:gd name="T9" fmla="*/ 21 h 143"/>
                <a:gd name="T10" fmla="*/ 318 w 327"/>
                <a:gd name="T11" fmla="*/ 36 h 143"/>
                <a:gd name="T12" fmla="*/ 325 w 327"/>
                <a:gd name="T13" fmla="*/ 52 h 143"/>
                <a:gd name="T14" fmla="*/ 327 w 327"/>
                <a:gd name="T15" fmla="*/ 72 h 143"/>
                <a:gd name="T16" fmla="*/ 325 w 327"/>
                <a:gd name="T17" fmla="*/ 90 h 143"/>
                <a:gd name="T18" fmla="*/ 318 w 327"/>
                <a:gd name="T19" fmla="*/ 108 h 143"/>
                <a:gd name="T20" fmla="*/ 307 w 327"/>
                <a:gd name="T21" fmla="*/ 122 h 143"/>
                <a:gd name="T22" fmla="*/ 293 w 327"/>
                <a:gd name="T23" fmla="*/ 133 h 143"/>
                <a:gd name="T24" fmla="*/ 275 w 327"/>
                <a:gd name="T25" fmla="*/ 140 h 143"/>
                <a:gd name="T26" fmla="*/ 257 w 327"/>
                <a:gd name="T27" fmla="*/ 143 h 143"/>
                <a:gd name="T28" fmla="*/ 71 w 327"/>
                <a:gd name="T29" fmla="*/ 143 h 143"/>
                <a:gd name="T30" fmla="*/ 52 w 327"/>
                <a:gd name="T31" fmla="*/ 140 h 143"/>
                <a:gd name="T32" fmla="*/ 34 w 327"/>
                <a:gd name="T33" fmla="*/ 133 h 143"/>
                <a:gd name="T34" fmla="*/ 20 w 327"/>
                <a:gd name="T35" fmla="*/ 122 h 143"/>
                <a:gd name="T36" fmla="*/ 9 w 327"/>
                <a:gd name="T37" fmla="*/ 108 h 143"/>
                <a:gd name="T38" fmla="*/ 2 w 327"/>
                <a:gd name="T39" fmla="*/ 90 h 143"/>
                <a:gd name="T40" fmla="*/ 0 w 327"/>
                <a:gd name="T41" fmla="*/ 72 h 143"/>
                <a:gd name="T42" fmla="*/ 2 w 327"/>
                <a:gd name="T43" fmla="*/ 52 h 143"/>
                <a:gd name="T44" fmla="*/ 9 w 327"/>
                <a:gd name="T45" fmla="*/ 36 h 143"/>
                <a:gd name="T46" fmla="*/ 20 w 327"/>
                <a:gd name="T47" fmla="*/ 21 h 143"/>
                <a:gd name="T48" fmla="*/ 34 w 327"/>
                <a:gd name="T49" fmla="*/ 10 h 143"/>
                <a:gd name="T50" fmla="*/ 52 w 327"/>
                <a:gd name="T51" fmla="*/ 3 h 143"/>
                <a:gd name="T52" fmla="*/ 71 w 327"/>
                <a:gd name="T5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7" h="143">
                  <a:moveTo>
                    <a:pt x="71" y="0"/>
                  </a:moveTo>
                  <a:lnTo>
                    <a:pt x="257" y="0"/>
                  </a:lnTo>
                  <a:lnTo>
                    <a:pt x="275" y="3"/>
                  </a:lnTo>
                  <a:lnTo>
                    <a:pt x="293" y="10"/>
                  </a:lnTo>
                  <a:lnTo>
                    <a:pt x="307" y="21"/>
                  </a:lnTo>
                  <a:lnTo>
                    <a:pt x="318" y="36"/>
                  </a:lnTo>
                  <a:lnTo>
                    <a:pt x="325" y="52"/>
                  </a:lnTo>
                  <a:lnTo>
                    <a:pt x="327" y="72"/>
                  </a:lnTo>
                  <a:lnTo>
                    <a:pt x="325" y="90"/>
                  </a:lnTo>
                  <a:lnTo>
                    <a:pt x="318" y="108"/>
                  </a:lnTo>
                  <a:lnTo>
                    <a:pt x="307" y="122"/>
                  </a:lnTo>
                  <a:lnTo>
                    <a:pt x="293" y="133"/>
                  </a:lnTo>
                  <a:lnTo>
                    <a:pt x="275" y="140"/>
                  </a:lnTo>
                  <a:lnTo>
                    <a:pt x="257" y="143"/>
                  </a:lnTo>
                  <a:lnTo>
                    <a:pt x="71" y="143"/>
                  </a:lnTo>
                  <a:lnTo>
                    <a:pt x="52" y="140"/>
                  </a:lnTo>
                  <a:lnTo>
                    <a:pt x="34" y="133"/>
                  </a:lnTo>
                  <a:lnTo>
                    <a:pt x="20" y="122"/>
                  </a:lnTo>
                  <a:lnTo>
                    <a:pt x="9" y="108"/>
                  </a:lnTo>
                  <a:lnTo>
                    <a:pt x="2" y="90"/>
                  </a:lnTo>
                  <a:lnTo>
                    <a:pt x="0" y="72"/>
                  </a:lnTo>
                  <a:lnTo>
                    <a:pt x="2" y="52"/>
                  </a:lnTo>
                  <a:lnTo>
                    <a:pt x="9" y="36"/>
                  </a:lnTo>
                  <a:lnTo>
                    <a:pt x="20" y="21"/>
                  </a:lnTo>
                  <a:lnTo>
                    <a:pt x="34" y="10"/>
                  </a:lnTo>
                  <a:lnTo>
                    <a:pt x="52" y="3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5">
              <a:extLst>
                <a:ext uri="{FF2B5EF4-FFF2-40B4-BE49-F238E27FC236}">
                  <a16:creationId xmlns:a16="http://schemas.microsoft.com/office/drawing/2014/main" id="{D4F4F0C9-E93A-5F33-CA3A-27B57BC2D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651" y="2306638"/>
              <a:ext cx="25400" cy="23813"/>
            </a:xfrm>
            <a:custGeom>
              <a:avLst/>
              <a:gdLst>
                <a:gd name="T0" fmla="*/ 71 w 156"/>
                <a:gd name="T1" fmla="*/ 0 h 143"/>
                <a:gd name="T2" fmla="*/ 85 w 156"/>
                <a:gd name="T3" fmla="*/ 0 h 143"/>
                <a:gd name="T4" fmla="*/ 104 w 156"/>
                <a:gd name="T5" fmla="*/ 3 h 143"/>
                <a:gd name="T6" fmla="*/ 121 w 156"/>
                <a:gd name="T7" fmla="*/ 10 h 143"/>
                <a:gd name="T8" fmla="*/ 135 w 156"/>
                <a:gd name="T9" fmla="*/ 21 h 143"/>
                <a:gd name="T10" fmla="*/ 147 w 156"/>
                <a:gd name="T11" fmla="*/ 36 h 143"/>
                <a:gd name="T12" fmla="*/ 154 w 156"/>
                <a:gd name="T13" fmla="*/ 52 h 143"/>
                <a:gd name="T14" fmla="*/ 156 w 156"/>
                <a:gd name="T15" fmla="*/ 72 h 143"/>
                <a:gd name="T16" fmla="*/ 154 w 156"/>
                <a:gd name="T17" fmla="*/ 90 h 143"/>
                <a:gd name="T18" fmla="*/ 147 w 156"/>
                <a:gd name="T19" fmla="*/ 108 h 143"/>
                <a:gd name="T20" fmla="*/ 135 w 156"/>
                <a:gd name="T21" fmla="*/ 122 h 143"/>
                <a:gd name="T22" fmla="*/ 121 w 156"/>
                <a:gd name="T23" fmla="*/ 133 h 143"/>
                <a:gd name="T24" fmla="*/ 104 w 156"/>
                <a:gd name="T25" fmla="*/ 140 h 143"/>
                <a:gd name="T26" fmla="*/ 85 w 156"/>
                <a:gd name="T27" fmla="*/ 143 h 143"/>
                <a:gd name="T28" fmla="*/ 71 w 156"/>
                <a:gd name="T29" fmla="*/ 143 h 143"/>
                <a:gd name="T30" fmla="*/ 52 w 156"/>
                <a:gd name="T31" fmla="*/ 140 h 143"/>
                <a:gd name="T32" fmla="*/ 34 w 156"/>
                <a:gd name="T33" fmla="*/ 133 h 143"/>
                <a:gd name="T34" fmla="*/ 20 w 156"/>
                <a:gd name="T35" fmla="*/ 122 h 143"/>
                <a:gd name="T36" fmla="*/ 10 w 156"/>
                <a:gd name="T37" fmla="*/ 108 h 143"/>
                <a:gd name="T38" fmla="*/ 2 w 156"/>
                <a:gd name="T39" fmla="*/ 90 h 143"/>
                <a:gd name="T40" fmla="*/ 0 w 156"/>
                <a:gd name="T41" fmla="*/ 72 h 143"/>
                <a:gd name="T42" fmla="*/ 2 w 156"/>
                <a:gd name="T43" fmla="*/ 52 h 143"/>
                <a:gd name="T44" fmla="*/ 10 w 156"/>
                <a:gd name="T45" fmla="*/ 36 h 143"/>
                <a:gd name="T46" fmla="*/ 20 w 156"/>
                <a:gd name="T47" fmla="*/ 21 h 143"/>
                <a:gd name="T48" fmla="*/ 34 w 156"/>
                <a:gd name="T49" fmla="*/ 10 h 143"/>
                <a:gd name="T50" fmla="*/ 52 w 156"/>
                <a:gd name="T51" fmla="*/ 3 h 143"/>
                <a:gd name="T52" fmla="*/ 71 w 156"/>
                <a:gd name="T5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6" h="143">
                  <a:moveTo>
                    <a:pt x="71" y="0"/>
                  </a:moveTo>
                  <a:lnTo>
                    <a:pt x="85" y="0"/>
                  </a:lnTo>
                  <a:lnTo>
                    <a:pt x="104" y="3"/>
                  </a:lnTo>
                  <a:lnTo>
                    <a:pt x="121" y="10"/>
                  </a:lnTo>
                  <a:lnTo>
                    <a:pt x="135" y="21"/>
                  </a:lnTo>
                  <a:lnTo>
                    <a:pt x="147" y="36"/>
                  </a:lnTo>
                  <a:lnTo>
                    <a:pt x="154" y="52"/>
                  </a:lnTo>
                  <a:lnTo>
                    <a:pt x="156" y="72"/>
                  </a:lnTo>
                  <a:lnTo>
                    <a:pt x="154" y="90"/>
                  </a:lnTo>
                  <a:lnTo>
                    <a:pt x="147" y="108"/>
                  </a:lnTo>
                  <a:lnTo>
                    <a:pt x="135" y="122"/>
                  </a:lnTo>
                  <a:lnTo>
                    <a:pt x="121" y="133"/>
                  </a:lnTo>
                  <a:lnTo>
                    <a:pt x="104" y="140"/>
                  </a:lnTo>
                  <a:lnTo>
                    <a:pt x="85" y="143"/>
                  </a:lnTo>
                  <a:lnTo>
                    <a:pt x="71" y="143"/>
                  </a:lnTo>
                  <a:lnTo>
                    <a:pt x="52" y="140"/>
                  </a:lnTo>
                  <a:lnTo>
                    <a:pt x="34" y="133"/>
                  </a:lnTo>
                  <a:lnTo>
                    <a:pt x="20" y="122"/>
                  </a:lnTo>
                  <a:lnTo>
                    <a:pt x="10" y="108"/>
                  </a:lnTo>
                  <a:lnTo>
                    <a:pt x="2" y="90"/>
                  </a:lnTo>
                  <a:lnTo>
                    <a:pt x="0" y="72"/>
                  </a:lnTo>
                  <a:lnTo>
                    <a:pt x="2" y="52"/>
                  </a:lnTo>
                  <a:lnTo>
                    <a:pt x="10" y="36"/>
                  </a:lnTo>
                  <a:lnTo>
                    <a:pt x="20" y="21"/>
                  </a:lnTo>
                  <a:lnTo>
                    <a:pt x="34" y="10"/>
                  </a:lnTo>
                  <a:lnTo>
                    <a:pt x="52" y="3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9D137C13-9D59-6AED-758C-2717BC381242}"/>
              </a:ext>
            </a:extLst>
          </p:cNvPr>
          <p:cNvSpPr/>
          <p:nvPr/>
        </p:nvSpPr>
        <p:spPr>
          <a:xfrm>
            <a:off x="-8594132" y="1435331"/>
            <a:ext cx="7371530" cy="9214937"/>
          </a:xfrm>
          <a:prstGeom prst="roundRect">
            <a:avLst/>
          </a:prstGeom>
          <a:solidFill>
            <a:srgbClr val="3C4447">
              <a:alpha val="9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9D6E10C9-DB75-6B02-660D-AB7AE5C1A6B8}"/>
              </a:ext>
            </a:extLst>
          </p:cNvPr>
          <p:cNvSpPr/>
          <p:nvPr/>
        </p:nvSpPr>
        <p:spPr>
          <a:xfrm rot="4538812">
            <a:off x="5805871" y="12475881"/>
            <a:ext cx="1535806" cy="1535806"/>
          </a:xfrm>
          <a:prstGeom prst="roundRect">
            <a:avLst/>
          </a:prstGeom>
          <a:solidFill>
            <a:srgbClr val="3C4447">
              <a:alpha val="9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6704F5A7-D2DD-F299-680B-86B3AFD645DC}"/>
              </a:ext>
            </a:extLst>
          </p:cNvPr>
          <p:cNvGrpSpPr/>
          <p:nvPr/>
        </p:nvGrpSpPr>
        <p:grpSpPr>
          <a:xfrm>
            <a:off x="-29045" y="2555768"/>
            <a:ext cx="20152507" cy="1782549"/>
            <a:chOff x="-29045" y="2555768"/>
            <a:chExt cx="20152507" cy="1782549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7BD8C945-EDB8-04EC-95F2-FFF40DDD4F30}"/>
                </a:ext>
              </a:extLst>
            </p:cNvPr>
            <p:cNvGrpSpPr/>
            <p:nvPr/>
          </p:nvGrpSpPr>
          <p:grpSpPr>
            <a:xfrm>
              <a:off x="-29045" y="2555768"/>
              <a:ext cx="20152507" cy="1782549"/>
              <a:chOff x="-38727" y="3048000"/>
              <a:chExt cx="20152508" cy="3144853"/>
            </a:xfrm>
            <a:grpFill/>
          </p:grpSpPr>
          <p:sp>
            <p:nvSpPr>
              <p:cNvPr id="31" name="Прямоугольник 30">
                <a:extLst>
                  <a:ext uri="{FF2B5EF4-FFF2-40B4-BE49-F238E27FC236}">
                    <a16:creationId xmlns:a16="http://schemas.microsoft.com/office/drawing/2014/main" id="{3DFD8DEE-5F49-A6AB-1008-EC93D26D65FF}"/>
                  </a:ext>
                </a:extLst>
              </p:cNvPr>
              <p:cNvSpPr/>
              <p:nvPr/>
            </p:nvSpPr>
            <p:spPr>
              <a:xfrm>
                <a:off x="-38726" y="3048000"/>
                <a:ext cx="20142827" cy="22386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Прямоугольник: один усеченный угол 31">
                <a:extLst>
                  <a:ext uri="{FF2B5EF4-FFF2-40B4-BE49-F238E27FC236}">
                    <a16:creationId xmlns:a16="http://schemas.microsoft.com/office/drawing/2014/main" id="{8BE30C4B-F7C6-670B-CA7E-ACC6297F7A43}"/>
                  </a:ext>
                </a:extLst>
              </p:cNvPr>
              <p:cNvSpPr/>
              <p:nvPr/>
            </p:nvSpPr>
            <p:spPr>
              <a:xfrm flipV="1">
                <a:off x="-38727" y="5262113"/>
                <a:ext cx="20152508" cy="930740"/>
              </a:xfrm>
              <a:prstGeom prst="snip1Rect">
                <a:avLst>
                  <a:gd name="adj" fmla="val 3643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E8AC405-4A18-B878-776D-8372BA5205F3}"/>
                </a:ext>
              </a:extLst>
            </p:cNvPr>
            <p:cNvSpPr txBox="1"/>
            <p:nvPr/>
          </p:nvSpPr>
          <p:spPr>
            <a:xfrm>
              <a:off x="1577048" y="2837453"/>
              <a:ext cx="17054293" cy="13234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 данный момент </a:t>
              </a:r>
              <a:r>
                <a:rPr lang="ru-RU" sz="4000" dirty="0">
                  <a:effectLst/>
                  <a:highlight>
                    <a:srgbClr val="F8E6A2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наша команда</a:t>
              </a:r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4000" b="1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активно</a:t>
              </a:r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разрабатывает стратегию привлечения внимания и инвестиций к </a:t>
              </a:r>
              <a:r>
                <a:rPr lang="ru-RU" sz="4000" i="1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данному</a:t>
              </a:r>
              <a:r>
                <a:rPr lang="ru-RU" sz="40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проекту</a:t>
              </a:r>
              <a:endParaRPr lang="ru-RU" sz="4000" dirty="0"/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BE49AC49-7E83-D93D-EC21-38A26C32172F}"/>
              </a:ext>
            </a:extLst>
          </p:cNvPr>
          <p:cNvGrpSpPr/>
          <p:nvPr/>
        </p:nvGrpSpPr>
        <p:grpSpPr>
          <a:xfrm>
            <a:off x="394234" y="-7431749"/>
            <a:ext cx="4577847" cy="6621636"/>
            <a:chOff x="251233" y="1920533"/>
            <a:chExt cx="4577847" cy="6621636"/>
          </a:xfrm>
        </p:grpSpPr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836A57C4-5F57-BAF5-A866-91A6425B149A}"/>
                </a:ext>
              </a:extLst>
            </p:cNvPr>
            <p:cNvSpPr/>
            <p:nvPr/>
          </p:nvSpPr>
          <p:spPr>
            <a:xfrm>
              <a:off x="570325" y="2773531"/>
              <a:ext cx="4258755" cy="5768638"/>
            </a:xfrm>
            <a:prstGeom prst="roundRect">
              <a:avLst/>
            </a:prstGeom>
            <a:solidFill>
              <a:schemeClr val="tx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C78CA4E6-805B-8FA8-E859-6E2698D3F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17" b="98898" l="9917" r="89669">
                          <a14:foregroundMark x1="37603" y1="87052" x2="48347" y2="98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233" y="1920533"/>
              <a:ext cx="4415360" cy="66216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 1125">
            <a:extLst>
              <a:ext uri="{FF2B5EF4-FFF2-40B4-BE49-F238E27FC236}">
                <a16:creationId xmlns:a16="http://schemas.microsoft.com/office/drawing/2014/main" id="{C7275330-79AF-4B57-5EC2-88D4248B709E}"/>
              </a:ext>
            </a:extLst>
          </p:cNvPr>
          <p:cNvGrpSpPr/>
          <p:nvPr/>
        </p:nvGrpSpPr>
        <p:grpSpPr>
          <a:xfrm rot="15099592">
            <a:off x="-6141878" y="4974177"/>
            <a:ext cx="5058592" cy="5058592"/>
            <a:chOff x="1598613" y="4233863"/>
            <a:chExt cx="555625" cy="555625"/>
          </a:xfrm>
          <a:solidFill>
            <a:schemeClr val="accent1">
              <a:lumMod val="40000"/>
              <a:lumOff val="60000"/>
              <a:alpha val="67000"/>
            </a:schemeClr>
          </a:solidFill>
        </p:grpSpPr>
        <p:sp>
          <p:nvSpPr>
            <p:cNvPr id="18" name="Freeform 443">
              <a:extLst>
                <a:ext uri="{FF2B5EF4-FFF2-40B4-BE49-F238E27FC236}">
                  <a16:creationId xmlns:a16="http://schemas.microsoft.com/office/drawing/2014/main" id="{988F3DBE-AA9D-14F9-6B42-EAEDA1E8C0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8613" y="4233863"/>
              <a:ext cx="555625" cy="555625"/>
            </a:xfrm>
            <a:custGeom>
              <a:avLst/>
              <a:gdLst>
                <a:gd name="T0" fmla="*/ 1455 w 3501"/>
                <a:gd name="T1" fmla="*/ 269 h 3504"/>
                <a:gd name="T2" fmla="*/ 1300 w 3501"/>
                <a:gd name="T3" fmla="*/ 428 h 3504"/>
                <a:gd name="T4" fmla="*/ 974 w 3501"/>
                <a:gd name="T5" fmla="*/ 532 h 3504"/>
                <a:gd name="T6" fmla="*/ 733 w 3501"/>
                <a:gd name="T7" fmla="*/ 505 h 3504"/>
                <a:gd name="T8" fmla="*/ 479 w 3501"/>
                <a:gd name="T9" fmla="*/ 826 h 3504"/>
                <a:gd name="T10" fmla="*/ 547 w 3501"/>
                <a:gd name="T11" fmla="*/ 1023 h 3504"/>
                <a:gd name="T12" fmla="*/ 384 w 3501"/>
                <a:gd name="T13" fmla="*/ 1417 h 3504"/>
                <a:gd name="T14" fmla="*/ 186 w 3501"/>
                <a:gd name="T15" fmla="*/ 1521 h 3504"/>
                <a:gd name="T16" fmla="*/ 167 w 3501"/>
                <a:gd name="T17" fmla="*/ 1954 h 3504"/>
                <a:gd name="T18" fmla="*/ 371 w 3501"/>
                <a:gd name="T19" fmla="*/ 2077 h 3504"/>
                <a:gd name="T20" fmla="*/ 545 w 3501"/>
                <a:gd name="T21" fmla="*/ 2466 h 3504"/>
                <a:gd name="T22" fmla="*/ 480 w 3501"/>
                <a:gd name="T23" fmla="*/ 2647 h 3504"/>
                <a:gd name="T24" fmla="*/ 706 w 3501"/>
                <a:gd name="T25" fmla="*/ 2983 h 3504"/>
                <a:gd name="T26" fmla="*/ 947 w 3501"/>
                <a:gd name="T27" fmla="*/ 2992 h 3504"/>
                <a:gd name="T28" fmla="*/ 1215 w 3501"/>
                <a:gd name="T29" fmla="*/ 3046 h 3504"/>
                <a:gd name="T30" fmla="*/ 1443 w 3501"/>
                <a:gd name="T31" fmla="*/ 3202 h 3504"/>
                <a:gd name="T32" fmla="*/ 1653 w 3501"/>
                <a:gd name="T33" fmla="*/ 3365 h 3504"/>
                <a:gd name="T34" fmla="*/ 2046 w 3501"/>
                <a:gd name="T35" fmla="*/ 3236 h 3504"/>
                <a:gd name="T36" fmla="*/ 2201 w 3501"/>
                <a:gd name="T37" fmla="*/ 3077 h 3504"/>
                <a:gd name="T38" fmla="*/ 2527 w 3501"/>
                <a:gd name="T39" fmla="*/ 2973 h 3504"/>
                <a:gd name="T40" fmla="*/ 2768 w 3501"/>
                <a:gd name="T41" fmla="*/ 3000 h 3504"/>
                <a:gd name="T42" fmla="*/ 3022 w 3501"/>
                <a:gd name="T43" fmla="*/ 2679 h 3504"/>
                <a:gd name="T44" fmla="*/ 2954 w 3501"/>
                <a:gd name="T45" fmla="*/ 2483 h 3504"/>
                <a:gd name="T46" fmla="*/ 3117 w 3501"/>
                <a:gd name="T47" fmla="*/ 2087 h 3504"/>
                <a:gd name="T48" fmla="*/ 3315 w 3501"/>
                <a:gd name="T49" fmla="*/ 1984 h 3504"/>
                <a:gd name="T50" fmla="*/ 3334 w 3501"/>
                <a:gd name="T51" fmla="*/ 1550 h 3504"/>
                <a:gd name="T52" fmla="*/ 3130 w 3501"/>
                <a:gd name="T53" fmla="*/ 1428 h 3504"/>
                <a:gd name="T54" fmla="*/ 2956 w 3501"/>
                <a:gd name="T55" fmla="*/ 1038 h 3504"/>
                <a:gd name="T56" fmla="*/ 3021 w 3501"/>
                <a:gd name="T57" fmla="*/ 858 h 3504"/>
                <a:gd name="T58" fmla="*/ 2795 w 3501"/>
                <a:gd name="T59" fmla="*/ 522 h 3504"/>
                <a:gd name="T60" fmla="*/ 2554 w 3501"/>
                <a:gd name="T61" fmla="*/ 512 h 3504"/>
                <a:gd name="T62" fmla="*/ 2286 w 3501"/>
                <a:gd name="T63" fmla="*/ 460 h 3504"/>
                <a:gd name="T64" fmla="*/ 2058 w 3501"/>
                <a:gd name="T65" fmla="*/ 304 h 3504"/>
                <a:gd name="T66" fmla="*/ 1848 w 3501"/>
                <a:gd name="T67" fmla="*/ 141 h 3504"/>
                <a:gd name="T68" fmla="*/ 2054 w 3501"/>
                <a:gd name="T69" fmla="*/ 67 h 3504"/>
                <a:gd name="T70" fmla="*/ 2339 w 3501"/>
                <a:gd name="T71" fmla="*/ 330 h 3504"/>
                <a:gd name="T72" fmla="*/ 2726 w 3501"/>
                <a:gd name="T73" fmla="*/ 346 h 3504"/>
                <a:gd name="T74" fmla="*/ 3112 w 3501"/>
                <a:gd name="T75" fmla="*/ 653 h 3504"/>
                <a:gd name="T76" fmla="*/ 3127 w 3501"/>
                <a:gd name="T77" fmla="*/ 986 h 3504"/>
                <a:gd name="T78" fmla="*/ 3343 w 3501"/>
                <a:gd name="T79" fmla="*/ 1359 h 3504"/>
                <a:gd name="T80" fmla="*/ 3501 w 3501"/>
                <a:gd name="T81" fmla="*/ 1654 h 3504"/>
                <a:gd name="T82" fmla="*/ 3377 w 3501"/>
                <a:gd name="T83" fmla="*/ 2120 h 3504"/>
                <a:gd name="T84" fmla="*/ 3106 w 3501"/>
                <a:gd name="T85" fmla="*/ 2480 h 3504"/>
                <a:gd name="T86" fmla="*/ 3132 w 3501"/>
                <a:gd name="T87" fmla="*/ 2812 h 3504"/>
                <a:gd name="T88" fmla="*/ 2769 w 3501"/>
                <a:gd name="T89" fmla="*/ 3150 h 3504"/>
                <a:gd name="T90" fmla="*/ 2408 w 3501"/>
                <a:gd name="T91" fmla="*/ 3143 h 3504"/>
                <a:gd name="T92" fmla="*/ 2087 w 3501"/>
                <a:gd name="T93" fmla="*/ 3410 h 3504"/>
                <a:gd name="T94" fmla="*/ 1607 w 3501"/>
                <a:gd name="T95" fmla="*/ 3501 h 3504"/>
                <a:gd name="T96" fmla="*/ 1335 w 3501"/>
                <a:gd name="T97" fmla="*/ 3308 h 3504"/>
                <a:gd name="T98" fmla="*/ 945 w 3501"/>
                <a:gd name="T99" fmla="*/ 3147 h 3504"/>
                <a:gd name="T100" fmla="*/ 616 w 3501"/>
                <a:gd name="T101" fmla="*/ 3090 h 3504"/>
                <a:gd name="T102" fmla="*/ 340 w 3501"/>
                <a:gd name="T103" fmla="*/ 2686 h 3504"/>
                <a:gd name="T104" fmla="*/ 302 w 3501"/>
                <a:gd name="T105" fmla="*/ 2270 h 3504"/>
                <a:gd name="T106" fmla="*/ 44 w 3501"/>
                <a:gd name="T107" fmla="*/ 2020 h 3504"/>
                <a:gd name="T108" fmla="*/ 25 w 3501"/>
                <a:gd name="T109" fmla="*/ 1525 h 3504"/>
                <a:gd name="T110" fmla="*/ 278 w 3501"/>
                <a:gd name="T111" fmla="*/ 1308 h 3504"/>
                <a:gd name="T112" fmla="*/ 341 w 3501"/>
                <a:gd name="T113" fmla="*/ 862 h 3504"/>
                <a:gd name="T114" fmla="*/ 582 w 3501"/>
                <a:gd name="T115" fmla="*/ 445 h 3504"/>
                <a:gd name="T116" fmla="*/ 903 w 3501"/>
                <a:gd name="T117" fmla="*/ 348 h 3504"/>
                <a:gd name="T118" fmla="*/ 1318 w 3501"/>
                <a:gd name="T119" fmla="*/ 237 h 3504"/>
                <a:gd name="T120" fmla="*/ 1563 w 3501"/>
                <a:gd name="T121" fmla="*/ 12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01" h="3504">
                  <a:moveTo>
                    <a:pt x="1653" y="141"/>
                  </a:moveTo>
                  <a:lnTo>
                    <a:pt x="1615" y="144"/>
                  </a:lnTo>
                  <a:lnTo>
                    <a:pt x="1581" y="152"/>
                  </a:lnTo>
                  <a:lnTo>
                    <a:pt x="1549" y="167"/>
                  </a:lnTo>
                  <a:lnTo>
                    <a:pt x="1520" y="187"/>
                  </a:lnTo>
                  <a:lnTo>
                    <a:pt x="1493" y="211"/>
                  </a:lnTo>
                  <a:lnTo>
                    <a:pt x="1472" y="239"/>
                  </a:lnTo>
                  <a:lnTo>
                    <a:pt x="1455" y="269"/>
                  </a:lnTo>
                  <a:lnTo>
                    <a:pt x="1443" y="304"/>
                  </a:lnTo>
                  <a:lnTo>
                    <a:pt x="1437" y="340"/>
                  </a:lnTo>
                  <a:lnTo>
                    <a:pt x="1434" y="357"/>
                  </a:lnTo>
                  <a:lnTo>
                    <a:pt x="1426" y="372"/>
                  </a:lnTo>
                  <a:lnTo>
                    <a:pt x="1416" y="384"/>
                  </a:lnTo>
                  <a:lnTo>
                    <a:pt x="1402" y="395"/>
                  </a:lnTo>
                  <a:lnTo>
                    <a:pt x="1386" y="401"/>
                  </a:lnTo>
                  <a:lnTo>
                    <a:pt x="1300" y="428"/>
                  </a:lnTo>
                  <a:lnTo>
                    <a:pt x="1215" y="460"/>
                  </a:lnTo>
                  <a:lnTo>
                    <a:pt x="1133" y="497"/>
                  </a:lnTo>
                  <a:lnTo>
                    <a:pt x="1053" y="540"/>
                  </a:lnTo>
                  <a:lnTo>
                    <a:pt x="1037" y="546"/>
                  </a:lnTo>
                  <a:lnTo>
                    <a:pt x="1020" y="548"/>
                  </a:lnTo>
                  <a:lnTo>
                    <a:pt x="1004" y="547"/>
                  </a:lnTo>
                  <a:lnTo>
                    <a:pt x="988" y="542"/>
                  </a:lnTo>
                  <a:lnTo>
                    <a:pt x="974" y="532"/>
                  </a:lnTo>
                  <a:lnTo>
                    <a:pt x="947" y="512"/>
                  </a:lnTo>
                  <a:lnTo>
                    <a:pt x="918" y="497"/>
                  </a:lnTo>
                  <a:lnTo>
                    <a:pt x="887" y="488"/>
                  </a:lnTo>
                  <a:lnTo>
                    <a:pt x="857" y="481"/>
                  </a:lnTo>
                  <a:lnTo>
                    <a:pt x="825" y="480"/>
                  </a:lnTo>
                  <a:lnTo>
                    <a:pt x="794" y="484"/>
                  </a:lnTo>
                  <a:lnTo>
                    <a:pt x="763" y="492"/>
                  </a:lnTo>
                  <a:lnTo>
                    <a:pt x="733" y="505"/>
                  </a:lnTo>
                  <a:lnTo>
                    <a:pt x="706" y="522"/>
                  </a:lnTo>
                  <a:lnTo>
                    <a:pt x="681" y="543"/>
                  </a:lnTo>
                  <a:lnTo>
                    <a:pt x="542" y="682"/>
                  </a:lnTo>
                  <a:lnTo>
                    <a:pt x="521" y="707"/>
                  </a:lnTo>
                  <a:lnTo>
                    <a:pt x="504" y="734"/>
                  </a:lnTo>
                  <a:lnTo>
                    <a:pt x="491" y="764"/>
                  </a:lnTo>
                  <a:lnTo>
                    <a:pt x="482" y="795"/>
                  </a:lnTo>
                  <a:lnTo>
                    <a:pt x="479" y="826"/>
                  </a:lnTo>
                  <a:lnTo>
                    <a:pt x="480" y="858"/>
                  </a:lnTo>
                  <a:lnTo>
                    <a:pt x="486" y="889"/>
                  </a:lnTo>
                  <a:lnTo>
                    <a:pt x="496" y="919"/>
                  </a:lnTo>
                  <a:lnTo>
                    <a:pt x="511" y="948"/>
                  </a:lnTo>
                  <a:lnTo>
                    <a:pt x="530" y="975"/>
                  </a:lnTo>
                  <a:lnTo>
                    <a:pt x="540" y="990"/>
                  </a:lnTo>
                  <a:lnTo>
                    <a:pt x="546" y="1006"/>
                  </a:lnTo>
                  <a:lnTo>
                    <a:pt x="547" y="1023"/>
                  </a:lnTo>
                  <a:lnTo>
                    <a:pt x="545" y="1038"/>
                  </a:lnTo>
                  <a:lnTo>
                    <a:pt x="538" y="1056"/>
                  </a:lnTo>
                  <a:lnTo>
                    <a:pt x="495" y="1134"/>
                  </a:lnTo>
                  <a:lnTo>
                    <a:pt x="458" y="1217"/>
                  </a:lnTo>
                  <a:lnTo>
                    <a:pt x="427" y="1301"/>
                  </a:lnTo>
                  <a:lnTo>
                    <a:pt x="401" y="1387"/>
                  </a:lnTo>
                  <a:lnTo>
                    <a:pt x="394" y="1403"/>
                  </a:lnTo>
                  <a:lnTo>
                    <a:pt x="384" y="1417"/>
                  </a:lnTo>
                  <a:lnTo>
                    <a:pt x="371" y="1428"/>
                  </a:lnTo>
                  <a:lnTo>
                    <a:pt x="355" y="1435"/>
                  </a:lnTo>
                  <a:lnTo>
                    <a:pt x="338" y="1439"/>
                  </a:lnTo>
                  <a:lnTo>
                    <a:pt x="302" y="1445"/>
                  </a:lnTo>
                  <a:lnTo>
                    <a:pt x="269" y="1457"/>
                  </a:lnTo>
                  <a:lnTo>
                    <a:pt x="237" y="1474"/>
                  </a:lnTo>
                  <a:lnTo>
                    <a:pt x="209" y="1496"/>
                  </a:lnTo>
                  <a:lnTo>
                    <a:pt x="186" y="1521"/>
                  </a:lnTo>
                  <a:lnTo>
                    <a:pt x="167" y="1550"/>
                  </a:lnTo>
                  <a:lnTo>
                    <a:pt x="152" y="1583"/>
                  </a:lnTo>
                  <a:lnTo>
                    <a:pt x="142" y="1618"/>
                  </a:lnTo>
                  <a:lnTo>
                    <a:pt x="139" y="1654"/>
                  </a:lnTo>
                  <a:lnTo>
                    <a:pt x="139" y="1851"/>
                  </a:lnTo>
                  <a:lnTo>
                    <a:pt x="142" y="1887"/>
                  </a:lnTo>
                  <a:lnTo>
                    <a:pt x="152" y="1922"/>
                  </a:lnTo>
                  <a:lnTo>
                    <a:pt x="167" y="1954"/>
                  </a:lnTo>
                  <a:lnTo>
                    <a:pt x="186" y="1984"/>
                  </a:lnTo>
                  <a:lnTo>
                    <a:pt x="209" y="2010"/>
                  </a:lnTo>
                  <a:lnTo>
                    <a:pt x="237" y="2031"/>
                  </a:lnTo>
                  <a:lnTo>
                    <a:pt x="269" y="2048"/>
                  </a:lnTo>
                  <a:lnTo>
                    <a:pt x="302" y="2060"/>
                  </a:lnTo>
                  <a:lnTo>
                    <a:pt x="338" y="2066"/>
                  </a:lnTo>
                  <a:lnTo>
                    <a:pt x="355" y="2069"/>
                  </a:lnTo>
                  <a:lnTo>
                    <a:pt x="371" y="2077"/>
                  </a:lnTo>
                  <a:lnTo>
                    <a:pt x="384" y="2087"/>
                  </a:lnTo>
                  <a:lnTo>
                    <a:pt x="394" y="2101"/>
                  </a:lnTo>
                  <a:lnTo>
                    <a:pt x="401" y="2117"/>
                  </a:lnTo>
                  <a:lnTo>
                    <a:pt x="427" y="2203"/>
                  </a:lnTo>
                  <a:lnTo>
                    <a:pt x="458" y="2288"/>
                  </a:lnTo>
                  <a:lnTo>
                    <a:pt x="495" y="2370"/>
                  </a:lnTo>
                  <a:lnTo>
                    <a:pt x="538" y="2450"/>
                  </a:lnTo>
                  <a:lnTo>
                    <a:pt x="545" y="2466"/>
                  </a:lnTo>
                  <a:lnTo>
                    <a:pt x="547" y="2483"/>
                  </a:lnTo>
                  <a:lnTo>
                    <a:pt x="546" y="2500"/>
                  </a:lnTo>
                  <a:lnTo>
                    <a:pt x="540" y="2516"/>
                  </a:lnTo>
                  <a:lnTo>
                    <a:pt x="530" y="2530"/>
                  </a:lnTo>
                  <a:lnTo>
                    <a:pt x="511" y="2556"/>
                  </a:lnTo>
                  <a:lnTo>
                    <a:pt x="496" y="2585"/>
                  </a:lnTo>
                  <a:lnTo>
                    <a:pt x="486" y="2616"/>
                  </a:lnTo>
                  <a:lnTo>
                    <a:pt x="480" y="2647"/>
                  </a:lnTo>
                  <a:lnTo>
                    <a:pt x="479" y="2679"/>
                  </a:lnTo>
                  <a:lnTo>
                    <a:pt x="482" y="2711"/>
                  </a:lnTo>
                  <a:lnTo>
                    <a:pt x="491" y="2740"/>
                  </a:lnTo>
                  <a:lnTo>
                    <a:pt x="504" y="2770"/>
                  </a:lnTo>
                  <a:lnTo>
                    <a:pt x="521" y="2798"/>
                  </a:lnTo>
                  <a:lnTo>
                    <a:pt x="542" y="2823"/>
                  </a:lnTo>
                  <a:lnTo>
                    <a:pt x="681" y="2962"/>
                  </a:lnTo>
                  <a:lnTo>
                    <a:pt x="706" y="2983"/>
                  </a:lnTo>
                  <a:lnTo>
                    <a:pt x="733" y="3000"/>
                  </a:lnTo>
                  <a:lnTo>
                    <a:pt x="763" y="3013"/>
                  </a:lnTo>
                  <a:lnTo>
                    <a:pt x="794" y="3021"/>
                  </a:lnTo>
                  <a:lnTo>
                    <a:pt x="825" y="3024"/>
                  </a:lnTo>
                  <a:lnTo>
                    <a:pt x="857" y="3023"/>
                  </a:lnTo>
                  <a:lnTo>
                    <a:pt x="887" y="3018"/>
                  </a:lnTo>
                  <a:lnTo>
                    <a:pt x="918" y="3007"/>
                  </a:lnTo>
                  <a:lnTo>
                    <a:pt x="947" y="2992"/>
                  </a:lnTo>
                  <a:lnTo>
                    <a:pt x="974" y="2973"/>
                  </a:lnTo>
                  <a:lnTo>
                    <a:pt x="987" y="2964"/>
                  </a:lnTo>
                  <a:lnTo>
                    <a:pt x="1002" y="2958"/>
                  </a:lnTo>
                  <a:lnTo>
                    <a:pt x="1019" y="2956"/>
                  </a:lnTo>
                  <a:lnTo>
                    <a:pt x="1036" y="2958"/>
                  </a:lnTo>
                  <a:lnTo>
                    <a:pt x="1053" y="2966"/>
                  </a:lnTo>
                  <a:lnTo>
                    <a:pt x="1133" y="3008"/>
                  </a:lnTo>
                  <a:lnTo>
                    <a:pt x="1215" y="3046"/>
                  </a:lnTo>
                  <a:lnTo>
                    <a:pt x="1300" y="3077"/>
                  </a:lnTo>
                  <a:lnTo>
                    <a:pt x="1386" y="3103"/>
                  </a:lnTo>
                  <a:lnTo>
                    <a:pt x="1402" y="3110"/>
                  </a:lnTo>
                  <a:lnTo>
                    <a:pt x="1416" y="3120"/>
                  </a:lnTo>
                  <a:lnTo>
                    <a:pt x="1426" y="3133"/>
                  </a:lnTo>
                  <a:lnTo>
                    <a:pt x="1434" y="3149"/>
                  </a:lnTo>
                  <a:lnTo>
                    <a:pt x="1437" y="3166"/>
                  </a:lnTo>
                  <a:lnTo>
                    <a:pt x="1443" y="3202"/>
                  </a:lnTo>
                  <a:lnTo>
                    <a:pt x="1455" y="3236"/>
                  </a:lnTo>
                  <a:lnTo>
                    <a:pt x="1472" y="3267"/>
                  </a:lnTo>
                  <a:lnTo>
                    <a:pt x="1493" y="3294"/>
                  </a:lnTo>
                  <a:lnTo>
                    <a:pt x="1520" y="3318"/>
                  </a:lnTo>
                  <a:lnTo>
                    <a:pt x="1549" y="3338"/>
                  </a:lnTo>
                  <a:lnTo>
                    <a:pt x="1581" y="3352"/>
                  </a:lnTo>
                  <a:lnTo>
                    <a:pt x="1615" y="3361"/>
                  </a:lnTo>
                  <a:lnTo>
                    <a:pt x="1653" y="3365"/>
                  </a:lnTo>
                  <a:lnTo>
                    <a:pt x="1848" y="3365"/>
                  </a:lnTo>
                  <a:lnTo>
                    <a:pt x="1885" y="3361"/>
                  </a:lnTo>
                  <a:lnTo>
                    <a:pt x="1919" y="3352"/>
                  </a:lnTo>
                  <a:lnTo>
                    <a:pt x="1952" y="3338"/>
                  </a:lnTo>
                  <a:lnTo>
                    <a:pt x="1981" y="3318"/>
                  </a:lnTo>
                  <a:lnTo>
                    <a:pt x="2008" y="3294"/>
                  </a:lnTo>
                  <a:lnTo>
                    <a:pt x="2029" y="3267"/>
                  </a:lnTo>
                  <a:lnTo>
                    <a:pt x="2046" y="3236"/>
                  </a:lnTo>
                  <a:lnTo>
                    <a:pt x="2058" y="3202"/>
                  </a:lnTo>
                  <a:lnTo>
                    <a:pt x="2064" y="3166"/>
                  </a:lnTo>
                  <a:lnTo>
                    <a:pt x="2067" y="3149"/>
                  </a:lnTo>
                  <a:lnTo>
                    <a:pt x="2075" y="3133"/>
                  </a:lnTo>
                  <a:lnTo>
                    <a:pt x="2085" y="3120"/>
                  </a:lnTo>
                  <a:lnTo>
                    <a:pt x="2099" y="3110"/>
                  </a:lnTo>
                  <a:lnTo>
                    <a:pt x="2115" y="3103"/>
                  </a:lnTo>
                  <a:lnTo>
                    <a:pt x="2201" y="3077"/>
                  </a:lnTo>
                  <a:lnTo>
                    <a:pt x="2286" y="3046"/>
                  </a:lnTo>
                  <a:lnTo>
                    <a:pt x="2368" y="3008"/>
                  </a:lnTo>
                  <a:lnTo>
                    <a:pt x="2448" y="2966"/>
                  </a:lnTo>
                  <a:lnTo>
                    <a:pt x="2464" y="2959"/>
                  </a:lnTo>
                  <a:lnTo>
                    <a:pt x="2481" y="2956"/>
                  </a:lnTo>
                  <a:lnTo>
                    <a:pt x="2497" y="2958"/>
                  </a:lnTo>
                  <a:lnTo>
                    <a:pt x="2513" y="2964"/>
                  </a:lnTo>
                  <a:lnTo>
                    <a:pt x="2527" y="2973"/>
                  </a:lnTo>
                  <a:lnTo>
                    <a:pt x="2554" y="2992"/>
                  </a:lnTo>
                  <a:lnTo>
                    <a:pt x="2583" y="3007"/>
                  </a:lnTo>
                  <a:lnTo>
                    <a:pt x="2614" y="3018"/>
                  </a:lnTo>
                  <a:lnTo>
                    <a:pt x="2644" y="3023"/>
                  </a:lnTo>
                  <a:lnTo>
                    <a:pt x="2676" y="3024"/>
                  </a:lnTo>
                  <a:lnTo>
                    <a:pt x="2707" y="3021"/>
                  </a:lnTo>
                  <a:lnTo>
                    <a:pt x="2738" y="3013"/>
                  </a:lnTo>
                  <a:lnTo>
                    <a:pt x="2768" y="3000"/>
                  </a:lnTo>
                  <a:lnTo>
                    <a:pt x="2795" y="2983"/>
                  </a:lnTo>
                  <a:lnTo>
                    <a:pt x="2820" y="2962"/>
                  </a:lnTo>
                  <a:lnTo>
                    <a:pt x="2959" y="2823"/>
                  </a:lnTo>
                  <a:lnTo>
                    <a:pt x="2980" y="2798"/>
                  </a:lnTo>
                  <a:lnTo>
                    <a:pt x="2997" y="2770"/>
                  </a:lnTo>
                  <a:lnTo>
                    <a:pt x="3010" y="2740"/>
                  </a:lnTo>
                  <a:lnTo>
                    <a:pt x="3018" y="2711"/>
                  </a:lnTo>
                  <a:lnTo>
                    <a:pt x="3022" y="2679"/>
                  </a:lnTo>
                  <a:lnTo>
                    <a:pt x="3021" y="2647"/>
                  </a:lnTo>
                  <a:lnTo>
                    <a:pt x="3015" y="2616"/>
                  </a:lnTo>
                  <a:lnTo>
                    <a:pt x="3005" y="2586"/>
                  </a:lnTo>
                  <a:lnTo>
                    <a:pt x="2990" y="2556"/>
                  </a:lnTo>
                  <a:lnTo>
                    <a:pt x="2971" y="2530"/>
                  </a:lnTo>
                  <a:lnTo>
                    <a:pt x="2961" y="2516"/>
                  </a:lnTo>
                  <a:lnTo>
                    <a:pt x="2955" y="2500"/>
                  </a:lnTo>
                  <a:lnTo>
                    <a:pt x="2954" y="2483"/>
                  </a:lnTo>
                  <a:lnTo>
                    <a:pt x="2956" y="2466"/>
                  </a:lnTo>
                  <a:lnTo>
                    <a:pt x="2963" y="2450"/>
                  </a:lnTo>
                  <a:lnTo>
                    <a:pt x="3006" y="2370"/>
                  </a:lnTo>
                  <a:lnTo>
                    <a:pt x="3043" y="2288"/>
                  </a:lnTo>
                  <a:lnTo>
                    <a:pt x="3074" y="2203"/>
                  </a:lnTo>
                  <a:lnTo>
                    <a:pt x="3100" y="2117"/>
                  </a:lnTo>
                  <a:lnTo>
                    <a:pt x="3107" y="2101"/>
                  </a:lnTo>
                  <a:lnTo>
                    <a:pt x="3117" y="2087"/>
                  </a:lnTo>
                  <a:lnTo>
                    <a:pt x="3130" y="2077"/>
                  </a:lnTo>
                  <a:lnTo>
                    <a:pt x="3146" y="2069"/>
                  </a:lnTo>
                  <a:lnTo>
                    <a:pt x="3163" y="2066"/>
                  </a:lnTo>
                  <a:lnTo>
                    <a:pt x="3199" y="2060"/>
                  </a:lnTo>
                  <a:lnTo>
                    <a:pt x="3232" y="2048"/>
                  </a:lnTo>
                  <a:lnTo>
                    <a:pt x="3264" y="2031"/>
                  </a:lnTo>
                  <a:lnTo>
                    <a:pt x="3292" y="2010"/>
                  </a:lnTo>
                  <a:lnTo>
                    <a:pt x="3315" y="1984"/>
                  </a:lnTo>
                  <a:lnTo>
                    <a:pt x="3334" y="1954"/>
                  </a:lnTo>
                  <a:lnTo>
                    <a:pt x="3349" y="1922"/>
                  </a:lnTo>
                  <a:lnTo>
                    <a:pt x="3359" y="1887"/>
                  </a:lnTo>
                  <a:lnTo>
                    <a:pt x="3362" y="1851"/>
                  </a:lnTo>
                  <a:lnTo>
                    <a:pt x="3362" y="1654"/>
                  </a:lnTo>
                  <a:lnTo>
                    <a:pt x="3359" y="1618"/>
                  </a:lnTo>
                  <a:lnTo>
                    <a:pt x="3349" y="1583"/>
                  </a:lnTo>
                  <a:lnTo>
                    <a:pt x="3334" y="1550"/>
                  </a:lnTo>
                  <a:lnTo>
                    <a:pt x="3315" y="1521"/>
                  </a:lnTo>
                  <a:lnTo>
                    <a:pt x="3292" y="1496"/>
                  </a:lnTo>
                  <a:lnTo>
                    <a:pt x="3264" y="1474"/>
                  </a:lnTo>
                  <a:lnTo>
                    <a:pt x="3232" y="1457"/>
                  </a:lnTo>
                  <a:lnTo>
                    <a:pt x="3199" y="1445"/>
                  </a:lnTo>
                  <a:lnTo>
                    <a:pt x="3163" y="1439"/>
                  </a:lnTo>
                  <a:lnTo>
                    <a:pt x="3146" y="1435"/>
                  </a:lnTo>
                  <a:lnTo>
                    <a:pt x="3130" y="1428"/>
                  </a:lnTo>
                  <a:lnTo>
                    <a:pt x="3117" y="1417"/>
                  </a:lnTo>
                  <a:lnTo>
                    <a:pt x="3107" y="1403"/>
                  </a:lnTo>
                  <a:lnTo>
                    <a:pt x="3100" y="1387"/>
                  </a:lnTo>
                  <a:lnTo>
                    <a:pt x="3074" y="1301"/>
                  </a:lnTo>
                  <a:lnTo>
                    <a:pt x="3043" y="1217"/>
                  </a:lnTo>
                  <a:lnTo>
                    <a:pt x="3006" y="1134"/>
                  </a:lnTo>
                  <a:lnTo>
                    <a:pt x="2963" y="1056"/>
                  </a:lnTo>
                  <a:lnTo>
                    <a:pt x="2956" y="1038"/>
                  </a:lnTo>
                  <a:lnTo>
                    <a:pt x="2954" y="1023"/>
                  </a:lnTo>
                  <a:lnTo>
                    <a:pt x="2955" y="1006"/>
                  </a:lnTo>
                  <a:lnTo>
                    <a:pt x="2961" y="990"/>
                  </a:lnTo>
                  <a:lnTo>
                    <a:pt x="2971" y="975"/>
                  </a:lnTo>
                  <a:lnTo>
                    <a:pt x="2990" y="948"/>
                  </a:lnTo>
                  <a:lnTo>
                    <a:pt x="3005" y="919"/>
                  </a:lnTo>
                  <a:lnTo>
                    <a:pt x="3015" y="889"/>
                  </a:lnTo>
                  <a:lnTo>
                    <a:pt x="3021" y="858"/>
                  </a:lnTo>
                  <a:lnTo>
                    <a:pt x="3022" y="826"/>
                  </a:lnTo>
                  <a:lnTo>
                    <a:pt x="3018" y="795"/>
                  </a:lnTo>
                  <a:lnTo>
                    <a:pt x="3010" y="764"/>
                  </a:lnTo>
                  <a:lnTo>
                    <a:pt x="2997" y="734"/>
                  </a:lnTo>
                  <a:lnTo>
                    <a:pt x="2980" y="707"/>
                  </a:lnTo>
                  <a:lnTo>
                    <a:pt x="2959" y="682"/>
                  </a:lnTo>
                  <a:lnTo>
                    <a:pt x="2820" y="543"/>
                  </a:lnTo>
                  <a:lnTo>
                    <a:pt x="2795" y="522"/>
                  </a:lnTo>
                  <a:lnTo>
                    <a:pt x="2768" y="505"/>
                  </a:lnTo>
                  <a:lnTo>
                    <a:pt x="2738" y="492"/>
                  </a:lnTo>
                  <a:lnTo>
                    <a:pt x="2707" y="484"/>
                  </a:lnTo>
                  <a:lnTo>
                    <a:pt x="2676" y="480"/>
                  </a:lnTo>
                  <a:lnTo>
                    <a:pt x="2644" y="481"/>
                  </a:lnTo>
                  <a:lnTo>
                    <a:pt x="2614" y="488"/>
                  </a:lnTo>
                  <a:lnTo>
                    <a:pt x="2583" y="497"/>
                  </a:lnTo>
                  <a:lnTo>
                    <a:pt x="2554" y="512"/>
                  </a:lnTo>
                  <a:lnTo>
                    <a:pt x="2527" y="532"/>
                  </a:lnTo>
                  <a:lnTo>
                    <a:pt x="2513" y="542"/>
                  </a:lnTo>
                  <a:lnTo>
                    <a:pt x="2497" y="547"/>
                  </a:lnTo>
                  <a:lnTo>
                    <a:pt x="2481" y="548"/>
                  </a:lnTo>
                  <a:lnTo>
                    <a:pt x="2464" y="546"/>
                  </a:lnTo>
                  <a:lnTo>
                    <a:pt x="2448" y="540"/>
                  </a:lnTo>
                  <a:lnTo>
                    <a:pt x="2368" y="497"/>
                  </a:lnTo>
                  <a:lnTo>
                    <a:pt x="2286" y="460"/>
                  </a:lnTo>
                  <a:lnTo>
                    <a:pt x="2201" y="428"/>
                  </a:lnTo>
                  <a:lnTo>
                    <a:pt x="2115" y="401"/>
                  </a:lnTo>
                  <a:lnTo>
                    <a:pt x="2099" y="395"/>
                  </a:lnTo>
                  <a:lnTo>
                    <a:pt x="2085" y="384"/>
                  </a:lnTo>
                  <a:lnTo>
                    <a:pt x="2075" y="372"/>
                  </a:lnTo>
                  <a:lnTo>
                    <a:pt x="2067" y="357"/>
                  </a:lnTo>
                  <a:lnTo>
                    <a:pt x="2064" y="340"/>
                  </a:lnTo>
                  <a:lnTo>
                    <a:pt x="2058" y="304"/>
                  </a:lnTo>
                  <a:lnTo>
                    <a:pt x="2046" y="269"/>
                  </a:lnTo>
                  <a:lnTo>
                    <a:pt x="2029" y="239"/>
                  </a:lnTo>
                  <a:lnTo>
                    <a:pt x="2008" y="211"/>
                  </a:lnTo>
                  <a:lnTo>
                    <a:pt x="1981" y="187"/>
                  </a:lnTo>
                  <a:lnTo>
                    <a:pt x="1952" y="167"/>
                  </a:lnTo>
                  <a:lnTo>
                    <a:pt x="1919" y="152"/>
                  </a:lnTo>
                  <a:lnTo>
                    <a:pt x="1885" y="144"/>
                  </a:lnTo>
                  <a:lnTo>
                    <a:pt x="1848" y="141"/>
                  </a:lnTo>
                  <a:lnTo>
                    <a:pt x="1653" y="141"/>
                  </a:lnTo>
                  <a:close/>
                  <a:moveTo>
                    <a:pt x="1653" y="0"/>
                  </a:moveTo>
                  <a:lnTo>
                    <a:pt x="1848" y="0"/>
                  </a:lnTo>
                  <a:lnTo>
                    <a:pt x="1894" y="4"/>
                  </a:lnTo>
                  <a:lnTo>
                    <a:pt x="1938" y="12"/>
                  </a:lnTo>
                  <a:lnTo>
                    <a:pt x="1979" y="26"/>
                  </a:lnTo>
                  <a:lnTo>
                    <a:pt x="2017" y="44"/>
                  </a:lnTo>
                  <a:lnTo>
                    <a:pt x="2054" y="67"/>
                  </a:lnTo>
                  <a:lnTo>
                    <a:pt x="2087" y="94"/>
                  </a:lnTo>
                  <a:lnTo>
                    <a:pt x="2117" y="125"/>
                  </a:lnTo>
                  <a:lnTo>
                    <a:pt x="2144" y="159"/>
                  </a:lnTo>
                  <a:lnTo>
                    <a:pt x="2166" y="197"/>
                  </a:lnTo>
                  <a:lnTo>
                    <a:pt x="2183" y="237"/>
                  </a:lnTo>
                  <a:lnTo>
                    <a:pt x="2195" y="279"/>
                  </a:lnTo>
                  <a:lnTo>
                    <a:pt x="2268" y="304"/>
                  </a:lnTo>
                  <a:lnTo>
                    <a:pt x="2339" y="330"/>
                  </a:lnTo>
                  <a:lnTo>
                    <a:pt x="2408" y="362"/>
                  </a:lnTo>
                  <a:lnTo>
                    <a:pt x="2477" y="396"/>
                  </a:lnTo>
                  <a:lnTo>
                    <a:pt x="2516" y="375"/>
                  </a:lnTo>
                  <a:lnTo>
                    <a:pt x="2556" y="359"/>
                  </a:lnTo>
                  <a:lnTo>
                    <a:pt x="2598" y="348"/>
                  </a:lnTo>
                  <a:lnTo>
                    <a:pt x="2641" y="342"/>
                  </a:lnTo>
                  <a:lnTo>
                    <a:pt x="2684" y="342"/>
                  </a:lnTo>
                  <a:lnTo>
                    <a:pt x="2726" y="346"/>
                  </a:lnTo>
                  <a:lnTo>
                    <a:pt x="2769" y="356"/>
                  </a:lnTo>
                  <a:lnTo>
                    <a:pt x="2809" y="371"/>
                  </a:lnTo>
                  <a:lnTo>
                    <a:pt x="2848" y="390"/>
                  </a:lnTo>
                  <a:lnTo>
                    <a:pt x="2885" y="414"/>
                  </a:lnTo>
                  <a:lnTo>
                    <a:pt x="2919" y="445"/>
                  </a:lnTo>
                  <a:lnTo>
                    <a:pt x="3058" y="583"/>
                  </a:lnTo>
                  <a:lnTo>
                    <a:pt x="3088" y="617"/>
                  </a:lnTo>
                  <a:lnTo>
                    <a:pt x="3112" y="653"/>
                  </a:lnTo>
                  <a:lnTo>
                    <a:pt x="3132" y="693"/>
                  </a:lnTo>
                  <a:lnTo>
                    <a:pt x="3146" y="733"/>
                  </a:lnTo>
                  <a:lnTo>
                    <a:pt x="3156" y="776"/>
                  </a:lnTo>
                  <a:lnTo>
                    <a:pt x="3161" y="818"/>
                  </a:lnTo>
                  <a:lnTo>
                    <a:pt x="3160" y="862"/>
                  </a:lnTo>
                  <a:lnTo>
                    <a:pt x="3155" y="904"/>
                  </a:lnTo>
                  <a:lnTo>
                    <a:pt x="3143" y="946"/>
                  </a:lnTo>
                  <a:lnTo>
                    <a:pt x="3127" y="986"/>
                  </a:lnTo>
                  <a:lnTo>
                    <a:pt x="3106" y="1026"/>
                  </a:lnTo>
                  <a:lnTo>
                    <a:pt x="3141" y="1094"/>
                  </a:lnTo>
                  <a:lnTo>
                    <a:pt x="3172" y="1163"/>
                  </a:lnTo>
                  <a:lnTo>
                    <a:pt x="3199" y="1234"/>
                  </a:lnTo>
                  <a:lnTo>
                    <a:pt x="3223" y="1308"/>
                  </a:lnTo>
                  <a:lnTo>
                    <a:pt x="3265" y="1319"/>
                  </a:lnTo>
                  <a:lnTo>
                    <a:pt x="3305" y="1337"/>
                  </a:lnTo>
                  <a:lnTo>
                    <a:pt x="3343" y="1359"/>
                  </a:lnTo>
                  <a:lnTo>
                    <a:pt x="3377" y="1385"/>
                  </a:lnTo>
                  <a:lnTo>
                    <a:pt x="3407" y="1415"/>
                  </a:lnTo>
                  <a:lnTo>
                    <a:pt x="3434" y="1448"/>
                  </a:lnTo>
                  <a:lnTo>
                    <a:pt x="3457" y="1485"/>
                  </a:lnTo>
                  <a:lnTo>
                    <a:pt x="3475" y="1525"/>
                  </a:lnTo>
                  <a:lnTo>
                    <a:pt x="3489" y="1566"/>
                  </a:lnTo>
                  <a:lnTo>
                    <a:pt x="3498" y="1610"/>
                  </a:lnTo>
                  <a:lnTo>
                    <a:pt x="3501" y="1654"/>
                  </a:lnTo>
                  <a:lnTo>
                    <a:pt x="3501" y="1851"/>
                  </a:lnTo>
                  <a:lnTo>
                    <a:pt x="3498" y="1896"/>
                  </a:lnTo>
                  <a:lnTo>
                    <a:pt x="3489" y="1939"/>
                  </a:lnTo>
                  <a:lnTo>
                    <a:pt x="3475" y="1981"/>
                  </a:lnTo>
                  <a:lnTo>
                    <a:pt x="3457" y="2020"/>
                  </a:lnTo>
                  <a:lnTo>
                    <a:pt x="3434" y="2056"/>
                  </a:lnTo>
                  <a:lnTo>
                    <a:pt x="3407" y="2089"/>
                  </a:lnTo>
                  <a:lnTo>
                    <a:pt x="3377" y="2120"/>
                  </a:lnTo>
                  <a:lnTo>
                    <a:pt x="3343" y="2146"/>
                  </a:lnTo>
                  <a:lnTo>
                    <a:pt x="3305" y="2168"/>
                  </a:lnTo>
                  <a:lnTo>
                    <a:pt x="3265" y="2185"/>
                  </a:lnTo>
                  <a:lnTo>
                    <a:pt x="3223" y="2198"/>
                  </a:lnTo>
                  <a:lnTo>
                    <a:pt x="3199" y="2270"/>
                  </a:lnTo>
                  <a:lnTo>
                    <a:pt x="3172" y="2341"/>
                  </a:lnTo>
                  <a:lnTo>
                    <a:pt x="3141" y="2412"/>
                  </a:lnTo>
                  <a:lnTo>
                    <a:pt x="3106" y="2480"/>
                  </a:lnTo>
                  <a:lnTo>
                    <a:pt x="3127" y="2518"/>
                  </a:lnTo>
                  <a:lnTo>
                    <a:pt x="3143" y="2558"/>
                  </a:lnTo>
                  <a:lnTo>
                    <a:pt x="3155" y="2601"/>
                  </a:lnTo>
                  <a:lnTo>
                    <a:pt x="3160" y="2644"/>
                  </a:lnTo>
                  <a:lnTo>
                    <a:pt x="3161" y="2686"/>
                  </a:lnTo>
                  <a:lnTo>
                    <a:pt x="3156" y="2730"/>
                  </a:lnTo>
                  <a:lnTo>
                    <a:pt x="3146" y="2771"/>
                  </a:lnTo>
                  <a:lnTo>
                    <a:pt x="3132" y="2812"/>
                  </a:lnTo>
                  <a:lnTo>
                    <a:pt x="3112" y="2851"/>
                  </a:lnTo>
                  <a:lnTo>
                    <a:pt x="3088" y="2888"/>
                  </a:lnTo>
                  <a:lnTo>
                    <a:pt x="3058" y="2921"/>
                  </a:lnTo>
                  <a:lnTo>
                    <a:pt x="2919" y="3060"/>
                  </a:lnTo>
                  <a:lnTo>
                    <a:pt x="2885" y="3090"/>
                  </a:lnTo>
                  <a:lnTo>
                    <a:pt x="2848" y="3115"/>
                  </a:lnTo>
                  <a:lnTo>
                    <a:pt x="2809" y="3135"/>
                  </a:lnTo>
                  <a:lnTo>
                    <a:pt x="2769" y="3150"/>
                  </a:lnTo>
                  <a:lnTo>
                    <a:pt x="2726" y="3159"/>
                  </a:lnTo>
                  <a:lnTo>
                    <a:pt x="2684" y="3164"/>
                  </a:lnTo>
                  <a:lnTo>
                    <a:pt x="2641" y="3163"/>
                  </a:lnTo>
                  <a:lnTo>
                    <a:pt x="2598" y="3157"/>
                  </a:lnTo>
                  <a:lnTo>
                    <a:pt x="2556" y="3147"/>
                  </a:lnTo>
                  <a:lnTo>
                    <a:pt x="2516" y="3131"/>
                  </a:lnTo>
                  <a:lnTo>
                    <a:pt x="2477" y="3109"/>
                  </a:lnTo>
                  <a:lnTo>
                    <a:pt x="2408" y="3143"/>
                  </a:lnTo>
                  <a:lnTo>
                    <a:pt x="2339" y="3174"/>
                  </a:lnTo>
                  <a:lnTo>
                    <a:pt x="2268" y="3202"/>
                  </a:lnTo>
                  <a:lnTo>
                    <a:pt x="2195" y="3225"/>
                  </a:lnTo>
                  <a:lnTo>
                    <a:pt x="2183" y="3268"/>
                  </a:lnTo>
                  <a:lnTo>
                    <a:pt x="2166" y="3308"/>
                  </a:lnTo>
                  <a:lnTo>
                    <a:pt x="2144" y="3346"/>
                  </a:lnTo>
                  <a:lnTo>
                    <a:pt x="2117" y="3380"/>
                  </a:lnTo>
                  <a:lnTo>
                    <a:pt x="2087" y="3410"/>
                  </a:lnTo>
                  <a:lnTo>
                    <a:pt x="2054" y="3438"/>
                  </a:lnTo>
                  <a:lnTo>
                    <a:pt x="2017" y="3460"/>
                  </a:lnTo>
                  <a:lnTo>
                    <a:pt x="1979" y="3480"/>
                  </a:lnTo>
                  <a:lnTo>
                    <a:pt x="1938" y="3492"/>
                  </a:lnTo>
                  <a:lnTo>
                    <a:pt x="1894" y="3501"/>
                  </a:lnTo>
                  <a:lnTo>
                    <a:pt x="1848" y="3504"/>
                  </a:lnTo>
                  <a:lnTo>
                    <a:pt x="1653" y="3504"/>
                  </a:lnTo>
                  <a:lnTo>
                    <a:pt x="1607" y="3501"/>
                  </a:lnTo>
                  <a:lnTo>
                    <a:pt x="1563" y="3492"/>
                  </a:lnTo>
                  <a:lnTo>
                    <a:pt x="1522" y="3480"/>
                  </a:lnTo>
                  <a:lnTo>
                    <a:pt x="1484" y="3460"/>
                  </a:lnTo>
                  <a:lnTo>
                    <a:pt x="1446" y="3438"/>
                  </a:lnTo>
                  <a:lnTo>
                    <a:pt x="1414" y="3410"/>
                  </a:lnTo>
                  <a:lnTo>
                    <a:pt x="1384" y="3380"/>
                  </a:lnTo>
                  <a:lnTo>
                    <a:pt x="1357" y="3346"/>
                  </a:lnTo>
                  <a:lnTo>
                    <a:pt x="1335" y="3308"/>
                  </a:lnTo>
                  <a:lnTo>
                    <a:pt x="1318" y="3268"/>
                  </a:lnTo>
                  <a:lnTo>
                    <a:pt x="1306" y="3225"/>
                  </a:lnTo>
                  <a:lnTo>
                    <a:pt x="1233" y="3202"/>
                  </a:lnTo>
                  <a:lnTo>
                    <a:pt x="1162" y="3174"/>
                  </a:lnTo>
                  <a:lnTo>
                    <a:pt x="1093" y="3143"/>
                  </a:lnTo>
                  <a:lnTo>
                    <a:pt x="1023" y="3109"/>
                  </a:lnTo>
                  <a:lnTo>
                    <a:pt x="985" y="3131"/>
                  </a:lnTo>
                  <a:lnTo>
                    <a:pt x="945" y="3147"/>
                  </a:lnTo>
                  <a:lnTo>
                    <a:pt x="903" y="3157"/>
                  </a:lnTo>
                  <a:lnTo>
                    <a:pt x="860" y="3163"/>
                  </a:lnTo>
                  <a:lnTo>
                    <a:pt x="817" y="3164"/>
                  </a:lnTo>
                  <a:lnTo>
                    <a:pt x="775" y="3159"/>
                  </a:lnTo>
                  <a:lnTo>
                    <a:pt x="732" y="3150"/>
                  </a:lnTo>
                  <a:lnTo>
                    <a:pt x="692" y="3135"/>
                  </a:lnTo>
                  <a:lnTo>
                    <a:pt x="653" y="3115"/>
                  </a:lnTo>
                  <a:lnTo>
                    <a:pt x="616" y="3090"/>
                  </a:lnTo>
                  <a:lnTo>
                    <a:pt x="582" y="3060"/>
                  </a:lnTo>
                  <a:lnTo>
                    <a:pt x="443" y="2921"/>
                  </a:lnTo>
                  <a:lnTo>
                    <a:pt x="413" y="2888"/>
                  </a:lnTo>
                  <a:lnTo>
                    <a:pt x="389" y="2851"/>
                  </a:lnTo>
                  <a:lnTo>
                    <a:pt x="369" y="2812"/>
                  </a:lnTo>
                  <a:lnTo>
                    <a:pt x="355" y="2771"/>
                  </a:lnTo>
                  <a:lnTo>
                    <a:pt x="345" y="2730"/>
                  </a:lnTo>
                  <a:lnTo>
                    <a:pt x="340" y="2686"/>
                  </a:lnTo>
                  <a:lnTo>
                    <a:pt x="341" y="2644"/>
                  </a:lnTo>
                  <a:lnTo>
                    <a:pt x="346" y="2601"/>
                  </a:lnTo>
                  <a:lnTo>
                    <a:pt x="358" y="2558"/>
                  </a:lnTo>
                  <a:lnTo>
                    <a:pt x="374" y="2518"/>
                  </a:lnTo>
                  <a:lnTo>
                    <a:pt x="395" y="2480"/>
                  </a:lnTo>
                  <a:lnTo>
                    <a:pt x="360" y="2412"/>
                  </a:lnTo>
                  <a:lnTo>
                    <a:pt x="329" y="2341"/>
                  </a:lnTo>
                  <a:lnTo>
                    <a:pt x="302" y="2270"/>
                  </a:lnTo>
                  <a:lnTo>
                    <a:pt x="278" y="2198"/>
                  </a:lnTo>
                  <a:lnTo>
                    <a:pt x="236" y="2185"/>
                  </a:lnTo>
                  <a:lnTo>
                    <a:pt x="196" y="2168"/>
                  </a:lnTo>
                  <a:lnTo>
                    <a:pt x="158" y="2146"/>
                  </a:lnTo>
                  <a:lnTo>
                    <a:pt x="124" y="2120"/>
                  </a:lnTo>
                  <a:lnTo>
                    <a:pt x="93" y="2089"/>
                  </a:lnTo>
                  <a:lnTo>
                    <a:pt x="67" y="2056"/>
                  </a:lnTo>
                  <a:lnTo>
                    <a:pt x="44" y="2020"/>
                  </a:lnTo>
                  <a:lnTo>
                    <a:pt x="25" y="1981"/>
                  </a:lnTo>
                  <a:lnTo>
                    <a:pt x="12" y="1939"/>
                  </a:lnTo>
                  <a:lnTo>
                    <a:pt x="3" y="1896"/>
                  </a:lnTo>
                  <a:lnTo>
                    <a:pt x="0" y="1851"/>
                  </a:lnTo>
                  <a:lnTo>
                    <a:pt x="0" y="1654"/>
                  </a:lnTo>
                  <a:lnTo>
                    <a:pt x="3" y="1610"/>
                  </a:lnTo>
                  <a:lnTo>
                    <a:pt x="12" y="1566"/>
                  </a:lnTo>
                  <a:lnTo>
                    <a:pt x="25" y="1525"/>
                  </a:lnTo>
                  <a:lnTo>
                    <a:pt x="44" y="1485"/>
                  </a:lnTo>
                  <a:lnTo>
                    <a:pt x="67" y="1448"/>
                  </a:lnTo>
                  <a:lnTo>
                    <a:pt x="93" y="1415"/>
                  </a:lnTo>
                  <a:lnTo>
                    <a:pt x="124" y="1385"/>
                  </a:lnTo>
                  <a:lnTo>
                    <a:pt x="158" y="1359"/>
                  </a:lnTo>
                  <a:lnTo>
                    <a:pt x="196" y="1337"/>
                  </a:lnTo>
                  <a:lnTo>
                    <a:pt x="236" y="1319"/>
                  </a:lnTo>
                  <a:lnTo>
                    <a:pt x="278" y="1308"/>
                  </a:lnTo>
                  <a:lnTo>
                    <a:pt x="302" y="1234"/>
                  </a:lnTo>
                  <a:lnTo>
                    <a:pt x="329" y="1163"/>
                  </a:lnTo>
                  <a:lnTo>
                    <a:pt x="360" y="1094"/>
                  </a:lnTo>
                  <a:lnTo>
                    <a:pt x="395" y="1026"/>
                  </a:lnTo>
                  <a:lnTo>
                    <a:pt x="374" y="986"/>
                  </a:lnTo>
                  <a:lnTo>
                    <a:pt x="358" y="946"/>
                  </a:lnTo>
                  <a:lnTo>
                    <a:pt x="346" y="904"/>
                  </a:lnTo>
                  <a:lnTo>
                    <a:pt x="341" y="862"/>
                  </a:lnTo>
                  <a:lnTo>
                    <a:pt x="340" y="818"/>
                  </a:lnTo>
                  <a:lnTo>
                    <a:pt x="345" y="776"/>
                  </a:lnTo>
                  <a:lnTo>
                    <a:pt x="355" y="733"/>
                  </a:lnTo>
                  <a:lnTo>
                    <a:pt x="369" y="693"/>
                  </a:lnTo>
                  <a:lnTo>
                    <a:pt x="389" y="653"/>
                  </a:lnTo>
                  <a:lnTo>
                    <a:pt x="413" y="617"/>
                  </a:lnTo>
                  <a:lnTo>
                    <a:pt x="443" y="583"/>
                  </a:lnTo>
                  <a:lnTo>
                    <a:pt x="582" y="445"/>
                  </a:lnTo>
                  <a:lnTo>
                    <a:pt x="616" y="414"/>
                  </a:lnTo>
                  <a:lnTo>
                    <a:pt x="653" y="390"/>
                  </a:lnTo>
                  <a:lnTo>
                    <a:pt x="692" y="371"/>
                  </a:lnTo>
                  <a:lnTo>
                    <a:pt x="732" y="356"/>
                  </a:lnTo>
                  <a:lnTo>
                    <a:pt x="775" y="346"/>
                  </a:lnTo>
                  <a:lnTo>
                    <a:pt x="817" y="342"/>
                  </a:lnTo>
                  <a:lnTo>
                    <a:pt x="860" y="342"/>
                  </a:lnTo>
                  <a:lnTo>
                    <a:pt x="903" y="348"/>
                  </a:lnTo>
                  <a:lnTo>
                    <a:pt x="945" y="359"/>
                  </a:lnTo>
                  <a:lnTo>
                    <a:pt x="985" y="375"/>
                  </a:lnTo>
                  <a:lnTo>
                    <a:pt x="1023" y="396"/>
                  </a:lnTo>
                  <a:lnTo>
                    <a:pt x="1093" y="362"/>
                  </a:lnTo>
                  <a:lnTo>
                    <a:pt x="1162" y="330"/>
                  </a:lnTo>
                  <a:lnTo>
                    <a:pt x="1233" y="304"/>
                  </a:lnTo>
                  <a:lnTo>
                    <a:pt x="1306" y="279"/>
                  </a:lnTo>
                  <a:lnTo>
                    <a:pt x="1318" y="237"/>
                  </a:lnTo>
                  <a:lnTo>
                    <a:pt x="1335" y="197"/>
                  </a:lnTo>
                  <a:lnTo>
                    <a:pt x="1357" y="159"/>
                  </a:lnTo>
                  <a:lnTo>
                    <a:pt x="1384" y="125"/>
                  </a:lnTo>
                  <a:lnTo>
                    <a:pt x="1414" y="94"/>
                  </a:lnTo>
                  <a:lnTo>
                    <a:pt x="1446" y="67"/>
                  </a:lnTo>
                  <a:lnTo>
                    <a:pt x="1484" y="44"/>
                  </a:lnTo>
                  <a:lnTo>
                    <a:pt x="1522" y="26"/>
                  </a:lnTo>
                  <a:lnTo>
                    <a:pt x="1563" y="12"/>
                  </a:lnTo>
                  <a:lnTo>
                    <a:pt x="1607" y="4"/>
                  </a:lnTo>
                  <a:lnTo>
                    <a:pt x="16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44">
              <a:extLst>
                <a:ext uri="{FF2B5EF4-FFF2-40B4-BE49-F238E27FC236}">
                  <a16:creationId xmlns:a16="http://schemas.microsoft.com/office/drawing/2014/main" id="{6CD6A5F6-9572-4585-F124-AFC91C3037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79576" y="4314825"/>
              <a:ext cx="393700" cy="393700"/>
            </a:xfrm>
            <a:custGeom>
              <a:avLst/>
              <a:gdLst>
                <a:gd name="T0" fmla="*/ 1068 w 2477"/>
                <a:gd name="T1" fmla="*/ 152 h 2477"/>
                <a:gd name="T2" fmla="*/ 830 w 2477"/>
                <a:gd name="T3" fmla="*/ 218 h 2477"/>
                <a:gd name="T4" fmla="*/ 617 w 2477"/>
                <a:gd name="T5" fmla="*/ 333 h 2477"/>
                <a:gd name="T6" fmla="*/ 434 w 2477"/>
                <a:gd name="T7" fmla="*/ 490 h 2477"/>
                <a:gd name="T8" fmla="*/ 290 w 2477"/>
                <a:gd name="T9" fmla="*/ 684 h 2477"/>
                <a:gd name="T10" fmla="*/ 192 w 2477"/>
                <a:gd name="T11" fmla="*/ 907 h 2477"/>
                <a:gd name="T12" fmla="*/ 144 w 2477"/>
                <a:gd name="T13" fmla="*/ 1153 h 2477"/>
                <a:gd name="T14" fmla="*/ 153 w 2477"/>
                <a:gd name="T15" fmla="*/ 1408 h 2477"/>
                <a:gd name="T16" fmla="*/ 219 w 2477"/>
                <a:gd name="T17" fmla="*/ 1647 h 2477"/>
                <a:gd name="T18" fmla="*/ 334 w 2477"/>
                <a:gd name="T19" fmla="*/ 1860 h 2477"/>
                <a:gd name="T20" fmla="*/ 491 w 2477"/>
                <a:gd name="T21" fmla="*/ 2043 h 2477"/>
                <a:gd name="T22" fmla="*/ 685 w 2477"/>
                <a:gd name="T23" fmla="*/ 2187 h 2477"/>
                <a:gd name="T24" fmla="*/ 907 w 2477"/>
                <a:gd name="T25" fmla="*/ 2287 h 2477"/>
                <a:gd name="T26" fmla="*/ 1152 w 2477"/>
                <a:gd name="T27" fmla="*/ 2334 h 2477"/>
                <a:gd name="T28" fmla="*/ 1409 w 2477"/>
                <a:gd name="T29" fmla="*/ 2324 h 2477"/>
                <a:gd name="T30" fmla="*/ 1647 w 2477"/>
                <a:gd name="T31" fmla="*/ 2259 h 2477"/>
                <a:gd name="T32" fmla="*/ 1860 w 2477"/>
                <a:gd name="T33" fmla="*/ 2143 h 2477"/>
                <a:gd name="T34" fmla="*/ 2043 w 2477"/>
                <a:gd name="T35" fmla="*/ 1986 h 2477"/>
                <a:gd name="T36" fmla="*/ 2187 w 2477"/>
                <a:gd name="T37" fmla="*/ 1792 h 2477"/>
                <a:gd name="T38" fmla="*/ 2285 w 2477"/>
                <a:gd name="T39" fmla="*/ 1570 h 2477"/>
                <a:gd name="T40" fmla="*/ 2333 w 2477"/>
                <a:gd name="T41" fmla="*/ 1324 h 2477"/>
                <a:gd name="T42" fmla="*/ 2324 w 2477"/>
                <a:gd name="T43" fmla="*/ 1069 h 2477"/>
                <a:gd name="T44" fmla="*/ 2258 w 2477"/>
                <a:gd name="T45" fmla="*/ 830 h 2477"/>
                <a:gd name="T46" fmla="*/ 2143 w 2477"/>
                <a:gd name="T47" fmla="*/ 616 h 2477"/>
                <a:gd name="T48" fmla="*/ 1986 w 2477"/>
                <a:gd name="T49" fmla="*/ 434 h 2477"/>
                <a:gd name="T50" fmla="*/ 1792 w 2477"/>
                <a:gd name="T51" fmla="*/ 289 h 2477"/>
                <a:gd name="T52" fmla="*/ 1570 w 2477"/>
                <a:gd name="T53" fmla="*/ 191 h 2477"/>
                <a:gd name="T54" fmla="*/ 1325 w 2477"/>
                <a:gd name="T55" fmla="*/ 143 h 2477"/>
                <a:gd name="T56" fmla="*/ 1331 w 2477"/>
                <a:gd name="T57" fmla="*/ 3 h 2477"/>
                <a:gd name="T58" fmla="*/ 1596 w 2477"/>
                <a:gd name="T59" fmla="*/ 52 h 2477"/>
                <a:gd name="T60" fmla="*/ 1838 w 2477"/>
                <a:gd name="T61" fmla="*/ 154 h 2477"/>
                <a:gd name="T62" fmla="*/ 2050 w 2477"/>
                <a:gd name="T63" fmla="*/ 304 h 2477"/>
                <a:gd name="T64" fmla="*/ 2227 w 2477"/>
                <a:gd name="T65" fmla="*/ 494 h 2477"/>
                <a:gd name="T66" fmla="*/ 2361 w 2477"/>
                <a:gd name="T67" fmla="*/ 717 h 2477"/>
                <a:gd name="T68" fmla="*/ 2446 w 2477"/>
                <a:gd name="T69" fmla="*/ 967 h 2477"/>
                <a:gd name="T70" fmla="*/ 2477 w 2477"/>
                <a:gd name="T71" fmla="*/ 1238 h 2477"/>
                <a:gd name="T72" fmla="*/ 2446 w 2477"/>
                <a:gd name="T73" fmla="*/ 1509 h 2477"/>
                <a:gd name="T74" fmla="*/ 2361 w 2477"/>
                <a:gd name="T75" fmla="*/ 1760 h 2477"/>
                <a:gd name="T76" fmla="*/ 2227 w 2477"/>
                <a:gd name="T77" fmla="*/ 1984 h 2477"/>
                <a:gd name="T78" fmla="*/ 2050 w 2477"/>
                <a:gd name="T79" fmla="*/ 2173 h 2477"/>
                <a:gd name="T80" fmla="*/ 1838 w 2477"/>
                <a:gd name="T81" fmla="*/ 2322 h 2477"/>
                <a:gd name="T82" fmla="*/ 1596 w 2477"/>
                <a:gd name="T83" fmla="*/ 2424 h 2477"/>
                <a:gd name="T84" fmla="*/ 1331 w 2477"/>
                <a:gd name="T85" fmla="*/ 2474 h 2477"/>
                <a:gd name="T86" fmla="*/ 1056 w 2477"/>
                <a:gd name="T87" fmla="*/ 2464 h 2477"/>
                <a:gd name="T88" fmla="*/ 797 w 2477"/>
                <a:gd name="T89" fmla="*/ 2396 h 2477"/>
                <a:gd name="T90" fmla="*/ 565 w 2477"/>
                <a:gd name="T91" fmla="*/ 2277 h 2477"/>
                <a:gd name="T92" fmla="*/ 364 w 2477"/>
                <a:gd name="T93" fmla="*/ 2114 h 2477"/>
                <a:gd name="T94" fmla="*/ 200 w 2477"/>
                <a:gd name="T95" fmla="*/ 1913 h 2477"/>
                <a:gd name="T96" fmla="*/ 82 w 2477"/>
                <a:gd name="T97" fmla="*/ 1680 h 2477"/>
                <a:gd name="T98" fmla="*/ 14 w 2477"/>
                <a:gd name="T99" fmla="*/ 1421 h 2477"/>
                <a:gd name="T100" fmla="*/ 4 w 2477"/>
                <a:gd name="T101" fmla="*/ 1146 h 2477"/>
                <a:gd name="T102" fmla="*/ 53 w 2477"/>
                <a:gd name="T103" fmla="*/ 881 h 2477"/>
                <a:gd name="T104" fmla="*/ 155 w 2477"/>
                <a:gd name="T105" fmla="*/ 639 h 2477"/>
                <a:gd name="T106" fmla="*/ 304 w 2477"/>
                <a:gd name="T107" fmla="*/ 427 h 2477"/>
                <a:gd name="T108" fmla="*/ 494 w 2477"/>
                <a:gd name="T109" fmla="*/ 249 h 2477"/>
                <a:gd name="T110" fmla="*/ 717 w 2477"/>
                <a:gd name="T111" fmla="*/ 115 h 2477"/>
                <a:gd name="T112" fmla="*/ 967 w 2477"/>
                <a:gd name="T113" fmla="*/ 30 h 2477"/>
                <a:gd name="T114" fmla="*/ 1238 w 2477"/>
                <a:gd name="T115" fmla="*/ 0 h 2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7" h="2477">
                  <a:moveTo>
                    <a:pt x="1238" y="139"/>
                  </a:moveTo>
                  <a:lnTo>
                    <a:pt x="1152" y="143"/>
                  </a:lnTo>
                  <a:lnTo>
                    <a:pt x="1068" y="152"/>
                  </a:lnTo>
                  <a:lnTo>
                    <a:pt x="987" y="168"/>
                  </a:lnTo>
                  <a:lnTo>
                    <a:pt x="907" y="191"/>
                  </a:lnTo>
                  <a:lnTo>
                    <a:pt x="830" y="218"/>
                  </a:lnTo>
                  <a:lnTo>
                    <a:pt x="756" y="251"/>
                  </a:lnTo>
                  <a:lnTo>
                    <a:pt x="685" y="289"/>
                  </a:lnTo>
                  <a:lnTo>
                    <a:pt x="617" y="333"/>
                  </a:lnTo>
                  <a:lnTo>
                    <a:pt x="552" y="381"/>
                  </a:lnTo>
                  <a:lnTo>
                    <a:pt x="491" y="434"/>
                  </a:lnTo>
                  <a:lnTo>
                    <a:pt x="434" y="490"/>
                  </a:lnTo>
                  <a:lnTo>
                    <a:pt x="382" y="551"/>
                  </a:lnTo>
                  <a:lnTo>
                    <a:pt x="334" y="616"/>
                  </a:lnTo>
                  <a:lnTo>
                    <a:pt x="290" y="684"/>
                  </a:lnTo>
                  <a:lnTo>
                    <a:pt x="252" y="755"/>
                  </a:lnTo>
                  <a:lnTo>
                    <a:pt x="219" y="830"/>
                  </a:lnTo>
                  <a:lnTo>
                    <a:pt x="192" y="907"/>
                  </a:lnTo>
                  <a:lnTo>
                    <a:pt x="169" y="987"/>
                  </a:lnTo>
                  <a:lnTo>
                    <a:pt x="153" y="1069"/>
                  </a:lnTo>
                  <a:lnTo>
                    <a:pt x="144" y="1153"/>
                  </a:lnTo>
                  <a:lnTo>
                    <a:pt x="141" y="1238"/>
                  </a:lnTo>
                  <a:lnTo>
                    <a:pt x="144" y="1324"/>
                  </a:lnTo>
                  <a:lnTo>
                    <a:pt x="153" y="1408"/>
                  </a:lnTo>
                  <a:lnTo>
                    <a:pt x="169" y="1490"/>
                  </a:lnTo>
                  <a:lnTo>
                    <a:pt x="192" y="1570"/>
                  </a:lnTo>
                  <a:lnTo>
                    <a:pt x="219" y="1647"/>
                  </a:lnTo>
                  <a:lnTo>
                    <a:pt x="252" y="1721"/>
                  </a:lnTo>
                  <a:lnTo>
                    <a:pt x="290" y="1792"/>
                  </a:lnTo>
                  <a:lnTo>
                    <a:pt x="334" y="1860"/>
                  </a:lnTo>
                  <a:lnTo>
                    <a:pt x="382" y="1925"/>
                  </a:lnTo>
                  <a:lnTo>
                    <a:pt x="434" y="1986"/>
                  </a:lnTo>
                  <a:lnTo>
                    <a:pt x="491" y="2043"/>
                  </a:lnTo>
                  <a:lnTo>
                    <a:pt x="552" y="2095"/>
                  </a:lnTo>
                  <a:lnTo>
                    <a:pt x="617" y="2143"/>
                  </a:lnTo>
                  <a:lnTo>
                    <a:pt x="685" y="2187"/>
                  </a:lnTo>
                  <a:lnTo>
                    <a:pt x="756" y="2225"/>
                  </a:lnTo>
                  <a:lnTo>
                    <a:pt x="830" y="2259"/>
                  </a:lnTo>
                  <a:lnTo>
                    <a:pt x="907" y="2287"/>
                  </a:lnTo>
                  <a:lnTo>
                    <a:pt x="987" y="2308"/>
                  </a:lnTo>
                  <a:lnTo>
                    <a:pt x="1068" y="2324"/>
                  </a:lnTo>
                  <a:lnTo>
                    <a:pt x="1152" y="2334"/>
                  </a:lnTo>
                  <a:lnTo>
                    <a:pt x="1238" y="2338"/>
                  </a:lnTo>
                  <a:lnTo>
                    <a:pt x="1325" y="2334"/>
                  </a:lnTo>
                  <a:lnTo>
                    <a:pt x="1409" y="2324"/>
                  </a:lnTo>
                  <a:lnTo>
                    <a:pt x="1490" y="2308"/>
                  </a:lnTo>
                  <a:lnTo>
                    <a:pt x="1570" y="2287"/>
                  </a:lnTo>
                  <a:lnTo>
                    <a:pt x="1647" y="2259"/>
                  </a:lnTo>
                  <a:lnTo>
                    <a:pt x="1721" y="2225"/>
                  </a:lnTo>
                  <a:lnTo>
                    <a:pt x="1792" y="2187"/>
                  </a:lnTo>
                  <a:lnTo>
                    <a:pt x="1860" y="2143"/>
                  </a:lnTo>
                  <a:lnTo>
                    <a:pt x="1925" y="2095"/>
                  </a:lnTo>
                  <a:lnTo>
                    <a:pt x="1986" y="2043"/>
                  </a:lnTo>
                  <a:lnTo>
                    <a:pt x="2043" y="1986"/>
                  </a:lnTo>
                  <a:lnTo>
                    <a:pt x="2095" y="1925"/>
                  </a:lnTo>
                  <a:lnTo>
                    <a:pt x="2143" y="1860"/>
                  </a:lnTo>
                  <a:lnTo>
                    <a:pt x="2187" y="1792"/>
                  </a:lnTo>
                  <a:lnTo>
                    <a:pt x="2225" y="1721"/>
                  </a:lnTo>
                  <a:lnTo>
                    <a:pt x="2258" y="1647"/>
                  </a:lnTo>
                  <a:lnTo>
                    <a:pt x="2285" y="1570"/>
                  </a:lnTo>
                  <a:lnTo>
                    <a:pt x="2308" y="1490"/>
                  </a:lnTo>
                  <a:lnTo>
                    <a:pt x="2324" y="1408"/>
                  </a:lnTo>
                  <a:lnTo>
                    <a:pt x="2333" y="1324"/>
                  </a:lnTo>
                  <a:lnTo>
                    <a:pt x="2336" y="1238"/>
                  </a:lnTo>
                  <a:lnTo>
                    <a:pt x="2333" y="1153"/>
                  </a:lnTo>
                  <a:lnTo>
                    <a:pt x="2324" y="1069"/>
                  </a:lnTo>
                  <a:lnTo>
                    <a:pt x="2308" y="987"/>
                  </a:lnTo>
                  <a:lnTo>
                    <a:pt x="2285" y="907"/>
                  </a:lnTo>
                  <a:lnTo>
                    <a:pt x="2258" y="830"/>
                  </a:lnTo>
                  <a:lnTo>
                    <a:pt x="2225" y="755"/>
                  </a:lnTo>
                  <a:lnTo>
                    <a:pt x="2187" y="684"/>
                  </a:lnTo>
                  <a:lnTo>
                    <a:pt x="2143" y="616"/>
                  </a:lnTo>
                  <a:lnTo>
                    <a:pt x="2095" y="551"/>
                  </a:lnTo>
                  <a:lnTo>
                    <a:pt x="2043" y="490"/>
                  </a:lnTo>
                  <a:lnTo>
                    <a:pt x="1986" y="434"/>
                  </a:lnTo>
                  <a:lnTo>
                    <a:pt x="1925" y="381"/>
                  </a:lnTo>
                  <a:lnTo>
                    <a:pt x="1860" y="333"/>
                  </a:lnTo>
                  <a:lnTo>
                    <a:pt x="1792" y="289"/>
                  </a:lnTo>
                  <a:lnTo>
                    <a:pt x="1721" y="251"/>
                  </a:lnTo>
                  <a:lnTo>
                    <a:pt x="1647" y="218"/>
                  </a:lnTo>
                  <a:lnTo>
                    <a:pt x="1570" y="191"/>
                  </a:lnTo>
                  <a:lnTo>
                    <a:pt x="1490" y="168"/>
                  </a:lnTo>
                  <a:lnTo>
                    <a:pt x="1409" y="152"/>
                  </a:lnTo>
                  <a:lnTo>
                    <a:pt x="1325" y="143"/>
                  </a:lnTo>
                  <a:lnTo>
                    <a:pt x="1238" y="139"/>
                  </a:lnTo>
                  <a:close/>
                  <a:moveTo>
                    <a:pt x="1238" y="0"/>
                  </a:moveTo>
                  <a:lnTo>
                    <a:pt x="1331" y="3"/>
                  </a:lnTo>
                  <a:lnTo>
                    <a:pt x="1421" y="13"/>
                  </a:lnTo>
                  <a:lnTo>
                    <a:pt x="1509" y="30"/>
                  </a:lnTo>
                  <a:lnTo>
                    <a:pt x="1596" y="52"/>
                  </a:lnTo>
                  <a:lnTo>
                    <a:pt x="1680" y="81"/>
                  </a:lnTo>
                  <a:lnTo>
                    <a:pt x="1760" y="115"/>
                  </a:lnTo>
                  <a:lnTo>
                    <a:pt x="1838" y="154"/>
                  </a:lnTo>
                  <a:lnTo>
                    <a:pt x="1912" y="200"/>
                  </a:lnTo>
                  <a:lnTo>
                    <a:pt x="1982" y="249"/>
                  </a:lnTo>
                  <a:lnTo>
                    <a:pt x="2050" y="304"/>
                  </a:lnTo>
                  <a:lnTo>
                    <a:pt x="2113" y="363"/>
                  </a:lnTo>
                  <a:lnTo>
                    <a:pt x="2173" y="427"/>
                  </a:lnTo>
                  <a:lnTo>
                    <a:pt x="2227" y="494"/>
                  </a:lnTo>
                  <a:lnTo>
                    <a:pt x="2277" y="565"/>
                  </a:lnTo>
                  <a:lnTo>
                    <a:pt x="2322" y="639"/>
                  </a:lnTo>
                  <a:lnTo>
                    <a:pt x="2361" y="717"/>
                  </a:lnTo>
                  <a:lnTo>
                    <a:pt x="2395" y="798"/>
                  </a:lnTo>
                  <a:lnTo>
                    <a:pt x="2424" y="881"/>
                  </a:lnTo>
                  <a:lnTo>
                    <a:pt x="2446" y="967"/>
                  </a:lnTo>
                  <a:lnTo>
                    <a:pt x="2463" y="1055"/>
                  </a:lnTo>
                  <a:lnTo>
                    <a:pt x="2472" y="1146"/>
                  </a:lnTo>
                  <a:lnTo>
                    <a:pt x="2477" y="1238"/>
                  </a:lnTo>
                  <a:lnTo>
                    <a:pt x="2472" y="1331"/>
                  </a:lnTo>
                  <a:lnTo>
                    <a:pt x="2463" y="1421"/>
                  </a:lnTo>
                  <a:lnTo>
                    <a:pt x="2446" y="1509"/>
                  </a:lnTo>
                  <a:lnTo>
                    <a:pt x="2424" y="1596"/>
                  </a:lnTo>
                  <a:lnTo>
                    <a:pt x="2395" y="1680"/>
                  </a:lnTo>
                  <a:lnTo>
                    <a:pt x="2361" y="1760"/>
                  </a:lnTo>
                  <a:lnTo>
                    <a:pt x="2322" y="1838"/>
                  </a:lnTo>
                  <a:lnTo>
                    <a:pt x="2277" y="1913"/>
                  </a:lnTo>
                  <a:lnTo>
                    <a:pt x="2227" y="1984"/>
                  </a:lnTo>
                  <a:lnTo>
                    <a:pt x="2173" y="2051"/>
                  </a:lnTo>
                  <a:lnTo>
                    <a:pt x="2113" y="2114"/>
                  </a:lnTo>
                  <a:lnTo>
                    <a:pt x="2050" y="2173"/>
                  </a:lnTo>
                  <a:lnTo>
                    <a:pt x="1982" y="2227"/>
                  </a:lnTo>
                  <a:lnTo>
                    <a:pt x="1912" y="2277"/>
                  </a:lnTo>
                  <a:lnTo>
                    <a:pt x="1838" y="2322"/>
                  </a:lnTo>
                  <a:lnTo>
                    <a:pt x="1760" y="2361"/>
                  </a:lnTo>
                  <a:lnTo>
                    <a:pt x="1680" y="2396"/>
                  </a:lnTo>
                  <a:lnTo>
                    <a:pt x="1596" y="2424"/>
                  </a:lnTo>
                  <a:lnTo>
                    <a:pt x="1509" y="2448"/>
                  </a:lnTo>
                  <a:lnTo>
                    <a:pt x="1421" y="2464"/>
                  </a:lnTo>
                  <a:lnTo>
                    <a:pt x="1331" y="2474"/>
                  </a:lnTo>
                  <a:lnTo>
                    <a:pt x="1238" y="2477"/>
                  </a:lnTo>
                  <a:lnTo>
                    <a:pt x="1146" y="2474"/>
                  </a:lnTo>
                  <a:lnTo>
                    <a:pt x="1056" y="2464"/>
                  </a:lnTo>
                  <a:lnTo>
                    <a:pt x="967" y="2448"/>
                  </a:lnTo>
                  <a:lnTo>
                    <a:pt x="881" y="2424"/>
                  </a:lnTo>
                  <a:lnTo>
                    <a:pt x="797" y="2396"/>
                  </a:lnTo>
                  <a:lnTo>
                    <a:pt x="717" y="2361"/>
                  </a:lnTo>
                  <a:lnTo>
                    <a:pt x="639" y="2322"/>
                  </a:lnTo>
                  <a:lnTo>
                    <a:pt x="565" y="2277"/>
                  </a:lnTo>
                  <a:lnTo>
                    <a:pt x="494" y="2227"/>
                  </a:lnTo>
                  <a:lnTo>
                    <a:pt x="426" y="2173"/>
                  </a:lnTo>
                  <a:lnTo>
                    <a:pt x="364" y="2114"/>
                  </a:lnTo>
                  <a:lnTo>
                    <a:pt x="304" y="2051"/>
                  </a:lnTo>
                  <a:lnTo>
                    <a:pt x="250" y="1984"/>
                  </a:lnTo>
                  <a:lnTo>
                    <a:pt x="200" y="1913"/>
                  </a:lnTo>
                  <a:lnTo>
                    <a:pt x="155" y="1838"/>
                  </a:lnTo>
                  <a:lnTo>
                    <a:pt x="116" y="1760"/>
                  </a:lnTo>
                  <a:lnTo>
                    <a:pt x="82" y="1680"/>
                  </a:lnTo>
                  <a:lnTo>
                    <a:pt x="53" y="1596"/>
                  </a:lnTo>
                  <a:lnTo>
                    <a:pt x="31" y="1509"/>
                  </a:lnTo>
                  <a:lnTo>
                    <a:pt x="14" y="1421"/>
                  </a:lnTo>
                  <a:lnTo>
                    <a:pt x="4" y="1331"/>
                  </a:lnTo>
                  <a:lnTo>
                    <a:pt x="0" y="1238"/>
                  </a:lnTo>
                  <a:lnTo>
                    <a:pt x="4" y="1146"/>
                  </a:lnTo>
                  <a:lnTo>
                    <a:pt x="14" y="1055"/>
                  </a:lnTo>
                  <a:lnTo>
                    <a:pt x="31" y="967"/>
                  </a:lnTo>
                  <a:lnTo>
                    <a:pt x="53" y="881"/>
                  </a:lnTo>
                  <a:lnTo>
                    <a:pt x="82" y="798"/>
                  </a:lnTo>
                  <a:lnTo>
                    <a:pt x="116" y="717"/>
                  </a:lnTo>
                  <a:lnTo>
                    <a:pt x="155" y="639"/>
                  </a:lnTo>
                  <a:lnTo>
                    <a:pt x="200" y="565"/>
                  </a:lnTo>
                  <a:lnTo>
                    <a:pt x="250" y="494"/>
                  </a:lnTo>
                  <a:lnTo>
                    <a:pt x="304" y="427"/>
                  </a:lnTo>
                  <a:lnTo>
                    <a:pt x="364" y="363"/>
                  </a:lnTo>
                  <a:lnTo>
                    <a:pt x="426" y="304"/>
                  </a:lnTo>
                  <a:lnTo>
                    <a:pt x="494" y="249"/>
                  </a:lnTo>
                  <a:lnTo>
                    <a:pt x="565" y="200"/>
                  </a:lnTo>
                  <a:lnTo>
                    <a:pt x="639" y="154"/>
                  </a:lnTo>
                  <a:lnTo>
                    <a:pt x="717" y="115"/>
                  </a:lnTo>
                  <a:lnTo>
                    <a:pt x="797" y="81"/>
                  </a:lnTo>
                  <a:lnTo>
                    <a:pt x="881" y="52"/>
                  </a:lnTo>
                  <a:lnTo>
                    <a:pt x="967" y="30"/>
                  </a:lnTo>
                  <a:lnTo>
                    <a:pt x="1056" y="13"/>
                  </a:lnTo>
                  <a:lnTo>
                    <a:pt x="1146" y="3"/>
                  </a:lnTo>
                  <a:lnTo>
                    <a:pt x="12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445">
              <a:extLst>
                <a:ext uri="{FF2B5EF4-FFF2-40B4-BE49-F238E27FC236}">
                  <a16:creationId xmlns:a16="http://schemas.microsoft.com/office/drawing/2014/main" id="{EA24BF01-F310-4EE9-80CB-BBC64455FE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22451" y="4373563"/>
              <a:ext cx="107950" cy="149225"/>
            </a:xfrm>
            <a:custGeom>
              <a:avLst/>
              <a:gdLst>
                <a:gd name="T0" fmla="*/ 380 w 673"/>
                <a:gd name="T1" fmla="*/ 361 h 946"/>
                <a:gd name="T2" fmla="*/ 322 w 673"/>
                <a:gd name="T3" fmla="*/ 394 h 946"/>
                <a:gd name="T4" fmla="*/ 246 w 673"/>
                <a:gd name="T5" fmla="*/ 422 h 946"/>
                <a:gd name="T6" fmla="*/ 150 w 673"/>
                <a:gd name="T7" fmla="*/ 442 h 946"/>
                <a:gd name="T8" fmla="*/ 169 w 673"/>
                <a:gd name="T9" fmla="*/ 673 h 946"/>
                <a:gd name="T10" fmla="*/ 191 w 673"/>
                <a:gd name="T11" fmla="*/ 725 h 946"/>
                <a:gd name="T12" fmla="*/ 229 w 673"/>
                <a:gd name="T13" fmla="*/ 768 h 946"/>
                <a:gd name="T14" fmla="*/ 280 w 673"/>
                <a:gd name="T15" fmla="*/ 797 h 946"/>
                <a:gd name="T16" fmla="*/ 336 w 673"/>
                <a:gd name="T17" fmla="*/ 806 h 946"/>
                <a:gd name="T18" fmla="*/ 393 w 673"/>
                <a:gd name="T19" fmla="*/ 797 h 946"/>
                <a:gd name="T20" fmla="*/ 444 w 673"/>
                <a:gd name="T21" fmla="*/ 768 h 946"/>
                <a:gd name="T22" fmla="*/ 482 w 673"/>
                <a:gd name="T23" fmla="*/ 725 h 946"/>
                <a:gd name="T24" fmla="*/ 504 w 673"/>
                <a:gd name="T25" fmla="*/ 673 h 946"/>
                <a:gd name="T26" fmla="*/ 526 w 673"/>
                <a:gd name="T27" fmla="*/ 396 h 946"/>
                <a:gd name="T28" fmla="*/ 458 w 673"/>
                <a:gd name="T29" fmla="*/ 373 h 946"/>
                <a:gd name="T30" fmla="*/ 402 w 673"/>
                <a:gd name="T31" fmla="*/ 345 h 946"/>
                <a:gd name="T32" fmla="*/ 487 w 673"/>
                <a:gd name="T33" fmla="*/ 233 h 946"/>
                <a:gd name="T34" fmla="*/ 498 w 673"/>
                <a:gd name="T35" fmla="*/ 239 h 946"/>
                <a:gd name="T36" fmla="*/ 516 w 673"/>
                <a:gd name="T37" fmla="*/ 247 h 946"/>
                <a:gd name="T38" fmla="*/ 532 w 673"/>
                <a:gd name="T39" fmla="*/ 233 h 946"/>
                <a:gd name="T40" fmla="*/ 518 w 673"/>
                <a:gd name="T41" fmla="*/ 196 h 946"/>
                <a:gd name="T42" fmla="*/ 253 w 673"/>
                <a:gd name="T43" fmla="*/ 139 h 946"/>
                <a:gd name="T44" fmla="*/ 207 w 673"/>
                <a:gd name="T45" fmla="*/ 149 h 946"/>
                <a:gd name="T46" fmla="*/ 170 w 673"/>
                <a:gd name="T47" fmla="*/ 176 h 946"/>
                <a:gd name="T48" fmla="*/ 145 w 673"/>
                <a:gd name="T49" fmla="*/ 215 h 946"/>
                <a:gd name="T50" fmla="*/ 139 w 673"/>
                <a:gd name="T51" fmla="*/ 261 h 946"/>
                <a:gd name="T52" fmla="*/ 182 w 673"/>
                <a:gd name="T53" fmla="*/ 295 h 946"/>
                <a:gd name="T54" fmla="*/ 249 w 673"/>
                <a:gd name="T55" fmla="*/ 273 h 946"/>
                <a:gd name="T56" fmla="*/ 297 w 673"/>
                <a:gd name="T57" fmla="*/ 249 h 946"/>
                <a:gd name="T58" fmla="*/ 328 w 673"/>
                <a:gd name="T59" fmla="*/ 224 h 946"/>
                <a:gd name="T60" fmla="*/ 346 w 673"/>
                <a:gd name="T61" fmla="*/ 206 h 946"/>
                <a:gd name="T62" fmla="*/ 373 w 673"/>
                <a:gd name="T63" fmla="*/ 139 h 946"/>
                <a:gd name="T64" fmla="*/ 253 w 673"/>
                <a:gd name="T65" fmla="*/ 0 h 946"/>
                <a:gd name="T66" fmla="*/ 456 w 673"/>
                <a:gd name="T67" fmla="*/ 2 h 946"/>
                <a:gd name="T68" fmla="*/ 521 w 673"/>
                <a:gd name="T69" fmla="*/ 21 h 946"/>
                <a:gd name="T70" fmla="*/ 580 w 673"/>
                <a:gd name="T71" fmla="*/ 56 h 946"/>
                <a:gd name="T72" fmla="*/ 628 w 673"/>
                <a:gd name="T73" fmla="*/ 107 h 946"/>
                <a:gd name="T74" fmla="*/ 659 w 673"/>
                <a:gd name="T75" fmla="*/ 168 h 946"/>
                <a:gd name="T76" fmla="*/ 673 w 673"/>
                <a:gd name="T77" fmla="*/ 235 h 946"/>
                <a:gd name="T78" fmla="*/ 668 w 673"/>
                <a:gd name="T79" fmla="*/ 347 h 946"/>
                <a:gd name="T80" fmla="*/ 643 w 673"/>
                <a:gd name="T81" fmla="*/ 692 h 946"/>
                <a:gd name="T82" fmla="*/ 619 w 673"/>
                <a:gd name="T83" fmla="*/ 767 h 946"/>
                <a:gd name="T84" fmla="*/ 578 w 673"/>
                <a:gd name="T85" fmla="*/ 832 h 946"/>
                <a:gd name="T86" fmla="*/ 520 w 673"/>
                <a:gd name="T87" fmla="*/ 885 h 946"/>
                <a:gd name="T88" fmla="*/ 451 w 673"/>
                <a:gd name="T89" fmla="*/ 924 h 946"/>
                <a:gd name="T90" fmla="*/ 375 w 673"/>
                <a:gd name="T91" fmla="*/ 943 h 946"/>
                <a:gd name="T92" fmla="*/ 298 w 673"/>
                <a:gd name="T93" fmla="*/ 943 h 946"/>
                <a:gd name="T94" fmla="*/ 222 w 673"/>
                <a:gd name="T95" fmla="*/ 924 h 946"/>
                <a:gd name="T96" fmla="*/ 153 w 673"/>
                <a:gd name="T97" fmla="*/ 885 h 946"/>
                <a:gd name="T98" fmla="*/ 95 w 673"/>
                <a:gd name="T99" fmla="*/ 832 h 946"/>
                <a:gd name="T100" fmla="*/ 54 w 673"/>
                <a:gd name="T101" fmla="*/ 767 h 946"/>
                <a:gd name="T102" fmla="*/ 30 w 673"/>
                <a:gd name="T103" fmla="*/ 692 h 946"/>
                <a:gd name="T104" fmla="*/ 7 w 673"/>
                <a:gd name="T105" fmla="*/ 385 h 946"/>
                <a:gd name="T106" fmla="*/ 0 w 673"/>
                <a:gd name="T107" fmla="*/ 235 h 946"/>
                <a:gd name="T108" fmla="*/ 14 w 673"/>
                <a:gd name="T109" fmla="*/ 168 h 946"/>
                <a:gd name="T110" fmla="*/ 45 w 673"/>
                <a:gd name="T111" fmla="*/ 107 h 946"/>
                <a:gd name="T112" fmla="*/ 93 w 673"/>
                <a:gd name="T113" fmla="*/ 56 h 946"/>
                <a:gd name="T114" fmla="*/ 152 w 673"/>
                <a:gd name="T115" fmla="*/ 21 h 946"/>
                <a:gd name="T116" fmla="*/ 217 w 673"/>
                <a:gd name="T117" fmla="*/ 2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73" h="946">
                  <a:moveTo>
                    <a:pt x="402" y="345"/>
                  </a:moveTo>
                  <a:lnTo>
                    <a:pt x="380" y="361"/>
                  </a:lnTo>
                  <a:lnTo>
                    <a:pt x="352" y="378"/>
                  </a:lnTo>
                  <a:lnTo>
                    <a:pt x="322" y="394"/>
                  </a:lnTo>
                  <a:lnTo>
                    <a:pt x="285" y="410"/>
                  </a:lnTo>
                  <a:lnTo>
                    <a:pt x="246" y="422"/>
                  </a:lnTo>
                  <a:lnTo>
                    <a:pt x="200" y="434"/>
                  </a:lnTo>
                  <a:lnTo>
                    <a:pt x="150" y="442"/>
                  </a:lnTo>
                  <a:lnTo>
                    <a:pt x="164" y="645"/>
                  </a:lnTo>
                  <a:lnTo>
                    <a:pt x="169" y="673"/>
                  </a:lnTo>
                  <a:lnTo>
                    <a:pt x="177" y="701"/>
                  </a:lnTo>
                  <a:lnTo>
                    <a:pt x="191" y="725"/>
                  </a:lnTo>
                  <a:lnTo>
                    <a:pt x="208" y="749"/>
                  </a:lnTo>
                  <a:lnTo>
                    <a:pt x="229" y="768"/>
                  </a:lnTo>
                  <a:lnTo>
                    <a:pt x="254" y="785"/>
                  </a:lnTo>
                  <a:lnTo>
                    <a:pt x="280" y="797"/>
                  </a:lnTo>
                  <a:lnTo>
                    <a:pt x="308" y="804"/>
                  </a:lnTo>
                  <a:lnTo>
                    <a:pt x="336" y="806"/>
                  </a:lnTo>
                  <a:lnTo>
                    <a:pt x="365" y="804"/>
                  </a:lnTo>
                  <a:lnTo>
                    <a:pt x="393" y="797"/>
                  </a:lnTo>
                  <a:lnTo>
                    <a:pt x="419" y="785"/>
                  </a:lnTo>
                  <a:lnTo>
                    <a:pt x="444" y="768"/>
                  </a:lnTo>
                  <a:lnTo>
                    <a:pt x="465" y="749"/>
                  </a:lnTo>
                  <a:lnTo>
                    <a:pt x="482" y="725"/>
                  </a:lnTo>
                  <a:lnTo>
                    <a:pt x="496" y="701"/>
                  </a:lnTo>
                  <a:lnTo>
                    <a:pt x="504" y="673"/>
                  </a:lnTo>
                  <a:lnTo>
                    <a:pt x="509" y="645"/>
                  </a:lnTo>
                  <a:lnTo>
                    <a:pt x="526" y="396"/>
                  </a:lnTo>
                  <a:lnTo>
                    <a:pt x="488" y="385"/>
                  </a:lnTo>
                  <a:lnTo>
                    <a:pt x="458" y="373"/>
                  </a:lnTo>
                  <a:lnTo>
                    <a:pt x="434" y="363"/>
                  </a:lnTo>
                  <a:lnTo>
                    <a:pt x="402" y="345"/>
                  </a:lnTo>
                  <a:close/>
                  <a:moveTo>
                    <a:pt x="508" y="180"/>
                  </a:moveTo>
                  <a:lnTo>
                    <a:pt x="487" y="233"/>
                  </a:lnTo>
                  <a:lnTo>
                    <a:pt x="492" y="236"/>
                  </a:lnTo>
                  <a:lnTo>
                    <a:pt x="498" y="239"/>
                  </a:lnTo>
                  <a:lnTo>
                    <a:pt x="504" y="243"/>
                  </a:lnTo>
                  <a:lnTo>
                    <a:pt x="516" y="247"/>
                  </a:lnTo>
                  <a:lnTo>
                    <a:pt x="534" y="253"/>
                  </a:lnTo>
                  <a:lnTo>
                    <a:pt x="532" y="233"/>
                  </a:lnTo>
                  <a:lnTo>
                    <a:pt x="527" y="214"/>
                  </a:lnTo>
                  <a:lnTo>
                    <a:pt x="518" y="196"/>
                  </a:lnTo>
                  <a:lnTo>
                    <a:pt x="508" y="180"/>
                  </a:lnTo>
                  <a:close/>
                  <a:moveTo>
                    <a:pt x="253" y="139"/>
                  </a:moveTo>
                  <a:lnTo>
                    <a:pt x="229" y="143"/>
                  </a:lnTo>
                  <a:lnTo>
                    <a:pt x="207" y="149"/>
                  </a:lnTo>
                  <a:lnTo>
                    <a:pt x="187" y="161"/>
                  </a:lnTo>
                  <a:lnTo>
                    <a:pt x="170" y="176"/>
                  </a:lnTo>
                  <a:lnTo>
                    <a:pt x="155" y="195"/>
                  </a:lnTo>
                  <a:lnTo>
                    <a:pt x="145" y="215"/>
                  </a:lnTo>
                  <a:lnTo>
                    <a:pt x="140" y="237"/>
                  </a:lnTo>
                  <a:lnTo>
                    <a:pt x="139" y="261"/>
                  </a:lnTo>
                  <a:lnTo>
                    <a:pt x="142" y="303"/>
                  </a:lnTo>
                  <a:lnTo>
                    <a:pt x="182" y="295"/>
                  </a:lnTo>
                  <a:lnTo>
                    <a:pt x="218" y="285"/>
                  </a:lnTo>
                  <a:lnTo>
                    <a:pt x="249" y="273"/>
                  </a:lnTo>
                  <a:lnTo>
                    <a:pt x="275" y="261"/>
                  </a:lnTo>
                  <a:lnTo>
                    <a:pt x="297" y="249"/>
                  </a:lnTo>
                  <a:lnTo>
                    <a:pt x="314" y="236"/>
                  </a:lnTo>
                  <a:lnTo>
                    <a:pt x="328" y="224"/>
                  </a:lnTo>
                  <a:lnTo>
                    <a:pt x="339" y="214"/>
                  </a:lnTo>
                  <a:lnTo>
                    <a:pt x="346" y="206"/>
                  </a:lnTo>
                  <a:lnTo>
                    <a:pt x="350" y="200"/>
                  </a:lnTo>
                  <a:lnTo>
                    <a:pt x="373" y="139"/>
                  </a:lnTo>
                  <a:lnTo>
                    <a:pt x="253" y="139"/>
                  </a:lnTo>
                  <a:close/>
                  <a:moveTo>
                    <a:pt x="253" y="0"/>
                  </a:moveTo>
                  <a:lnTo>
                    <a:pt x="420" y="0"/>
                  </a:lnTo>
                  <a:lnTo>
                    <a:pt x="456" y="2"/>
                  </a:lnTo>
                  <a:lnTo>
                    <a:pt x="490" y="10"/>
                  </a:lnTo>
                  <a:lnTo>
                    <a:pt x="521" y="21"/>
                  </a:lnTo>
                  <a:lnTo>
                    <a:pt x="552" y="37"/>
                  </a:lnTo>
                  <a:lnTo>
                    <a:pt x="580" y="56"/>
                  </a:lnTo>
                  <a:lnTo>
                    <a:pt x="605" y="80"/>
                  </a:lnTo>
                  <a:lnTo>
                    <a:pt x="628" y="107"/>
                  </a:lnTo>
                  <a:lnTo>
                    <a:pt x="645" y="136"/>
                  </a:lnTo>
                  <a:lnTo>
                    <a:pt x="659" y="168"/>
                  </a:lnTo>
                  <a:lnTo>
                    <a:pt x="668" y="201"/>
                  </a:lnTo>
                  <a:lnTo>
                    <a:pt x="673" y="235"/>
                  </a:lnTo>
                  <a:lnTo>
                    <a:pt x="673" y="270"/>
                  </a:lnTo>
                  <a:lnTo>
                    <a:pt x="668" y="347"/>
                  </a:lnTo>
                  <a:lnTo>
                    <a:pt x="648" y="653"/>
                  </a:lnTo>
                  <a:lnTo>
                    <a:pt x="643" y="692"/>
                  </a:lnTo>
                  <a:lnTo>
                    <a:pt x="633" y="731"/>
                  </a:lnTo>
                  <a:lnTo>
                    <a:pt x="619" y="767"/>
                  </a:lnTo>
                  <a:lnTo>
                    <a:pt x="600" y="801"/>
                  </a:lnTo>
                  <a:lnTo>
                    <a:pt x="578" y="832"/>
                  </a:lnTo>
                  <a:lnTo>
                    <a:pt x="551" y="860"/>
                  </a:lnTo>
                  <a:lnTo>
                    <a:pt x="520" y="885"/>
                  </a:lnTo>
                  <a:lnTo>
                    <a:pt x="487" y="907"/>
                  </a:lnTo>
                  <a:lnTo>
                    <a:pt x="451" y="924"/>
                  </a:lnTo>
                  <a:lnTo>
                    <a:pt x="413" y="936"/>
                  </a:lnTo>
                  <a:lnTo>
                    <a:pt x="375" y="943"/>
                  </a:lnTo>
                  <a:lnTo>
                    <a:pt x="335" y="946"/>
                  </a:lnTo>
                  <a:lnTo>
                    <a:pt x="298" y="943"/>
                  </a:lnTo>
                  <a:lnTo>
                    <a:pt x="260" y="936"/>
                  </a:lnTo>
                  <a:lnTo>
                    <a:pt x="222" y="924"/>
                  </a:lnTo>
                  <a:lnTo>
                    <a:pt x="186" y="907"/>
                  </a:lnTo>
                  <a:lnTo>
                    <a:pt x="153" y="885"/>
                  </a:lnTo>
                  <a:lnTo>
                    <a:pt x="122" y="860"/>
                  </a:lnTo>
                  <a:lnTo>
                    <a:pt x="95" y="832"/>
                  </a:lnTo>
                  <a:lnTo>
                    <a:pt x="73" y="801"/>
                  </a:lnTo>
                  <a:lnTo>
                    <a:pt x="54" y="767"/>
                  </a:lnTo>
                  <a:lnTo>
                    <a:pt x="40" y="731"/>
                  </a:lnTo>
                  <a:lnTo>
                    <a:pt x="30" y="692"/>
                  </a:lnTo>
                  <a:lnTo>
                    <a:pt x="25" y="653"/>
                  </a:lnTo>
                  <a:lnTo>
                    <a:pt x="7" y="385"/>
                  </a:lnTo>
                  <a:lnTo>
                    <a:pt x="0" y="270"/>
                  </a:lnTo>
                  <a:lnTo>
                    <a:pt x="0" y="235"/>
                  </a:lnTo>
                  <a:lnTo>
                    <a:pt x="5" y="201"/>
                  </a:lnTo>
                  <a:lnTo>
                    <a:pt x="14" y="168"/>
                  </a:lnTo>
                  <a:lnTo>
                    <a:pt x="28" y="136"/>
                  </a:lnTo>
                  <a:lnTo>
                    <a:pt x="45" y="107"/>
                  </a:lnTo>
                  <a:lnTo>
                    <a:pt x="68" y="80"/>
                  </a:lnTo>
                  <a:lnTo>
                    <a:pt x="93" y="56"/>
                  </a:lnTo>
                  <a:lnTo>
                    <a:pt x="121" y="37"/>
                  </a:lnTo>
                  <a:lnTo>
                    <a:pt x="152" y="21"/>
                  </a:lnTo>
                  <a:lnTo>
                    <a:pt x="183" y="10"/>
                  </a:lnTo>
                  <a:lnTo>
                    <a:pt x="217" y="2"/>
                  </a:lnTo>
                  <a:lnTo>
                    <a:pt x="2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46">
              <a:extLst>
                <a:ext uri="{FF2B5EF4-FFF2-40B4-BE49-F238E27FC236}">
                  <a16:creationId xmlns:a16="http://schemas.microsoft.com/office/drawing/2014/main" id="{1CFDA447-54F7-E435-CFB4-4826AE6E06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8951" y="4530725"/>
              <a:ext cx="234950" cy="98425"/>
            </a:xfrm>
            <a:custGeom>
              <a:avLst/>
              <a:gdLst>
                <a:gd name="T0" fmla="*/ 434 w 1479"/>
                <a:gd name="T1" fmla="*/ 141 h 622"/>
                <a:gd name="T2" fmla="*/ 360 w 1479"/>
                <a:gd name="T3" fmla="*/ 156 h 622"/>
                <a:gd name="T4" fmla="*/ 281 w 1479"/>
                <a:gd name="T5" fmla="*/ 195 h 622"/>
                <a:gd name="T6" fmla="*/ 215 w 1479"/>
                <a:gd name="T7" fmla="*/ 253 h 622"/>
                <a:gd name="T8" fmla="*/ 168 w 1479"/>
                <a:gd name="T9" fmla="*/ 326 h 622"/>
                <a:gd name="T10" fmla="*/ 140 w 1479"/>
                <a:gd name="T11" fmla="*/ 410 h 622"/>
                <a:gd name="T12" fmla="*/ 142 w 1479"/>
                <a:gd name="T13" fmla="*/ 442 h 622"/>
                <a:gd name="T14" fmla="*/ 153 w 1479"/>
                <a:gd name="T15" fmla="*/ 460 h 622"/>
                <a:gd name="T16" fmla="*/ 166 w 1479"/>
                <a:gd name="T17" fmla="*/ 472 h 622"/>
                <a:gd name="T18" fmla="*/ 187 w 1479"/>
                <a:gd name="T19" fmla="*/ 481 h 622"/>
                <a:gd name="T20" fmla="*/ 1278 w 1479"/>
                <a:gd name="T21" fmla="*/ 482 h 622"/>
                <a:gd name="T22" fmla="*/ 1304 w 1479"/>
                <a:gd name="T23" fmla="*/ 477 h 622"/>
                <a:gd name="T24" fmla="*/ 1321 w 1479"/>
                <a:gd name="T25" fmla="*/ 466 h 622"/>
                <a:gd name="T26" fmla="*/ 1331 w 1479"/>
                <a:gd name="T27" fmla="*/ 453 h 622"/>
                <a:gd name="T28" fmla="*/ 1340 w 1479"/>
                <a:gd name="T29" fmla="*/ 427 h 622"/>
                <a:gd name="T30" fmla="*/ 1328 w 1479"/>
                <a:gd name="T31" fmla="*/ 366 h 622"/>
                <a:gd name="T32" fmla="*/ 1290 w 1479"/>
                <a:gd name="T33" fmla="*/ 288 h 622"/>
                <a:gd name="T34" fmla="*/ 1233 w 1479"/>
                <a:gd name="T35" fmla="*/ 222 h 622"/>
                <a:gd name="T36" fmla="*/ 1159 w 1479"/>
                <a:gd name="T37" fmla="*/ 173 h 622"/>
                <a:gd name="T38" fmla="*/ 1075 w 1479"/>
                <a:gd name="T39" fmla="*/ 145 h 622"/>
                <a:gd name="T40" fmla="*/ 1014 w 1479"/>
                <a:gd name="T41" fmla="*/ 139 h 622"/>
                <a:gd name="T42" fmla="*/ 788 w 1479"/>
                <a:gd name="T43" fmla="*/ 309 h 622"/>
                <a:gd name="T44" fmla="*/ 758 w 1479"/>
                <a:gd name="T45" fmla="*/ 327 h 622"/>
                <a:gd name="T46" fmla="*/ 721 w 1479"/>
                <a:gd name="T47" fmla="*/ 327 h 622"/>
                <a:gd name="T48" fmla="*/ 691 w 1479"/>
                <a:gd name="T49" fmla="*/ 309 h 622"/>
                <a:gd name="T50" fmla="*/ 465 w 1479"/>
                <a:gd name="T51" fmla="*/ 139 h 622"/>
                <a:gd name="T52" fmla="*/ 549 w 1479"/>
                <a:gd name="T53" fmla="*/ 0 h 622"/>
                <a:gd name="T54" fmla="*/ 583 w 1479"/>
                <a:gd name="T55" fmla="*/ 9 h 622"/>
                <a:gd name="T56" fmla="*/ 739 w 1479"/>
                <a:gd name="T57" fmla="*/ 161 h 622"/>
                <a:gd name="T58" fmla="*/ 896 w 1479"/>
                <a:gd name="T59" fmla="*/ 9 h 622"/>
                <a:gd name="T60" fmla="*/ 930 w 1479"/>
                <a:gd name="T61" fmla="*/ 0 h 622"/>
                <a:gd name="T62" fmla="*/ 1058 w 1479"/>
                <a:gd name="T63" fmla="*/ 2 h 622"/>
                <a:gd name="T64" fmla="*/ 1152 w 1479"/>
                <a:gd name="T65" fmla="*/ 20 h 622"/>
                <a:gd name="T66" fmla="*/ 1246 w 1479"/>
                <a:gd name="T67" fmla="*/ 61 h 622"/>
                <a:gd name="T68" fmla="*/ 1328 w 1479"/>
                <a:gd name="T69" fmla="*/ 121 h 622"/>
                <a:gd name="T70" fmla="*/ 1396 w 1479"/>
                <a:gd name="T71" fmla="*/ 197 h 622"/>
                <a:gd name="T72" fmla="*/ 1446 w 1479"/>
                <a:gd name="T73" fmla="*/ 286 h 622"/>
                <a:gd name="T74" fmla="*/ 1476 w 1479"/>
                <a:gd name="T75" fmla="*/ 386 h 622"/>
                <a:gd name="T76" fmla="*/ 1478 w 1479"/>
                <a:gd name="T77" fmla="*/ 444 h 622"/>
                <a:gd name="T78" fmla="*/ 1463 w 1479"/>
                <a:gd name="T79" fmla="*/ 500 h 622"/>
                <a:gd name="T80" fmla="*/ 1432 w 1479"/>
                <a:gd name="T81" fmla="*/ 550 h 622"/>
                <a:gd name="T82" fmla="*/ 1389 w 1479"/>
                <a:gd name="T83" fmla="*/ 589 h 622"/>
                <a:gd name="T84" fmla="*/ 1337 w 1479"/>
                <a:gd name="T85" fmla="*/ 613 h 622"/>
                <a:gd name="T86" fmla="*/ 1278 w 1479"/>
                <a:gd name="T87" fmla="*/ 622 h 622"/>
                <a:gd name="T88" fmla="*/ 171 w 1479"/>
                <a:gd name="T89" fmla="*/ 620 h 622"/>
                <a:gd name="T90" fmla="*/ 116 w 1479"/>
                <a:gd name="T91" fmla="*/ 604 h 622"/>
                <a:gd name="T92" fmla="*/ 67 w 1479"/>
                <a:gd name="T93" fmla="*/ 572 h 622"/>
                <a:gd name="T94" fmla="*/ 28 w 1479"/>
                <a:gd name="T95" fmla="*/ 526 h 622"/>
                <a:gd name="T96" fmla="*/ 6 w 1479"/>
                <a:gd name="T97" fmla="*/ 473 h 622"/>
                <a:gd name="T98" fmla="*/ 0 w 1479"/>
                <a:gd name="T99" fmla="*/ 415 h 622"/>
                <a:gd name="T100" fmla="*/ 15 w 1479"/>
                <a:gd name="T101" fmla="*/ 335 h 622"/>
                <a:gd name="T102" fmla="*/ 55 w 1479"/>
                <a:gd name="T103" fmla="*/ 240 h 622"/>
                <a:gd name="T104" fmla="*/ 115 w 1479"/>
                <a:gd name="T105" fmla="*/ 157 h 622"/>
                <a:gd name="T106" fmla="*/ 190 w 1479"/>
                <a:gd name="T107" fmla="*/ 89 h 622"/>
                <a:gd name="T108" fmla="*/ 278 w 1479"/>
                <a:gd name="T109" fmla="*/ 38 h 622"/>
                <a:gd name="T110" fmla="*/ 378 w 1479"/>
                <a:gd name="T111" fmla="*/ 8 h 622"/>
                <a:gd name="T112" fmla="*/ 465 w 1479"/>
                <a:gd name="T113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79" h="622">
                  <a:moveTo>
                    <a:pt x="465" y="139"/>
                  </a:moveTo>
                  <a:lnTo>
                    <a:pt x="434" y="141"/>
                  </a:lnTo>
                  <a:lnTo>
                    <a:pt x="404" y="145"/>
                  </a:lnTo>
                  <a:lnTo>
                    <a:pt x="360" y="156"/>
                  </a:lnTo>
                  <a:lnTo>
                    <a:pt x="320" y="173"/>
                  </a:lnTo>
                  <a:lnTo>
                    <a:pt x="281" y="195"/>
                  </a:lnTo>
                  <a:lnTo>
                    <a:pt x="246" y="222"/>
                  </a:lnTo>
                  <a:lnTo>
                    <a:pt x="215" y="253"/>
                  </a:lnTo>
                  <a:lnTo>
                    <a:pt x="189" y="288"/>
                  </a:lnTo>
                  <a:lnTo>
                    <a:pt x="168" y="326"/>
                  </a:lnTo>
                  <a:lnTo>
                    <a:pt x="151" y="366"/>
                  </a:lnTo>
                  <a:lnTo>
                    <a:pt x="140" y="410"/>
                  </a:lnTo>
                  <a:lnTo>
                    <a:pt x="139" y="427"/>
                  </a:lnTo>
                  <a:lnTo>
                    <a:pt x="142" y="442"/>
                  </a:lnTo>
                  <a:lnTo>
                    <a:pt x="147" y="453"/>
                  </a:lnTo>
                  <a:lnTo>
                    <a:pt x="153" y="460"/>
                  </a:lnTo>
                  <a:lnTo>
                    <a:pt x="158" y="466"/>
                  </a:lnTo>
                  <a:lnTo>
                    <a:pt x="166" y="472"/>
                  </a:lnTo>
                  <a:lnTo>
                    <a:pt x="175" y="477"/>
                  </a:lnTo>
                  <a:lnTo>
                    <a:pt x="187" y="481"/>
                  </a:lnTo>
                  <a:lnTo>
                    <a:pt x="201" y="482"/>
                  </a:lnTo>
                  <a:lnTo>
                    <a:pt x="1278" y="482"/>
                  </a:lnTo>
                  <a:lnTo>
                    <a:pt x="1292" y="481"/>
                  </a:lnTo>
                  <a:lnTo>
                    <a:pt x="1304" y="477"/>
                  </a:lnTo>
                  <a:lnTo>
                    <a:pt x="1313" y="472"/>
                  </a:lnTo>
                  <a:lnTo>
                    <a:pt x="1321" y="466"/>
                  </a:lnTo>
                  <a:lnTo>
                    <a:pt x="1326" y="460"/>
                  </a:lnTo>
                  <a:lnTo>
                    <a:pt x="1331" y="453"/>
                  </a:lnTo>
                  <a:lnTo>
                    <a:pt x="1337" y="442"/>
                  </a:lnTo>
                  <a:lnTo>
                    <a:pt x="1340" y="427"/>
                  </a:lnTo>
                  <a:lnTo>
                    <a:pt x="1339" y="410"/>
                  </a:lnTo>
                  <a:lnTo>
                    <a:pt x="1328" y="366"/>
                  </a:lnTo>
                  <a:lnTo>
                    <a:pt x="1311" y="326"/>
                  </a:lnTo>
                  <a:lnTo>
                    <a:pt x="1290" y="288"/>
                  </a:lnTo>
                  <a:lnTo>
                    <a:pt x="1263" y="253"/>
                  </a:lnTo>
                  <a:lnTo>
                    <a:pt x="1233" y="222"/>
                  </a:lnTo>
                  <a:lnTo>
                    <a:pt x="1198" y="195"/>
                  </a:lnTo>
                  <a:lnTo>
                    <a:pt x="1159" y="173"/>
                  </a:lnTo>
                  <a:lnTo>
                    <a:pt x="1119" y="156"/>
                  </a:lnTo>
                  <a:lnTo>
                    <a:pt x="1075" y="145"/>
                  </a:lnTo>
                  <a:lnTo>
                    <a:pt x="1045" y="141"/>
                  </a:lnTo>
                  <a:lnTo>
                    <a:pt x="1014" y="139"/>
                  </a:lnTo>
                  <a:lnTo>
                    <a:pt x="959" y="139"/>
                  </a:lnTo>
                  <a:lnTo>
                    <a:pt x="788" y="309"/>
                  </a:lnTo>
                  <a:lnTo>
                    <a:pt x="775" y="321"/>
                  </a:lnTo>
                  <a:lnTo>
                    <a:pt x="758" y="327"/>
                  </a:lnTo>
                  <a:lnTo>
                    <a:pt x="739" y="330"/>
                  </a:lnTo>
                  <a:lnTo>
                    <a:pt x="721" y="327"/>
                  </a:lnTo>
                  <a:lnTo>
                    <a:pt x="704" y="321"/>
                  </a:lnTo>
                  <a:lnTo>
                    <a:pt x="691" y="309"/>
                  </a:lnTo>
                  <a:lnTo>
                    <a:pt x="519" y="139"/>
                  </a:lnTo>
                  <a:lnTo>
                    <a:pt x="465" y="139"/>
                  </a:lnTo>
                  <a:close/>
                  <a:moveTo>
                    <a:pt x="465" y="0"/>
                  </a:moveTo>
                  <a:lnTo>
                    <a:pt x="549" y="0"/>
                  </a:lnTo>
                  <a:lnTo>
                    <a:pt x="567" y="2"/>
                  </a:lnTo>
                  <a:lnTo>
                    <a:pt x="583" y="9"/>
                  </a:lnTo>
                  <a:lnTo>
                    <a:pt x="598" y="20"/>
                  </a:lnTo>
                  <a:lnTo>
                    <a:pt x="739" y="161"/>
                  </a:lnTo>
                  <a:lnTo>
                    <a:pt x="881" y="20"/>
                  </a:lnTo>
                  <a:lnTo>
                    <a:pt x="896" y="9"/>
                  </a:lnTo>
                  <a:lnTo>
                    <a:pt x="912" y="2"/>
                  </a:lnTo>
                  <a:lnTo>
                    <a:pt x="930" y="0"/>
                  </a:lnTo>
                  <a:lnTo>
                    <a:pt x="1014" y="0"/>
                  </a:lnTo>
                  <a:lnTo>
                    <a:pt x="1058" y="2"/>
                  </a:lnTo>
                  <a:lnTo>
                    <a:pt x="1101" y="8"/>
                  </a:lnTo>
                  <a:lnTo>
                    <a:pt x="1152" y="20"/>
                  </a:lnTo>
                  <a:lnTo>
                    <a:pt x="1201" y="38"/>
                  </a:lnTo>
                  <a:lnTo>
                    <a:pt x="1246" y="61"/>
                  </a:lnTo>
                  <a:lnTo>
                    <a:pt x="1289" y="89"/>
                  </a:lnTo>
                  <a:lnTo>
                    <a:pt x="1328" y="121"/>
                  </a:lnTo>
                  <a:lnTo>
                    <a:pt x="1364" y="157"/>
                  </a:lnTo>
                  <a:lnTo>
                    <a:pt x="1396" y="197"/>
                  </a:lnTo>
                  <a:lnTo>
                    <a:pt x="1424" y="240"/>
                  </a:lnTo>
                  <a:lnTo>
                    <a:pt x="1446" y="286"/>
                  </a:lnTo>
                  <a:lnTo>
                    <a:pt x="1464" y="335"/>
                  </a:lnTo>
                  <a:lnTo>
                    <a:pt x="1476" y="386"/>
                  </a:lnTo>
                  <a:lnTo>
                    <a:pt x="1479" y="415"/>
                  </a:lnTo>
                  <a:lnTo>
                    <a:pt x="1478" y="444"/>
                  </a:lnTo>
                  <a:lnTo>
                    <a:pt x="1473" y="473"/>
                  </a:lnTo>
                  <a:lnTo>
                    <a:pt x="1463" y="500"/>
                  </a:lnTo>
                  <a:lnTo>
                    <a:pt x="1451" y="526"/>
                  </a:lnTo>
                  <a:lnTo>
                    <a:pt x="1432" y="550"/>
                  </a:lnTo>
                  <a:lnTo>
                    <a:pt x="1412" y="572"/>
                  </a:lnTo>
                  <a:lnTo>
                    <a:pt x="1389" y="589"/>
                  </a:lnTo>
                  <a:lnTo>
                    <a:pt x="1363" y="604"/>
                  </a:lnTo>
                  <a:lnTo>
                    <a:pt x="1337" y="613"/>
                  </a:lnTo>
                  <a:lnTo>
                    <a:pt x="1308" y="620"/>
                  </a:lnTo>
                  <a:lnTo>
                    <a:pt x="1278" y="622"/>
                  </a:lnTo>
                  <a:lnTo>
                    <a:pt x="201" y="622"/>
                  </a:lnTo>
                  <a:lnTo>
                    <a:pt x="171" y="620"/>
                  </a:lnTo>
                  <a:lnTo>
                    <a:pt x="142" y="613"/>
                  </a:lnTo>
                  <a:lnTo>
                    <a:pt x="116" y="604"/>
                  </a:lnTo>
                  <a:lnTo>
                    <a:pt x="90" y="589"/>
                  </a:lnTo>
                  <a:lnTo>
                    <a:pt x="67" y="572"/>
                  </a:lnTo>
                  <a:lnTo>
                    <a:pt x="46" y="550"/>
                  </a:lnTo>
                  <a:lnTo>
                    <a:pt x="28" y="526"/>
                  </a:lnTo>
                  <a:lnTo>
                    <a:pt x="16" y="500"/>
                  </a:lnTo>
                  <a:lnTo>
                    <a:pt x="6" y="473"/>
                  </a:lnTo>
                  <a:lnTo>
                    <a:pt x="1" y="444"/>
                  </a:lnTo>
                  <a:lnTo>
                    <a:pt x="0" y="415"/>
                  </a:lnTo>
                  <a:lnTo>
                    <a:pt x="3" y="386"/>
                  </a:lnTo>
                  <a:lnTo>
                    <a:pt x="15" y="335"/>
                  </a:lnTo>
                  <a:lnTo>
                    <a:pt x="33" y="286"/>
                  </a:lnTo>
                  <a:lnTo>
                    <a:pt x="55" y="240"/>
                  </a:lnTo>
                  <a:lnTo>
                    <a:pt x="83" y="197"/>
                  </a:lnTo>
                  <a:lnTo>
                    <a:pt x="115" y="157"/>
                  </a:lnTo>
                  <a:lnTo>
                    <a:pt x="151" y="121"/>
                  </a:lnTo>
                  <a:lnTo>
                    <a:pt x="190" y="89"/>
                  </a:lnTo>
                  <a:lnTo>
                    <a:pt x="232" y="61"/>
                  </a:lnTo>
                  <a:lnTo>
                    <a:pt x="278" y="38"/>
                  </a:lnTo>
                  <a:lnTo>
                    <a:pt x="327" y="20"/>
                  </a:lnTo>
                  <a:lnTo>
                    <a:pt x="378" y="8"/>
                  </a:lnTo>
                  <a:lnTo>
                    <a:pt x="421" y="2"/>
                  </a:lnTo>
                  <a:lnTo>
                    <a:pt x="4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447">
              <a:extLst>
                <a:ext uri="{FF2B5EF4-FFF2-40B4-BE49-F238E27FC236}">
                  <a16:creationId xmlns:a16="http://schemas.microsoft.com/office/drawing/2014/main" id="{B8D71899-66C2-A70C-0C95-9C0CDB847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551" y="4419600"/>
              <a:ext cx="46038" cy="103188"/>
            </a:xfrm>
            <a:custGeom>
              <a:avLst/>
              <a:gdLst>
                <a:gd name="T0" fmla="*/ 66 w 292"/>
                <a:gd name="T1" fmla="*/ 0 h 648"/>
                <a:gd name="T2" fmla="*/ 84 w 292"/>
                <a:gd name="T3" fmla="*/ 1 h 648"/>
                <a:gd name="T4" fmla="*/ 101 w 292"/>
                <a:gd name="T5" fmla="*/ 6 h 648"/>
                <a:gd name="T6" fmla="*/ 116 w 292"/>
                <a:gd name="T7" fmla="*/ 17 h 648"/>
                <a:gd name="T8" fmla="*/ 127 w 292"/>
                <a:gd name="T9" fmla="*/ 30 h 648"/>
                <a:gd name="T10" fmla="*/ 166 w 292"/>
                <a:gd name="T11" fmla="*/ 93 h 648"/>
                <a:gd name="T12" fmla="*/ 199 w 292"/>
                <a:gd name="T13" fmla="*/ 157 h 648"/>
                <a:gd name="T14" fmla="*/ 227 w 292"/>
                <a:gd name="T15" fmla="*/ 224 h 648"/>
                <a:gd name="T16" fmla="*/ 251 w 292"/>
                <a:gd name="T17" fmla="*/ 292 h 648"/>
                <a:gd name="T18" fmla="*/ 269 w 292"/>
                <a:gd name="T19" fmla="*/ 362 h 648"/>
                <a:gd name="T20" fmla="*/ 282 w 292"/>
                <a:gd name="T21" fmla="*/ 434 h 648"/>
                <a:gd name="T22" fmla="*/ 289 w 292"/>
                <a:gd name="T23" fmla="*/ 506 h 648"/>
                <a:gd name="T24" fmla="*/ 292 w 292"/>
                <a:gd name="T25" fmla="*/ 578 h 648"/>
                <a:gd name="T26" fmla="*/ 290 w 292"/>
                <a:gd name="T27" fmla="*/ 597 h 648"/>
                <a:gd name="T28" fmla="*/ 283 w 292"/>
                <a:gd name="T29" fmla="*/ 613 h 648"/>
                <a:gd name="T30" fmla="*/ 272 w 292"/>
                <a:gd name="T31" fmla="*/ 628 h 648"/>
                <a:gd name="T32" fmla="*/ 257 w 292"/>
                <a:gd name="T33" fmla="*/ 639 h 648"/>
                <a:gd name="T34" fmla="*/ 241 w 292"/>
                <a:gd name="T35" fmla="*/ 645 h 648"/>
                <a:gd name="T36" fmla="*/ 222 w 292"/>
                <a:gd name="T37" fmla="*/ 648 h 648"/>
                <a:gd name="T38" fmla="*/ 204 w 292"/>
                <a:gd name="T39" fmla="*/ 645 h 648"/>
                <a:gd name="T40" fmla="*/ 187 w 292"/>
                <a:gd name="T41" fmla="*/ 639 h 648"/>
                <a:gd name="T42" fmla="*/ 173 w 292"/>
                <a:gd name="T43" fmla="*/ 628 h 648"/>
                <a:gd name="T44" fmla="*/ 163 w 292"/>
                <a:gd name="T45" fmla="*/ 613 h 648"/>
                <a:gd name="T46" fmla="*/ 155 w 292"/>
                <a:gd name="T47" fmla="*/ 597 h 648"/>
                <a:gd name="T48" fmla="*/ 153 w 292"/>
                <a:gd name="T49" fmla="*/ 578 h 648"/>
                <a:gd name="T50" fmla="*/ 150 w 292"/>
                <a:gd name="T51" fmla="*/ 507 h 648"/>
                <a:gd name="T52" fmla="*/ 141 w 292"/>
                <a:gd name="T53" fmla="*/ 436 h 648"/>
                <a:gd name="T54" fmla="*/ 126 w 292"/>
                <a:gd name="T55" fmla="*/ 367 h 648"/>
                <a:gd name="T56" fmla="*/ 106 w 292"/>
                <a:gd name="T57" fmla="*/ 298 h 648"/>
                <a:gd name="T58" fmla="*/ 80 w 292"/>
                <a:gd name="T59" fmla="*/ 233 h 648"/>
                <a:gd name="T60" fmla="*/ 49 w 292"/>
                <a:gd name="T61" fmla="*/ 169 h 648"/>
                <a:gd name="T62" fmla="*/ 12 w 292"/>
                <a:gd name="T63" fmla="*/ 107 h 648"/>
                <a:gd name="T64" fmla="*/ 3 w 292"/>
                <a:gd name="T65" fmla="*/ 91 h 648"/>
                <a:gd name="T66" fmla="*/ 0 w 292"/>
                <a:gd name="T67" fmla="*/ 73 h 648"/>
                <a:gd name="T68" fmla="*/ 1 w 292"/>
                <a:gd name="T69" fmla="*/ 55 h 648"/>
                <a:gd name="T70" fmla="*/ 7 w 292"/>
                <a:gd name="T71" fmla="*/ 38 h 648"/>
                <a:gd name="T72" fmla="*/ 17 w 292"/>
                <a:gd name="T73" fmla="*/ 23 h 648"/>
                <a:gd name="T74" fmla="*/ 31 w 292"/>
                <a:gd name="T75" fmla="*/ 11 h 648"/>
                <a:gd name="T76" fmla="*/ 48 w 292"/>
                <a:gd name="T77" fmla="*/ 3 h 648"/>
                <a:gd name="T78" fmla="*/ 66 w 292"/>
                <a:gd name="T79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2" h="648">
                  <a:moveTo>
                    <a:pt x="66" y="0"/>
                  </a:moveTo>
                  <a:lnTo>
                    <a:pt x="84" y="1"/>
                  </a:lnTo>
                  <a:lnTo>
                    <a:pt x="101" y="6"/>
                  </a:lnTo>
                  <a:lnTo>
                    <a:pt x="116" y="17"/>
                  </a:lnTo>
                  <a:lnTo>
                    <a:pt x="127" y="30"/>
                  </a:lnTo>
                  <a:lnTo>
                    <a:pt x="166" y="93"/>
                  </a:lnTo>
                  <a:lnTo>
                    <a:pt x="199" y="157"/>
                  </a:lnTo>
                  <a:lnTo>
                    <a:pt x="227" y="224"/>
                  </a:lnTo>
                  <a:lnTo>
                    <a:pt x="251" y="292"/>
                  </a:lnTo>
                  <a:lnTo>
                    <a:pt x="269" y="362"/>
                  </a:lnTo>
                  <a:lnTo>
                    <a:pt x="282" y="434"/>
                  </a:lnTo>
                  <a:lnTo>
                    <a:pt x="289" y="506"/>
                  </a:lnTo>
                  <a:lnTo>
                    <a:pt x="292" y="578"/>
                  </a:lnTo>
                  <a:lnTo>
                    <a:pt x="290" y="597"/>
                  </a:lnTo>
                  <a:lnTo>
                    <a:pt x="283" y="613"/>
                  </a:lnTo>
                  <a:lnTo>
                    <a:pt x="272" y="628"/>
                  </a:lnTo>
                  <a:lnTo>
                    <a:pt x="257" y="639"/>
                  </a:lnTo>
                  <a:lnTo>
                    <a:pt x="241" y="645"/>
                  </a:lnTo>
                  <a:lnTo>
                    <a:pt x="222" y="648"/>
                  </a:lnTo>
                  <a:lnTo>
                    <a:pt x="204" y="645"/>
                  </a:lnTo>
                  <a:lnTo>
                    <a:pt x="187" y="639"/>
                  </a:lnTo>
                  <a:lnTo>
                    <a:pt x="173" y="628"/>
                  </a:lnTo>
                  <a:lnTo>
                    <a:pt x="163" y="613"/>
                  </a:lnTo>
                  <a:lnTo>
                    <a:pt x="155" y="597"/>
                  </a:lnTo>
                  <a:lnTo>
                    <a:pt x="153" y="578"/>
                  </a:lnTo>
                  <a:lnTo>
                    <a:pt x="150" y="507"/>
                  </a:lnTo>
                  <a:lnTo>
                    <a:pt x="141" y="436"/>
                  </a:lnTo>
                  <a:lnTo>
                    <a:pt x="126" y="367"/>
                  </a:lnTo>
                  <a:lnTo>
                    <a:pt x="106" y="298"/>
                  </a:lnTo>
                  <a:lnTo>
                    <a:pt x="80" y="233"/>
                  </a:lnTo>
                  <a:lnTo>
                    <a:pt x="49" y="169"/>
                  </a:lnTo>
                  <a:lnTo>
                    <a:pt x="12" y="107"/>
                  </a:lnTo>
                  <a:lnTo>
                    <a:pt x="3" y="91"/>
                  </a:lnTo>
                  <a:lnTo>
                    <a:pt x="0" y="73"/>
                  </a:lnTo>
                  <a:lnTo>
                    <a:pt x="1" y="55"/>
                  </a:lnTo>
                  <a:lnTo>
                    <a:pt x="7" y="38"/>
                  </a:lnTo>
                  <a:lnTo>
                    <a:pt x="17" y="23"/>
                  </a:lnTo>
                  <a:lnTo>
                    <a:pt x="31" y="11"/>
                  </a:lnTo>
                  <a:lnTo>
                    <a:pt x="48" y="3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48">
              <a:extLst>
                <a:ext uri="{FF2B5EF4-FFF2-40B4-BE49-F238E27FC236}">
                  <a16:creationId xmlns:a16="http://schemas.microsoft.com/office/drawing/2014/main" id="{01917362-FD8D-0B61-F775-226E3392B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563" y="4387850"/>
              <a:ext cx="26988" cy="26988"/>
            </a:xfrm>
            <a:custGeom>
              <a:avLst/>
              <a:gdLst>
                <a:gd name="T0" fmla="*/ 63 w 171"/>
                <a:gd name="T1" fmla="*/ 0 h 167"/>
                <a:gd name="T2" fmla="*/ 82 w 171"/>
                <a:gd name="T3" fmla="*/ 1 h 167"/>
                <a:gd name="T4" fmla="*/ 99 w 171"/>
                <a:gd name="T5" fmla="*/ 6 h 167"/>
                <a:gd name="T6" fmla="*/ 114 w 171"/>
                <a:gd name="T7" fmla="*/ 17 h 167"/>
                <a:gd name="T8" fmla="*/ 149 w 171"/>
                <a:gd name="T9" fmla="*/ 47 h 167"/>
                <a:gd name="T10" fmla="*/ 160 w 171"/>
                <a:gd name="T11" fmla="*/ 60 h 167"/>
                <a:gd name="T12" fmla="*/ 168 w 171"/>
                <a:gd name="T13" fmla="*/ 78 h 167"/>
                <a:gd name="T14" fmla="*/ 171 w 171"/>
                <a:gd name="T15" fmla="*/ 95 h 167"/>
                <a:gd name="T16" fmla="*/ 169 w 171"/>
                <a:gd name="T17" fmla="*/ 113 h 167"/>
                <a:gd name="T18" fmla="*/ 162 w 171"/>
                <a:gd name="T19" fmla="*/ 130 h 167"/>
                <a:gd name="T20" fmla="*/ 152 w 171"/>
                <a:gd name="T21" fmla="*/ 146 h 167"/>
                <a:gd name="T22" fmla="*/ 137 w 171"/>
                <a:gd name="T23" fmla="*/ 157 h 167"/>
                <a:gd name="T24" fmla="*/ 120 w 171"/>
                <a:gd name="T25" fmla="*/ 165 h 167"/>
                <a:gd name="T26" fmla="*/ 101 w 171"/>
                <a:gd name="T27" fmla="*/ 167 h 167"/>
                <a:gd name="T28" fmla="*/ 84 w 171"/>
                <a:gd name="T29" fmla="*/ 165 h 167"/>
                <a:gd name="T30" fmla="*/ 68 w 171"/>
                <a:gd name="T31" fmla="*/ 159 h 167"/>
                <a:gd name="T32" fmla="*/ 54 w 171"/>
                <a:gd name="T33" fmla="*/ 149 h 167"/>
                <a:gd name="T34" fmla="*/ 24 w 171"/>
                <a:gd name="T35" fmla="*/ 123 h 167"/>
                <a:gd name="T36" fmla="*/ 11 w 171"/>
                <a:gd name="T37" fmla="*/ 108 h 167"/>
                <a:gd name="T38" fmla="*/ 4 w 171"/>
                <a:gd name="T39" fmla="*/ 92 h 167"/>
                <a:gd name="T40" fmla="*/ 0 w 171"/>
                <a:gd name="T41" fmla="*/ 75 h 167"/>
                <a:gd name="T42" fmla="*/ 1 w 171"/>
                <a:gd name="T43" fmla="*/ 57 h 167"/>
                <a:gd name="T44" fmla="*/ 6 w 171"/>
                <a:gd name="T45" fmla="*/ 40 h 167"/>
                <a:gd name="T46" fmla="*/ 17 w 171"/>
                <a:gd name="T47" fmla="*/ 24 h 167"/>
                <a:gd name="T48" fmla="*/ 31 w 171"/>
                <a:gd name="T49" fmla="*/ 12 h 167"/>
                <a:gd name="T50" fmla="*/ 46 w 171"/>
                <a:gd name="T51" fmla="*/ 4 h 167"/>
                <a:gd name="T52" fmla="*/ 63 w 171"/>
                <a:gd name="T5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67">
                  <a:moveTo>
                    <a:pt x="63" y="0"/>
                  </a:moveTo>
                  <a:lnTo>
                    <a:pt x="82" y="1"/>
                  </a:lnTo>
                  <a:lnTo>
                    <a:pt x="99" y="6"/>
                  </a:lnTo>
                  <a:lnTo>
                    <a:pt x="114" y="17"/>
                  </a:lnTo>
                  <a:lnTo>
                    <a:pt x="149" y="47"/>
                  </a:lnTo>
                  <a:lnTo>
                    <a:pt x="160" y="60"/>
                  </a:lnTo>
                  <a:lnTo>
                    <a:pt x="168" y="78"/>
                  </a:lnTo>
                  <a:lnTo>
                    <a:pt x="171" y="95"/>
                  </a:lnTo>
                  <a:lnTo>
                    <a:pt x="169" y="113"/>
                  </a:lnTo>
                  <a:lnTo>
                    <a:pt x="162" y="130"/>
                  </a:lnTo>
                  <a:lnTo>
                    <a:pt x="152" y="146"/>
                  </a:lnTo>
                  <a:lnTo>
                    <a:pt x="137" y="157"/>
                  </a:lnTo>
                  <a:lnTo>
                    <a:pt x="120" y="165"/>
                  </a:lnTo>
                  <a:lnTo>
                    <a:pt x="101" y="167"/>
                  </a:lnTo>
                  <a:lnTo>
                    <a:pt x="84" y="165"/>
                  </a:lnTo>
                  <a:lnTo>
                    <a:pt x="68" y="159"/>
                  </a:lnTo>
                  <a:lnTo>
                    <a:pt x="54" y="149"/>
                  </a:lnTo>
                  <a:lnTo>
                    <a:pt x="24" y="123"/>
                  </a:lnTo>
                  <a:lnTo>
                    <a:pt x="11" y="108"/>
                  </a:lnTo>
                  <a:lnTo>
                    <a:pt x="4" y="92"/>
                  </a:lnTo>
                  <a:lnTo>
                    <a:pt x="0" y="75"/>
                  </a:lnTo>
                  <a:lnTo>
                    <a:pt x="1" y="57"/>
                  </a:lnTo>
                  <a:lnTo>
                    <a:pt x="6" y="40"/>
                  </a:lnTo>
                  <a:lnTo>
                    <a:pt x="17" y="24"/>
                  </a:lnTo>
                  <a:lnTo>
                    <a:pt x="31" y="12"/>
                  </a:lnTo>
                  <a:lnTo>
                    <a:pt x="46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54F0470-AE40-E639-9427-035847769CA0}"/>
              </a:ext>
            </a:extLst>
          </p:cNvPr>
          <p:cNvGrpSpPr/>
          <p:nvPr/>
        </p:nvGrpSpPr>
        <p:grpSpPr>
          <a:xfrm>
            <a:off x="-6809265" y="-4216823"/>
            <a:ext cx="5636680" cy="2445024"/>
            <a:chOff x="894588" y="2085474"/>
            <a:chExt cx="5636680" cy="2445024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B06A67FD-DAAF-039C-C47C-2D122F7859FC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153A7307-0E4D-08D7-9CDE-F1F1FC410404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87D9004-CA4F-8472-A42C-58CE7296D68B}"/>
                </a:ext>
              </a:extLst>
            </p:cNvPr>
            <p:cNvSpPr txBox="1"/>
            <p:nvPr/>
          </p:nvSpPr>
          <p:spPr>
            <a:xfrm>
              <a:off x="1189145" y="2960838"/>
              <a:ext cx="50475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Череповецкий государственный университет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ПАО «Северсталь»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BB1407-97AD-E611-DE11-F7D6BE0CFDD5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Ключевые партнёры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7345D54-F22A-E070-671E-D63F457E7BB9}"/>
              </a:ext>
            </a:extLst>
          </p:cNvPr>
          <p:cNvGrpSpPr/>
          <p:nvPr/>
        </p:nvGrpSpPr>
        <p:grpSpPr>
          <a:xfrm>
            <a:off x="7228867" y="-5366700"/>
            <a:ext cx="5636680" cy="3267776"/>
            <a:chOff x="894588" y="5962450"/>
            <a:chExt cx="5636680" cy="3267776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F18570F7-7059-F979-25E1-3DECFFC091B0}"/>
                </a:ext>
              </a:extLst>
            </p:cNvPr>
            <p:cNvSpPr/>
            <p:nvPr/>
          </p:nvSpPr>
          <p:spPr>
            <a:xfrm>
              <a:off x="894588" y="5962450"/>
              <a:ext cx="5636680" cy="2333090"/>
            </a:xfrm>
            <a:prstGeom prst="roundRect">
              <a:avLst/>
            </a:prstGeom>
            <a:solidFill>
              <a:srgbClr val="F8E6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F8CB4CB4-0DB1-EE26-E679-BB982B045988}"/>
                </a:ext>
              </a:extLst>
            </p:cNvPr>
            <p:cNvSpPr/>
            <p:nvPr/>
          </p:nvSpPr>
          <p:spPr>
            <a:xfrm>
              <a:off x="894588" y="7302736"/>
              <a:ext cx="5636680" cy="192749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63CC71D-022F-C905-A4F0-B27510B857DC}"/>
                </a:ext>
              </a:extLst>
            </p:cNvPr>
            <p:cNvSpPr txBox="1"/>
            <p:nvPr/>
          </p:nvSpPr>
          <p:spPr>
            <a:xfrm>
              <a:off x="1189145" y="7431544"/>
              <a:ext cx="5047562" cy="1785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58775" indent="-342900" algn="l">
                <a:lnSpc>
                  <a:spcPct val="107000"/>
                </a:lnSpc>
                <a:spcAft>
                  <a:spcPts val="800"/>
                </a:spcAft>
                <a:buFont typeface="Wingdings" panose="05000000000000000000" pitchFamily="2" charset="2"/>
                <a:buChar char="ü"/>
              </a:pPr>
              <a:r>
                <a:rPr lang="ru-RU" sz="24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Разработка технологии горячего посада слябов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</a:pPr>
              <a:r>
                <a:rPr kumimoji="0" lang="ru-RU" altLang="ru-RU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Защита интеллектуальной собственности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0F9E64-7DC4-1455-F6F1-4C61DCB0B562}"/>
                </a:ext>
              </a:extLst>
            </p:cNvPr>
            <p:cNvSpPr txBox="1"/>
            <p:nvPr/>
          </p:nvSpPr>
          <p:spPr>
            <a:xfrm>
              <a:off x="1559063" y="6093984"/>
              <a:ext cx="42061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Ключевые</a:t>
              </a:r>
              <a:r>
                <a:rPr lang="en-US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виды деятельности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8D53310D-A219-320B-B6EB-34214DCC57EA}"/>
              </a:ext>
            </a:extLst>
          </p:cNvPr>
          <p:cNvGrpSpPr/>
          <p:nvPr/>
        </p:nvGrpSpPr>
        <p:grpSpPr>
          <a:xfrm>
            <a:off x="13070067" y="14712387"/>
            <a:ext cx="5636680" cy="2201459"/>
            <a:chOff x="894588" y="2085474"/>
            <a:chExt cx="5636680" cy="2201459"/>
          </a:xfrm>
        </p:grpSpPr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B6434BA1-E20F-2BD3-4108-24636A22F36C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9DED8609-E84C-C8FA-1142-267D727A0DD7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FE8EAEE-9FF9-C8D7-BA8A-B349FCE6C17E}"/>
                </a:ext>
              </a:extLst>
            </p:cNvPr>
            <p:cNvSpPr txBox="1"/>
            <p:nvPr/>
          </p:nvSpPr>
          <p:spPr>
            <a:xfrm>
              <a:off x="1189145" y="2960838"/>
              <a:ext cx="50475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Кадровый ресурс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Финансовый ресурс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Технологический ресурс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D227945-8D1E-1D85-E8BA-E4D36089BCDE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Ключевые ресурсы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6EA49485-55C6-B21C-BED6-A3E7A3F4BFE2}"/>
              </a:ext>
            </a:extLst>
          </p:cNvPr>
          <p:cNvGrpSpPr/>
          <p:nvPr/>
        </p:nvGrpSpPr>
        <p:grpSpPr>
          <a:xfrm>
            <a:off x="20452526" y="-3255004"/>
            <a:ext cx="7084101" cy="1659741"/>
            <a:chOff x="894588" y="2085474"/>
            <a:chExt cx="5636680" cy="1659741"/>
          </a:xfrm>
        </p:grpSpPr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4934E6FE-C74C-9DAF-05C5-F39EB8343322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: скругленные углы 58">
              <a:extLst>
                <a:ext uri="{FF2B5EF4-FFF2-40B4-BE49-F238E27FC236}">
                  <a16:creationId xmlns:a16="http://schemas.microsoft.com/office/drawing/2014/main" id="{15FAECC6-D0E9-846E-95FB-51848207B8AC}"/>
                </a:ext>
              </a:extLst>
            </p:cNvPr>
            <p:cNvSpPr/>
            <p:nvPr/>
          </p:nvSpPr>
          <p:spPr>
            <a:xfrm>
              <a:off x="894588" y="2752412"/>
              <a:ext cx="5636680" cy="99280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0810953-0C30-98A5-ED73-9AD181633CD2}"/>
                </a:ext>
              </a:extLst>
            </p:cNvPr>
            <p:cNvSpPr txBox="1"/>
            <p:nvPr/>
          </p:nvSpPr>
          <p:spPr>
            <a:xfrm>
              <a:off x="1189144" y="2959378"/>
              <a:ext cx="50475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Индукционные системы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F63A334-242D-A558-9C60-53C2936FD058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Ценностные предложения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CCBC33DD-23FA-B320-5C4E-5A1394A1678B}"/>
              </a:ext>
            </a:extLst>
          </p:cNvPr>
          <p:cNvGrpSpPr/>
          <p:nvPr/>
        </p:nvGrpSpPr>
        <p:grpSpPr>
          <a:xfrm>
            <a:off x="20992558" y="12309488"/>
            <a:ext cx="7084101" cy="2311317"/>
            <a:chOff x="894588" y="2085474"/>
            <a:chExt cx="5636680" cy="1322822"/>
          </a:xfrm>
        </p:grpSpPr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C8DF98AB-151B-74D3-FE15-47A38D4A1E9F}"/>
                </a:ext>
              </a:extLst>
            </p:cNvPr>
            <p:cNvSpPr/>
            <p:nvPr/>
          </p:nvSpPr>
          <p:spPr>
            <a:xfrm>
              <a:off x="894588" y="2085474"/>
              <a:ext cx="5636680" cy="122377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4789E6DD-4E84-CAC2-B0DC-4EDA23204ED8}"/>
                </a:ext>
              </a:extLst>
            </p:cNvPr>
            <p:cNvSpPr/>
            <p:nvPr/>
          </p:nvSpPr>
          <p:spPr>
            <a:xfrm>
              <a:off x="894588" y="2752412"/>
              <a:ext cx="5636680" cy="65588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475CF19-2474-B9E6-1592-987B3A59F5E2}"/>
                </a:ext>
              </a:extLst>
            </p:cNvPr>
            <p:cNvSpPr txBox="1"/>
            <p:nvPr/>
          </p:nvSpPr>
          <p:spPr>
            <a:xfrm>
              <a:off x="1189144" y="2927273"/>
              <a:ext cx="5047562" cy="28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Реклама продукции через СМИ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6CF3ED9-68D5-DD05-DC1F-3682517B512E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616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Взаимоотношения с клиентами</a:t>
              </a:r>
              <a:endParaRPr lang="ru-RU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C5BFC039-FC8D-324C-7A43-E981B95F1E97}"/>
              </a:ext>
            </a:extLst>
          </p:cNvPr>
          <p:cNvGrpSpPr/>
          <p:nvPr/>
        </p:nvGrpSpPr>
        <p:grpSpPr>
          <a:xfrm>
            <a:off x="-8006044" y="13434790"/>
            <a:ext cx="4836982" cy="1659741"/>
            <a:chOff x="894588" y="2085474"/>
            <a:chExt cx="5636680" cy="1659741"/>
          </a:xfrm>
        </p:grpSpPr>
        <p:sp>
          <p:nvSpPr>
            <p:cNvPr id="68" name="Прямоугольник: скругленные углы 67">
              <a:extLst>
                <a:ext uri="{FF2B5EF4-FFF2-40B4-BE49-F238E27FC236}">
                  <a16:creationId xmlns:a16="http://schemas.microsoft.com/office/drawing/2014/main" id="{13EC4C99-3F1B-F322-8AF8-D2329B76FAAF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74C85A2D-5424-8D35-DA1A-C1119EC525A3}"/>
                </a:ext>
              </a:extLst>
            </p:cNvPr>
            <p:cNvSpPr/>
            <p:nvPr/>
          </p:nvSpPr>
          <p:spPr>
            <a:xfrm>
              <a:off x="894588" y="2752412"/>
              <a:ext cx="5636680" cy="992803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43E8484-C4E1-5394-4276-FD28BF4C9399}"/>
                </a:ext>
              </a:extLst>
            </p:cNvPr>
            <p:cNvSpPr txBox="1"/>
            <p:nvPr/>
          </p:nvSpPr>
          <p:spPr>
            <a:xfrm>
              <a:off x="1189144" y="2959378"/>
              <a:ext cx="50475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ПАО </a:t>
              </a:r>
              <a:r>
                <a:rPr lang="ru-RU" sz="24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«Северсталь»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F6FABEB-4824-4E79-5906-AF7E1EDBAE67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Каналы сбыта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331B2880-4D16-4F86-8821-BD503FA721F1}"/>
              </a:ext>
            </a:extLst>
          </p:cNvPr>
          <p:cNvGrpSpPr/>
          <p:nvPr/>
        </p:nvGrpSpPr>
        <p:grpSpPr>
          <a:xfrm>
            <a:off x="23819338" y="4304520"/>
            <a:ext cx="5636680" cy="2743177"/>
            <a:chOff x="894588" y="1543756"/>
            <a:chExt cx="5636680" cy="2743177"/>
          </a:xfrm>
        </p:grpSpPr>
        <p:sp>
          <p:nvSpPr>
            <p:cNvPr id="73" name="Прямоугольник: скругленные углы 72">
              <a:extLst>
                <a:ext uri="{FF2B5EF4-FFF2-40B4-BE49-F238E27FC236}">
                  <a16:creationId xmlns:a16="http://schemas.microsoft.com/office/drawing/2014/main" id="{FC9CADEF-55DE-87B5-57BE-13D6482C776B}"/>
                </a:ext>
              </a:extLst>
            </p:cNvPr>
            <p:cNvSpPr/>
            <p:nvPr/>
          </p:nvSpPr>
          <p:spPr>
            <a:xfrm>
              <a:off x="894588" y="1543756"/>
              <a:ext cx="5636680" cy="2201460"/>
            </a:xfrm>
            <a:prstGeom prst="roundRect">
              <a:avLst/>
            </a:prstGeom>
            <a:solidFill>
              <a:srgbClr val="F2B4E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C1A8B2AE-7A8F-1337-C480-D183C2D2B295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rgbClr val="88EC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E575E62-FB19-13B2-FC0B-C66AC86E45FB}"/>
                </a:ext>
              </a:extLst>
            </p:cNvPr>
            <p:cNvSpPr txBox="1"/>
            <p:nvPr/>
          </p:nvSpPr>
          <p:spPr>
            <a:xfrm>
              <a:off x="1219220" y="2868211"/>
              <a:ext cx="5047562" cy="1302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US" sz="2400" dirty="0">
                  <a:effectLst/>
                  <a:highlight>
                    <a:srgbClr val="FFFF00"/>
                  </a:highligh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B2B:</a:t>
              </a:r>
              <a:endParaRPr lang="ru-RU" sz="2400" dirty="0">
                <a:effectLst/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marL="342900" lvl="0" indent="-342900">
                <a:spcAft>
                  <a:spcPts val="800"/>
                </a:spcAft>
                <a:buFont typeface="Wingdings" panose="05000000000000000000" pitchFamily="2" charset="2"/>
                <a:buChar char="ü"/>
              </a:pPr>
              <a:r>
                <a:rPr lang="ru-RU" sz="24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Заводы, предприятия из сферы металлургии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B7780D8-311F-DBA8-8FE7-B5E36F784E18}"/>
                </a:ext>
              </a:extLst>
            </p:cNvPr>
            <p:cNvSpPr txBox="1"/>
            <p:nvPr/>
          </p:nvSpPr>
          <p:spPr>
            <a:xfrm>
              <a:off x="1609859" y="1620903"/>
              <a:ext cx="42061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Потребительские сегменты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265078C7-DD9F-E0FD-2CF5-E57B35E7CAE5}"/>
              </a:ext>
            </a:extLst>
          </p:cNvPr>
          <p:cNvGrpSpPr/>
          <p:nvPr/>
        </p:nvGrpSpPr>
        <p:grpSpPr>
          <a:xfrm>
            <a:off x="-9319984" y="4331613"/>
            <a:ext cx="5636680" cy="2494454"/>
            <a:chOff x="894588" y="2085474"/>
            <a:chExt cx="5636680" cy="2494454"/>
          </a:xfrm>
        </p:grpSpPr>
        <p:sp>
          <p:nvSpPr>
            <p:cNvPr id="78" name="Прямоугольник: скругленные углы 77">
              <a:extLst>
                <a:ext uri="{FF2B5EF4-FFF2-40B4-BE49-F238E27FC236}">
                  <a16:creationId xmlns:a16="http://schemas.microsoft.com/office/drawing/2014/main" id="{57DA0F3B-843D-664B-51A5-EAC989C173C5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: скругленные углы 78">
              <a:extLst>
                <a:ext uri="{FF2B5EF4-FFF2-40B4-BE49-F238E27FC236}">
                  <a16:creationId xmlns:a16="http://schemas.microsoft.com/office/drawing/2014/main" id="{2BD85117-4004-CE7F-13E9-5E2BFEDEFCCC}"/>
                </a:ext>
              </a:extLst>
            </p:cNvPr>
            <p:cNvSpPr/>
            <p:nvPr/>
          </p:nvSpPr>
          <p:spPr>
            <a:xfrm>
              <a:off x="894588" y="2752412"/>
              <a:ext cx="5636680" cy="1827516"/>
            </a:xfrm>
            <a:prstGeom prst="roundRect">
              <a:avLst/>
            </a:prstGeom>
            <a:solidFill>
              <a:srgbClr val="F66D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63CE05A-8939-EF06-172E-FD0E6F521D66}"/>
                </a:ext>
              </a:extLst>
            </p:cNvPr>
            <p:cNvSpPr txBox="1"/>
            <p:nvPr/>
          </p:nvSpPr>
          <p:spPr>
            <a:xfrm>
              <a:off x="1189151" y="2881340"/>
              <a:ext cx="50475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Выплаты ФОТ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Материалы и производство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Аренда</a:t>
              </a:r>
            </a:p>
            <a:p>
              <a:pPr marL="285750" indent="-28575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24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Реклама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02AE7AA-F0D2-9F40-1631-83DEEAAEC8C9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Структура издержек</a:t>
              </a:r>
              <a:endParaRPr lang="ru-RU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3AD1785-656A-DF8C-FF34-9FB5A0DCAC06}"/>
              </a:ext>
            </a:extLst>
          </p:cNvPr>
          <p:cNvGrpSpPr/>
          <p:nvPr/>
        </p:nvGrpSpPr>
        <p:grpSpPr>
          <a:xfrm>
            <a:off x="822299" y="15011603"/>
            <a:ext cx="5636680" cy="2201459"/>
            <a:chOff x="894588" y="2085474"/>
            <a:chExt cx="5636680" cy="2201459"/>
          </a:xfrm>
        </p:grpSpPr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47E49453-2FFB-42E2-E74A-F0F0273B8ADA}"/>
                </a:ext>
              </a:extLst>
            </p:cNvPr>
            <p:cNvSpPr/>
            <p:nvPr/>
          </p:nvSpPr>
          <p:spPr>
            <a:xfrm>
              <a:off x="894588" y="2085474"/>
              <a:ext cx="5636680" cy="1659741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C154BE05-088B-5103-BA58-718F4679EE24}"/>
                </a:ext>
              </a:extLst>
            </p:cNvPr>
            <p:cNvSpPr/>
            <p:nvPr/>
          </p:nvSpPr>
          <p:spPr>
            <a:xfrm>
              <a:off x="894588" y="2752412"/>
              <a:ext cx="5636680" cy="1534521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2788633-EB1E-D192-05DF-F19A4B48CD17}"/>
                </a:ext>
              </a:extLst>
            </p:cNvPr>
            <p:cNvSpPr txBox="1"/>
            <p:nvPr/>
          </p:nvSpPr>
          <p:spPr>
            <a:xfrm>
              <a:off x="1189145" y="2960838"/>
              <a:ext cx="50475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Продажа индукционных систем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24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Обслуживание индукционных систем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F0C2C71-86D4-5C07-B02C-B4DB02177641}"/>
                </a:ext>
              </a:extLst>
            </p:cNvPr>
            <p:cNvSpPr txBox="1"/>
            <p:nvPr/>
          </p:nvSpPr>
          <p:spPr>
            <a:xfrm>
              <a:off x="1609859" y="2112993"/>
              <a:ext cx="4206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Потоки доходов</a:t>
              </a:r>
              <a:endParaRPr lang="ru-RU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E69B4594-D48D-25F7-E328-ED380D3806E1}"/>
              </a:ext>
            </a:extLst>
          </p:cNvPr>
          <p:cNvSpPr/>
          <p:nvPr/>
        </p:nvSpPr>
        <p:spPr>
          <a:xfrm>
            <a:off x="3781661" y="9151375"/>
            <a:ext cx="1535806" cy="1535806"/>
          </a:xfrm>
          <a:prstGeom prst="roundRect">
            <a:avLst/>
          </a:prstGeom>
          <a:solidFill>
            <a:srgbClr val="3C4447">
              <a:alpha val="9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9ACA8D4B-05AA-EAF6-436B-1D5B86857046}"/>
              </a:ext>
            </a:extLst>
          </p:cNvPr>
          <p:cNvSpPr/>
          <p:nvPr/>
        </p:nvSpPr>
        <p:spPr>
          <a:xfrm>
            <a:off x="-2791177" y="1585387"/>
            <a:ext cx="7371530" cy="9214937"/>
          </a:xfrm>
          <a:prstGeom prst="roundRect">
            <a:avLst/>
          </a:prstGeom>
          <a:solidFill>
            <a:srgbClr val="3C4447">
              <a:alpha val="9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Group 1125">
            <a:extLst>
              <a:ext uri="{FF2B5EF4-FFF2-40B4-BE49-F238E27FC236}">
                <a16:creationId xmlns:a16="http://schemas.microsoft.com/office/drawing/2014/main" id="{C850D852-4BA4-E78A-0F62-81EEE4A2DE12}"/>
              </a:ext>
            </a:extLst>
          </p:cNvPr>
          <p:cNvGrpSpPr/>
          <p:nvPr/>
        </p:nvGrpSpPr>
        <p:grpSpPr>
          <a:xfrm>
            <a:off x="-1643660" y="4974177"/>
            <a:ext cx="5058592" cy="5058592"/>
            <a:chOff x="1598613" y="4233863"/>
            <a:chExt cx="555625" cy="555625"/>
          </a:xfrm>
          <a:solidFill>
            <a:schemeClr val="accent1">
              <a:lumMod val="40000"/>
              <a:lumOff val="60000"/>
              <a:alpha val="67000"/>
            </a:schemeClr>
          </a:solidFill>
        </p:grpSpPr>
        <p:sp>
          <p:nvSpPr>
            <p:cNvPr id="34" name="Freeform 443">
              <a:extLst>
                <a:ext uri="{FF2B5EF4-FFF2-40B4-BE49-F238E27FC236}">
                  <a16:creationId xmlns:a16="http://schemas.microsoft.com/office/drawing/2014/main" id="{032752A0-E974-7250-DAC6-A5B8C39E91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8613" y="4233863"/>
              <a:ext cx="555625" cy="555625"/>
            </a:xfrm>
            <a:custGeom>
              <a:avLst/>
              <a:gdLst>
                <a:gd name="T0" fmla="*/ 1455 w 3501"/>
                <a:gd name="T1" fmla="*/ 269 h 3504"/>
                <a:gd name="T2" fmla="*/ 1300 w 3501"/>
                <a:gd name="T3" fmla="*/ 428 h 3504"/>
                <a:gd name="T4" fmla="*/ 974 w 3501"/>
                <a:gd name="T5" fmla="*/ 532 h 3504"/>
                <a:gd name="T6" fmla="*/ 733 w 3501"/>
                <a:gd name="T7" fmla="*/ 505 h 3504"/>
                <a:gd name="T8" fmla="*/ 479 w 3501"/>
                <a:gd name="T9" fmla="*/ 826 h 3504"/>
                <a:gd name="T10" fmla="*/ 547 w 3501"/>
                <a:gd name="T11" fmla="*/ 1023 h 3504"/>
                <a:gd name="T12" fmla="*/ 384 w 3501"/>
                <a:gd name="T13" fmla="*/ 1417 h 3504"/>
                <a:gd name="T14" fmla="*/ 186 w 3501"/>
                <a:gd name="T15" fmla="*/ 1521 h 3504"/>
                <a:gd name="T16" fmla="*/ 167 w 3501"/>
                <a:gd name="T17" fmla="*/ 1954 h 3504"/>
                <a:gd name="T18" fmla="*/ 371 w 3501"/>
                <a:gd name="T19" fmla="*/ 2077 h 3504"/>
                <a:gd name="T20" fmla="*/ 545 w 3501"/>
                <a:gd name="T21" fmla="*/ 2466 h 3504"/>
                <a:gd name="T22" fmla="*/ 480 w 3501"/>
                <a:gd name="T23" fmla="*/ 2647 h 3504"/>
                <a:gd name="T24" fmla="*/ 706 w 3501"/>
                <a:gd name="T25" fmla="*/ 2983 h 3504"/>
                <a:gd name="T26" fmla="*/ 947 w 3501"/>
                <a:gd name="T27" fmla="*/ 2992 h 3504"/>
                <a:gd name="T28" fmla="*/ 1215 w 3501"/>
                <a:gd name="T29" fmla="*/ 3046 h 3504"/>
                <a:gd name="T30" fmla="*/ 1443 w 3501"/>
                <a:gd name="T31" fmla="*/ 3202 h 3504"/>
                <a:gd name="T32" fmla="*/ 1653 w 3501"/>
                <a:gd name="T33" fmla="*/ 3365 h 3504"/>
                <a:gd name="T34" fmla="*/ 2046 w 3501"/>
                <a:gd name="T35" fmla="*/ 3236 h 3504"/>
                <a:gd name="T36" fmla="*/ 2201 w 3501"/>
                <a:gd name="T37" fmla="*/ 3077 h 3504"/>
                <a:gd name="T38" fmla="*/ 2527 w 3501"/>
                <a:gd name="T39" fmla="*/ 2973 h 3504"/>
                <a:gd name="T40" fmla="*/ 2768 w 3501"/>
                <a:gd name="T41" fmla="*/ 3000 h 3504"/>
                <a:gd name="T42" fmla="*/ 3022 w 3501"/>
                <a:gd name="T43" fmla="*/ 2679 h 3504"/>
                <a:gd name="T44" fmla="*/ 2954 w 3501"/>
                <a:gd name="T45" fmla="*/ 2483 h 3504"/>
                <a:gd name="T46" fmla="*/ 3117 w 3501"/>
                <a:gd name="T47" fmla="*/ 2087 h 3504"/>
                <a:gd name="T48" fmla="*/ 3315 w 3501"/>
                <a:gd name="T49" fmla="*/ 1984 h 3504"/>
                <a:gd name="T50" fmla="*/ 3334 w 3501"/>
                <a:gd name="T51" fmla="*/ 1550 h 3504"/>
                <a:gd name="T52" fmla="*/ 3130 w 3501"/>
                <a:gd name="T53" fmla="*/ 1428 h 3504"/>
                <a:gd name="T54" fmla="*/ 2956 w 3501"/>
                <a:gd name="T55" fmla="*/ 1038 h 3504"/>
                <a:gd name="T56" fmla="*/ 3021 w 3501"/>
                <a:gd name="T57" fmla="*/ 858 h 3504"/>
                <a:gd name="T58" fmla="*/ 2795 w 3501"/>
                <a:gd name="T59" fmla="*/ 522 h 3504"/>
                <a:gd name="T60" fmla="*/ 2554 w 3501"/>
                <a:gd name="T61" fmla="*/ 512 h 3504"/>
                <a:gd name="T62" fmla="*/ 2286 w 3501"/>
                <a:gd name="T63" fmla="*/ 460 h 3504"/>
                <a:gd name="T64" fmla="*/ 2058 w 3501"/>
                <a:gd name="T65" fmla="*/ 304 h 3504"/>
                <a:gd name="T66" fmla="*/ 1848 w 3501"/>
                <a:gd name="T67" fmla="*/ 141 h 3504"/>
                <a:gd name="T68" fmla="*/ 2054 w 3501"/>
                <a:gd name="T69" fmla="*/ 67 h 3504"/>
                <a:gd name="T70" fmla="*/ 2339 w 3501"/>
                <a:gd name="T71" fmla="*/ 330 h 3504"/>
                <a:gd name="T72" fmla="*/ 2726 w 3501"/>
                <a:gd name="T73" fmla="*/ 346 h 3504"/>
                <a:gd name="T74" fmla="*/ 3112 w 3501"/>
                <a:gd name="T75" fmla="*/ 653 h 3504"/>
                <a:gd name="T76" fmla="*/ 3127 w 3501"/>
                <a:gd name="T77" fmla="*/ 986 h 3504"/>
                <a:gd name="T78" fmla="*/ 3343 w 3501"/>
                <a:gd name="T79" fmla="*/ 1359 h 3504"/>
                <a:gd name="T80" fmla="*/ 3501 w 3501"/>
                <a:gd name="T81" fmla="*/ 1654 h 3504"/>
                <a:gd name="T82" fmla="*/ 3377 w 3501"/>
                <a:gd name="T83" fmla="*/ 2120 h 3504"/>
                <a:gd name="T84" fmla="*/ 3106 w 3501"/>
                <a:gd name="T85" fmla="*/ 2480 h 3504"/>
                <a:gd name="T86" fmla="*/ 3132 w 3501"/>
                <a:gd name="T87" fmla="*/ 2812 h 3504"/>
                <a:gd name="T88" fmla="*/ 2769 w 3501"/>
                <a:gd name="T89" fmla="*/ 3150 h 3504"/>
                <a:gd name="T90" fmla="*/ 2408 w 3501"/>
                <a:gd name="T91" fmla="*/ 3143 h 3504"/>
                <a:gd name="T92" fmla="*/ 2087 w 3501"/>
                <a:gd name="T93" fmla="*/ 3410 h 3504"/>
                <a:gd name="T94" fmla="*/ 1607 w 3501"/>
                <a:gd name="T95" fmla="*/ 3501 h 3504"/>
                <a:gd name="T96" fmla="*/ 1335 w 3501"/>
                <a:gd name="T97" fmla="*/ 3308 h 3504"/>
                <a:gd name="T98" fmla="*/ 945 w 3501"/>
                <a:gd name="T99" fmla="*/ 3147 h 3504"/>
                <a:gd name="T100" fmla="*/ 616 w 3501"/>
                <a:gd name="T101" fmla="*/ 3090 h 3504"/>
                <a:gd name="T102" fmla="*/ 340 w 3501"/>
                <a:gd name="T103" fmla="*/ 2686 h 3504"/>
                <a:gd name="T104" fmla="*/ 302 w 3501"/>
                <a:gd name="T105" fmla="*/ 2270 h 3504"/>
                <a:gd name="T106" fmla="*/ 44 w 3501"/>
                <a:gd name="T107" fmla="*/ 2020 h 3504"/>
                <a:gd name="T108" fmla="*/ 25 w 3501"/>
                <a:gd name="T109" fmla="*/ 1525 h 3504"/>
                <a:gd name="T110" fmla="*/ 278 w 3501"/>
                <a:gd name="T111" fmla="*/ 1308 h 3504"/>
                <a:gd name="T112" fmla="*/ 341 w 3501"/>
                <a:gd name="T113" fmla="*/ 862 h 3504"/>
                <a:gd name="T114" fmla="*/ 582 w 3501"/>
                <a:gd name="T115" fmla="*/ 445 h 3504"/>
                <a:gd name="T116" fmla="*/ 903 w 3501"/>
                <a:gd name="T117" fmla="*/ 348 h 3504"/>
                <a:gd name="T118" fmla="*/ 1318 w 3501"/>
                <a:gd name="T119" fmla="*/ 237 h 3504"/>
                <a:gd name="T120" fmla="*/ 1563 w 3501"/>
                <a:gd name="T121" fmla="*/ 12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01" h="3504">
                  <a:moveTo>
                    <a:pt x="1653" y="141"/>
                  </a:moveTo>
                  <a:lnTo>
                    <a:pt x="1615" y="144"/>
                  </a:lnTo>
                  <a:lnTo>
                    <a:pt x="1581" y="152"/>
                  </a:lnTo>
                  <a:lnTo>
                    <a:pt x="1549" y="167"/>
                  </a:lnTo>
                  <a:lnTo>
                    <a:pt x="1520" y="187"/>
                  </a:lnTo>
                  <a:lnTo>
                    <a:pt x="1493" y="211"/>
                  </a:lnTo>
                  <a:lnTo>
                    <a:pt x="1472" y="239"/>
                  </a:lnTo>
                  <a:lnTo>
                    <a:pt x="1455" y="269"/>
                  </a:lnTo>
                  <a:lnTo>
                    <a:pt x="1443" y="304"/>
                  </a:lnTo>
                  <a:lnTo>
                    <a:pt x="1437" y="340"/>
                  </a:lnTo>
                  <a:lnTo>
                    <a:pt x="1434" y="357"/>
                  </a:lnTo>
                  <a:lnTo>
                    <a:pt x="1426" y="372"/>
                  </a:lnTo>
                  <a:lnTo>
                    <a:pt x="1416" y="384"/>
                  </a:lnTo>
                  <a:lnTo>
                    <a:pt x="1402" y="395"/>
                  </a:lnTo>
                  <a:lnTo>
                    <a:pt x="1386" y="401"/>
                  </a:lnTo>
                  <a:lnTo>
                    <a:pt x="1300" y="428"/>
                  </a:lnTo>
                  <a:lnTo>
                    <a:pt x="1215" y="460"/>
                  </a:lnTo>
                  <a:lnTo>
                    <a:pt x="1133" y="497"/>
                  </a:lnTo>
                  <a:lnTo>
                    <a:pt x="1053" y="540"/>
                  </a:lnTo>
                  <a:lnTo>
                    <a:pt x="1037" y="546"/>
                  </a:lnTo>
                  <a:lnTo>
                    <a:pt x="1020" y="548"/>
                  </a:lnTo>
                  <a:lnTo>
                    <a:pt x="1004" y="547"/>
                  </a:lnTo>
                  <a:lnTo>
                    <a:pt x="988" y="542"/>
                  </a:lnTo>
                  <a:lnTo>
                    <a:pt x="974" y="532"/>
                  </a:lnTo>
                  <a:lnTo>
                    <a:pt x="947" y="512"/>
                  </a:lnTo>
                  <a:lnTo>
                    <a:pt x="918" y="497"/>
                  </a:lnTo>
                  <a:lnTo>
                    <a:pt x="887" y="488"/>
                  </a:lnTo>
                  <a:lnTo>
                    <a:pt x="857" y="481"/>
                  </a:lnTo>
                  <a:lnTo>
                    <a:pt x="825" y="480"/>
                  </a:lnTo>
                  <a:lnTo>
                    <a:pt x="794" y="484"/>
                  </a:lnTo>
                  <a:lnTo>
                    <a:pt x="763" y="492"/>
                  </a:lnTo>
                  <a:lnTo>
                    <a:pt x="733" y="505"/>
                  </a:lnTo>
                  <a:lnTo>
                    <a:pt x="706" y="522"/>
                  </a:lnTo>
                  <a:lnTo>
                    <a:pt x="681" y="543"/>
                  </a:lnTo>
                  <a:lnTo>
                    <a:pt x="542" y="682"/>
                  </a:lnTo>
                  <a:lnTo>
                    <a:pt x="521" y="707"/>
                  </a:lnTo>
                  <a:lnTo>
                    <a:pt x="504" y="734"/>
                  </a:lnTo>
                  <a:lnTo>
                    <a:pt x="491" y="764"/>
                  </a:lnTo>
                  <a:lnTo>
                    <a:pt x="482" y="795"/>
                  </a:lnTo>
                  <a:lnTo>
                    <a:pt x="479" y="826"/>
                  </a:lnTo>
                  <a:lnTo>
                    <a:pt x="480" y="858"/>
                  </a:lnTo>
                  <a:lnTo>
                    <a:pt x="486" y="889"/>
                  </a:lnTo>
                  <a:lnTo>
                    <a:pt x="496" y="919"/>
                  </a:lnTo>
                  <a:lnTo>
                    <a:pt x="511" y="948"/>
                  </a:lnTo>
                  <a:lnTo>
                    <a:pt x="530" y="975"/>
                  </a:lnTo>
                  <a:lnTo>
                    <a:pt x="540" y="990"/>
                  </a:lnTo>
                  <a:lnTo>
                    <a:pt x="546" y="1006"/>
                  </a:lnTo>
                  <a:lnTo>
                    <a:pt x="547" y="1023"/>
                  </a:lnTo>
                  <a:lnTo>
                    <a:pt x="545" y="1038"/>
                  </a:lnTo>
                  <a:lnTo>
                    <a:pt x="538" y="1056"/>
                  </a:lnTo>
                  <a:lnTo>
                    <a:pt x="495" y="1134"/>
                  </a:lnTo>
                  <a:lnTo>
                    <a:pt x="458" y="1217"/>
                  </a:lnTo>
                  <a:lnTo>
                    <a:pt x="427" y="1301"/>
                  </a:lnTo>
                  <a:lnTo>
                    <a:pt x="401" y="1387"/>
                  </a:lnTo>
                  <a:lnTo>
                    <a:pt x="394" y="1403"/>
                  </a:lnTo>
                  <a:lnTo>
                    <a:pt x="384" y="1417"/>
                  </a:lnTo>
                  <a:lnTo>
                    <a:pt x="371" y="1428"/>
                  </a:lnTo>
                  <a:lnTo>
                    <a:pt x="355" y="1435"/>
                  </a:lnTo>
                  <a:lnTo>
                    <a:pt x="338" y="1439"/>
                  </a:lnTo>
                  <a:lnTo>
                    <a:pt x="302" y="1445"/>
                  </a:lnTo>
                  <a:lnTo>
                    <a:pt x="269" y="1457"/>
                  </a:lnTo>
                  <a:lnTo>
                    <a:pt x="237" y="1474"/>
                  </a:lnTo>
                  <a:lnTo>
                    <a:pt x="209" y="1496"/>
                  </a:lnTo>
                  <a:lnTo>
                    <a:pt x="186" y="1521"/>
                  </a:lnTo>
                  <a:lnTo>
                    <a:pt x="167" y="1550"/>
                  </a:lnTo>
                  <a:lnTo>
                    <a:pt x="152" y="1583"/>
                  </a:lnTo>
                  <a:lnTo>
                    <a:pt x="142" y="1618"/>
                  </a:lnTo>
                  <a:lnTo>
                    <a:pt x="139" y="1654"/>
                  </a:lnTo>
                  <a:lnTo>
                    <a:pt x="139" y="1851"/>
                  </a:lnTo>
                  <a:lnTo>
                    <a:pt x="142" y="1887"/>
                  </a:lnTo>
                  <a:lnTo>
                    <a:pt x="152" y="1922"/>
                  </a:lnTo>
                  <a:lnTo>
                    <a:pt x="167" y="1954"/>
                  </a:lnTo>
                  <a:lnTo>
                    <a:pt x="186" y="1984"/>
                  </a:lnTo>
                  <a:lnTo>
                    <a:pt x="209" y="2010"/>
                  </a:lnTo>
                  <a:lnTo>
                    <a:pt x="237" y="2031"/>
                  </a:lnTo>
                  <a:lnTo>
                    <a:pt x="269" y="2048"/>
                  </a:lnTo>
                  <a:lnTo>
                    <a:pt x="302" y="2060"/>
                  </a:lnTo>
                  <a:lnTo>
                    <a:pt x="338" y="2066"/>
                  </a:lnTo>
                  <a:lnTo>
                    <a:pt x="355" y="2069"/>
                  </a:lnTo>
                  <a:lnTo>
                    <a:pt x="371" y="2077"/>
                  </a:lnTo>
                  <a:lnTo>
                    <a:pt x="384" y="2087"/>
                  </a:lnTo>
                  <a:lnTo>
                    <a:pt x="394" y="2101"/>
                  </a:lnTo>
                  <a:lnTo>
                    <a:pt x="401" y="2117"/>
                  </a:lnTo>
                  <a:lnTo>
                    <a:pt x="427" y="2203"/>
                  </a:lnTo>
                  <a:lnTo>
                    <a:pt x="458" y="2288"/>
                  </a:lnTo>
                  <a:lnTo>
                    <a:pt x="495" y="2370"/>
                  </a:lnTo>
                  <a:lnTo>
                    <a:pt x="538" y="2450"/>
                  </a:lnTo>
                  <a:lnTo>
                    <a:pt x="545" y="2466"/>
                  </a:lnTo>
                  <a:lnTo>
                    <a:pt x="547" y="2483"/>
                  </a:lnTo>
                  <a:lnTo>
                    <a:pt x="546" y="2500"/>
                  </a:lnTo>
                  <a:lnTo>
                    <a:pt x="540" y="2516"/>
                  </a:lnTo>
                  <a:lnTo>
                    <a:pt x="530" y="2530"/>
                  </a:lnTo>
                  <a:lnTo>
                    <a:pt x="511" y="2556"/>
                  </a:lnTo>
                  <a:lnTo>
                    <a:pt x="496" y="2585"/>
                  </a:lnTo>
                  <a:lnTo>
                    <a:pt x="486" y="2616"/>
                  </a:lnTo>
                  <a:lnTo>
                    <a:pt x="480" y="2647"/>
                  </a:lnTo>
                  <a:lnTo>
                    <a:pt x="479" y="2679"/>
                  </a:lnTo>
                  <a:lnTo>
                    <a:pt x="482" y="2711"/>
                  </a:lnTo>
                  <a:lnTo>
                    <a:pt x="491" y="2740"/>
                  </a:lnTo>
                  <a:lnTo>
                    <a:pt x="504" y="2770"/>
                  </a:lnTo>
                  <a:lnTo>
                    <a:pt x="521" y="2798"/>
                  </a:lnTo>
                  <a:lnTo>
                    <a:pt x="542" y="2823"/>
                  </a:lnTo>
                  <a:lnTo>
                    <a:pt x="681" y="2962"/>
                  </a:lnTo>
                  <a:lnTo>
                    <a:pt x="706" y="2983"/>
                  </a:lnTo>
                  <a:lnTo>
                    <a:pt x="733" y="3000"/>
                  </a:lnTo>
                  <a:lnTo>
                    <a:pt x="763" y="3013"/>
                  </a:lnTo>
                  <a:lnTo>
                    <a:pt x="794" y="3021"/>
                  </a:lnTo>
                  <a:lnTo>
                    <a:pt x="825" y="3024"/>
                  </a:lnTo>
                  <a:lnTo>
                    <a:pt x="857" y="3023"/>
                  </a:lnTo>
                  <a:lnTo>
                    <a:pt x="887" y="3018"/>
                  </a:lnTo>
                  <a:lnTo>
                    <a:pt x="918" y="3007"/>
                  </a:lnTo>
                  <a:lnTo>
                    <a:pt x="947" y="2992"/>
                  </a:lnTo>
                  <a:lnTo>
                    <a:pt x="974" y="2973"/>
                  </a:lnTo>
                  <a:lnTo>
                    <a:pt x="987" y="2964"/>
                  </a:lnTo>
                  <a:lnTo>
                    <a:pt x="1002" y="2958"/>
                  </a:lnTo>
                  <a:lnTo>
                    <a:pt x="1019" y="2956"/>
                  </a:lnTo>
                  <a:lnTo>
                    <a:pt x="1036" y="2958"/>
                  </a:lnTo>
                  <a:lnTo>
                    <a:pt x="1053" y="2966"/>
                  </a:lnTo>
                  <a:lnTo>
                    <a:pt x="1133" y="3008"/>
                  </a:lnTo>
                  <a:lnTo>
                    <a:pt x="1215" y="3046"/>
                  </a:lnTo>
                  <a:lnTo>
                    <a:pt x="1300" y="3077"/>
                  </a:lnTo>
                  <a:lnTo>
                    <a:pt x="1386" y="3103"/>
                  </a:lnTo>
                  <a:lnTo>
                    <a:pt x="1402" y="3110"/>
                  </a:lnTo>
                  <a:lnTo>
                    <a:pt x="1416" y="3120"/>
                  </a:lnTo>
                  <a:lnTo>
                    <a:pt x="1426" y="3133"/>
                  </a:lnTo>
                  <a:lnTo>
                    <a:pt x="1434" y="3149"/>
                  </a:lnTo>
                  <a:lnTo>
                    <a:pt x="1437" y="3166"/>
                  </a:lnTo>
                  <a:lnTo>
                    <a:pt x="1443" y="3202"/>
                  </a:lnTo>
                  <a:lnTo>
                    <a:pt x="1455" y="3236"/>
                  </a:lnTo>
                  <a:lnTo>
                    <a:pt x="1472" y="3267"/>
                  </a:lnTo>
                  <a:lnTo>
                    <a:pt x="1493" y="3294"/>
                  </a:lnTo>
                  <a:lnTo>
                    <a:pt x="1520" y="3318"/>
                  </a:lnTo>
                  <a:lnTo>
                    <a:pt x="1549" y="3338"/>
                  </a:lnTo>
                  <a:lnTo>
                    <a:pt x="1581" y="3352"/>
                  </a:lnTo>
                  <a:lnTo>
                    <a:pt x="1615" y="3361"/>
                  </a:lnTo>
                  <a:lnTo>
                    <a:pt x="1653" y="3365"/>
                  </a:lnTo>
                  <a:lnTo>
                    <a:pt x="1848" y="3365"/>
                  </a:lnTo>
                  <a:lnTo>
                    <a:pt x="1885" y="3361"/>
                  </a:lnTo>
                  <a:lnTo>
                    <a:pt x="1919" y="3352"/>
                  </a:lnTo>
                  <a:lnTo>
                    <a:pt x="1952" y="3338"/>
                  </a:lnTo>
                  <a:lnTo>
                    <a:pt x="1981" y="3318"/>
                  </a:lnTo>
                  <a:lnTo>
                    <a:pt x="2008" y="3294"/>
                  </a:lnTo>
                  <a:lnTo>
                    <a:pt x="2029" y="3267"/>
                  </a:lnTo>
                  <a:lnTo>
                    <a:pt x="2046" y="3236"/>
                  </a:lnTo>
                  <a:lnTo>
                    <a:pt x="2058" y="3202"/>
                  </a:lnTo>
                  <a:lnTo>
                    <a:pt x="2064" y="3166"/>
                  </a:lnTo>
                  <a:lnTo>
                    <a:pt x="2067" y="3149"/>
                  </a:lnTo>
                  <a:lnTo>
                    <a:pt x="2075" y="3133"/>
                  </a:lnTo>
                  <a:lnTo>
                    <a:pt x="2085" y="3120"/>
                  </a:lnTo>
                  <a:lnTo>
                    <a:pt x="2099" y="3110"/>
                  </a:lnTo>
                  <a:lnTo>
                    <a:pt x="2115" y="3103"/>
                  </a:lnTo>
                  <a:lnTo>
                    <a:pt x="2201" y="3077"/>
                  </a:lnTo>
                  <a:lnTo>
                    <a:pt x="2286" y="3046"/>
                  </a:lnTo>
                  <a:lnTo>
                    <a:pt x="2368" y="3008"/>
                  </a:lnTo>
                  <a:lnTo>
                    <a:pt x="2448" y="2966"/>
                  </a:lnTo>
                  <a:lnTo>
                    <a:pt x="2464" y="2959"/>
                  </a:lnTo>
                  <a:lnTo>
                    <a:pt x="2481" y="2956"/>
                  </a:lnTo>
                  <a:lnTo>
                    <a:pt x="2497" y="2958"/>
                  </a:lnTo>
                  <a:lnTo>
                    <a:pt x="2513" y="2964"/>
                  </a:lnTo>
                  <a:lnTo>
                    <a:pt x="2527" y="2973"/>
                  </a:lnTo>
                  <a:lnTo>
                    <a:pt x="2554" y="2992"/>
                  </a:lnTo>
                  <a:lnTo>
                    <a:pt x="2583" y="3007"/>
                  </a:lnTo>
                  <a:lnTo>
                    <a:pt x="2614" y="3018"/>
                  </a:lnTo>
                  <a:lnTo>
                    <a:pt x="2644" y="3023"/>
                  </a:lnTo>
                  <a:lnTo>
                    <a:pt x="2676" y="3024"/>
                  </a:lnTo>
                  <a:lnTo>
                    <a:pt x="2707" y="3021"/>
                  </a:lnTo>
                  <a:lnTo>
                    <a:pt x="2738" y="3013"/>
                  </a:lnTo>
                  <a:lnTo>
                    <a:pt x="2768" y="3000"/>
                  </a:lnTo>
                  <a:lnTo>
                    <a:pt x="2795" y="2983"/>
                  </a:lnTo>
                  <a:lnTo>
                    <a:pt x="2820" y="2962"/>
                  </a:lnTo>
                  <a:lnTo>
                    <a:pt x="2959" y="2823"/>
                  </a:lnTo>
                  <a:lnTo>
                    <a:pt x="2980" y="2798"/>
                  </a:lnTo>
                  <a:lnTo>
                    <a:pt x="2997" y="2770"/>
                  </a:lnTo>
                  <a:lnTo>
                    <a:pt x="3010" y="2740"/>
                  </a:lnTo>
                  <a:lnTo>
                    <a:pt x="3018" y="2711"/>
                  </a:lnTo>
                  <a:lnTo>
                    <a:pt x="3022" y="2679"/>
                  </a:lnTo>
                  <a:lnTo>
                    <a:pt x="3021" y="2647"/>
                  </a:lnTo>
                  <a:lnTo>
                    <a:pt x="3015" y="2616"/>
                  </a:lnTo>
                  <a:lnTo>
                    <a:pt x="3005" y="2586"/>
                  </a:lnTo>
                  <a:lnTo>
                    <a:pt x="2990" y="2556"/>
                  </a:lnTo>
                  <a:lnTo>
                    <a:pt x="2971" y="2530"/>
                  </a:lnTo>
                  <a:lnTo>
                    <a:pt x="2961" y="2516"/>
                  </a:lnTo>
                  <a:lnTo>
                    <a:pt x="2955" y="2500"/>
                  </a:lnTo>
                  <a:lnTo>
                    <a:pt x="2954" y="2483"/>
                  </a:lnTo>
                  <a:lnTo>
                    <a:pt x="2956" y="2466"/>
                  </a:lnTo>
                  <a:lnTo>
                    <a:pt x="2963" y="2450"/>
                  </a:lnTo>
                  <a:lnTo>
                    <a:pt x="3006" y="2370"/>
                  </a:lnTo>
                  <a:lnTo>
                    <a:pt x="3043" y="2288"/>
                  </a:lnTo>
                  <a:lnTo>
                    <a:pt x="3074" y="2203"/>
                  </a:lnTo>
                  <a:lnTo>
                    <a:pt x="3100" y="2117"/>
                  </a:lnTo>
                  <a:lnTo>
                    <a:pt x="3107" y="2101"/>
                  </a:lnTo>
                  <a:lnTo>
                    <a:pt x="3117" y="2087"/>
                  </a:lnTo>
                  <a:lnTo>
                    <a:pt x="3130" y="2077"/>
                  </a:lnTo>
                  <a:lnTo>
                    <a:pt x="3146" y="2069"/>
                  </a:lnTo>
                  <a:lnTo>
                    <a:pt x="3163" y="2066"/>
                  </a:lnTo>
                  <a:lnTo>
                    <a:pt x="3199" y="2060"/>
                  </a:lnTo>
                  <a:lnTo>
                    <a:pt x="3232" y="2048"/>
                  </a:lnTo>
                  <a:lnTo>
                    <a:pt x="3264" y="2031"/>
                  </a:lnTo>
                  <a:lnTo>
                    <a:pt x="3292" y="2010"/>
                  </a:lnTo>
                  <a:lnTo>
                    <a:pt x="3315" y="1984"/>
                  </a:lnTo>
                  <a:lnTo>
                    <a:pt x="3334" y="1954"/>
                  </a:lnTo>
                  <a:lnTo>
                    <a:pt x="3349" y="1922"/>
                  </a:lnTo>
                  <a:lnTo>
                    <a:pt x="3359" y="1887"/>
                  </a:lnTo>
                  <a:lnTo>
                    <a:pt x="3362" y="1851"/>
                  </a:lnTo>
                  <a:lnTo>
                    <a:pt x="3362" y="1654"/>
                  </a:lnTo>
                  <a:lnTo>
                    <a:pt x="3359" y="1618"/>
                  </a:lnTo>
                  <a:lnTo>
                    <a:pt x="3349" y="1583"/>
                  </a:lnTo>
                  <a:lnTo>
                    <a:pt x="3334" y="1550"/>
                  </a:lnTo>
                  <a:lnTo>
                    <a:pt x="3315" y="1521"/>
                  </a:lnTo>
                  <a:lnTo>
                    <a:pt x="3292" y="1496"/>
                  </a:lnTo>
                  <a:lnTo>
                    <a:pt x="3264" y="1474"/>
                  </a:lnTo>
                  <a:lnTo>
                    <a:pt x="3232" y="1457"/>
                  </a:lnTo>
                  <a:lnTo>
                    <a:pt x="3199" y="1445"/>
                  </a:lnTo>
                  <a:lnTo>
                    <a:pt x="3163" y="1439"/>
                  </a:lnTo>
                  <a:lnTo>
                    <a:pt x="3146" y="1435"/>
                  </a:lnTo>
                  <a:lnTo>
                    <a:pt x="3130" y="1428"/>
                  </a:lnTo>
                  <a:lnTo>
                    <a:pt x="3117" y="1417"/>
                  </a:lnTo>
                  <a:lnTo>
                    <a:pt x="3107" y="1403"/>
                  </a:lnTo>
                  <a:lnTo>
                    <a:pt x="3100" y="1387"/>
                  </a:lnTo>
                  <a:lnTo>
                    <a:pt x="3074" y="1301"/>
                  </a:lnTo>
                  <a:lnTo>
                    <a:pt x="3043" y="1217"/>
                  </a:lnTo>
                  <a:lnTo>
                    <a:pt x="3006" y="1134"/>
                  </a:lnTo>
                  <a:lnTo>
                    <a:pt x="2963" y="1056"/>
                  </a:lnTo>
                  <a:lnTo>
                    <a:pt x="2956" y="1038"/>
                  </a:lnTo>
                  <a:lnTo>
                    <a:pt x="2954" y="1023"/>
                  </a:lnTo>
                  <a:lnTo>
                    <a:pt x="2955" y="1006"/>
                  </a:lnTo>
                  <a:lnTo>
                    <a:pt x="2961" y="990"/>
                  </a:lnTo>
                  <a:lnTo>
                    <a:pt x="2971" y="975"/>
                  </a:lnTo>
                  <a:lnTo>
                    <a:pt x="2990" y="948"/>
                  </a:lnTo>
                  <a:lnTo>
                    <a:pt x="3005" y="919"/>
                  </a:lnTo>
                  <a:lnTo>
                    <a:pt x="3015" y="889"/>
                  </a:lnTo>
                  <a:lnTo>
                    <a:pt x="3021" y="858"/>
                  </a:lnTo>
                  <a:lnTo>
                    <a:pt x="3022" y="826"/>
                  </a:lnTo>
                  <a:lnTo>
                    <a:pt x="3018" y="795"/>
                  </a:lnTo>
                  <a:lnTo>
                    <a:pt x="3010" y="764"/>
                  </a:lnTo>
                  <a:lnTo>
                    <a:pt x="2997" y="734"/>
                  </a:lnTo>
                  <a:lnTo>
                    <a:pt x="2980" y="707"/>
                  </a:lnTo>
                  <a:lnTo>
                    <a:pt x="2959" y="682"/>
                  </a:lnTo>
                  <a:lnTo>
                    <a:pt x="2820" y="543"/>
                  </a:lnTo>
                  <a:lnTo>
                    <a:pt x="2795" y="522"/>
                  </a:lnTo>
                  <a:lnTo>
                    <a:pt x="2768" y="505"/>
                  </a:lnTo>
                  <a:lnTo>
                    <a:pt x="2738" y="492"/>
                  </a:lnTo>
                  <a:lnTo>
                    <a:pt x="2707" y="484"/>
                  </a:lnTo>
                  <a:lnTo>
                    <a:pt x="2676" y="480"/>
                  </a:lnTo>
                  <a:lnTo>
                    <a:pt x="2644" y="481"/>
                  </a:lnTo>
                  <a:lnTo>
                    <a:pt x="2614" y="488"/>
                  </a:lnTo>
                  <a:lnTo>
                    <a:pt x="2583" y="497"/>
                  </a:lnTo>
                  <a:lnTo>
                    <a:pt x="2554" y="512"/>
                  </a:lnTo>
                  <a:lnTo>
                    <a:pt x="2527" y="532"/>
                  </a:lnTo>
                  <a:lnTo>
                    <a:pt x="2513" y="542"/>
                  </a:lnTo>
                  <a:lnTo>
                    <a:pt x="2497" y="547"/>
                  </a:lnTo>
                  <a:lnTo>
                    <a:pt x="2481" y="548"/>
                  </a:lnTo>
                  <a:lnTo>
                    <a:pt x="2464" y="546"/>
                  </a:lnTo>
                  <a:lnTo>
                    <a:pt x="2448" y="540"/>
                  </a:lnTo>
                  <a:lnTo>
                    <a:pt x="2368" y="497"/>
                  </a:lnTo>
                  <a:lnTo>
                    <a:pt x="2286" y="460"/>
                  </a:lnTo>
                  <a:lnTo>
                    <a:pt x="2201" y="428"/>
                  </a:lnTo>
                  <a:lnTo>
                    <a:pt x="2115" y="401"/>
                  </a:lnTo>
                  <a:lnTo>
                    <a:pt x="2099" y="395"/>
                  </a:lnTo>
                  <a:lnTo>
                    <a:pt x="2085" y="384"/>
                  </a:lnTo>
                  <a:lnTo>
                    <a:pt x="2075" y="372"/>
                  </a:lnTo>
                  <a:lnTo>
                    <a:pt x="2067" y="357"/>
                  </a:lnTo>
                  <a:lnTo>
                    <a:pt x="2064" y="340"/>
                  </a:lnTo>
                  <a:lnTo>
                    <a:pt x="2058" y="304"/>
                  </a:lnTo>
                  <a:lnTo>
                    <a:pt x="2046" y="269"/>
                  </a:lnTo>
                  <a:lnTo>
                    <a:pt x="2029" y="239"/>
                  </a:lnTo>
                  <a:lnTo>
                    <a:pt x="2008" y="211"/>
                  </a:lnTo>
                  <a:lnTo>
                    <a:pt x="1981" y="187"/>
                  </a:lnTo>
                  <a:lnTo>
                    <a:pt x="1952" y="167"/>
                  </a:lnTo>
                  <a:lnTo>
                    <a:pt x="1919" y="152"/>
                  </a:lnTo>
                  <a:lnTo>
                    <a:pt x="1885" y="144"/>
                  </a:lnTo>
                  <a:lnTo>
                    <a:pt x="1848" y="141"/>
                  </a:lnTo>
                  <a:lnTo>
                    <a:pt x="1653" y="141"/>
                  </a:lnTo>
                  <a:close/>
                  <a:moveTo>
                    <a:pt x="1653" y="0"/>
                  </a:moveTo>
                  <a:lnTo>
                    <a:pt x="1848" y="0"/>
                  </a:lnTo>
                  <a:lnTo>
                    <a:pt x="1894" y="4"/>
                  </a:lnTo>
                  <a:lnTo>
                    <a:pt x="1938" y="12"/>
                  </a:lnTo>
                  <a:lnTo>
                    <a:pt x="1979" y="26"/>
                  </a:lnTo>
                  <a:lnTo>
                    <a:pt x="2017" y="44"/>
                  </a:lnTo>
                  <a:lnTo>
                    <a:pt x="2054" y="67"/>
                  </a:lnTo>
                  <a:lnTo>
                    <a:pt x="2087" y="94"/>
                  </a:lnTo>
                  <a:lnTo>
                    <a:pt x="2117" y="125"/>
                  </a:lnTo>
                  <a:lnTo>
                    <a:pt x="2144" y="159"/>
                  </a:lnTo>
                  <a:lnTo>
                    <a:pt x="2166" y="197"/>
                  </a:lnTo>
                  <a:lnTo>
                    <a:pt x="2183" y="237"/>
                  </a:lnTo>
                  <a:lnTo>
                    <a:pt x="2195" y="279"/>
                  </a:lnTo>
                  <a:lnTo>
                    <a:pt x="2268" y="304"/>
                  </a:lnTo>
                  <a:lnTo>
                    <a:pt x="2339" y="330"/>
                  </a:lnTo>
                  <a:lnTo>
                    <a:pt x="2408" y="362"/>
                  </a:lnTo>
                  <a:lnTo>
                    <a:pt x="2477" y="396"/>
                  </a:lnTo>
                  <a:lnTo>
                    <a:pt x="2516" y="375"/>
                  </a:lnTo>
                  <a:lnTo>
                    <a:pt x="2556" y="359"/>
                  </a:lnTo>
                  <a:lnTo>
                    <a:pt x="2598" y="348"/>
                  </a:lnTo>
                  <a:lnTo>
                    <a:pt x="2641" y="342"/>
                  </a:lnTo>
                  <a:lnTo>
                    <a:pt x="2684" y="342"/>
                  </a:lnTo>
                  <a:lnTo>
                    <a:pt x="2726" y="346"/>
                  </a:lnTo>
                  <a:lnTo>
                    <a:pt x="2769" y="356"/>
                  </a:lnTo>
                  <a:lnTo>
                    <a:pt x="2809" y="371"/>
                  </a:lnTo>
                  <a:lnTo>
                    <a:pt x="2848" y="390"/>
                  </a:lnTo>
                  <a:lnTo>
                    <a:pt x="2885" y="414"/>
                  </a:lnTo>
                  <a:lnTo>
                    <a:pt x="2919" y="445"/>
                  </a:lnTo>
                  <a:lnTo>
                    <a:pt x="3058" y="583"/>
                  </a:lnTo>
                  <a:lnTo>
                    <a:pt x="3088" y="617"/>
                  </a:lnTo>
                  <a:lnTo>
                    <a:pt x="3112" y="653"/>
                  </a:lnTo>
                  <a:lnTo>
                    <a:pt x="3132" y="693"/>
                  </a:lnTo>
                  <a:lnTo>
                    <a:pt x="3146" y="733"/>
                  </a:lnTo>
                  <a:lnTo>
                    <a:pt x="3156" y="776"/>
                  </a:lnTo>
                  <a:lnTo>
                    <a:pt x="3161" y="818"/>
                  </a:lnTo>
                  <a:lnTo>
                    <a:pt x="3160" y="862"/>
                  </a:lnTo>
                  <a:lnTo>
                    <a:pt x="3155" y="904"/>
                  </a:lnTo>
                  <a:lnTo>
                    <a:pt x="3143" y="946"/>
                  </a:lnTo>
                  <a:lnTo>
                    <a:pt x="3127" y="986"/>
                  </a:lnTo>
                  <a:lnTo>
                    <a:pt x="3106" y="1026"/>
                  </a:lnTo>
                  <a:lnTo>
                    <a:pt x="3141" y="1094"/>
                  </a:lnTo>
                  <a:lnTo>
                    <a:pt x="3172" y="1163"/>
                  </a:lnTo>
                  <a:lnTo>
                    <a:pt x="3199" y="1234"/>
                  </a:lnTo>
                  <a:lnTo>
                    <a:pt x="3223" y="1308"/>
                  </a:lnTo>
                  <a:lnTo>
                    <a:pt x="3265" y="1319"/>
                  </a:lnTo>
                  <a:lnTo>
                    <a:pt x="3305" y="1337"/>
                  </a:lnTo>
                  <a:lnTo>
                    <a:pt x="3343" y="1359"/>
                  </a:lnTo>
                  <a:lnTo>
                    <a:pt x="3377" y="1385"/>
                  </a:lnTo>
                  <a:lnTo>
                    <a:pt x="3407" y="1415"/>
                  </a:lnTo>
                  <a:lnTo>
                    <a:pt x="3434" y="1448"/>
                  </a:lnTo>
                  <a:lnTo>
                    <a:pt x="3457" y="1485"/>
                  </a:lnTo>
                  <a:lnTo>
                    <a:pt x="3475" y="1525"/>
                  </a:lnTo>
                  <a:lnTo>
                    <a:pt x="3489" y="1566"/>
                  </a:lnTo>
                  <a:lnTo>
                    <a:pt x="3498" y="1610"/>
                  </a:lnTo>
                  <a:lnTo>
                    <a:pt x="3501" y="1654"/>
                  </a:lnTo>
                  <a:lnTo>
                    <a:pt x="3501" y="1851"/>
                  </a:lnTo>
                  <a:lnTo>
                    <a:pt x="3498" y="1896"/>
                  </a:lnTo>
                  <a:lnTo>
                    <a:pt x="3489" y="1939"/>
                  </a:lnTo>
                  <a:lnTo>
                    <a:pt x="3475" y="1981"/>
                  </a:lnTo>
                  <a:lnTo>
                    <a:pt x="3457" y="2020"/>
                  </a:lnTo>
                  <a:lnTo>
                    <a:pt x="3434" y="2056"/>
                  </a:lnTo>
                  <a:lnTo>
                    <a:pt x="3407" y="2089"/>
                  </a:lnTo>
                  <a:lnTo>
                    <a:pt x="3377" y="2120"/>
                  </a:lnTo>
                  <a:lnTo>
                    <a:pt x="3343" y="2146"/>
                  </a:lnTo>
                  <a:lnTo>
                    <a:pt x="3305" y="2168"/>
                  </a:lnTo>
                  <a:lnTo>
                    <a:pt x="3265" y="2185"/>
                  </a:lnTo>
                  <a:lnTo>
                    <a:pt x="3223" y="2198"/>
                  </a:lnTo>
                  <a:lnTo>
                    <a:pt x="3199" y="2270"/>
                  </a:lnTo>
                  <a:lnTo>
                    <a:pt x="3172" y="2341"/>
                  </a:lnTo>
                  <a:lnTo>
                    <a:pt x="3141" y="2412"/>
                  </a:lnTo>
                  <a:lnTo>
                    <a:pt x="3106" y="2480"/>
                  </a:lnTo>
                  <a:lnTo>
                    <a:pt x="3127" y="2518"/>
                  </a:lnTo>
                  <a:lnTo>
                    <a:pt x="3143" y="2558"/>
                  </a:lnTo>
                  <a:lnTo>
                    <a:pt x="3155" y="2601"/>
                  </a:lnTo>
                  <a:lnTo>
                    <a:pt x="3160" y="2644"/>
                  </a:lnTo>
                  <a:lnTo>
                    <a:pt x="3161" y="2686"/>
                  </a:lnTo>
                  <a:lnTo>
                    <a:pt x="3156" y="2730"/>
                  </a:lnTo>
                  <a:lnTo>
                    <a:pt x="3146" y="2771"/>
                  </a:lnTo>
                  <a:lnTo>
                    <a:pt x="3132" y="2812"/>
                  </a:lnTo>
                  <a:lnTo>
                    <a:pt x="3112" y="2851"/>
                  </a:lnTo>
                  <a:lnTo>
                    <a:pt x="3088" y="2888"/>
                  </a:lnTo>
                  <a:lnTo>
                    <a:pt x="3058" y="2921"/>
                  </a:lnTo>
                  <a:lnTo>
                    <a:pt x="2919" y="3060"/>
                  </a:lnTo>
                  <a:lnTo>
                    <a:pt x="2885" y="3090"/>
                  </a:lnTo>
                  <a:lnTo>
                    <a:pt x="2848" y="3115"/>
                  </a:lnTo>
                  <a:lnTo>
                    <a:pt x="2809" y="3135"/>
                  </a:lnTo>
                  <a:lnTo>
                    <a:pt x="2769" y="3150"/>
                  </a:lnTo>
                  <a:lnTo>
                    <a:pt x="2726" y="3159"/>
                  </a:lnTo>
                  <a:lnTo>
                    <a:pt x="2684" y="3164"/>
                  </a:lnTo>
                  <a:lnTo>
                    <a:pt x="2641" y="3163"/>
                  </a:lnTo>
                  <a:lnTo>
                    <a:pt x="2598" y="3157"/>
                  </a:lnTo>
                  <a:lnTo>
                    <a:pt x="2556" y="3147"/>
                  </a:lnTo>
                  <a:lnTo>
                    <a:pt x="2516" y="3131"/>
                  </a:lnTo>
                  <a:lnTo>
                    <a:pt x="2477" y="3109"/>
                  </a:lnTo>
                  <a:lnTo>
                    <a:pt x="2408" y="3143"/>
                  </a:lnTo>
                  <a:lnTo>
                    <a:pt x="2339" y="3174"/>
                  </a:lnTo>
                  <a:lnTo>
                    <a:pt x="2268" y="3202"/>
                  </a:lnTo>
                  <a:lnTo>
                    <a:pt x="2195" y="3225"/>
                  </a:lnTo>
                  <a:lnTo>
                    <a:pt x="2183" y="3268"/>
                  </a:lnTo>
                  <a:lnTo>
                    <a:pt x="2166" y="3308"/>
                  </a:lnTo>
                  <a:lnTo>
                    <a:pt x="2144" y="3346"/>
                  </a:lnTo>
                  <a:lnTo>
                    <a:pt x="2117" y="3380"/>
                  </a:lnTo>
                  <a:lnTo>
                    <a:pt x="2087" y="3410"/>
                  </a:lnTo>
                  <a:lnTo>
                    <a:pt x="2054" y="3438"/>
                  </a:lnTo>
                  <a:lnTo>
                    <a:pt x="2017" y="3460"/>
                  </a:lnTo>
                  <a:lnTo>
                    <a:pt x="1979" y="3480"/>
                  </a:lnTo>
                  <a:lnTo>
                    <a:pt x="1938" y="3492"/>
                  </a:lnTo>
                  <a:lnTo>
                    <a:pt x="1894" y="3501"/>
                  </a:lnTo>
                  <a:lnTo>
                    <a:pt x="1848" y="3504"/>
                  </a:lnTo>
                  <a:lnTo>
                    <a:pt x="1653" y="3504"/>
                  </a:lnTo>
                  <a:lnTo>
                    <a:pt x="1607" y="3501"/>
                  </a:lnTo>
                  <a:lnTo>
                    <a:pt x="1563" y="3492"/>
                  </a:lnTo>
                  <a:lnTo>
                    <a:pt x="1522" y="3480"/>
                  </a:lnTo>
                  <a:lnTo>
                    <a:pt x="1484" y="3460"/>
                  </a:lnTo>
                  <a:lnTo>
                    <a:pt x="1446" y="3438"/>
                  </a:lnTo>
                  <a:lnTo>
                    <a:pt x="1414" y="3410"/>
                  </a:lnTo>
                  <a:lnTo>
                    <a:pt x="1384" y="3380"/>
                  </a:lnTo>
                  <a:lnTo>
                    <a:pt x="1357" y="3346"/>
                  </a:lnTo>
                  <a:lnTo>
                    <a:pt x="1335" y="3308"/>
                  </a:lnTo>
                  <a:lnTo>
                    <a:pt x="1318" y="3268"/>
                  </a:lnTo>
                  <a:lnTo>
                    <a:pt x="1306" y="3225"/>
                  </a:lnTo>
                  <a:lnTo>
                    <a:pt x="1233" y="3202"/>
                  </a:lnTo>
                  <a:lnTo>
                    <a:pt x="1162" y="3174"/>
                  </a:lnTo>
                  <a:lnTo>
                    <a:pt x="1093" y="3143"/>
                  </a:lnTo>
                  <a:lnTo>
                    <a:pt x="1023" y="3109"/>
                  </a:lnTo>
                  <a:lnTo>
                    <a:pt x="985" y="3131"/>
                  </a:lnTo>
                  <a:lnTo>
                    <a:pt x="945" y="3147"/>
                  </a:lnTo>
                  <a:lnTo>
                    <a:pt x="903" y="3157"/>
                  </a:lnTo>
                  <a:lnTo>
                    <a:pt x="860" y="3163"/>
                  </a:lnTo>
                  <a:lnTo>
                    <a:pt x="817" y="3164"/>
                  </a:lnTo>
                  <a:lnTo>
                    <a:pt x="775" y="3159"/>
                  </a:lnTo>
                  <a:lnTo>
                    <a:pt x="732" y="3150"/>
                  </a:lnTo>
                  <a:lnTo>
                    <a:pt x="692" y="3135"/>
                  </a:lnTo>
                  <a:lnTo>
                    <a:pt x="653" y="3115"/>
                  </a:lnTo>
                  <a:lnTo>
                    <a:pt x="616" y="3090"/>
                  </a:lnTo>
                  <a:lnTo>
                    <a:pt x="582" y="3060"/>
                  </a:lnTo>
                  <a:lnTo>
                    <a:pt x="443" y="2921"/>
                  </a:lnTo>
                  <a:lnTo>
                    <a:pt x="413" y="2888"/>
                  </a:lnTo>
                  <a:lnTo>
                    <a:pt x="389" y="2851"/>
                  </a:lnTo>
                  <a:lnTo>
                    <a:pt x="369" y="2812"/>
                  </a:lnTo>
                  <a:lnTo>
                    <a:pt x="355" y="2771"/>
                  </a:lnTo>
                  <a:lnTo>
                    <a:pt x="345" y="2730"/>
                  </a:lnTo>
                  <a:lnTo>
                    <a:pt x="340" y="2686"/>
                  </a:lnTo>
                  <a:lnTo>
                    <a:pt x="341" y="2644"/>
                  </a:lnTo>
                  <a:lnTo>
                    <a:pt x="346" y="2601"/>
                  </a:lnTo>
                  <a:lnTo>
                    <a:pt x="358" y="2558"/>
                  </a:lnTo>
                  <a:lnTo>
                    <a:pt x="374" y="2518"/>
                  </a:lnTo>
                  <a:lnTo>
                    <a:pt x="395" y="2480"/>
                  </a:lnTo>
                  <a:lnTo>
                    <a:pt x="360" y="2412"/>
                  </a:lnTo>
                  <a:lnTo>
                    <a:pt x="329" y="2341"/>
                  </a:lnTo>
                  <a:lnTo>
                    <a:pt x="302" y="2270"/>
                  </a:lnTo>
                  <a:lnTo>
                    <a:pt x="278" y="2198"/>
                  </a:lnTo>
                  <a:lnTo>
                    <a:pt x="236" y="2185"/>
                  </a:lnTo>
                  <a:lnTo>
                    <a:pt x="196" y="2168"/>
                  </a:lnTo>
                  <a:lnTo>
                    <a:pt x="158" y="2146"/>
                  </a:lnTo>
                  <a:lnTo>
                    <a:pt x="124" y="2120"/>
                  </a:lnTo>
                  <a:lnTo>
                    <a:pt x="93" y="2089"/>
                  </a:lnTo>
                  <a:lnTo>
                    <a:pt x="67" y="2056"/>
                  </a:lnTo>
                  <a:lnTo>
                    <a:pt x="44" y="2020"/>
                  </a:lnTo>
                  <a:lnTo>
                    <a:pt x="25" y="1981"/>
                  </a:lnTo>
                  <a:lnTo>
                    <a:pt x="12" y="1939"/>
                  </a:lnTo>
                  <a:lnTo>
                    <a:pt x="3" y="1896"/>
                  </a:lnTo>
                  <a:lnTo>
                    <a:pt x="0" y="1851"/>
                  </a:lnTo>
                  <a:lnTo>
                    <a:pt x="0" y="1654"/>
                  </a:lnTo>
                  <a:lnTo>
                    <a:pt x="3" y="1610"/>
                  </a:lnTo>
                  <a:lnTo>
                    <a:pt x="12" y="1566"/>
                  </a:lnTo>
                  <a:lnTo>
                    <a:pt x="25" y="1525"/>
                  </a:lnTo>
                  <a:lnTo>
                    <a:pt x="44" y="1485"/>
                  </a:lnTo>
                  <a:lnTo>
                    <a:pt x="67" y="1448"/>
                  </a:lnTo>
                  <a:lnTo>
                    <a:pt x="93" y="1415"/>
                  </a:lnTo>
                  <a:lnTo>
                    <a:pt x="124" y="1385"/>
                  </a:lnTo>
                  <a:lnTo>
                    <a:pt x="158" y="1359"/>
                  </a:lnTo>
                  <a:lnTo>
                    <a:pt x="196" y="1337"/>
                  </a:lnTo>
                  <a:lnTo>
                    <a:pt x="236" y="1319"/>
                  </a:lnTo>
                  <a:lnTo>
                    <a:pt x="278" y="1308"/>
                  </a:lnTo>
                  <a:lnTo>
                    <a:pt x="302" y="1234"/>
                  </a:lnTo>
                  <a:lnTo>
                    <a:pt x="329" y="1163"/>
                  </a:lnTo>
                  <a:lnTo>
                    <a:pt x="360" y="1094"/>
                  </a:lnTo>
                  <a:lnTo>
                    <a:pt x="395" y="1026"/>
                  </a:lnTo>
                  <a:lnTo>
                    <a:pt x="374" y="986"/>
                  </a:lnTo>
                  <a:lnTo>
                    <a:pt x="358" y="946"/>
                  </a:lnTo>
                  <a:lnTo>
                    <a:pt x="346" y="904"/>
                  </a:lnTo>
                  <a:lnTo>
                    <a:pt x="341" y="862"/>
                  </a:lnTo>
                  <a:lnTo>
                    <a:pt x="340" y="818"/>
                  </a:lnTo>
                  <a:lnTo>
                    <a:pt x="345" y="776"/>
                  </a:lnTo>
                  <a:lnTo>
                    <a:pt x="355" y="733"/>
                  </a:lnTo>
                  <a:lnTo>
                    <a:pt x="369" y="693"/>
                  </a:lnTo>
                  <a:lnTo>
                    <a:pt x="389" y="653"/>
                  </a:lnTo>
                  <a:lnTo>
                    <a:pt x="413" y="617"/>
                  </a:lnTo>
                  <a:lnTo>
                    <a:pt x="443" y="583"/>
                  </a:lnTo>
                  <a:lnTo>
                    <a:pt x="582" y="445"/>
                  </a:lnTo>
                  <a:lnTo>
                    <a:pt x="616" y="414"/>
                  </a:lnTo>
                  <a:lnTo>
                    <a:pt x="653" y="390"/>
                  </a:lnTo>
                  <a:lnTo>
                    <a:pt x="692" y="371"/>
                  </a:lnTo>
                  <a:lnTo>
                    <a:pt x="732" y="356"/>
                  </a:lnTo>
                  <a:lnTo>
                    <a:pt x="775" y="346"/>
                  </a:lnTo>
                  <a:lnTo>
                    <a:pt x="817" y="342"/>
                  </a:lnTo>
                  <a:lnTo>
                    <a:pt x="860" y="342"/>
                  </a:lnTo>
                  <a:lnTo>
                    <a:pt x="903" y="348"/>
                  </a:lnTo>
                  <a:lnTo>
                    <a:pt x="945" y="359"/>
                  </a:lnTo>
                  <a:lnTo>
                    <a:pt x="985" y="375"/>
                  </a:lnTo>
                  <a:lnTo>
                    <a:pt x="1023" y="396"/>
                  </a:lnTo>
                  <a:lnTo>
                    <a:pt x="1093" y="362"/>
                  </a:lnTo>
                  <a:lnTo>
                    <a:pt x="1162" y="330"/>
                  </a:lnTo>
                  <a:lnTo>
                    <a:pt x="1233" y="304"/>
                  </a:lnTo>
                  <a:lnTo>
                    <a:pt x="1306" y="279"/>
                  </a:lnTo>
                  <a:lnTo>
                    <a:pt x="1318" y="237"/>
                  </a:lnTo>
                  <a:lnTo>
                    <a:pt x="1335" y="197"/>
                  </a:lnTo>
                  <a:lnTo>
                    <a:pt x="1357" y="159"/>
                  </a:lnTo>
                  <a:lnTo>
                    <a:pt x="1384" y="125"/>
                  </a:lnTo>
                  <a:lnTo>
                    <a:pt x="1414" y="94"/>
                  </a:lnTo>
                  <a:lnTo>
                    <a:pt x="1446" y="67"/>
                  </a:lnTo>
                  <a:lnTo>
                    <a:pt x="1484" y="44"/>
                  </a:lnTo>
                  <a:lnTo>
                    <a:pt x="1522" y="26"/>
                  </a:lnTo>
                  <a:lnTo>
                    <a:pt x="1563" y="12"/>
                  </a:lnTo>
                  <a:lnTo>
                    <a:pt x="1607" y="4"/>
                  </a:lnTo>
                  <a:lnTo>
                    <a:pt x="16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44">
              <a:extLst>
                <a:ext uri="{FF2B5EF4-FFF2-40B4-BE49-F238E27FC236}">
                  <a16:creationId xmlns:a16="http://schemas.microsoft.com/office/drawing/2014/main" id="{7A8D3A92-E571-A93B-E282-054C7E843C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79576" y="4314825"/>
              <a:ext cx="393700" cy="393700"/>
            </a:xfrm>
            <a:custGeom>
              <a:avLst/>
              <a:gdLst>
                <a:gd name="T0" fmla="*/ 1068 w 2477"/>
                <a:gd name="T1" fmla="*/ 152 h 2477"/>
                <a:gd name="T2" fmla="*/ 830 w 2477"/>
                <a:gd name="T3" fmla="*/ 218 h 2477"/>
                <a:gd name="T4" fmla="*/ 617 w 2477"/>
                <a:gd name="T5" fmla="*/ 333 h 2477"/>
                <a:gd name="T6" fmla="*/ 434 w 2477"/>
                <a:gd name="T7" fmla="*/ 490 h 2477"/>
                <a:gd name="T8" fmla="*/ 290 w 2477"/>
                <a:gd name="T9" fmla="*/ 684 h 2477"/>
                <a:gd name="T10" fmla="*/ 192 w 2477"/>
                <a:gd name="T11" fmla="*/ 907 h 2477"/>
                <a:gd name="T12" fmla="*/ 144 w 2477"/>
                <a:gd name="T13" fmla="*/ 1153 h 2477"/>
                <a:gd name="T14" fmla="*/ 153 w 2477"/>
                <a:gd name="T15" fmla="*/ 1408 h 2477"/>
                <a:gd name="T16" fmla="*/ 219 w 2477"/>
                <a:gd name="T17" fmla="*/ 1647 h 2477"/>
                <a:gd name="T18" fmla="*/ 334 w 2477"/>
                <a:gd name="T19" fmla="*/ 1860 h 2477"/>
                <a:gd name="T20" fmla="*/ 491 w 2477"/>
                <a:gd name="T21" fmla="*/ 2043 h 2477"/>
                <a:gd name="T22" fmla="*/ 685 w 2477"/>
                <a:gd name="T23" fmla="*/ 2187 h 2477"/>
                <a:gd name="T24" fmla="*/ 907 w 2477"/>
                <a:gd name="T25" fmla="*/ 2287 h 2477"/>
                <a:gd name="T26" fmla="*/ 1152 w 2477"/>
                <a:gd name="T27" fmla="*/ 2334 h 2477"/>
                <a:gd name="T28" fmla="*/ 1409 w 2477"/>
                <a:gd name="T29" fmla="*/ 2324 h 2477"/>
                <a:gd name="T30" fmla="*/ 1647 w 2477"/>
                <a:gd name="T31" fmla="*/ 2259 h 2477"/>
                <a:gd name="T32" fmla="*/ 1860 w 2477"/>
                <a:gd name="T33" fmla="*/ 2143 h 2477"/>
                <a:gd name="T34" fmla="*/ 2043 w 2477"/>
                <a:gd name="T35" fmla="*/ 1986 h 2477"/>
                <a:gd name="T36" fmla="*/ 2187 w 2477"/>
                <a:gd name="T37" fmla="*/ 1792 h 2477"/>
                <a:gd name="T38" fmla="*/ 2285 w 2477"/>
                <a:gd name="T39" fmla="*/ 1570 h 2477"/>
                <a:gd name="T40" fmla="*/ 2333 w 2477"/>
                <a:gd name="T41" fmla="*/ 1324 h 2477"/>
                <a:gd name="T42" fmla="*/ 2324 w 2477"/>
                <a:gd name="T43" fmla="*/ 1069 h 2477"/>
                <a:gd name="T44" fmla="*/ 2258 w 2477"/>
                <a:gd name="T45" fmla="*/ 830 h 2477"/>
                <a:gd name="T46" fmla="*/ 2143 w 2477"/>
                <a:gd name="T47" fmla="*/ 616 h 2477"/>
                <a:gd name="T48" fmla="*/ 1986 w 2477"/>
                <a:gd name="T49" fmla="*/ 434 h 2477"/>
                <a:gd name="T50" fmla="*/ 1792 w 2477"/>
                <a:gd name="T51" fmla="*/ 289 h 2477"/>
                <a:gd name="T52" fmla="*/ 1570 w 2477"/>
                <a:gd name="T53" fmla="*/ 191 h 2477"/>
                <a:gd name="T54" fmla="*/ 1325 w 2477"/>
                <a:gd name="T55" fmla="*/ 143 h 2477"/>
                <a:gd name="T56" fmla="*/ 1331 w 2477"/>
                <a:gd name="T57" fmla="*/ 3 h 2477"/>
                <a:gd name="T58" fmla="*/ 1596 w 2477"/>
                <a:gd name="T59" fmla="*/ 52 h 2477"/>
                <a:gd name="T60" fmla="*/ 1838 w 2477"/>
                <a:gd name="T61" fmla="*/ 154 h 2477"/>
                <a:gd name="T62" fmla="*/ 2050 w 2477"/>
                <a:gd name="T63" fmla="*/ 304 h 2477"/>
                <a:gd name="T64" fmla="*/ 2227 w 2477"/>
                <a:gd name="T65" fmla="*/ 494 h 2477"/>
                <a:gd name="T66" fmla="*/ 2361 w 2477"/>
                <a:gd name="T67" fmla="*/ 717 h 2477"/>
                <a:gd name="T68" fmla="*/ 2446 w 2477"/>
                <a:gd name="T69" fmla="*/ 967 h 2477"/>
                <a:gd name="T70" fmla="*/ 2477 w 2477"/>
                <a:gd name="T71" fmla="*/ 1238 h 2477"/>
                <a:gd name="T72" fmla="*/ 2446 w 2477"/>
                <a:gd name="T73" fmla="*/ 1509 h 2477"/>
                <a:gd name="T74" fmla="*/ 2361 w 2477"/>
                <a:gd name="T75" fmla="*/ 1760 h 2477"/>
                <a:gd name="T76" fmla="*/ 2227 w 2477"/>
                <a:gd name="T77" fmla="*/ 1984 h 2477"/>
                <a:gd name="T78" fmla="*/ 2050 w 2477"/>
                <a:gd name="T79" fmla="*/ 2173 h 2477"/>
                <a:gd name="T80" fmla="*/ 1838 w 2477"/>
                <a:gd name="T81" fmla="*/ 2322 h 2477"/>
                <a:gd name="T82" fmla="*/ 1596 w 2477"/>
                <a:gd name="T83" fmla="*/ 2424 h 2477"/>
                <a:gd name="T84" fmla="*/ 1331 w 2477"/>
                <a:gd name="T85" fmla="*/ 2474 h 2477"/>
                <a:gd name="T86" fmla="*/ 1056 w 2477"/>
                <a:gd name="T87" fmla="*/ 2464 h 2477"/>
                <a:gd name="T88" fmla="*/ 797 w 2477"/>
                <a:gd name="T89" fmla="*/ 2396 h 2477"/>
                <a:gd name="T90" fmla="*/ 565 w 2477"/>
                <a:gd name="T91" fmla="*/ 2277 h 2477"/>
                <a:gd name="T92" fmla="*/ 364 w 2477"/>
                <a:gd name="T93" fmla="*/ 2114 h 2477"/>
                <a:gd name="T94" fmla="*/ 200 w 2477"/>
                <a:gd name="T95" fmla="*/ 1913 h 2477"/>
                <a:gd name="T96" fmla="*/ 82 w 2477"/>
                <a:gd name="T97" fmla="*/ 1680 h 2477"/>
                <a:gd name="T98" fmla="*/ 14 w 2477"/>
                <a:gd name="T99" fmla="*/ 1421 h 2477"/>
                <a:gd name="T100" fmla="*/ 4 w 2477"/>
                <a:gd name="T101" fmla="*/ 1146 h 2477"/>
                <a:gd name="T102" fmla="*/ 53 w 2477"/>
                <a:gd name="T103" fmla="*/ 881 h 2477"/>
                <a:gd name="T104" fmla="*/ 155 w 2477"/>
                <a:gd name="T105" fmla="*/ 639 h 2477"/>
                <a:gd name="T106" fmla="*/ 304 w 2477"/>
                <a:gd name="T107" fmla="*/ 427 h 2477"/>
                <a:gd name="T108" fmla="*/ 494 w 2477"/>
                <a:gd name="T109" fmla="*/ 249 h 2477"/>
                <a:gd name="T110" fmla="*/ 717 w 2477"/>
                <a:gd name="T111" fmla="*/ 115 h 2477"/>
                <a:gd name="T112" fmla="*/ 967 w 2477"/>
                <a:gd name="T113" fmla="*/ 30 h 2477"/>
                <a:gd name="T114" fmla="*/ 1238 w 2477"/>
                <a:gd name="T115" fmla="*/ 0 h 2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7" h="2477">
                  <a:moveTo>
                    <a:pt x="1238" y="139"/>
                  </a:moveTo>
                  <a:lnTo>
                    <a:pt x="1152" y="143"/>
                  </a:lnTo>
                  <a:lnTo>
                    <a:pt x="1068" y="152"/>
                  </a:lnTo>
                  <a:lnTo>
                    <a:pt x="987" y="168"/>
                  </a:lnTo>
                  <a:lnTo>
                    <a:pt x="907" y="191"/>
                  </a:lnTo>
                  <a:lnTo>
                    <a:pt x="830" y="218"/>
                  </a:lnTo>
                  <a:lnTo>
                    <a:pt x="756" y="251"/>
                  </a:lnTo>
                  <a:lnTo>
                    <a:pt x="685" y="289"/>
                  </a:lnTo>
                  <a:lnTo>
                    <a:pt x="617" y="333"/>
                  </a:lnTo>
                  <a:lnTo>
                    <a:pt x="552" y="381"/>
                  </a:lnTo>
                  <a:lnTo>
                    <a:pt x="491" y="434"/>
                  </a:lnTo>
                  <a:lnTo>
                    <a:pt x="434" y="490"/>
                  </a:lnTo>
                  <a:lnTo>
                    <a:pt x="382" y="551"/>
                  </a:lnTo>
                  <a:lnTo>
                    <a:pt x="334" y="616"/>
                  </a:lnTo>
                  <a:lnTo>
                    <a:pt x="290" y="684"/>
                  </a:lnTo>
                  <a:lnTo>
                    <a:pt x="252" y="755"/>
                  </a:lnTo>
                  <a:lnTo>
                    <a:pt x="219" y="830"/>
                  </a:lnTo>
                  <a:lnTo>
                    <a:pt x="192" y="907"/>
                  </a:lnTo>
                  <a:lnTo>
                    <a:pt x="169" y="987"/>
                  </a:lnTo>
                  <a:lnTo>
                    <a:pt x="153" y="1069"/>
                  </a:lnTo>
                  <a:lnTo>
                    <a:pt x="144" y="1153"/>
                  </a:lnTo>
                  <a:lnTo>
                    <a:pt x="141" y="1238"/>
                  </a:lnTo>
                  <a:lnTo>
                    <a:pt x="144" y="1324"/>
                  </a:lnTo>
                  <a:lnTo>
                    <a:pt x="153" y="1408"/>
                  </a:lnTo>
                  <a:lnTo>
                    <a:pt x="169" y="1490"/>
                  </a:lnTo>
                  <a:lnTo>
                    <a:pt x="192" y="1570"/>
                  </a:lnTo>
                  <a:lnTo>
                    <a:pt x="219" y="1647"/>
                  </a:lnTo>
                  <a:lnTo>
                    <a:pt x="252" y="1721"/>
                  </a:lnTo>
                  <a:lnTo>
                    <a:pt x="290" y="1792"/>
                  </a:lnTo>
                  <a:lnTo>
                    <a:pt x="334" y="1860"/>
                  </a:lnTo>
                  <a:lnTo>
                    <a:pt x="382" y="1925"/>
                  </a:lnTo>
                  <a:lnTo>
                    <a:pt x="434" y="1986"/>
                  </a:lnTo>
                  <a:lnTo>
                    <a:pt x="491" y="2043"/>
                  </a:lnTo>
                  <a:lnTo>
                    <a:pt x="552" y="2095"/>
                  </a:lnTo>
                  <a:lnTo>
                    <a:pt x="617" y="2143"/>
                  </a:lnTo>
                  <a:lnTo>
                    <a:pt x="685" y="2187"/>
                  </a:lnTo>
                  <a:lnTo>
                    <a:pt x="756" y="2225"/>
                  </a:lnTo>
                  <a:lnTo>
                    <a:pt x="830" y="2259"/>
                  </a:lnTo>
                  <a:lnTo>
                    <a:pt x="907" y="2287"/>
                  </a:lnTo>
                  <a:lnTo>
                    <a:pt x="987" y="2308"/>
                  </a:lnTo>
                  <a:lnTo>
                    <a:pt x="1068" y="2324"/>
                  </a:lnTo>
                  <a:lnTo>
                    <a:pt x="1152" y="2334"/>
                  </a:lnTo>
                  <a:lnTo>
                    <a:pt x="1238" y="2338"/>
                  </a:lnTo>
                  <a:lnTo>
                    <a:pt x="1325" y="2334"/>
                  </a:lnTo>
                  <a:lnTo>
                    <a:pt x="1409" y="2324"/>
                  </a:lnTo>
                  <a:lnTo>
                    <a:pt x="1490" y="2308"/>
                  </a:lnTo>
                  <a:lnTo>
                    <a:pt x="1570" y="2287"/>
                  </a:lnTo>
                  <a:lnTo>
                    <a:pt x="1647" y="2259"/>
                  </a:lnTo>
                  <a:lnTo>
                    <a:pt x="1721" y="2225"/>
                  </a:lnTo>
                  <a:lnTo>
                    <a:pt x="1792" y="2187"/>
                  </a:lnTo>
                  <a:lnTo>
                    <a:pt x="1860" y="2143"/>
                  </a:lnTo>
                  <a:lnTo>
                    <a:pt x="1925" y="2095"/>
                  </a:lnTo>
                  <a:lnTo>
                    <a:pt x="1986" y="2043"/>
                  </a:lnTo>
                  <a:lnTo>
                    <a:pt x="2043" y="1986"/>
                  </a:lnTo>
                  <a:lnTo>
                    <a:pt x="2095" y="1925"/>
                  </a:lnTo>
                  <a:lnTo>
                    <a:pt x="2143" y="1860"/>
                  </a:lnTo>
                  <a:lnTo>
                    <a:pt x="2187" y="1792"/>
                  </a:lnTo>
                  <a:lnTo>
                    <a:pt x="2225" y="1721"/>
                  </a:lnTo>
                  <a:lnTo>
                    <a:pt x="2258" y="1647"/>
                  </a:lnTo>
                  <a:lnTo>
                    <a:pt x="2285" y="1570"/>
                  </a:lnTo>
                  <a:lnTo>
                    <a:pt x="2308" y="1490"/>
                  </a:lnTo>
                  <a:lnTo>
                    <a:pt x="2324" y="1408"/>
                  </a:lnTo>
                  <a:lnTo>
                    <a:pt x="2333" y="1324"/>
                  </a:lnTo>
                  <a:lnTo>
                    <a:pt x="2336" y="1238"/>
                  </a:lnTo>
                  <a:lnTo>
                    <a:pt x="2333" y="1153"/>
                  </a:lnTo>
                  <a:lnTo>
                    <a:pt x="2324" y="1069"/>
                  </a:lnTo>
                  <a:lnTo>
                    <a:pt x="2308" y="987"/>
                  </a:lnTo>
                  <a:lnTo>
                    <a:pt x="2285" y="907"/>
                  </a:lnTo>
                  <a:lnTo>
                    <a:pt x="2258" y="830"/>
                  </a:lnTo>
                  <a:lnTo>
                    <a:pt x="2225" y="755"/>
                  </a:lnTo>
                  <a:lnTo>
                    <a:pt x="2187" y="684"/>
                  </a:lnTo>
                  <a:lnTo>
                    <a:pt x="2143" y="616"/>
                  </a:lnTo>
                  <a:lnTo>
                    <a:pt x="2095" y="551"/>
                  </a:lnTo>
                  <a:lnTo>
                    <a:pt x="2043" y="490"/>
                  </a:lnTo>
                  <a:lnTo>
                    <a:pt x="1986" y="434"/>
                  </a:lnTo>
                  <a:lnTo>
                    <a:pt x="1925" y="381"/>
                  </a:lnTo>
                  <a:lnTo>
                    <a:pt x="1860" y="333"/>
                  </a:lnTo>
                  <a:lnTo>
                    <a:pt x="1792" y="289"/>
                  </a:lnTo>
                  <a:lnTo>
                    <a:pt x="1721" y="251"/>
                  </a:lnTo>
                  <a:lnTo>
                    <a:pt x="1647" y="218"/>
                  </a:lnTo>
                  <a:lnTo>
                    <a:pt x="1570" y="191"/>
                  </a:lnTo>
                  <a:lnTo>
                    <a:pt x="1490" y="168"/>
                  </a:lnTo>
                  <a:lnTo>
                    <a:pt x="1409" y="152"/>
                  </a:lnTo>
                  <a:lnTo>
                    <a:pt x="1325" y="143"/>
                  </a:lnTo>
                  <a:lnTo>
                    <a:pt x="1238" y="139"/>
                  </a:lnTo>
                  <a:close/>
                  <a:moveTo>
                    <a:pt x="1238" y="0"/>
                  </a:moveTo>
                  <a:lnTo>
                    <a:pt x="1331" y="3"/>
                  </a:lnTo>
                  <a:lnTo>
                    <a:pt x="1421" y="13"/>
                  </a:lnTo>
                  <a:lnTo>
                    <a:pt x="1509" y="30"/>
                  </a:lnTo>
                  <a:lnTo>
                    <a:pt x="1596" y="52"/>
                  </a:lnTo>
                  <a:lnTo>
                    <a:pt x="1680" y="81"/>
                  </a:lnTo>
                  <a:lnTo>
                    <a:pt x="1760" y="115"/>
                  </a:lnTo>
                  <a:lnTo>
                    <a:pt x="1838" y="154"/>
                  </a:lnTo>
                  <a:lnTo>
                    <a:pt x="1912" y="200"/>
                  </a:lnTo>
                  <a:lnTo>
                    <a:pt x="1982" y="249"/>
                  </a:lnTo>
                  <a:lnTo>
                    <a:pt x="2050" y="304"/>
                  </a:lnTo>
                  <a:lnTo>
                    <a:pt x="2113" y="363"/>
                  </a:lnTo>
                  <a:lnTo>
                    <a:pt x="2173" y="427"/>
                  </a:lnTo>
                  <a:lnTo>
                    <a:pt x="2227" y="494"/>
                  </a:lnTo>
                  <a:lnTo>
                    <a:pt x="2277" y="565"/>
                  </a:lnTo>
                  <a:lnTo>
                    <a:pt x="2322" y="639"/>
                  </a:lnTo>
                  <a:lnTo>
                    <a:pt x="2361" y="717"/>
                  </a:lnTo>
                  <a:lnTo>
                    <a:pt x="2395" y="798"/>
                  </a:lnTo>
                  <a:lnTo>
                    <a:pt x="2424" y="881"/>
                  </a:lnTo>
                  <a:lnTo>
                    <a:pt x="2446" y="967"/>
                  </a:lnTo>
                  <a:lnTo>
                    <a:pt x="2463" y="1055"/>
                  </a:lnTo>
                  <a:lnTo>
                    <a:pt x="2472" y="1146"/>
                  </a:lnTo>
                  <a:lnTo>
                    <a:pt x="2477" y="1238"/>
                  </a:lnTo>
                  <a:lnTo>
                    <a:pt x="2472" y="1331"/>
                  </a:lnTo>
                  <a:lnTo>
                    <a:pt x="2463" y="1421"/>
                  </a:lnTo>
                  <a:lnTo>
                    <a:pt x="2446" y="1509"/>
                  </a:lnTo>
                  <a:lnTo>
                    <a:pt x="2424" y="1596"/>
                  </a:lnTo>
                  <a:lnTo>
                    <a:pt x="2395" y="1680"/>
                  </a:lnTo>
                  <a:lnTo>
                    <a:pt x="2361" y="1760"/>
                  </a:lnTo>
                  <a:lnTo>
                    <a:pt x="2322" y="1838"/>
                  </a:lnTo>
                  <a:lnTo>
                    <a:pt x="2277" y="1913"/>
                  </a:lnTo>
                  <a:lnTo>
                    <a:pt x="2227" y="1984"/>
                  </a:lnTo>
                  <a:lnTo>
                    <a:pt x="2173" y="2051"/>
                  </a:lnTo>
                  <a:lnTo>
                    <a:pt x="2113" y="2114"/>
                  </a:lnTo>
                  <a:lnTo>
                    <a:pt x="2050" y="2173"/>
                  </a:lnTo>
                  <a:lnTo>
                    <a:pt x="1982" y="2227"/>
                  </a:lnTo>
                  <a:lnTo>
                    <a:pt x="1912" y="2277"/>
                  </a:lnTo>
                  <a:lnTo>
                    <a:pt x="1838" y="2322"/>
                  </a:lnTo>
                  <a:lnTo>
                    <a:pt x="1760" y="2361"/>
                  </a:lnTo>
                  <a:lnTo>
                    <a:pt x="1680" y="2396"/>
                  </a:lnTo>
                  <a:lnTo>
                    <a:pt x="1596" y="2424"/>
                  </a:lnTo>
                  <a:lnTo>
                    <a:pt x="1509" y="2448"/>
                  </a:lnTo>
                  <a:lnTo>
                    <a:pt x="1421" y="2464"/>
                  </a:lnTo>
                  <a:lnTo>
                    <a:pt x="1331" y="2474"/>
                  </a:lnTo>
                  <a:lnTo>
                    <a:pt x="1238" y="2477"/>
                  </a:lnTo>
                  <a:lnTo>
                    <a:pt x="1146" y="2474"/>
                  </a:lnTo>
                  <a:lnTo>
                    <a:pt x="1056" y="2464"/>
                  </a:lnTo>
                  <a:lnTo>
                    <a:pt x="967" y="2448"/>
                  </a:lnTo>
                  <a:lnTo>
                    <a:pt x="881" y="2424"/>
                  </a:lnTo>
                  <a:lnTo>
                    <a:pt x="797" y="2396"/>
                  </a:lnTo>
                  <a:lnTo>
                    <a:pt x="717" y="2361"/>
                  </a:lnTo>
                  <a:lnTo>
                    <a:pt x="639" y="2322"/>
                  </a:lnTo>
                  <a:lnTo>
                    <a:pt x="565" y="2277"/>
                  </a:lnTo>
                  <a:lnTo>
                    <a:pt x="494" y="2227"/>
                  </a:lnTo>
                  <a:lnTo>
                    <a:pt x="426" y="2173"/>
                  </a:lnTo>
                  <a:lnTo>
                    <a:pt x="364" y="2114"/>
                  </a:lnTo>
                  <a:lnTo>
                    <a:pt x="304" y="2051"/>
                  </a:lnTo>
                  <a:lnTo>
                    <a:pt x="250" y="1984"/>
                  </a:lnTo>
                  <a:lnTo>
                    <a:pt x="200" y="1913"/>
                  </a:lnTo>
                  <a:lnTo>
                    <a:pt x="155" y="1838"/>
                  </a:lnTo>
                  <a:lnTo>
                    <a:pt x="116" y="1760"/>
                  </a:lnTo>
                  <a:lnTo>
                    <a:pt x="82" y="1680"/>
                  </a:lnTo>
                  <a:lnTo>
                    <a:pt x="53" y="1596"/>
                  </a:lnTo>
                  <a:lnTo>
                    <a:pt x="31" y="1509"/>
                  </a:lnTo>
                  <a:lnTo>
                    <a:pt x="14" y="1421"/>
                  </a:lnTo>
                  <a:lnTo>
                    <a:pt x="4" y="1331"/>
                  </a:lnTo>
                  <a:lnTo>
                    <a:pt x="0" y="1238"/>
                  </a:lnTo>
                  <a:lnTo>
                    <a:pt x="4" y="1146"/>
                  </a:lnTo>
                  <a:lnTo>
                    <a:pt x="14" y="1055"/>
                  </a:lnTo>
                  <a:lnTo>
                    <a:pt x="31" y="967"/>
                  </a:lnTo>
                  <a:lnTo>
                    <a:pt x="53" y="881"/>
                  </a:lnTo>
                  <a:lnTo>
                    <a:pt x="82" y="798"/>
                  </a:lnTo>
                  <a:lnTo>
                    <a:pt x="116" y="717"/>
                  </a:lnTo>
                  <a:lnTo>
                    <a:pt x="155" y="639"/>
                  </a:lnTo>
                  <a:lnTo>
                    <a:pt x="200" y="565"/>
                  </a:lnTo>
                  <a:lnTo>
                    <a:pt x="250" y="494"/>
                  </a:lnTo>
                  <a:lnTo>
                    <a:pt x="304" y="427"/>
                  </a:lnTo>
                  <a:lnTo>
                    <a:pt x="364" y="363"/>
                  </a:lnTo>
                  <a:lnTo>
                    <a:pt x="426" y="304"/>
                  </a:lnTo>
                  <a:lnTo>
                    <a:pt x="494" y="249"/>
                  </a:lnTo>
                  <a:lnTo>
                    <a:pt x="565" y="200"/>
                  </a:lnTo>
                  <a:lnTo>
                    <a:pt x="639" y="154"/>
                  </a:lnTo>
                  <a:lnTo>
                    <a:pt x="717" y="115"/>
                  </a:lnTo>
                  <a:lnTo>
                    <a:pt x="797" y="81"/>
                  </a:lnTo>
                  <a:lnTo>
                    <a:pt x="881" y="52"/>
                  </a:lnTo>
                  <a:lnTo>
                    <a:pt x="967" y="30"/>
                  </a:lnTo>
                  <a:lnTo>
                    <a:pt x="1056" y="13"/>
                  </a:lnTo>
                  <a:lnTo>
                    <a:pt x="1146" y="3"/>
                  </a:lnTo>
                  <a:lnTo>
                    <a:pt x="12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45">
              <a:extLst>
                <a:ext uri="{FF2B5EF4-FFF2-40B4-BE49-F238E27FC236}">
                  <a16:creationId xmlns:a16="http://schemas.microsoft.com/office/drawing/2014/main" id="{3D6BD90F-6AE6-171D-47F2-D41907D000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22451" y="4373563"/>
              <a:ext cx="107950" cy="149225"/>
            </a:xfrm>
            <a:custGeom>
              <a:avLst/>
              <a:gdLst>
                <a:gd name="T0" fmla="*/ 380 w 673"/>
                <a:gd name="T1" fmla="*/ 361 h 946"/>
                <a:gd name="T2" fmla="*/ 322 w 673"/>
                <a:gd name="T3" fmla="*/ 394 h 946"/>
                <a:gd name="T4" fmla="*/ 246 w 673"/>
                <a:gd name="T5" fmla="*/ 422 h 946"/>
                <a:gd name="T6" fmla="*/ 150 w 673"/>
                <a:gd name="T7" fmla="*/ 442 h 946"/>
                <a:gd name="T8" fmla="*/ 169 w 673"/>
                <a:gd name="T9" fmla="*/ 673 h 946"/>
                <a:gd name="T10" fmla="*/ 191 w 673"/>
                <a:gd name="T11" fmla="*/ 725 h 946"/>
                <a:gd name="T12" fmla="*/ 229 w 673"/>
                <a:gd name="T13" fmla="*/ 768 h 946"/>
                <a:gd name="T14" fmla="*/ 280 w 673"/>
                <a:gd name="T15" fmla="*/ 797 h 946"/>
                <a:gd name="T16" fmla="*/ 336 w 673"/>
                <a:gd name="T17" fmla="*/ 806 h 946"/>
                <a:gd name="T18" fmla="*/ 393 w 673"/>
                <a:gd name="T19" fmla="*/ 797 h 946"/>
                <a:gd name="T20" fmla="*/ 444 w 673"/>
                <a:gd name="T21" fmla="*/ 768 h 946"/>
                <a:gd name="T22" fmla="*/ 482 w 673"/>
                <a:gd name="T23" fmla="*/ 725 h 946"/>
                <a:gd name="T24" fmla="*/ 504 w 673"/>
                <a:gd name="T25" fmla="*/ 673 h 946"/>
                <a:gd name="T26" fmla="*/ 526 w 673"/>
                <a:gd name="T27" fmla="*/ 396 h 946"/>
                <a:gd name="T28" fmla="*/ 458 w 673"/>
                <a:gd name="T29" fmla="*/ 373 h 946"/>
                <a:gd name="T30" fmla="*/ 402 w 673"/>
                <a:gd name="T31" fmla="*/ 345 h 946"/>
                <a:gd name="T32" fmla="*/ 487 w 673"/>
                <a:gd name="T33" fmla="*/ 233 h 946"/>
                <a:gd name="T34" fmla="*/ 498 w 673"/>
                <a:gd name="T35" fmla="*/ 239 h 946"/>
                <a:gd name="T36" fmla="*/ 516 w 673"/>
                <a:gd name="T37" fmla="*/ 247 h 946"/>
                <a:gd name="T38" fmla="*/ 532 w 673"/>
                <a:gd name="T39" fmla="*/ 233 h 946"/>
                <a:gd name="T40" fmla="*/ 518 w 673"/>
                <a:gd name="T41" fmla="*/ 196 h 946"/>
                <a:gd name="T42" fmla="*/ 253 w 673"/>
                <a:gd name="T43" fmla="*/ 139 h 946"/>
                <a:gd name="T44" fmla="*/ 207 w 673"/>
                <a:gd name="T45" fmla="*/ 149 h 946"/>
                <a:gd name="T46" fmla="*/ 170 w 673"/>
                <a:gd name="T47" fmla="*/ 176 h 946"/>
                <a:gd name="T48" fmla="*/ 145 w 673"/>
                <a:gd name="T49" fmla="*/ 215 h 946"/>
                <a:gd name="T50" fmla="*/ 139 w 673"/>
                <a:gd name="T51" fmla="*/ 261 h 946"/>
                <a:gd name="T52" fmla="*/ 182 w 673"/>
                <a:gd name="T53" fmla="*/ 295 h 946"/>
                <a:gd name="T54" fmla="*/ 249 w 673"/>
                <a:gd name="T55" fmla="*/ 273 h 946"/>
                <a:gd name="T56" fmla="*/ 297 w 673"/>
                <a:gd name="T57" fmla="*/ 249 h 946"/>
                <a:gd name="T58" fmla="*/ 328 w 673"/>
                <a:gd name="T59" fmla="*/ 224 h 946"/>
                <a:gd name="T60" fmla="*/ 346 w 673"/>
                <a:gd name="T61" fmla="*/ 206 h 946"/>
                <a:gd name="T62" fmla="*/ 373 w 673"/>
                <a:gd name="T63" fmla="*/ 139 h 946"/>
                <a:gd name="T64" fmla="*/ 253 w 673"/>
                <a:gd name="T65" fmla="*/ 0 h 946"/>
                <a:gd name="T66" fmla="*/ 456 w 673"/>
                <a:gd name="T67" fmla="*/ 2 h 946"/>
                <a:gd name="T68" fmla="*/ 521 w 673"/>
                <a:gd name="T69" fmla="*/ 21 h 946"/>
                <a:gd name="T70" fmla="*/ 580 w 673"/>
                <a:gd name="T71" fmla="*/ 56 h 946"/>
                <a:gd name="T72" fmla="*/ 628 w 673"/>
                <a:gd name="T73" fmla="*/ 107 h 946"/>
                <a:gd name="T74" fmla="*/ 659 w 673"/>
                <a:gd name="T75" fmla="*/ 168 h 946"/>
                <a:gd name="T76" fmla="*/ 673 w 673"/>
                <a:gd name="T77" fmla="*/ 235 h 946"/>
                <a:gd name="T78" fmla="*/ 668 w 673"/>
                <a:gd name="T79" fmla="*/ 347 h 946"/>
                <a:gd name="T80" fmla="*/ 643 w 673"/>
                <a:gd name="T81" fmla="*/ 692 h 946"/>
                <a:gd name="T82" fmla="*/ 619 w 673"/>
                <a:gd name="T83" fmla="*/ 767 h 946"/>
                <a:gd name="T84" fmla="*/ 578 w 673"/>
                <a:gd name="T85" fmla="*/ 832 h 946"/>
                <a:gd name="T86" fmla="*/ 520 w 673"/>
                <a:gd name="T87" fmla="*/ 885 h 946"/>
                <a:gd name="T88" fmla="*/ 451 w 673"/>
                <a:gd name="T89" fmla="*/ 924 h 946"/>
                <a:gd name="T90" fmla="*/ 375 w 673"/>
                <a:gd name="T91" fmla="*/ 943 h 946"/>
                <a:gd name="T92" fmla="*/ 298 w 673"/>
                <a:gd name="T93" fmla="*/ 943 h 946"/>
                <a:gd name="T94" fmla="*/ 222 w 673"/>
                <a:gd name="T95" fmla="*/ 924 h 946"/>
                <a:gd name="T96" fmla="*/ 153 w 673"/>
                <a:gd name="T97" fmla="*/ 885 h 946"/>
                <a:gd name="T98" fmla="*/ 95 w 673"/>
                <a:gd name="T99" fmla="*/ 832 h 946"/>
                <a:gd name="T100" fmla="*/ 54 w 673"/>
                <a:gd name="T101" fmla="*/ 767 h 946"/>
                <a:gd name="T102" fmla="*/ 30 w 673"/>
                <a:gd name="T103" fmla="*/ 692 h 946"/>
                <a:gd name="T104" fmla="*/ 7 w 673"/>
                <a:gd name="T105" fmla="*/ 385 h 946"/>
                <a:gd name="T106" fmla="*/ 0 w 673"/>
                <a:gd name="T107" fmla="*/ 235 h 946"/>
                <a:gd name="T108" fmla="*/ 14 w 673"/>
                <a:gd name="T109" fmla="*/ 168 h 946"/>
                <a:gd name="T110" fmla="*/ 45 w 673"/>
                <a:gd name="T111" fmla="*/ 107 h 946"/>
                <a:gd name="T112" fmla="*/ 93 w 673"/>
                <a:gd name="T113" fmla="*/ 56 h 946"/>
                <a:gd name="T114" fmla="*/ 152 w 673"/>
                <a:gd name="T115" fmla="*/ 21 h 946"/>
                <a:gd name="T116" fmla="*/ 217 w 673"/>
                <a:gd name="T117" fmla="*/ 2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73" h="946">
                  <a:moveTo>
                    <a:pt x="402" y="345"/>
                  </a:moveTo>
                  <a:lnTo>
                    <a:pt x="380" y="361"/>
                  </a:lnTo>
                  <a:lnTo>
                    <a:pt x="352" y="378"/>
                  </a:lnTo>
                  <a:lnTo>
                    <a:pt x="322" y="394"/>
                  </a:lnTo>
                  <a:lnTo>
                    <a:pt x="285" y="410"/>
                  </a:lnTo>
                  <a:lnTo>
                    <a:pt x="246" y="422"/>
                  </a:lnTo>
                  <a:lnTo>
                    <a:pt x="200" y="434"/>
                  </a:lnTo>
                  <a:lnTo>
                    <a:pt x="150" y="442"/>
                  </a:lnTo>
                  <a:lnTo>
                    <a:pt x="164" y="645"/>
                  </a:lnTo>
                  <a:lnTo>
                    <a:pt x="169" y="673"/>
                  </a:lnTo>
                  <a:lnTo>
                    <a:pt x="177" y="701"/>
                  </a:lnTo>
                  <a:lnTo>
                    <a:pt x="191" y="725"/>
                  </a:lnTo>
                  <a:lnTo>
                    <a:pt x="208" y="749"/>
                  </a:lnTo>
                  <a:lnTo>
                    <a:pt x="229" y="768"/>
                  </a:lnTo>
                  <a:lnTo>
                    <a:pt x="254" y="785"/>
                  </a:lnTo>
                  <a:lnTo>
                    <a:pt x="280" y="797"/>
                  </a:lnTo>
                  <a:lnTo>
                    <a:pt x="308" y="804"/>
                  </a:lnTo>
                  <a:lnTo>
                    <a:pt x="336" y="806"/>
                  </a:lnTo>
                  <a:lnTo>
                    <a:pt x="365" y="804"/>
                  </a:lnTo>
                  <a:lnTo>
                    <a:pt x="393" y="797"/>
                  </a:lnTo>
                  <a:lnTo>
                    <a:pt x="419" y="785"/>
                  </a:lnTo>
                  <a:lnTo>
                    <a:pt x="444" y="768"/>
                  </a:lnTo>
                  <a:lnTo>
                    <a:pt x="465" y="749"/>
                  </a:lnTo>
                  <a:lnTo>
                    <a:pt x="482" y="725"/>
                  </a:lnTo>
                  <a:lnTo>
                    <a:pt x="496" y="701"/>
                  </a:lnTo>
                  <a:lnTo>
                    <a:pt x="504" y="673"/>
                  </a:lnTo>
                  <a:lnTo>
                    <a:pt x="509" y="645"/>
                  </a:lnTo>
                  <a:lnTo>
                    <a:pt x="526" y="396"/>
                  </a:lnTo>
                  <a:lnTo>
                    <a:pt x="488" y="385"/>
                  </a:lnTo>
                  <a:lnTo>
                    <a:pt x="458" y="373"/>
                  </a:lnTo>
                  <a:lnTo>
                    <a:pt x="434" y="363"/>
                  </a:lnTo>
                  <a:lnTo>
                    <a:pt x="402" y="345"/>
                  </a:lnTo>
                  <a:close/>
                  <a:moveTo>
                    <a:pt x="508" y="180"/>
                  </a:moveTo>
                  <a:lnTo>
                    <a:pt x="487" y="233"/>
                  </a:lnTo>
                  <a:lnTo>
                    <a:pt x="492" y="236"/>
                  </a:lnTo>
                  <a:lnTo>
                    <a:pt x="498" y="239"/>
                  </a:lnTo>
                  <a:lnTo>
                    <a:pt x="504" y="243"/>
                  </a:lnTo>
                  <a:lnTo>
                    <a:pt x="516" y="247"/>
                  </a:lnTo>
                  <a:lnTo>
                    <a:pt x="534" y="253"/>
                  </a:lnTo>
                  <a:lnTo>
                    <a:pt x="532" y="233"/>
                  </a:lnTo>
                  <a:lnTo>
                    <a:pt x="527" y="214"/>
                  </a:lnTo>
                  <a:lnTo>
                    <a:pt x="518" y="196"/>
                  </a:lnTo>
                  <a:lnTo>
                    <a:pt x="508" y="180"/>
                  </a:lnTo>
                  <a:close/>
                  <a:moveTo>
                    <a:pt x="253" y="139"/>
                  </a:moveTo>
                  <a:lnTo>
                    <a:pt x="229" y="143"/>
                  </a:lnTo>
                  <a:lnTo>
                    <a:pt x="207" y="149"/>
                  </a:lnTo>
                  <a:lnTo>
                    <a:pt x="187" y="161"/>
                  </a:lnTo>
                  <a:lnTo>
                    <a:pt x="170" y="176"/>
                  </a:lnTo>
                  <a:lnTo>
                    <a:pt x="155" y="195"/>
                  </a:lnTo>
                  <a:lnTo>
                    <a:pt x="145" y="215"/>
                  </a:lnTo>
                  <a:lnTo>
                    <a:pt x="140" y="237"/>
                  </a:lnTo>
                  <a:lnTo>
                    <a:pt x="139" y="261"/>
                  </a:lnTo>
                  <a:lnTo>
                    <a:pt x="142" y="303"/>
                  </a:lnTo>
                  <a:lnTo>
                    <a:pt x="182" y="295"/>
                  </a:lnTo>
                  <a:lnTo>
                    <a:pt x="218" y="285"/>
                  </a:lnTo>
                  <a:lnTo>
                    <a:pt x="249" y="273"/>
                  </a:lnTo>
                  <a:lnTo>
                    <a:pt x="275" y="261"/>
                  </a:lnTo>
                  <a:lnTo>
                    <a:pt x="297" y="249"/>
                  </a:lnTo>
                  <a:lnTo>
                    <a:pt x="314" y="236"/>
                  </a:lnTo>
                  <a:lnTo>
                    <a:pt x="328" y="224"/>
                  </a:lnTo>
                  <a:lnTo>
                    <a:pt x="339" y="214"/>
                  </a:lnTo>
                  <a:lnTo>
                    <a:pt x="346" y="206"/>
                  </a:lnTo>
                  <a:lnTo>
                    <a:pt x="350" y="200"/>
                  </a:lnTo>
                  <a:lnTo>
                    <a:pt x="373" y="139"/>
                  </a:lnTo>
                  <a:lnTo>
                    <a:pt x="253" y="139"/>
                  </a:lnTo>
                  <a:close/>
                  <a:moveTo>
                    <a:pt x="253" y="0"/>
                  </a:moveTo>
                  <a:lnTo>
                    <a:pt x="420" y="0"/>
                  </a:lnTo>
                  <a:lnTo>
                    <a:pt x="456" y="2"/>
                  </a:lnTo>
                  <a:lnTo>
                    <a:pt x="490" y="10"/>
                  </a:lnTo>
                  <a:lnTo>
                    <a:pt x="521" y="21"/>
                  </a:lnTo>
                  <a:lnTo>
                    <a:pt x="552" y="37"/>
                  </a:lnTo>
                  <a:lnTo>
                    <a:pt x="580" y="56"/>
                  </a:lnTo>
                  <a:lnTo>
                    <a:pt x="605" y="80"/>
                  </a:lnTo>
                  <a:lnTo>
                    <a:pt x="628" y="107"/>
                  </a:lnTo>
                  <a:lnTo>
                    <a:pt x="645" y="136"/>
                  </a:lnTo>
                  <a:lnTo>
                    <a:pt x="659" y="168"/>
                  </a:lnTo>
                  <a:lnTo>
                    <a:pt x="668" y="201"/>
                  </a:lnTo>
                  <a:lnTo>
                    <a:pt x="673" y="235"/>
                  </a:lnTo>
                  <a:lnTo>
                    <a:pt x="673" y="270"/>
                  </a:lnTo>
                  <a:lnTo>
                    <a:pt x="668" y="347"/>
                  </a:lnTo>
                  <a:lnTo>
                    <a:pt x="648" y="653"/>
                  </a:lnTo>
                  <a:lnTo>
                    <a:pt x="643" y="692"/>
                  </a:lnTo>
                  <a:lnTo>
                    <a:pt x="633" y="731"/>
                  </a:lnTo>
                  <a:lnTo>
                    <a:pt x="619" y="767"/>
                  </a:lnTo>
                  <a:lnTo>
                    <a:pt x="600" y="801"/>
                  </a:lnTo>
                  <a:lnTo>
                    <a:pt x="578" y="832"/>
                  </a:lnTo>
                  <a:lnTo>
                    <a:pt x="551" y="860"/>
                  </a:lnTo>
                  <a:lnTo>
                    <a:pt x="520" y="885"/>
                  </a:lnTo>
                  <a:lnTo>
                    <a:pt x="487" y="907"/>
                  </a:lnTo>
                  <a:lnTo>
                    <a:pt x="451" y="924"/>
                  </a:lnTo>
                  <a:lnTo>
                    <a:pt x="413" y="936"/>
                  </a:lnTo>
                  <a:lnTo>
                    <a:pt x="375" y="943"/>
                  </a:lnTo>
                  <a:lnTo>
                    <a:pt x="335" y="946"/>
                  </a:lnTo>
                  <a:lnTo>
                    <a:pt x="298" y="943"/>
                  </a:lnTo>
                  <a:lnTo>
                    <a:pt x="260" y="936"/>
                  </a:lnTo>
                  <a:lnTo>
                    <a:pt x="222" y="924"/>
                  </a:lnTo>
                  <a:lnTo>
                    <a:pt x="186" y="907"/>
                  </a:lnTo>
                  <a:lnTo>
                    <a:pt x="153" y="885"/>
                  </a:lnTo>
                  <a:lnTo>
                    <a:pt x="122" y="860"/>
                  </a:lnTo>
                  <a:lnTo>
                    <a:pt x="95" y="832"/>
                  </a:lnTo>
                  <a:lnTo>
                    <a:pt x="73" y="801"/>
                  </a:lnTo>
                  <a:lnTo>
                    <a:pt x="54" y="767"/>
                  </a:lnTo>
                  <a:lnTo>
                    <a:pt x="40" y="731"/>
                  </a:lnTo>
                  <a:lnTo>
                    <a:pt x="30" y="692"/>
                  </a:lnTo>
                  <a:lnTo>
                    <a:pt x="25" y="653"/>
                  </a:lnTo>
                  <a:lnTo>
                    <a:pt x="7" y="385"/>
                  </a:lnTo>
                  <a:lnTo>
                    <a:pt x="0" y="270"/>
                  </a:lnTo>
                  <a:lnTo>
                    <a:pt x="0" y="235"/>
                  </a:lnTo>
                  <a:lnTo>
                    <a:pt x="5" y="201"/>
                  </a:lnTo>
                  <a:lnTo>
                    <a:pt x="14" y="168"/>
                  </a:lnTo>
                  <a:lnTo>
                    <a:pt x="28" y="136"/>
                  </a:lnTo>
                  <a:lnTo>
                    <a:pt x="45" y="107"/>
                  </a:lnTo>
                  <a:lnTo>
                    <a:pt x="68" y="80"/>
                  </a:lnTo>
                  <a:lnTo>
                    <a:pt x="93" y="56"/>
                  </a:lnTo>
                  <a:lnTo>
                    <a:pt x="121" y="37"/>
                  </a:lnTo>
                  <a:lnTo>
                    <a:pt x="152" y="21"/>
                  </a:lnTo>
                  <a:lnTo>
                    <a:pt x="183" y="10"/>
                  </a:lnTo>
                  <a:lnTo>
                    <a:pt x="217" y="2"/>
                  </a:lnTo>
                  <a:lnTo>
                    <a:pt x="2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46">
              <a:extLst>
                <a:ext uri="{FF2B5EF4-FFF2-40B4-BE49-F238E27FC236}">
                  <a16:creationId xmlns:a16="http://schemas.microsoft.com/office/drawing/2014/main" id="{223ACCC6-AC33-4B94-A03C-2DA8CD867F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8951" y="4530725"/>
              <a:ext cx="234950" cy="98425"/>
            </a:xfrm>
            <a:custGeom>
              <a:avLst/>
              <a:gdLst>
                <a:gd name="T0" fmla="*/ 434 w 1479"/>
                <a:gd name="T1" fmla="*/ 141 h 622"/>
                <a:gd name="T2" fmla="*/ 360 w 1479"/>
                <a:gd name="T3" fmla="*/ 156 h 622"/>
                <a:gd name="T4" fmla="*/ 281 w 1479"/>
                <a:gd name="T5" fmla="*/ 195 h 622"/>
                <a:gd name="T6" fmla="*/ 215 w 1479"/>
                <a:gd name="T7" fmla="*/ 253 h 622"/>
                <a:gd name="T8" fmla="*/ 168 w 1479"/>
                <a:gd name="T9" fmla="*/ 326 h 622"/>
                <a:gd name="T10" fmla="*/ 140 w 1479"/>
                <a:gd name="T11" fmla="*/ 410 h 622"/>
                <a:gd name="T12" fmla="*/ 142 w 1479"/>
                <a:gd name="T13" fmla="*/ 442 h 622"/>
                <a:gd name="T14" fmla="*/ 153 w 1479"/>
                <a:gd name="T15" fmla="*/ 460 h 622"/>
                <a:gd name="T16" fmla="*/ 166 w 1479"/>
                <a:gd name="T17" fmla="*/ 472 h 622"/>
                <a:gd name="T18" fmla="*/ 187 w 1479"/>
                <a:gd name="T19" fmla="*/ 481 h 622"/>
                <a:gd name="T20" fmla="*/ 1278 w 1479"/>
                <a:gd name="T21" fmla="*/ 482 h 622"/>
                <a:gd name="T22" fmla="*/ 1304 w 1479"/>
                <a:gd name="T23" fmla="*/ 477 h 622"/>
                <a:gd name="T24" fmla="*/ 1321 w 1479"/>
                <a:gd name="T25" fmla="*/ 466 h 622"/>
                <a:gd name="T26" fmla="*/ 1331 w 1479"/>
                <a:gd name="T27" fmla="*/ 453 h 622"/>
                <a:gd name="T28" fmla="*/ 1340 w 1479"/>
                <a:gd name="T29" fmla="*/ 427 h 622"/>
                <a:gd name="T30" fmla="*/ 1328 w 1479"/>
                <a:gd name="T31" fmla="*/ 366 h 622"/>
                <a:gd name="T32" fmla="*/ 1290 w 1479"/>
                <a:gd name="T33" fmla="*/ 288 h 622"/>
                <a:gd name="T34" fmla="*/ 1233 w 1479"/>
                <a:gd name="T35" fmla="*/ 222 h 622"/>
                <a:gd name="T36" fmla="*/ 1159 w 1479"/>
                <a:gd name="T37" fmla="*/ 173 h 622"/>
                <a:gd name="T38" fmla="*/ 1075 w 1479"/>
                <a:gd name="T39" fmla="*/ 145 h 622"/>
                <a:gd name="T40" fmla="*/ 1014 w 1479"/>
                <a:gd name="T41" fmla="*/ 139 h 622"/>
                <a:gd name="T42" fmla="*/ 788 w 1479"/>
                <a:gd name="T43" fmla="*/ 309 h 622"/>
                <a:gd name="T44" fmla="*/ 758 w 1479"/>
                <a:gd name="T45" fmla="*/ 327 h 622"/>
                <a:gd name="T46" fmla="*/ 721 w 1479"/>
                <a:gd name="T47" fmla="*/ 327 h 622"/>
                <a:gd name="T48" fmla="*/ 691 w 1479"/>
                <a:gd name="T49" fmla="*/ 309 h 622"/>
                <a:gd name="T50" fmla="*/ 465 w 1479"/>
                <a:gd name="T51" fmla="*/ 139 h 622"/>
                <a:gd name="T52" fmla="*/ 549 w 1479"/>
                <a:gd name="T53" fmla="*/ 0 h 622"/>
                <a:gd name="T54" fmla="*/ 583 w 1479"/>
                <a:gd name="T55" fmla="*/ 9 h 622"/>
                <a:gd name="T56" fmla="*/ 739 w 1479"/>
                <a:gd name="T57" fmla="*/ 161 h 622"/>
                <a:gd name="T58" fmla="*/ 896 w 1479"/>
                <a:gd name="T59" fmla="*/ 9 h 622"/>
                <a:gd name="T60" fmla="*/ 930 w 1479"/>
                <a:gd name="T61" fmla="*/ 0 h 622"/>
                <a:gd name="T62" fmla="*/ 1058 w 1479"/>
                <a:gd name="T63" fmla="*/ 2 h 622"/>
                <a:gd name="T64" fmla="*/ 1152 w 1479"/>
                <a:gd name="T65" fmla="*/ 20 h 622"/>
                <a:gd name="T66" fmla="*/ 1246 w 1479"/>
                <a:gd name="T67" fmla="*/ 61 h 622"/>
                <a:gd name="T68" fmla="*/ 1328 w 1479"/>
                <a:gd name="T69" fmla="*/ 121 h 622"/>
                <a:gd name="T70" fmla="*/ 1396 w 1479"/>
                <a:gd name="T71" fmla="*/ 197 h 622"/>
                <a:gd name="T72" fmla="*/ 1446 w 1479"/>
                <a:gd name="T73" fmla="*/ 286 h 622"/>
                <a:gd name="T74" fmla="*/ 1476 w 1479"/>
                <a:gd name="T75" fmla="*/ 386 h 622"/>
                <a:gd name="T76" fmla="*/ 1478 w 1479"/>
                <a:gd name="T77" fmla="*/ 444 h 622"/>
                <a:gd name="T78" fmla="*/ 1463 w 1479"/>
                <a:gd name="T79" fmla="*/ 500 h 622"/>
                <a:gd name="T80" fmla="*/ 1432 w 1479"/>
                <a:gd name="T81" fmla="*/ 550 h 622"/>
                <a:gd name="T82" fmla="*/ 1389 w 1479"/>
                <a:gd name="T83" fmla="*/ 589 h 622"/>
                <a:gd name="T84" fmla="*/ 1337 w 1479"/>
                <a:gd name="T85" fmla="*/ 613 h 622"/>
                <a:gd name="T86" fmla="*/ 1278 w 1479"/>
                <a:gd name="T87" fmla="*/ 622 h 622"/>
                <a:gd name="T88" fmla="*/ 171 w 1479"/>
                <a:gd name="T89" fmla="*/ 620 h 622"/>
                <a:gd name="T90" fmla="*/ 116 w 1479"/>
                <a:gd name="T91" fmla="*/ 604 h 622"/>
                <a:gd name="T92" fmla="*/ 67 w 1479"/>
                <a:gd name="T93" fmla="*/ 572 h 622"/>
                <a:gd name="T94" fmla="*/ 28 w 1479"/>
                <a:gd name="T95" fmla="*/ 526 h 622"/>
                <a:gd name="T96" fmla="*/ 6 w 1479"/>
                <a:gd name="T97" fmla="*/ 473 h 622"/>
                <a:gd name="T98" fmla="*/ 0 w 1479"/>
                <a:gd name="T99" fmla="*/ 415 h 622"/>
                <a:gd name="T100" fmla="*/ 15 w 1479"/>
                <a:gd name="T101" fmla="*/ 335 h 622"/>
                <a:gd name="T102" fmla="*/ 55 w 1479"/>
                <a:gd name="T103" fmla="*/ 240 h 622"/>
                <a:gd name="T104" fmla="*/ 115 w 1479"/>
                <a:gd name="T105" fmla="*/ 157 h 622"/>
                <a:gd name="T106" fmla="*/ 190 w 1479"/>
                <a:gd name="T107" fmla="*/ 89 h 622"/>
                <a:gd name="T108" fmla="*/ 278 w 1479"/>
                <a:gd name="T109" fmla="*/ 38 h 622"/>
                <a:gd name="T110" fmla="*/ 378 w 1479"/>
                <a:gd name="T111" fmla="*/ 8 h 622"/>
                <a:gd name="T112" fmla="*/ 465 w 1479"/>
                <a:gd name="T113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79" h="622">
                  <a:moveTo>
                    <a:pt x="465" y="139"/>
                  </a:moveTo>
                  <a:lnTo>
                    <a:pt x="434" y="141"/>
                  </a:lnTo>
                  <a:lnTo>
                    <a:pt x="404" y="145"/>
                  </a:lnTo>
                  <a:lnTo>
                    <a:pt x="360" y="156"/>
                  </a:lnTo>
                  <a:lnTo>
                    <a:pt x="320" y="173"/>
                  </a:lnTo>
                  <a:lnTo>
                    <a:pt x="281" y="195"/>
                  </a:lnTo>
                  <a:lnTo>
                    <a:pt x="246" y="222"/>
                  </a:lnTo>
                  <a:lnTo>
                    <a:pt x="215" y="253"/>
                  </a:lnTo>
                  <a:lnTo>
                    <a:pt x="189" y="288"/>
                  </a:lnTo>
                  <a:lnTo>
                    <a:pt x="168" y="326"/>
                  </a:lnTo>
                  <a:lnTo>
                    <a:pt x="151" y="366"/>
                  </a:lnTo>
                  <a:lnTo>
                    <a:pt x="140" y="410"/>
                  </a:lnTo>
                  <a:lnTo>
                    <a:pt x="139" y="427"/>
                  </a:lnTo>
                  <a:lnTo>
                    <a:pt x="142" y="442"/>
                  </a:lnTo>
                  <a:lnTo>
                    <a:pt x="147" y="453"/>
                  </a:lnTo>
                  <a:lnTo>
                    <a:pt x="153" y="460"/>
                  </a:lnTo>
                  <a:lnTo>
                    <a:pt x="158" y="466"/>
                  </a:lnTo>
                  <a:lnTo>
                    <a:pt x="166" y="472"/>
                  </a:lnTo>
                  <a:lnTo>
                    <a:pt x="175" y="477"/>
                  </a:lnTo>
                  <a:lnTo>
                    <a:pt x="187" y="481"/>
                  </a:lnTo>
                  <a:lnTo>
                    <a:pt x="201" y="482"/>
                  </a:lnTo>
                  <a:lnTo>
                    <a:pt x="1278" y="482"/>
                  </a:lnTo>
                  <a:lnTo>
                    <a:pt x="1292" y="481"/>
                  </a:lnTo>
                  <a:lnTo>
                    <a:pt x="1304" y="477"/>
                  </a:lnTo>
                  <a:lnTo>
                    <a:pt x="1313" y="472"/>
                  </a:lnTo>
                  <a:lnTo>
                    <a:pt x="1321" y="466"/>
                  </a:lnTo>
                  <a:lnTo>
                    <a:pt x="1326" y="460"/>
                  </a:lnTo>
                  <a:lnTo>
                    <a:pt x="1331" y="453"/>
                  </a:lnTo>
                  <a:lnTo>
                    <a:pt x="1337" y="442"/>
                  </a:lnTo>
                  <a:lnTo>
                    <a:pt x="1340" y="427"/>
                  </a:lnTo>
                  <a:lnTo>
                    <a:pt x="1339" y="410"/>
                  </a:lnTo>
                  <a:lnTo>
                    <a:pt x="1328" y="366"/>
                  </a:lnTo>
                  <a:lnTo>
                    <a:pt x="1311" y="326"/>
                  </a:lnTo>
                  <a:lnTo>
                    <a:pt x="1290" y="288"/>
                  </a:lnTo>
                  <a:lnTo>
                    <a:pt x="1263" y="253"/>
                  </a:lnTo>
                  <a:lnTo>
                    <a:pt x="1233" y="222"/>
                  </a:lnTo>
                  <a:lnTo>
                    <a:pt x="1198" y="195"/>
                  </a:lnTo>
                  <a:lnTo>
                    <a:pt x="1159" y="173"/>
                  </a:lnTo>
                  <a:lnTo>
                    <a:pt x="1119" y="156"/>
                  </a:lnTo>
                  <a:lnTo>
                    <a:pt x="1075" y="145"/>
                  </a:lnTo>
                  <a:lnTo>
                    <a:pt x="1045" y="141"/>
                  </a:lnTo>
                  <a:lnTo>
                    <a:pt x="1014" y="139"/>
                  </a:lnTo>
                  <a:lnTo>
                    <a:pt x="959" y="139"/>
                  </a:lnTo>
                  <a:lnTo>
                    <a:pt x="788" y="309"/>
                  </a:lnTo>
                  <a:lnTo>
                    <a:pt x="775" y="321"/>
                  </a:lnTo>
                  <a:lnTo>
                    <a:pt x="758" y="327"/>
                  </a:lnTo>
                  <a:lnTo>
                    <a:pt x="739" y="330"/>
                  </a:lnTo>
                  <a:lnTo>
                    <a:pt x="721" y="327"/>
                  </a:lnTo>
                  <a:lnTo>
                    <a:pt x="704" y="321"/>
                  </a:lnTo>
                  <a:lnTo>
                    <a:pt x="691" y="309"/>
                  </a:lnTo>
                  <a:lnTo>
                    <a:pt x="519" y="139"/>
                  </a:lnTo>
                  <a:lnTo>
                    <a:pt x="465" y="139"/>
                  </a:lnTo>
                  <a:close/>
                  <a:moveTo>
                    <a:pt x="465" y="0"/>
                  </a:moveTo>
                  <a:lnTo>
                    <a:pt x="549" y="0"/>
                  </a:lnTo>
                  <a:lnTo>
                    <a:pt x="567" y="2"/>
                  </a:lnTo>
                  <a:lnTo>
                    <a:pt x="583" y="9"/>
                  </a:lnTo>
                  <a:lnTo>
                    <a:pt x="598" y="20"/>
                  </a:lnTo>
                  <a:lnTo>
                    <a:pt x="739" y="161"/>
                  </a:lnTo>
                  <a:lnTo>
                    <a:pt x="881" y="20"/>
                  </a:lnTo>
                  <a:lnTo>
                    <a:pt x="896" y="9"/>
                  </a:lnTo>
                  <a:lnTo>
                    <a:pt x="912" y="2"/>
                  </a:lnTo>
                  <a:lnTo>
                    <a:pt x="930" y="0"/>
                  </a:lnTo>
                  <a:lnTo>
                    <a:pt x="1014" y="0"/>
                  </a:lnTo>
                  <a:lnTo>
                    <a:pt x="1058" y="2"/>
                  </a:lnTo>
                  <a:lnTo>
                    <a:pt x="1101" y="8"/>
                  </a:lnTo>
                  <a:lnTo>
                    <a:pt x="1152" y="20"/>
                  </a:lnTo>
                  <a:lnTo>
                    <a:pt x="1201" y="38"/>
                  </a:lnTo>
                  <a:lnTo>
                    <a:pt x="1246" y="61"/>
                  </a:lnTo>
                  <a:lnTo>
                    <a:pt x="1289" y="89"/>
                  </a:lnTo>
                  <a:lnTo>
                    <a:pt x="1328" y="121"/>
                  </a:lnTo>
                  <a:lnTo>
                    <a:pt x="1364" y="157"/>
                  </a:lnTo>
                  <a:lnTo>
                    <a:pt x="1396" y="197"/>
                  </a:lnTo>
                  <a:lnTo>
                    <a:pt x="1424" y="240"/>
                  </a:lnTo>
                  <a:lnTo>
                    <a:pt x="1446" y="286"/>
                  </a:lnTo>
                  <a:lnTo>
                    <a:pt x="1464" y="335"/>
                  </a:lnTo>
                  <a:lnTo>
                    <a:pt x="1476" y="386"/>
                  </a:lnTo>
                  <a:lnTo>
                    <a:pt x="1479" y="415"/>
                  </a:lnTo>
                  <a:lnTo>
                    <a:pt x="1478" y="444"/>
                  </a:lnTo>
                  <a:lnTo>
                    <a:pt x="1473" y="473"/>
                  </a:lnTo>
                  <a:lnTo>
                    <a:pt x="1463" y="500"/>
                  </a:lnTo>
                  <a:lnTo>
                    <a:pt x="1451" y="526"/>
                  </a:lnTo>
                  <a:lnTo>
                    <a:pt x="1432" y="550"/>
                  </a:lnTo>
                  <a:lnTo>
                    <a:pt x="1412" y="572"/>
                  </a:lnTo>
                  <a:lnTo>
                    <a:pt x="1389" y="589"/>
                  </a:lnTo>
                  <a:lnTo>
                    <a:pt x="1363" y="604"/>
                  </a:lnTo>
                  <a:lnTo>
                    <a:pt x="1337" y="613"/>
                  </a:lnTo>
                  <a:lnTo>
                    <a:pt x="1308" y="620"/>
                  </a:lnTo>
                  <a:lnTo>
                    <a:pt x="1278" y="622"/>
                  </a:lnTo>
                  <a:lnTo>
                    <a:pt x="201" y="622"/>
                  </a:lnTo>
                  <a:lnTo>
                    <a:pt x="171" y="620"/>
                  </a:lnTo>
                  <a:lnTo>
                    <a:pt x="142" y="613"/>
                  </a:lnTo>
                  <a:lnTo>
                    <a:pt x="116" y="604"/>
                  </a:lnTo>
                  <a:lnTo>
                    <a:pt x="90" y="589"/>
                  </a:lnTo>
                  <a:lnTo>
                    <a:pt x="67" y="572"/>
                  </a:lnTo>
                  <a:lnTo>
                    <a:pt x="46" y="550"/>
                  </a:lnTo>
                  <a:lnTo>
                    <a:pt x="28" y="526"/>
                  </a:lnTo>
                  <a:lnTo>
                    <a:pt x="16" y="500"/>
                  </a:lnTo>
                  <a:lnTo>
                    <a:pt x="6" y="473"/>
                  </a:lnTo>
                  <a:lnTo>
                    <a:pt x="1" y="444"/>
                  </a:lnTo>
                  <a:lnTo>
                    <a:pt x="0" y="415"/>
                  </a:lnTo>
                  <a:lnTo>
                    <a:pt x="3" y="386"/>
                  </a:lnTo>
                  <a:lnTo>
                    <a:pt x="15" y="335"/>
                  </a:lnTo>
                  <a:lnTo>
                    <a:pt x="33" y="286"/>
                  </a:lnTo>
                  <a:lnTo>
                    <a:pt x="55" y="240"/>
                  </a:lnTo>
                  <a:lnTo>
                    <a:pt x="83" y="197"/>
                  </a:lnTo>
                  <a:lnTo>
                    <a:pt x="115" y="157"/>
                  </a:lnTo>
                  <a:lnTo>
                    <a:pt x="151" y="121"/>
                  </a:lnTo>
                  <a:lnTo>
                    <a:pt x="190" y="89"/>
                  </a:lnTo>
                  <a:lnTo>
                    <a:pt x="232" y="61"/>
                  </a:lnTo>
                  <a:lnTo>
                    <a:pt x="278" y="38"/>
                  </a:lnTo>
                  <a:lnTo>
                    <a:pt x="327" y="20"/>
                  </a:lnTo>
                  <a:lnTo>
                    <a:pt x="378" y="8"/>
                  </a:lnTo>
                  <a:lnTo>
                    <a:pt x="421" y="2"/>
                  </a:lnTo>
                  <a:lnTo>
                    <a:pt x="4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447">
              <a:extLst>
                <a:ext uri="{FF2B5EF4-FFF2-40B4-BE49-F238E27FC236}">
                  <a16:creationId xmlns:a16="http://schemas.microsoft.com/office/drawing/2014/main" id="{1F392413-B470-BC0F-050E-62593D46E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551" y="4419600"/>
              <a:ext cx="46038" cy="103188"/>
            </a:xfrm>
            <a:custGeom>
              <a:avLst/>
              <a:gdLst>
                <a:gd name="T0" fmla="*/ 66 w 292"/>
                <a:gd name="T1" fmla="*/ 0 h 648"/>
                <a:gd name="T2" fmla="*/ 84 w 292"/>
                <a:gd name="T3" fmla="*/ 1 h 648"/>
                <a:gd name="T4" fmla="*/ 101 w 292"/>
                <a:gd name="T5" fmla="*/ 6 h 648"/>
                <a:gd name="T6" fmla="*/ 116 w 292"/>
                <a:gd name="T7" fmla="*/ 17 h 648"/>
                <a:gd name="T8" fmla="*/ 127 w 292"/>
                <a:gd name="T9" fmla="*/ 30 h 648"/>
                <a:gd name="T10" fmla="*/ 166 w 292"/>
                <a:gd name="T11" fmla="*/ 93 h 648"/>
                <a:gd name="T12" fmla="*/ 199 w 292"/>
                <a:gd name="T13" fmla="*/ 157 h 648"/>
                <a:gd name="T14" fmla="*/ 227 w 292"/>
                <a:gd name="T15" fmla="*/ 224 h 648"/>
                <a:gd name="T16" fmla="*/ 251 w 292"/>
                <a:gd name="T17" fmla="*/ 292 h 648"/>
                <a:gd name="T18" fmla="*/ 269 w 292"/>
                <a:gd name="T19" fmla="*/ 362 h 648"/>
                <a:gd name="T20" fmla="*/ 282 w 292"/>
                <a:gd name="T21" fmla="*/ 434 h 648"/>
                <a:gd name="T22" fmla="*/ 289 w 292"/>
                <a:gd name="T23" fmla="*/ 506 h 648"/>
                <a:gd name="T24" fmla="*/ 292 w 292"/>
                <a:gd name="T25" fmla="*/ 578 h 648"/>
                <a:gd name="T26" fmla="*/ 290 w 292"/>
                <a:gd name="T27" fmla="*/ 597 h 648"/>
                <a:gd name="T28" fmla="*/ 283 w 292"/>
                <a:gd name="T29" fmla="*/ 613 h 648"/>
                <a:gd name="T30" fmla="*/ 272 w 292"/>
                <a:gd name="T31" fmla="*/ 628 h 648"/>
                <a:gd name="T32" fmla="*/ 257 w 292"/>
                <a:gd name="T33" fmla="*/ 639 h 648"/>
                <a:gd name="T34" fmla="*/ 241 w 292"/>
                <a:gd name="T35" fmla="*/ 645 h 648"/>
                <a:gd name="T36" fmla="*/ 222 w 292"/>
                <a:gd name="T37" fmla="*/ 648 h 648"/>
                <a:gd name="T38" fmla="*/ 204 w 292"/>
                <a:gd name="T39" fmla="*/ 645 h 648"/>
                <a:gd name="T40" fmla="*/ 187 w 292"/>
                <a:gd name="T41" fmla="*/ 639 h 648"/>
                <a:gd name="T42" fmla="*/ 173 w 292"/>
                <a:gd name="T43" fmla="*/ 628 h 648"/>
                <a:gd name="T44" fmla="*/ 163 w 292"/>
                <a:gd name="T45" fmla="*/ 613 h 648"/>
                <a:gd name="T46" fmla="*/ 155 w 292"/>
                <a:gd name="T47" fmla="*/ 597 h 648"/>
                <a:gd name="T48" fmla="*/ 153 w 292"/>
                <a:gd name="T49" fmla="*/ 578 h 648"/>
                <a:gd name="T50" fmla="*/ 150 w 292"/>
                <a:gd name="T51" fmla="*/ 507 h 648"/>
                <a:gd name="T52" fmla="*/ 141 w 292"/>
                <a:gd name="T53" fmla="*/ 436 h 648"/>
                <a:gd name="T54" fmla="*/ 126 w 292"/>
                <a:gd name="T55" fmla="*/ 367 h 648"/>
                <a:gd name="T56" fmla="*/ 106 w 292"/>
                <a:gd name="T57" fmla="*/ 298 h 648"/>
                <a:gd name="T58" fmla="*/ 80 w 292"/>
                <a:gd name="T59" fmla="*/ 233 h 648"/>
                <a:gd name="T60" fmla="*/ 49 w 292"/>
                <a:gd name="T61" fmla="*/ 169 h 648"/>
                <a:gd name="T62" fmla="*/ 12 w 292"/>
                <a:gd name="T63" fmla="*/ 107 h 648"/>
                <a:gd name="T64" fmla="*/ 3 w 292"/>
                <a:gd name="T65" fmla="*/ 91 h 648"/>
                <a:gd name="T66" fmla="*/ 0 w 292"/>
                <a:gd name="T67" fmla="*/ 73 h 648"/>
                <a:gd name="T68" fmla="*/ 1 w 292"/>
                <a:gd name="T69" fmla="*/ 55 h 648"/>
                <a:gd name="T70" fmla="*/ 7 w 292"/>
                <a:gd name="T71" fmla="*/ 38 h 648"/>
                <a:gd name="T72" fmla="*/ 17 w 292"/>
                <a:gd name="T73" fmla="*/ 23 h 648"/>
                <a:gd name="T74" fmla="*/ 31 w 292"/>
                <a:gd name="T75" fmla="*/ 11 h 648"/>
                <a:gd name="T76" fmla="*/ 48 w 292"/>
                <a:gd name="T77" fmla="*/ 3 h 648"/>
                <a:gd name="T78" fmla="*/ 66 w 292"/>
                <a:gd name="T79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2" h="648">
                  <a:moveTo>
                    <a:pt x="66" y="0"/>
                  </a:moveTo>
                  <a:lnTo>
                    <a:pt x="84" y="1"/>
                  </a:lnTo>
                  <a:lnTo>
                    <a:pt x="101" y="6"/>
                  </a:lnTo>
                  <a:lnTo>
                    <a:pt x="116" y="17"/>
                  </a:lnTo>
                  <a:lnTo>
                    <a:pt x="127" y="30"/>
                  </a:lnTo>
                  <a:lnTo>
                    <a:pt x="166" y="93"/>
                  </a:lnTo>
                  <a:lnTo>
                    <a:pt x="199" y="157"/>
                  </a:lnTo>
                  <a:lnTo>
                    <a:pt x="227" y="224"/>
                  </a:lnTo>
                  <a:lnTo>
                    <a:pt x="251" y="292"/>
                  </a:lnTo>
                  <a:lnTo>
                    <a:pt x="269" y="362"/>
                  </a:lnTo>
                  <a:lnTo>
                    <a:pt x="282" y="434"/>
                  </a:lnTo>
                  <a:lnTo>
                    <a:pt x="289" y="506"/>
                  </a:lnTo>
                  <a:lnTo>
                    <a:pt x="292" y="578"/>
                  </a:lnTo>
                  <a:lnTo>
                    <a:pt x="290" y="597"/>
                  </a:lnTo>
                  <a:lnTo>
                    <a:pt x="283" y="613"/>
                  </a:lnTo>
                  <a:lnTo>
                    <a:pt x="272" y="628"/>
                  </a:lnTo>
                  <a:lnTo>
                    <a:pt x="257" y="639"/>
                  </a:lnTo>
                  <a:lnTo>
                    <a:pt x="241" y="645"/>
                  </a:lnTo>
                  <a:lnTo>
                    <a:pt x="222" y="648"/>
                  </a:lnTo>
                  <a:lnTo>
                    <a:pt x="204" y="645"/>
                  </a:lnTo>
                  <a:lnTo>
                    <a:pt x="187" y="639"/>
                  </a:lnTo>
                  <a:lnTo>
                    <a:pt x="173" y="628"/>
                  </a:lnTo>
                  <a:lnTo>
                    <a:pt x="163" y="613"/>
                  </a:lnTo>
                  <a:lnTo>
                    <a:pt x="155" y="597"/>
                  </a:lnTo>
                  <a:lnTo>
                    <a:pt x="153" y="578"/>
                  </a:lnTo>
                  <a:lnTo>
                    <a:pt x="150" y="507"/>
                  </a:lnTo>
                  <a:lnTo>
                    <a:pt x="141" y="436"/>
                  </a:lnTo>
                  <a:lnTo>
                    <a:pt x="126" y="367"/>
                  </a:lnTo>
                  <a:lnTo>
                    <a:pt x="106" y="298"/>
                  </a:lnTo>
                  <a:lnTo>
                    <a:pt x="80" y="233"/>
                  </a:lnTo>
                  <a:lnTo>
                    <a:pt x="49" y="169"/>
                  </a:lnTo>
                  <a:lnTo>
                    <a:pt x="12" y="107"/>
                  </a:lnTo>
                  <a:lnTo>
                    <a:pt x="3" y="91"/>
                  </a:lnTo>
                  <a:lnTo>
                    <a:pt x="0" y="73"/>
                  </a:lnTo>
                  <a:lnTo>
                    <a:pt x="1" y="55"/>
                  </a:lnTo>
                  <a:lnTo>
                    <a:pt x="7" y="38"/>
                  </a:lnTo>
                  <a:lnTo>
                    <a:pt x="17" y="23"/>
                  </a:lnTo>
                  <a:lnTo>
                    <a:pt x="31" y="11"/>
                  </a:lnTo>
                  <a:lnTo>
                    <a:pt x="48" y="3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48">
              <a:extLst>
                <a:ext uri="{FF2B5EF4-FFF2-40B4-BE49-F238E27FC236}">
                  <a16:creationId xmlns:a16="http://schemas.microsoft.com/office/drawing/2014/main" id="{3C7538E5-2FE4-DEF8-7C8B-6D5BA6A49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563" y="4387850"/>
              <a:ext cx="26988" cy="26988"/>
            </a:xfrm>
            <a:custGeom>
              <a:avLst/>
              <a:gdLst>
                <a:gd name="T0" fmla="*/ 63 w 171"/>
                <a:gd name="T1" fmla="*/ 0 h 167"/>
                <a:gd name="T2" fmla="*/ 82 w 171"/>
                <a:gd name="T3" fmla="*/ 1 h 167"/>
                <a:gd name="T4" fmla="*/ 99 w 171"/>
                <a:gd name="T5" fmla="*/ 6 h 167"/>
                <a:gd name="T6" fmla="*/ 114 w 171"/>
                <a:gd name="T7" fmla="*/ 17 h 167"/>
                <a:gd name="T8" fmla="*/ 149 w 171"/>
                <a:gd name="T9" fmla="*/ 47 h 167"/>
                <a:gd name="T10" fmla="*/ 160 w 171"/>
                <a:gd name="T11" fmla="*/ 60 h 167"/>
                <a:gd name="T12" fmla="*/ 168 w 171"/>
                <a:gd name="T13" fmla="*/ 78 h 167"/>
                <a:gd name="T14" fmla="*/ 171 w 171"/>
                <a:gd name="T15" fmla="*/ 95 h 167"/>
                <a:gd name="T16" fmla="*/ 169 w 171"/>
                <a:gd name="T17" fmla="*/ 113 h 167"/>
                <a:gd name="T18" fmla="*/ 162 w 171"/>
                <a:gd name="T19" fmla="*/ 130 h 167"/>
                <a:gd name="T20" fmla="*/ 152 w 171"/>
                <a:gd name="T21" fmla="*/ 146 h 167"/>
                <a:gd name="T22" fmla="*/ 137 w 171"/>
                <a:gd name="T23" fmla="*/ 157 h 167"/>
                <a:gd name="T24" fmla="*/ 120 w 171"/>
                <a:gd name="T25" fmla="*/ 165 h 167"/>
                <a:gd name="T26" fmla="*/ 101 w 171"/>
                <a:gd name="T27" fmla="*/ 167 h 167"/>
                <a:gd name="T28" fmla="*/ 84 w 171"/>
                <a:gd name="T29" fmla="*/ 165 h 167"/>
                <a:gd name="T30" fmla="*/ 68 w 171"/>
                <a:gd name="T31" fmla="*/ 159 h 167"/>
                <a:gd name="T32" fmla="*/ 54 w 171"/>
                <a:gd name="T33" fmla="*/ 149 h 167"/>
                <a:gd name="T34" fmla="*/ 24 w 171"/>
                <a:gd name="T35" fmla="*/ 123 h 167"/>
                <a:gd name="T36" fmla="*/ 11 w 171"/>
                <a:gd name="T37" fmla="*/ 108 h 167"/>
                <a:gd name="T38" fmla="*/ 4 w 171"/>
                <a:gd name="T39" fmla="*/ 92 h 167"/>
                <a:gd name="T40" fmla="*/ 0 w 171"/>
                <a:gd name="T41" fmla="*/ 75 h 167"/>
                <a:gd name="T42" fmla="*/ 1 w 171"/>
                <a:gd name="T43" fmla="*/ 57 h 167"/>
                <a:gd name="T44" fmla="*/ 6 w 171"/>
                <a:gd name="T45" fmla="*/ 40 h 167"/>
                <a:gd name="T46" fmla="*/ 17 w 171"/>
                <a:gd name="T47" fmla="*/ 24 h 167"/>
                <a:gd name="T48" fmla="*/ 31 w 171"/>
                <a:gd name="T49" fmla="*/ 12 h 167"/>
                <a:gd name="T50" fmla="*/ 46 w 171"/>
                <a:gd name="T51" fmla="*/ 4 h 167"/>
                <a:gd name="T52" fmla="*/ 63 w 171"/>
                <a:gd name="T5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67">
                  <a:moveTo>
                    <a:pt x="63" y="0"/>
                  </a:moveTo>
                  <a:lnTo>
                    <a:pt x="82" y="1"/>
                  </a:lnTo>
                  <a:lnTo>
                    <a:pt x="99" y="6"/>
                  </a:lnTo>
                  <a:lnTo>
                    <a:pt x="114" y="17"/>
                  </a:lnTo>
                  <a:lnTo>
                    <a:pt x="149" y="47"/>
                  </a:lnTo>
                  <a:lnTo>
                    <a:pt x="160" y="60"/>
                  </a:lnTo>
                  <a:lnTo>
                    <a:pt x="168" y="78"/>
                  </a:lnTo>
                  <a:lnTo>
                    <a:pt x="171" y="95"/>
                  </a:lnTo>
                  <a:lnTo>
                    <a:pt x="169" y="113"/>
                  </a:lnTo>
                  <a:lnTo>
                    <a:pt x="162" y="130"/>
                  </a:lnTo>
                  <a:lnTo>
                    <a:pt x="152" y="146"/>
                  </a:lnTo>
                  <a:lnTo>
                    <a:pt x="137" y="157"/>
                  </a:lnTo>
                  <a:lnTo>
                    <a:pt x="120" y="165"/>
                  </a:lnTo>
                  <a:lnTo>
                    <a:pt x="101" y="167"/>
                  </a:lnTo>
                  <a:lnTo>
                    <a:pt x="84" y="165"/>
                  </a:lnTo>
                  <a:lnTo>
                    <a:pt x="68" y="159"/>
                  </a:lnTo>
                  <a:lnTo>
                    <a:pt x="54" y="149"/>
                  </a:lnTo>
                  <a:lnTo>
                    <a:pt x="24" y="123"/>
                  </a:lnTo>
                  <a:lnTo>
                    <a:pt x="11" y="108"/>
                  </a:lnTo>
                  <a:lnTo>
                    <a:pt x="4" y="92"/>
                  </a:lnTo>
                  <a:lnTo>
                    <a:pt x="0" y="75"/>
                  </a:lnTo>
                  <a:lnTo>
                    <a:pt x="1" y="57"/>
                  </a:lnTo>
                  <a:lnTo>
                    <a:pt x="6" y="40"/>
                  </a:lnTo>
                  <a:lnTo>
                    <a:pt x="17" y="24"/>
                  </a:lnTo>
                  <a:lnTo>
                    <a:pt x="31" y="12"/>
                  </a:lnTo>
                  <a:lnTo>
                    <a:pt x="46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84">
            <a:extLst>
              <a:ext uri="{FF2B5EF4-FFF2-40B4-BE49-F238E27FC236}">
                <a16:creationId xmlns:a16="http://schemas.microsoft.com/office/drawing/2014/main" id="{A6C2A39E-051C-854A-46A4-E1ACAC7AD6BF}"/>
              </a:ext>
            </a:extLst>
          </p:cNvPr>
          <p:cNvGrpSpPr/>
          <p:nvPr/>
        </p:nvGrpSpPr>
        <p:grpSpPr>
          <a:xfrm>
            <a:off x="6870840" y="2745954"/>
            <a:ext cx="12763220" cy="7451150"/>
            <a:chOff x="5360988" y="2028826"/>
            <a:chExt cx="568325" cy="331787"/>
          </a:xfrm>
          <a:solidFill>
            <a:schemeClr val="accent6">
              <a:lumMod val="20000"/>
              <a:lumOff val="80000"/>
              <a:alpha val="71000"/>
            </a:schemeClr>
          </a:solidFill>
        </p:grpSpPr>
        <p:sp>
          <p:nvSpPr>
            <p:cNvPr id="14" name="Freeform 20">
              <a:extLst>
                <a:ext uri="{FF2B5EF4-FFF2-40B4-BE49-F238E27FC236}">
                  <a16:creationId xmlns:a16="http://schemas.microsoft.com/office/drawing/2014/main" id="{420388B4-550F-B21E-5443-980D53D8DF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9926" y="2058988"/>
              <a:ext cx="109538" cy="153988"/>
            </a:xfrm>
            <a:custGeom>
              <a:avLst/>
              <a:gdLst>
                <a:gd name="T0" fmla="*/ 390 w 691"/>
                <a:gd name="T1" fmla="*/ 369 h 969"/>
                <a:gd name="T2" fmla="*/ 330 w 691"/>
                <a:gd name="T3" fmla="*/ 403 h 969"/>
                <a:gd name="T4" fmla="*/ 252 w 691"/>
                <a:gd name="T5" fmla="*/ 433 h 969"/>
                <a:gd name="T6" fmla="*/ 154 w 691"/>
                <a:gd name="T7" fmla="*/ 454 h 969"/>
                <a:gd name="T8" fmla="*/ 173 w 691"/>
                <a:gd name="T9" fmla="*/ 690 h 969"/>
                <a:gd name="T10" fmla="*/ 196 w 691"/>
                <a:gd name="T11" fmla="*/ 744 h 969"/>
                <a:gd name="T12" fmla="*/ 235 w 691"/>
                <a:gd name="T13" fmla="*/ 788 h 969"/>
                <a:gd name="T14" fmla="*/ 288 w 691"/>
                <a:gd name="T15" fmla="*/ 816 h 969"/>
                <a:gd name="T16" fmla="*/ 345 w 691"/>
                <a:gd name="T17" fmla="*/ 827 h 969"/>
                <a:gd name="T18" fmla="*/ 404 w 691"/>
                <a:gd name="T19" fmla="*/ 816 h 969"/>
                <a:gd name="T20" fmla="*/ 457 w 691"/>
                <a:gd name="T21" fmla="*/ 788 h 969"/>
                <a:gd name="T22" fmla="*/ 496 w 691"/>
                <a:gd name="T23" fmla="*/ 744 h 969"/>
                <a:gd name="T24" fmla="*/ 519 w 691"/>
                <a:gd name="T25" fmla="*/ 690 h 969"/>
                <a:gd name="T26" fmla="*/ 541 w 691"/>
                <a:gd name="T27" fmla="*/ 405 h 969"/>
                <a:gd name="T28" fmla="*/ 471 w 691"/>
                <a:gd name="T29" fmla="*/ 382 h 969"/>
                <a:gd name="T30" fmla="*/ 429 w 691"/>
                <a:gd name="T31" fmla="*/ 362 h 969"/>
                <a:gd name="T32" fmla="*/ 521 w 691"/>
                <a:gd name="T33" fmla="*/ 183 h 969"/>
                <a:gd name="T34" fmla="*/ 505 w 691"/>
                <a:gd name="T35" fmla="*/ 241 h 969"/>
                <a:gd name="T36" fmla="*/ 517 w 691"/>
                <a:gd name="T37" fmla="*/ 247 h 969"/>
                <a:gd name="T38" fmla="*/ 535 w 691"/>
                <a:gd name="T39" fmla="*/ 254 h 969"/>
                <a:gd name="T40" fmla="*/ 548 w 691"/>
                <a:gd name="T41" fmla="*/ 238 h 969"/>
                <a:gd name="T42" fmla="*/ 533 w 691"/>
                <a:gd name="T43" fmla="*/ 200 h 969"/>
                <a:gd name="T44" fmla="*/ 259 w 691"/>
                <a:gd name="T45" fmla="*/ 143 h 969"/>
                <a:gd name="T46" fmla="*/ 213 w 691"/>
                <a:gd name="T47" fmla="*/ 152 h 969"/>
                <a:gd name="T48" fmla="*/ 174 w 691"/>
                <a:gd name="T49" fmla="*/ 180 h 969"/>
                <a:gd name="T50" fmla="*/ 149 w 691"/>
                <a:gd name="T51" fmla="*/ 220 h 969"/>
                <a:gd name="T52" fmla="*/ 143 w 691"/>
                <a:gd name="T53" fmla="*/ 266 h 969"/>
                <a:gd name="T54" fmla="*/ 187 w 691"/>
                <a:gd name="T55" fmla="*/ 302 h 969"/>
                <a:gd name="T56" fmla="*/ 256 w 691"/>
                <a:gd name="T57" fmla="*/ 280 h 969"/>
                <a:gd name="T58" fmla="*/ 305 w 691"/>
                <a:gd name="T59" fmla="*/ 254 h 969"/>
                <a:gd name="T60" fmla="*/ 338 w 691"/>
                <a:gd name="T61" fmla="*/ 229 h 969"/>
                <a:gd name="T62" fmla="*/ 356 w 691"/>
                <a:gd name="T63" fmla="*/ 211 h 969"/>
                <a:gd name="T64" fmla="*/ 384 w 691"/>
                <a:gd name="T65" fmla="*/ 143 h 969"/>
                <a:gd name="T66" fmla="*/ 259 w 691"/>
                <a:gd name="T67" fmla="*/ 0 h 969"/>
                <a:gd name="T68" fmla="*/ 468 w 691"/>
                <a:gd name="T69" fmla="*/ 2 h 969"/>
                <a:gd name="T70" fmla="*/ 535 w 691"/>
                <a:gd name="T71" fmla="*/ 22 h 969"/>
                <a:gd name="T72" fmla="*/ 596 w 691"/>
                <a:gd name="T73" fmla="*/ 57 h 969"/>
                <a:gd name="T74" fmla="*/ 645 w 691"/>
                <a:gd name="T75" fmla="*/ 109 h 969"/>
                <a:gd name="T76" fmla="*/ 677 w 691"/>
                <a:gd name="T77" fmla="*/ 172 h 969"/>
                <a:gd name="T78" fmla="*/ 691 w 691"/>
                <a:gd name="T79" fmla="*/ 240 h 969"/>
                <a:gd name="T80" fmla="*/ 686 w 691"/>
                <a:gd name="T81" fmla="*/ 355 h 969"/>
                <a:gd name="T82" fmla="*/ 661 w 691"/>
                <a:gd name="T83" fmla="*/ 710 h 969"/>
                <a:gd name="T84" fmla="*/ 636 w 691"/>
                <a:gd name="T85" fmla="*/ 786 h 969"/>
                <a:gd name="T86" fmla="*/ 594 w 691"/>
                <a:gd name="T87" fmla="*/ 852 h 969"/>
                <a:gd name="T88" fmla="*/ 535 w 691"/>
                <a:gd name="T89" fmla="*/ 907 h 969"/>
                <a:gd name="T90" fmla="*/ 464 w 691"/>
                <a:gd name="T91" fmla="*/ 946 h 969"/>
                <a:gd name="T92" fmla="*/ 386 w 691"/>
                <a:gd name="T93" fmla="*/ 967 h 969"/>
                <a:gd name="T94" fmla="*/ 306 w 691"/>
                <a:gd name="T95" fmla="*/ 967 h 969"/>
                <a:gd name="T96" fmla="*/ 228 w 691"/>
                <a:gd name="T97" fmla="*/ 946 h 969"/>
                <a:gd name="T98" fmla="*/ 157 w 691"/>
                <a:gd name="T99" fmla="*/ 907 h 969"/>
                <a:gd name="T100" fmla="*/ 98 w 691"/>
                <a:gd name="T101" fmla="*/ 852 h 969"/>
                <a:gd name="T102" fmla="*/ 56 w 691"/>
                <a:gd name="T103" fmla="*/ 786 h 969"/>
                <a:gd name="T104" fmla="*/ 31 w 691"/>
                <a:gd name="T105" fmla="*/ 710 h 969"/>
                <a:gd name="T106" fmla="*/ 8 w 691"/>
                <a:gd name="T107" fmla="*/ 394 h 969"/>
                <a:gd name="T108" fmla="*/ 0 w 691"/>
                <a:gd name="T109" fmla="*/ 240 h 969"/>
                <a:gd name="T110" fmla="*/ 15 w 691"/>
                <a:gd name="T111" fmla="*/ 172 h 969"/>
                <a:gd name="T112" fmla="*/ 47 w 691"/>
                <a:gd name="T113" fmla="*/ 109 h 969"/>
                <a:gd name="T114" fmla="*/ 96 w 691"/>
                <a:gd name="T115" fmla="*/ 57 h 969"/>
                <a:gd name="T116" fmla="*/ 156 w 691"/>
                <a:gd name="T117" fmla="*/ 22 h 969"/>
                <a:gd name="T118" fmla="*/ 224 w 691"/>
                <a:gd name="T119" fmla="*/ 2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91" h="969">
                  <a:moveTo>
                    <a:pt x="414" y="352"/>
                  </a:moveTo>
                  <a:lnTo>
                    <a:pt x="390" y="369"/>
                  </a:lnTo>
                  <a:lnTo>
                    <a:pt x="363" y="386"/>
                  </a:lnTo>
                  <a:lnTo>
                    <a:pt x="330" y="403"/>
                  </a:lnTo>
                  <a:lnTo>
                    <a:pt x="293" y="419"/>
                  </a:lnTo>
                  <a:lnTo>
                    <a:pt x="252" y="433"/>
                  </a:lnTo>
                  <a:lnTo>
                    <a:pt x="205" y="444"/>
                  </a:lnTo>
                  <a:lnTo>
                    <a:pt x="154" y="454"/>
                  </a:lnTo>
                  <a:lnTo>
                    <a:pt x="167" y="660"/>
                  </a:lnTo>
                  <a:lnTo>
                    <a:pt x="173" y="690"/>
                  </a:lnTo>
                  <a:lnTo>
                    <a:pt x="182" y="718"/>
                  </a:lnTo>
                  <a:lnTo>
                    <a:pt x="196" y="744"/>
                  </a:lnTo>
                  <a:lnTo>
                    <a:pt x="213" y="767"/>
                  </a:lnTo>
                  <a:lnTo>
                    <a:pt x="235" y="788"/>
                  </a:lnTo>
                  <a:lnTo>
                    <a:pt x="260" y="804"/>
                  </a:lnTo>
                  <a:lnTo>
                    <a:pt x="288" y="816"/>
                  </a:lnTo>
                  <a:lnTo>
                    <a:pt x="316" y="824"/>
                  </a:lnTo>
                  <a:lnTo>
                    <a:pt x="345" y="827"/>
                  </a:lnTo>
                  <a:lnTo>
                    <a:pt x="375" y="824"/>
                  </a:lnTo>
                  <a:lnTo>
                    <a:pt x="404" y="816"/>
                  </a:lnTo>
                  <a:lnTo>
                    <a:pt x="432" y="804"/>
                  </a:lnTo>
                  <a:lnTo>
                    <a:pt x="457" y="788"/>
                  </a:lnTo>
                  <a:lnTo>
                    <a:pt x="479" y="767"/>
                  </a:lnTo>
                  <a:lnTo>
                    <a:pt x="496" y="744"/>
                  </a:lnTo>
                  <a:lnTo>
                    <a:pt x="510" y="718"/>
                  </a:lnTo>
                  <a:lnTo>
                    <a:pt x="519" y="690"/>
                  </a:lnTo>
                  <a:lnTo>
                    <a:pt x="523" y="660"/>
                  </a:lnTo>
                  <a:lnTo>
                    <a:pt x="541" y="405"/>
                  </a:lnTo>
                  <a:lnTo>
                    <a:pt x="503" y="394"/>
                  </a:lnTo>
                  <a:lnTo>
                    <a:pt x="471" y="382"/>
                  </a:lnTo>
                  <a:lnTo>
                    <a:pt x="446" y="371"/>
                  </a:lnTo>
                  <a:lnTo>
                    <a:pt x="429" y="362"/>
                  </a:lnTo>
                  <a:lnTo>
                    <a:pt x="414" y="352"/>
                  </a:lnTo>
                  <a:close/>
                  <a:moveTo>
                    <a:pt x="521" y="183"/>
                  </a:moveTo>
                  <a:lnTo>
                    <a:pt x="501" y="238"/>
                  </a:lnTo>
                  <a:lnTo>
                    <a:pt x="505" y="241"/>
                  </a:lnTo>
                  <a:lnTo>
                    <a:pt x="511" y="245"/>
                  </a:lnTo>
                  <a:lnTo>
                    <a:pt x="517" y="247"/>
                  </a:lnTo>
                  <a:lnTo>
                    <a:pt x="524" y="250"/>
                  </a:lnTo>
                  <a:lnTo>
                    <a:pt x="535" y="254"/>
                  </a:lnTo>
                  <a:lnTo>
                    <a:pt x="549" y="260"/>
                  </a:lnTo>
                  <a:lnTo>
                    <a:pt x="548" y="238"/>
                  </a:lnTo>
                  <a:lnTo>
                    <a:pt x="543" y="219"/>
                  </a:lnTo>
                  <a:lnTo>
                    <a:pt x="533" y="200"/>
                  </a:lnTo>
                  <a:lnTo>
                    <a:pt x="521" y="183"/>
                  </a:lnTo>
                  <a:close/>
                  <a:moveTo>
                    <a:pt x="259" y="143"/>
                  </a:moveTo>
                  <a:lnTo>
                    <a:pt x="235" y="145"/>
                  </a:lnTo>
                  <a:lnTo>
                    <a:pt x="213" y="152"/>
                  </a:lnTo>
                  <a:lnTo>
                    <a:pt x="191" y="163"/>
                  </a:lnTo>
                  <a:lnTo>
                    <a:pt x="174" y="180"/>
                  </a:lnTo>
                  <a:lnTo>
                    <a:pt x="159" y="198"/>
                  </a:lnTo>
                  <a:lnTo>
                    <a:pt x="149" y="220"/>
                  </a:lnTo>
                  <a:lnTo>
                    <a:pt x="144" y="242"/>
                  </a:lnTo>
                  <a:lnTo>
                    <a:pt x="143" y="266"/>
                  </a:lnTo>
                  <a:lnTo>
                    <a:pt x="145" y="311"/>
                  </a:lnTo>
                  <a:lnTo>
                    <a:pt x="187" y="302"/>
                  </a:lnTo>
                  <a:lnTo>
                    <a:pt x="224" y="292"/>
                  </a:lnTo>
                  <a:lnTo>
                    <a:pt x="256" y="280"/>
                  </a:lnTo>
                  <a:lnTo>
                    <a:pt x="282" y="267"/>
                  </a:lnTo>
                  <a:lnTo>
                    <a:pt x="305" y="254"/>
                  </a:lnTo>
                  <a:lnTo>
                    <a:pt x="324" y="241"/>
                  </a:lnTo>
                  <a:lnTo>
                    <a:pt x="338" y="229"/>
                  </a:lnTo>
                  <a:lnTo>
                    <a:pt x="349" y="220"/>
                  </a:lnTo>
                  <a:lnTo>
                    <a:pt x="356" y="211"/>
                  </a:lnTo>
                  <a:lnTo>
                    <a:pt x="361" y="205"/>
                  </a:lnTo>
                  <a:lnTo>
                    <a:pt x="384" y="143"/>
                  </a:lnTo>
                  <a:lnTo>
                    <a:pt x="259" y="143"/>
                  </a:lnTo>
                  <a:close/>
                  <a:moveTo>
                    <a:pt x="259" y="0"/>
                  </a:moveTo>
                  <a:lnTo>
                    <a:pt x="432" y="0"/>
                  </a:lnTo>
                  <a:lnTo>
                    <a:pt x="468" y="2"/>
                  </a:lnTo>
                  <a:lnTo>
                    <a:pt x="503" y="10"/>
                  </a:lnTo>
                  <a:lnTo>
                    <a:pt x="535" y="22"/>
                  </a:lnTo>
                  <a:lnTo>
                    <a:pt x="567" y="38"/>
                  </a:lnTo>
                  <a:lnTo>
                    <a:pt x="596" y="57"/>
                  </a:lnTo>
                  <a:lnTo>
                    <a:pt x="622" y="82"/>
                  </a:lnTo>
                  <a:lnTo>
                    <a:pt x="645" y="109"/>
                  </a:lnTo>
                  <a:lnTo>
                    <a:pt x="663" y="140"/>
                  </a:lnTo>
                  <a:lnTo>
                    <a:pt x="677" y="172"/>
                  </a:lnTo>
                  <a:lnTo>
                    <a:pt x="686" y="206"/>
                  </a:lnTo>
                  <a:lnTo>
                    <a:pt x="691" y="240"/>
                  </a:lnTo>
                  <a:lnTo>
                    <a:pt x="691" y="276"/>
                  </a:lnTo>
                  <a:lnTo>
                    <a:pt x="686" y="355"/>
                  </a:lnTo>
                  <a:lnTo>
                    <a:pt x="667" y="669"/>
                  </a:lnTo>
                  <a:lnTo>
                    <a:pt x="661" y="710"/>
                  </a:lnTo>
                  <a:lnTo>
                    <a:pt x="650" y="749"/>
                  </a:lnTo>
                  <a:lnTo>
                    <a:pt x="636" y="786"/>
                  </a:lnTo>
                  <a:lnTo>
                    <a:pt x="617" y="821"/>
                  </a:lnTo>
                  <a:lnTo>
                    <a:pt x="594" y="852"/>
                  </a:lnTo>
                  <a:lnTo>
                    <a:pt x="566" y="881"/>
                  </a:lnTo>
                  <a:lnTo>
                    <a:pt x="535" y="907"/>
                  </a:lnTo>
                  <a:lnTo>
                    <a:pt x="501" y="929"/>
                  </a:lnTo>
                  <a:lnTo>
                    <a:pt x="464" y="946"/>
                  </a:lnTo>
                  <a:lnTo>
                    <a:pt x="425" y="959"/>
                  </a:lnTo>
                  <a:lnTo>
                    <a:pt x="386" y="967"/>
                  </a:lnTo>
                  <a:lnTo>
                    <a:pt x="345" y="969"/>
                  </a:lnTo>
                  <a:lnTo>
                    <a:pt x="306" y="967"/>
                  </a:lnTo>
                  <a:lnTo>
                    <a:pt x="267" y="959"/>
                  </a:lnTo>
                  <a:lnTo>
                    <a:pt x="228" y="946"/>
                  </a:lnTo>
                  <a:lnTo>
                    <a:pt x="191" y="929"/>
                  </a:lnTo>
                  <a:lnTo>
                    <a:pt x="157" y="907"/>
                  </a:lnTo>
                  <a:lnTo>
                    <a:pt x="125" y="881"/>
                  </a:lnTo>
                  <a:lnTo>
                    <a:pt x="98" y="852"/>
                  </a:lnTo>
                  <a:lnTo>
                    <a:pt x="75" y="821"/>
                  </a:lnTo>
                  <a:lnTo>
                    <a:pt x="56" y="786"/>
                  </a:lnTo>
                  <a:lnTo>
                    <a:pt x="41" y="749"/>
                  </a:lnTo>
                  <a:lnTo>
                    <a:pt x="31" y="710"/>
                  </a:lnTo>
                  <a:lnTo>
                    <a:pt x="25" y="669"/>
                  </a:lnTo>
                  <a:lnTo>
                    <a:pt x="8" y="394"/>
                  </a:lnTo>
                  <a:lnTo>
                    <a:pt x="0" y="276"/>
                  </a:lnTo>
                  <a:lnTo>
                    <a:pt x="0" y="240"/>
                  </a:lnTo>
                  <a:lnTo>
                    <a:pt x="5" y="206"/>
                  </a:lnTo>
                  <a:lnTo>
                    <a:pt x="15" y="172"/>
                  </a:lnTo>
                  <a:lnTo>
                    <a:pt x="29" y="140"/>
                  </a:lnTo>
                  <a:lnTo>
                    <a:pt x="47" y="109"/>
                  </a:lnTo>
                  <a:lnTo>
                    <a:pt x="70" y="82"/>
                  </a:lnTo>
                  <a:lnTo>
                    <a:pt x="96" y="57"/>
                  </a:lnTo>
                  <a:lnTo>
                    <a:pt x="124" y="38"/>
                  </a:lnTo>
                  <a:lnTo>
                    <a:pt x="156" y="22"/>
                  </a:lnTo>
                  <a:lnTo>
                    <a:pt x="189" y="10"/>
                  </a:lnTo>
                  <a:lnTo>
                    <a:pt x="224" y="2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">
              <a:extLst>
                <a:ext uri="{FF2B5EF4-FFF2-40B4-BE49-F238E27FC236}">
                  <a16:creationId xmlns:a16="http://schemas.microsoft.com/office/drawing/2014/main" id="{34F0CC6B-10C3-A225-B79C-286E9F3564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0988" y="2220913"/>
              <a:ext cx="568325" cy="139700"/>
            </a:xfrm>
            <a:custGeom>
              <a:avLst/>
              <a:gdLst>
                <a:gd name="T0" fmla="*/ 1137 w 3580"/>
                <a:gd name="T1" fmla="*/ 302 h 883"/>
                <a:gd name="T2" fmla="*/ 992 w 3580"/>
                <a:gd name="T3" fmla="*/ 459 h 883"/>
                <a:gd name="T4" fmla="*/ 912 w 3580"/>
                <a:gd name="T5" fmla="*/ 741 h 883"/>
                <a:gd name="T6" fmla="*/ 2610 w 3580"/>
                <a:gd name="T7" fmla="*/ 507 h 883"/>
                <a:gd name="T8" fmla="*/ 2483 w 3580"/>
                <a:gd name="T9" fmla="*/ 335 h 883"/>
                <a:gd name="T10" fmla="*/ 2293 w 3580"/>
                <a:gd name="T11" fmla="*/ 234 h 883"/>
                <a:gd name="T12" fmla="*/ 1789 w 3580"/>
                <a:gd name="T13" fmla="*/ 708 h 883"/>
                <a:gd name="T14" fmla="*/ 1283 w 3580"/>
                <a:gd name="T15" fmla="*/ 234 h 883"/>
                <a:gd name="T16" fmla="*/ 2041 w 3580"/>
                <a:gd name="T17" fmla="*/ 217 h 883"/>
                <a:gd name="T18" fmla="*/ 1789 w 3580"/>
                <a:gd name="T19" fmla="*/ 439 h 883"/>
                <a:gd name="T20" fmla="*/ 1533 w 3580"/>
                <a:gd name="T21" fmla="*/ 217 h 883"/>
                <a:gd name="T22" fmla="*/ 2458 w 3580"/>
                <a:gd name="T23" fmla="*/ 146 h 883"/>
                <a:gd name="T24" fmla="*/ 2641 w 3580"/>
                <a:gd name="T25" fmla="*/ 292 h 883"/>
                <a:gd name="T26" fmla="*/ 2759 w 3580"/>
                <a:gd name="T27" fmla="*/ 495 h 883"/>
                <a:gd name="T28" fmla="*/ 3381 w 3580"/>
                <a:gd name="T29" fmla="*/ 334 h 883"/>
                <a:gd name="T30" fmla="*/ 3264 w 3580"/>
                <a:gd name="T31" fmla="*/ 200 h 883"/>
                <a:gd name="T32" fmla="*/ 3107 w 3580"/>
                <a:gd name="T33" fmla="*/ 144 h 883"/>
                <a:gd name="T34" fmla="*/ 2828 w 3580"/>
                <a:gd name="T35" fmla="*/ 328 h 883"/>
                <a:gd name="T36" fmla="*/ 2758 w 3580"/>
                <a:gd name="T37" fmla="*/ 328 h 883"/>
                <a:gd name="T38" fmla="*/ 504 w 3580"/>
                <a:gd name="T39" fmla="*/ 143 h 883"/>
                <a:gd name="T40" fmla="*/ 355 w 3580"/>
                <a:gd name="T41" fmla="*/ 177 h 883"/>
                <a:gd name="T42" fmla="*/ 221 w 3580"/>
                <a:gd name="T43" fmla="*/ 295 h 883"/>
                <a:gd name="T44" fmla="*/ 156 w 3580"/>
                <a:gd name="T45" fmla="*/ 495 h 883"/>
                <a:gd name="T46" fmla="*/ 900 w 3580"/>
                <a:gd name="T47" fmla="*/ 337 h 883"/>
                <a:gd name="T48" fmla="*/ 1070 w 3580"/>
                <a:gd name="T49" fmla="*/ 176 h 883"/>
                <a:gd name="T50" fmla="*/ 838 w 3580"/>
                <a:gd name="T51" fmla="*/ 317 h 883"/>
                <a:gd name="T52" fmla="*/ 769 w 3580"/>
                <a:gd name="T53" fmla="*/ 335 h 883"/>
                <a:gd name="T54" fmla="*/ 504 w 3580"/>
                <a:gd name="T55" fmla="*/ 143 h 883"/>
                <a:gd name="T56" fmla="*/ 627 w 3580"/>
                <a:gd name="T57" fmla="*/ 9 h 883"/>
                <a:gd name="T58" fmla="*/ 947 w 3580"/>
                <a:gd name="T59" fmla="*/ 9 h 883"/>
                <a:gd name="T60" fmla="*/ 1114 w 3580"/>
                <a:gd name="T61" fmla="*/ 2 h 883"/>
                <a:gd name="T62" fmla="*/ 1294 w 3580"/>
                <a:gd name="T63" fmla="*/ 55 h 883"/>
                <a:gd name="T64" fmla="*/ 1562 w 3580"/>
                <a:gd name="T65" fmla="*/ 74 h 883"/>
                <a:gd name="T66" fmla="*/ 1788 w 3580"/>
                <a:gd name="T67" fmla="*/ 268 h 883"/>
                <a:gd name="T68" fmla="*/ 2011 w 3580"/>
                <a:gd name="T69" fmla="*/ 74 h 883"/>
                <a:gd name="T70" fmla="*/ 2286 w 3580"/>
                <a:gd name="T71" fmla="*/ 55 h 883"/>
                <a:gd name="T72" fmla="*/ 2466 w 3580"/>
                <a:gd name="T73" fmla="*/ 2 h 883"/>
                <a:gd name="T74" fmla="*/ 2633 w 3580"/>
                <a:gd name="T75" fmla="*/ 9 h 883"/>
                <a:gd name="T76" fmla="*/ 2953 w 3580"/>
                <a:gd name="T77" fmla="*/ 9 h 883"/>
                <a:gd name="T78" fmla="*/ 3120 w 3580"/>
                <a:gd name="T79" fmla="*/ 2 h 883"/>
                <a:gd name="T80" fmla="*/ 3314 w 3580"/>
                <a:gd name="T81" fmla="*/ 62 h 883"/>
                <a:gd name="T82" fmla="*/ 3468 w 3580"/>
                <a:gd name="T83" fmla="*/ 202 h 883"/>
                <a:gd name="T84" fmla="*/ 3550 w 3580"/>
                <a:gd name="T85" fmla="*/ 396 h 883"/>
                <a:gd name="T86" fmla="*/ 3572 w 3580"/>
                <a:gd name="T87" fmla="*/ 598 h 883"/>
                <a:gd name="T88" fmla="*/ 3525 w 3580"/>
                <a:gd name="T89" fmla="*/ 636 h 883"/>
                <a:gd name="T90" fmla="*/ 2823 w 3580"/>
                <a:gd name="T91" fmla="*/ 815 h 883"/>
                <a:gd name="T92" fmla="*/ 2795 w 3580"/>
                <a:gd name="T93" fmla="*/ 868 h 883"/>
                <a:gd name="T94" fmla="*/ 827 w 3580"/>
                <a:gd name="T95" fmla="*/ 883 h 883"/>
                <a:gd name="T96" fmla="*/ 771 w 3580"/>
                <a:gd name="T97" fmla="*/ 857 h 883"/>
                <a:gd name="T98" fmla="*/ 756 w 3580"/>
                <a:gd name="T99" fmla="*/ 800 h 883"/>
                <a:gd name="T100" fmla="*/ 41 w 3580"/>
                <a:gd name="T101" fmla="*/ 631 h 883"/>
                <a:gd name="T102" fmla="*/ 2 w 3580"/>
                <a:gd name="T103" fmla="*/ 584 h 883"/>
                <a:gd name="T104" fmla="*/ 42 w 3580"/>
                <a:gd name="T105" fmla="*/ 343 h 883"/>
                <a:gd name="T106" fmla="*/ 144 w 3580"/>
                <a:gd name="T107" fmla="*/ 161 h 883"/>
                <a:gd name="T108" fmla="*/ 314 w 3580"/>
                <a:gd name="T109" fmla="*/ 40 h 883"/>
                <a:gd name="T110" fmla="*/ 504 w 3580"/>
                <a:gd name="T111" fmla="*/ 0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80" h="883">
                  <a:moveTo>
                    <a:pt x="1283" y="234"/>
                  </a:moveTo>
                  <a:lnTo>
                    <a:pt x="1232" y="251"/>
                  </a:lnTo>
                  <a:lnTo>
                    <a:pt x="1182" y="274"/>
                  </a:lnTo>
                  <a:lnTo>
                    <a:pt x="1137" y="302"/>
                  </a:lnTo>
                  <a:lnTo>
                    <a:pt x="1094" y="335"/>
                  </a:lnTo>
                  <a:lnTo>
                    <a:pt x="1056" y="372"/>
                  </a:lnTo>
                  <a:lnTo>
                    <a:pt x="1021" y="413"/>
                  </a:lnTo>
                  <a:lnTo>
                    <a:pt x="992" y="459"/>
                  </a:lnTo>
                  <a:lnTo>
                    <a:pt x="968" y="507"/>
                  </a:lnTo>
                  <a:lnTo>
                    <a:pt x="948" y="558"/>
                  </a:lnTo>
                  <a:lnTo>
                    <a:pt x="935" y="612"/>
                  </a:lnTo>
                  <a:lnTo>
                    <a:pt x="912" y="741"/>
                  </a:lnTo>
                  <a:lnTo>
                    <a:pt x="2665" y="741"/>
                  </a:lnTo>
                  <a:lnTo>
                    <a:pt x="2643" y="612"/>
                  </a:lnTo>
                  <a:lnTo>
                    <a:pt x="2630" y="558"/>
                  </a:lnTo>
                  <a:lnTo>
                    <a:pt x="2610" y="507"/>
                  </a:lnTo>
                  <a:lnTo>
                    <a:pt x="2586" y="459"/>
                  </a:lnTo>
                  <a:lnTo>
                    <a:pt x="2556" y="413"/>
                  </a:lnTo>
                  <a:lnTo>
                    <a:pt x="2522" y="372"/>
                  </a:lnTo>
                  <a:lnTo>
                    <a:pt x="2483" y="335"/>
                  </a:lnTo>
                  <a:lnTo>
                    <a:pt x="2441" y="302"/>
                  </a:lnTo>
                  <a:lnTo>
                    <a:pt x="2395" y="274"/>
                  </a:lnTo>
                  <a:lnTo>
                    <a:pt x="2345" y="251"/>
                  </a:lnTo>
                  <a:lnTo>
                    <a:pt x="2293" y="234"/>
                  </a:lnTo>
                  <a:lnTo>
                    <a:pt x="1839" y="687"/>
                  </a:lnTo>
                  <a:lnTo>
                    <a:pt x="1824" y="699"/>
                  </a:lnTo>
                  <a:lnTo>
                    <a:pt x="1807" y="705"/>
                  </a:lnTo>
                  <a:lnTo>
                    <a:pt x="1789" y="708"/>
                  </a:lnTo>
                  <a:lnTo>
                    <a:pt x="1770" y="705"/>
                  </a:lnTo>
                  <a:lnTo>
                    <a:pt x="1753" y="699"/>
                  </a:lnTo>
                  <a:lnTo>
                    <a:pt x="1738" y="687"/>
                  </a:lnTo>
                  <a:lnTo>
                    <a:pt x="1283" y="234"/>
                  </a:lnTo>
                  <a:close/>
                  <a:moveTo>
                    <a:pt x="1469" y="217"/>
                  </a:moveTo>
                  <a:lnTo>
                    <a:pt x="1789" y="537"/>
                  </a:lnTo>
                  <a:lnTo>
                    <a:pt x="2109" y="217"/>
                  </a:lnTo>
                  <a:lnTo>
                    <a:pt x="2041" y="217"/>
                  </a:lnTo>
                  <a:lnTo>
                    <a:pt x="1839" y="419"/>
                  </a:lnTo>
                  <a:lnTo>
                    <a:pt x="1825" y="431"/>
                  </a:lnTo>
                  <a:lnTo>
                    <a:pt x="1807" y="437"/>
                  </a:lnTo>
                  <a:lnTo>
                    <a:pt x="1789" y="439"/>
                  </a:lnTo>
                  <a:lnTo>
                    <a:pt x="1772" y="437"/>
                  </a:lnTo>
                  <a:lnTo>
                    <a:pt x="1754" y="431"/>
                  </a:lnTo>
                  <a:lnTo>
                    <a:pt x="1739" y="420"/>
                  </a:lnTo>
                  <a:lnTo>
                    <a:pt x="1533" y="217"/>
                  </a:lnTo>
                  <a:lnTo>
                    <a:pt x="1469" y="217"/>
                  </a:lnTo>
                  <a:close/>
                  <a:moveTo>
                    <a:pt x="2510" y="143"/>
                  </a:moveTo>
                  <a:lnTo>
                    <a:pt x="2484" y="144"/>
                  </a:lnTo>
                  <a:lnTo>
                    <a:pt x="2458" y="146"/>
                  </a:lnTo>
                  <a:lnTo>
                    <a:pt x="2508" y="176"/>
                  </a:lnTo>
                  <a:lnTo>
                    <a:pt x="2556" y="211"/>
                  </a:lnTo>
                  <a:lnTo>
                    <a:pt x="2600" y="250"/>
                  </a:lnTo>
                  <a:lnTo>
                    <a:pt x="2641" y="292"/>
                  </a:lnTo>
                  <a:lnTo>
                    <a:pt x="2677" y="337"/>
                  </a:lnTo>
                  <a:lnTo>
                    <a:pt x="2709" y="387"/>
                  </a:lnTo>
                  <a:lnTo>
                    <a:pt x="2736" y="440"/>
                  </a:lnTo>
                  <a:lnTo>
                    <a:pt x="2759" y="495"/>
                  </a:lnTo>
                  <a:lnTo>
                    <a:pt x="3424" y="495"/>
                  </a:lnTo>
                  <a:lnTo>
                    <a:pt x="3410" y="421"/>
                  </a:lnTo>
                  <a:lnTo>
                    <a:pt x="3399" y="376"/>
                  </a:lnTo>
                  <a:lnTo>
                    <a:pt x="3381" y="334"/>
                  </a:lnTo>
                  <a:lnTo>
                    <a:pt x="3359" y="295"/>
                  </a:lnTo>
                  <a:lnTo>
                    <a:pt x="3332" y="259"/>
                  </a:lnTo>
                  <a:lnTo>
                    <a:pt x="3300" y="227"/>
                  </a:lnTo>
                  <a:lnTo>
                    <a:pt x="3264" y="200"/>
                  </a:lnTo>
                  <a:lnTo>
                    <a:pt x="3225" y="177"/>
                  </a:lnTo>
                  <a:lnTo>
                    <a:pt x="3183" y="160"/>
                  </a:lnTo>
                  <a:lnTo>
                    <a:pt x="3138" y="148"/>
                  </a:lnTo>
                  <a:lnTo>
                    <a:pt x="3107" y="144"/>
                  </a:lnTo>
                  <a:lnTo>
                    <a:pt x="3076" y="143"/>
                  </a:lnTo>
                  <a:lnTo>
                    <a:pt x="3018" y="143"/>
                  </a:lnTo>
                  <a:lnTo>
                    <a:pt x="2843" y="317"/>
                  </a:lnTo>
                  <a:lnTo>
                    <a:pt x="2828" y="328"/>
                  </a:lnTo>
                  <a:lnTo>
                    <a:pt x="2811" y="335"/>
                  </a:lnTo>
                  <a:lnTo>
                    <a:pt x="2792" y="337"/>
                  </a:lnTo>
                  <a:lnTo>
                    <a:pt x="2774" y="335"/>
                  </a:lnTo>
                  <a:lnTo>
                    <a:pt x="2758" y="328"/>
                  </a:lnTo>
                  <a:lnTo>
                    <a:pt x="2742" y="317"/>
                  </a:lnTo>
                  <a:lnTo>
                    <a:pt x="2567" y="143"/>
                  </a:lnTo>
                  <a:lnTo>
                    <a:pt x="2510" y="143"/>
                  </a:lnTo>
                  <a:close/>
                  <a:moveTo>
                    <a:pt x="504" y="143"/>
                  </a:moveTo>
                  <a:lnTo>
                    <a:pt x="473" y="144"/>
                  </a:lnTo>
                  <a:lnTo>
                    <a:pt x="442" y="148"/>
                  </a:lnTo>
                  <a:lnTo>
                    <a:pt x="397" y="160"/>
                  </a:lnTo>
                  <a:lnTo>
                    <a:pt x="355" y="177"/>
                  </a:lnTo>
                  <a:lnTo>
                    <a:pt x="316" y="200"/>
                  </a:lnTo>
                  <a:lnTo>
                    <a:pt x="280" y="227"/>
                  </a:lnTo>
                  <a:lnTo>
                    <a:pt x="248" y="259"/>
                  </a:lnTo>
                  <a:lnTo>
                    <a:pt x="221" y="295"/>
                  </a:lnTo>
                  <a:lnTo>
                    <a:pt x="199" y="334"/>
                  </a:lnTo>
                  <a:lnTo>
                    <a:pt x="181" y="376"/>
                  </a:lnTo>
                  <a:lnTo>
                    <a:pt x="170" y="421"/>
                  </a:lnTo>
                  <a:lnTo>
                    <a:pt x="156" y="495"/>
                  </a:lnTo>
                  <a:lnTo>
                    <a:pt x="819" y="495"/>
                  </a:lnTo>
                  <a:lnTo>
                    <a:pt x="841" y="440"/>
                  </a:lnTo>
                  <a:lnTo>
                    <a:pt x="869" y="387"/>
                  </a:lnTo>
                  <a:lnTo>
                    <a:pt x="900" y="337"/>
                  </a:lnTo>
                  <a:lnTo>
                    <a:pt x="937" y="292"/>
                  </a:lnTo>
                  <a:lnTo>
                    <a:pt x="977" y="249"/>
                  </a:lnTo>
                  <a:lnTo>
                    <a:pt x="1022" y="211"/>
                  </a:lnTo>
                  <a:lnTo>
                    <a:pt x="1070" y="176"/>
                  </a:lnTo>
                  <a:lnTo>
                    <a:pt x="1121" y="146"/>
                  </a:lnTo>
                  <a:lnTo>
                    <a:pt x="1070" y="143"/>
                  </a:lnTo>
                  <a:lnTo>
                    <a:pt x="1013" y="143"/>
                  </a:lnTo>
                  <a:lnTo>
                    <a:pt x="838" y="317"/>
                  </a:lnTo>
                  <a:lnTo>
                    <a:pt x="822" y="329"/>
                  </a:lnTo>
                  <a:lnTo>
                    <a:pt x="805" y="335"/>
                  </a:lnTo>
                  <a:lnTo>
                    <a:pt x="788" y="337"/>
                  </a:lnTo>
                  <a:lnTo>
                    <a:pt x="769" y="335"/>
                  </a:lnTo>
                  <a:lnTo>
                    <a:pt x="752" y="329"/>
                  </a:lnTo>
                  <a:lnTo>
                    <a:pt x="737" y="317"/>
                  </a:lnTo>
                  <a:lnTo>
                    <a:pt x="562" y="143"/>
                  </a:lnTo>
                  <a:lnTo>
                    <a:pt x="504" y="143"/>
                  </a:lnTo>
                  <a:close/>
                  <a:moveTo>
                    <a:pt x="504" y="0"/>
                  </a:moveTo>
                  <a:lnTo>
                    <a:pt x="591" y="0"/>
                  </a:lnTo>
                  <a:lnTo>
                    <a:pt x="610" y="2"/>
                  </a:lnTo>
                  <a:lnTo>
                    <a:pt x="627" y="9"/>
                  </a:lnTo>
                  <a:lnTo>
                    <a:pt x="641" y="20"/>
                  </a:lnTo>
                  <a:lnTo>
                    <a:pt x="788" y="166"/>
                  </a:lnTo>
                  <a:lnTo>
                    <a:pt x="933" y="20"/>
                  </a:lnTo>
                  <a:lnTo>
                    <a:pt x="947" y="9"/>
                  </a:lnTo>
                  <a:lnTo>
                    <a:pt x="964" y="2"/>
                  </a:lnTo>
                  <a:lnTo>
                    <a:pt x="983" y="0"/>
                  </a:lnTo>
                  <a:lnTo>
                    <a:pt x="1070" y="0"/>
                  </a:lnTo>
                  <a:lnTo>
                    <a:pt x="1114" y="2"/>
                  </a:lnTo>
                  <a:lnTo>
                    <a:pt x="1160" y="8"/>
                  </a:lnTo>
                  <a:lnTo>
                    <a:pt x="1206" y="19"/>
                  </a:lnTo>
                  <a:lnTo>
                    <a:pt x="1251" y="35"/>
                  </a:lnTo>
                  <a:lnTo>
                    <a:pt x="1294" y="55"/>
                  </a:lnTo>
                  <a:lnTo>
                    <a:pt x="1335" y="80"/>
                  </a:lnTo>
                  <a:lnTo>
                    <a:pt x="1372" y="77"/>
                  </a:lnTo>
                  <a:lnTo>
                    <a:pt x="1409" y="74"/>
                  </a:lnTo>
                  <a:lnTo>
                    <a:pt x="1562" y="74"/>
                  </a:lnTo>
                  <a:lnTo>
                    <a:pt x="1581" y="78"/>
                  </a:lnTo>
                  <a:lnTo>
                    <a:pt x="1597" y="84"/>
                  </a:lnTo>
                  <a:lnTo>
                    <a:pt x="1612" y="95"/>
                  </a:lnTo>
                  <a:lnTo>
                    <a:pt x="1788" y="268"/>
                  </a:lnTo>
                  <a:lnTo>
                    <a:pt x="1960" y="96"/>
                  </a:lnTo>
                  <a:lnTo>
                    <a:pt x="1976" y="84"/>
                  </a:lnTo>
                  <a:lnTo>
                    <a:pt x="1993" y="78"/>
                  </a:lnTo>
                  <a:lnTo>
                    <a:pt x="2011" y="74"/>
                  </a:lnTo>
                  <a:lnTo>
                    <a:pt x="2169" y="74"/>
                  </a:lnTo>
                  <a:lnTo>
                    <a:pt x="2207" y="77"/>
                  </a:lnTo>
                  <a:lnTo>
                    <a:pt x="2245" y="80"/>
                  </a:lnTo>
                  <a:lnTo>
                    <a:pt x="2286" y="55"/>
                  </a:lnTo>
                  <a:lnTo>
                    <a:pt x="2329" y="35"/>
                  </a:lnTo>
                  <a:lnTo>
                    <a:pt x="2374" y="19"/>
                  </a:lnTo>
                  <a:lnTo>
                    <a:pt x="2420" y="8"/>
                  </a:lnTo>
                  <a:lnTo>
                    <a:pt x="2466" y="2"/>
                  </a:lnTo>
                  <a:lnTo>
                    <a:pt x="2510" y="0"/>
                  </a:lnTo>
                  <a:lnTo>
                    <a:pt x="2597" y="0"/>
                  </a:lnTo>
                  <a:lnTo>
                    <a:pt x="2616" y="2"/>
                  </a:lnTo>
                  <a:lnTo>
                    <a:pt x="2633" y="9"/>
                  </a:lnTo>
                  <a:lnTo>
                    <a:pt x="2647" y="20"/>
                  </a:lnTo>
                  <a:lnTo>
                    <a:pt x="2792" y="166"/>
                  </a:lnTo>
                  <a:lnTo>
                    <a:pt x="2939" y="20"/>
                  </a:lnTo>
                  <a:lnTo>
                    <a:pt x="2953" y="9"/>
                  </a:lnTo>
                  <a:lnTo>
                    <a:pt x="2970" y="2"/>
                  </a:lnTo>
                  <a:lnTo>
                    <a:pt x="2989" y="0"/>
                  </a:lnTo>
                  <a:lnTo>
                    <a:pt x="3076" y="0"/>
                  </a:lnTo>
                  <a:lnTo>
                    <a:pt x="3120" y="2"/>
                  </a:lnTo>
                  <a:lnTo>
                    <a:pt x="3165" y="8"/>
                  </a:lnTo>
                  <a:lnTo>
                    <a:pt x="3217" y="21"/>
                  </a:lnTo>
                  <a:lnTo>
                    <a:pt x="3266" y="40"/>
                  </a:lnTo>
                  <a:lnTo>
                    <a:pt x="3314" y="62"/>
                  </a:lnTo>
                  <a:lnTo>
                    <a:pt x="3358" y="92"/>
                  </a:lnTo>
                  <a:lnTo>
                    <a:pt x="3399" y="124"/>
                  </a:lnTo>
                  <a:lnTo>
                    <a:pt x="3436" y="161"/>
                  </a:lnTo>
                  <a:lnTo>
                    <a:pt x="3468" y="202"/>
                  </a:lnTo>
                  <a:lnTo>
                    <a:pt x="3496" y="247"/>
                  </a:lnTo>
                  <a:lnTo>
                    <a:pt x="3519" y="293"/>
                  </a:lnTo>
                  <a:lnTo>
                    <a:pt x="3538" y="343"/>
                  </a:lnTo>
                  <a:lnTo>
                    <a:pt x="3550" y="396"/>
                  </a:lnTo>
                  <a:lnTo>
                    <a:pt x="3579" y="554"/>
                  </a:lnTo>
                  <a:lnTo>
                    <a:pt x="3580" y="569"/>
                  </a:lnTo>
                  <a:lnTo>
                    <a:pt x="3578" y="584"/>
                  </a:lnTo>
                  <a:lnTo>
                    <a:pt x="3572" y="598"/>
                  </a:lnTo>
                  <a:lnTo>
                    <a:pt x="3564" y="612"/>
                  </a:lnTo>
                  <a:lnTo>
                    <a:pt x="3552" y="623"/>
                  </a:lnTo>
                  <a:lnTo>
                    <a:pt x="3539" y="631"/>
                  </a:lnTo>
                  <a:lnTo>
                    <a:pt x="3525" y="636"/>
                  </a:lnTo>
                  <a:lnTo>
                    <a:pt x="3508" y="637"/>
                  </a:lnTo>
                  <a:lnTo>
                    <a:pt x="2792" y="637"/>
                  </a:lnTo>
                  <a:lnTo>
                    <a:pt x="2822" y="800"/>
                  </a:lnTo>
                  <a:lnTo>
                    <a:pt x="2823" y="815"/>
                  </a:lnTo>
                  <a:lnTo>
                    <a:pt x="2820" y="830"/>
                  </a:lnTo>
                  <a:lnTo>
                    <a:pt x="2814" y="844"/>
                  </a:lnTo>
                  <a:lnTo>
                    <a:pt x="2805" y="857"/>
                  </a:lnTo>
                  <a:lnTo>
                    <a:pt x="2795" y="868"/>
                  </a:lnTo>
                  <a:lnTo>
                    <a:pt x="2782" y="877"/>
                  </a:lnTo>
                  <a:lnTo>
                    <a:pt x="2766" y="881"/>
                  </a:lnTo>
                  <a:lnTo>
                    <a:pt x="2751" y="883"/>
                  </a:lnTo>
                  <a:lnTo>
                    <a:pt x="827" y="883"/>
                  </a:lnTo>
                  <a:lnTo>
                    <a:pt x="811" y="881"/>
                  </a:lnTo>
                  <a:lnTo>
                    <a:pt x="796" y="877"/>
                  </a:lnTo>
                  <a:lnTo>
                    <a:pt x="783" y="868"/>
                  </a:lnTo>
                  <a:lnTo>
                    <a:pt x="771" y="857"/>
                  </a:lnTo>
                  <a:lnTo>
                    <a:pt x="764" y="844"/>
                  </a:lnTo>
                  <a:lnTo>
                    <a:pt x="757" y="830"/>
                  </a:lnTo>
                  <a:lnTo>
                    <a:pt x="755" y="815"/>
                  </a:lnTo>
                  <a:lnTo>
                    <a:pt x="756" y="800"/>
                  </a:lnTo>
                  <a:lnTo>
                    <a:pt x="785" y="637"/>
                  </a:lnTo>
                  <a:lnTo>
                    <a:pt x="72" y="637"/>
                  </a:lnTo>
                  <a:lnTo>
                    <a:pt x="55" y="636"/>
                  </a:lnTo>
                  <a:lnTo>
                    <a:pt x="41" y="631"/>
                  </a:lnTo>
                  <a:lnTo>
                    <a:pt x="28" y="623"/>
                  </a:lnTo>
                  <a:lnTo>
                    <a:pt x="16" y="612"/>
                  </a:lnTo>
                  <a:lnTo>
                    <a:pt x="8" y="598"/>
                  </a:lnTo>
                  <a:lnTo>
                    <a:pt x="2" y="584"/>
                  </a:lnTo>
                  <a:lnTo>
                    <a:pt x="0" y="569"/>
                  </a:lnTo>
                  <a:lnTo>
                    <a:pt x="1" y="554"/>
                  </a:lnTo>
                  <a:lnTo>
                    <a:pt x="30" y="396"/>
                  </a:lnTo>
                  <a:lnTo>
                    <a:pt x="42" y="343"/>
                  </a:lnTo>
                  <a:lnTo>
                    <a:pt x="61" y="293"/>
                  </a:lnTo>
                  <a:lnTo>
                    <a:pt x="84" y="247"/>
                  </a:lnTo>
                  <a:lnTo>
                    <a:pt x="112" y="202"/>
                  </a:lnTo>
                  <a:lnTo>
                    <a:pt x="144" y="161"/>
                  </a:lnTo>
                  <a:lnTo>
                    <a:pt x="181" y="124"/>
                  </a:lnTo>
                  <a:lnTo>
                    <a:pt x="222" y="92"/>
                  </a:lnTo>
                  <a:lnTo>
                    <a:pt x="266" y="62"/>
                  </a:lnTo>
                  <a:lnTo>
                    <a:pt x="314" y="40"/>
                  </a:lnTo>
                  <a:lnTo>
                    <a:pt x="363" y="21"/>
                  </a:lnTo>
                  <a:lnTo>
                    <a:pt x="415" y="8"/>
                  </a:lnTo>
                  <a:lnTo>
                    <a:pt x="460" y="2"/>
                  </a:lnTo>
                  <a:lnTo>
                    <a:pt x="5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2">
              <a:extLst>
                <a:ext uri="{FF2B5EF4-FFF2-40B4-BE49-F238E27FC236}">
                  <a16:creationId xmlns:a16="http://schemas.microsoft.com/office/drawing/2014/main" id="{8BBF0BEB-9322-2094-CAA2-233E5C20F6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0838" y="2058988"/>
              <a:ext cx="109538" cy="153988"/>
            </a:xfrm>
            <a:custGeom>
              <a:avLst/>
              <a:gdLst>
                <a:gd name="T0" fmla="*/ 390 w 691"/>
                <a:gd name="T1" fmla="*/ 369 h 969"/>
                <a:gd name="T2" fmla="*/ 329 w 691"/>
                <a:gd name="T3" fmla="*/ 403 h 969"/>
                <a:gd name="T4" fmla="*/ 251 w 691"/>
                <a:gd name="T5" fmla="*/ 433 h 969"/>
                <a:gd name="T6" fmla="*/ 154 w 691"/>
                <a:gd name="T7" fmla="*/ 454 h 969"/>
                <a:gd name="T8" fmla="*/ 172 w 691"/>
                <a:gd name="T9" fmla="*/ 690 h 969"/>
                <a:gd name="T10" fmla="*/ 195 w 691"/>
                <a:gd name="T11" fmla="*/ 744 h 969"/>
                <a:gd name="T12" fmla="*/ 234 w 691"/>
                <a:gd name="T13" fmla="*/ 788 h 969"/>
                <a:gd name="T14" fmla="*/ 287 w 691"/>
                <a:gd name="T15" fmla="*/ 816 h 969"/>
                <a:gd name="T16" fmla="*/ 346 w 691"/>
                <a:gd name="T17" fmla="*/ 827 h 969"/>
                <a:gd name="T18" fmla="*/ 403 w 691"/>
                <a:gd name="T19" fmla="*/ 816 h 969"/>
                <a:gd name="T20" fmla="*/ 456 w 691"/>
                <a:gd name="T21" fmla="*/ 788 h 969"/>
                <a:gd name="T22" fmla="*/ 495 w 691"/>
                <a:gd name="T23" fmla="*/ 744 h 969"/>
                <a:gd name="T24" fmla="*/ 518 w 691"/>
                <a:gd name="T25" fmla="*/ 690 h 969"/>
                <a:gd name="T26" fmla="*/ 540 w 691"/>
                <a:gd name="T27" fmla="*/ 405 h 969"/>
                <a:gd name="T28" fmla="*/ 470 w 691"/>
                <a:gd name="T29" fmla="*/ 382 h 969"/>
                <a:gd name="T30" fmla="*/ 429 w 691"/>
                <a:gd name="T31" fmla="*/ 362 h 969"/>
                <a:gd name="T32" fmla="*/ 520 w 691"/>
                <a:gd name="T33" fmla="*/ 183 h 969"/>
                <a:gd name="T34" fmla="*/ 505 w 691"/>
                <a:gd name="T35" fmla="*/ 241 h 969"/>
                <a:gd name="T36" fmla="*/ 516 w 691"/>
                <a:gd name="T37" fmla="*/ 247 h 969"/>
                <a:gd name="T38" fmla="*/ 534 w 691"/>
                <a:gd name="T39" fmla="*/ 254 h 969"/>
                <a:gd name="T40" fmla="*/ 547 w 691"/>
                <a:gd name="T41" fmla="*/ 238 h 969"/>
                <a:gd name="T42" fmla="*/ 533 w 691"/>
                <a:gd name="T43" fmla="*/ 200 h 969"/>
                <a:gd name="T44" fmla="*/ 259 w 691"/>
                <a:gd name="T45" fmla="*/ 143 h 969"/>
                <a:gd name="T46" fmla="*/ 212 w 691"/>
                <a:gd name="T47" fmla="*/ 152 h 969"/>
                <a:gd name="T48" fmla="*/ 173 w 691"/>
                <a:gd name="T49" fmla="*/ 180 h 969"/>
                <a:gd name="T50" fmla="*/ 148 w 691"/>
                <a:gd name="T51" fmla="*/ 220 h 969"/>
                <a:gd name="T52" fmla="*/ 142 w 691"/>
                <a:gd name="T53" fmla="*/ 266 h 969"/>
                <a:gd name="T54" fmla="*/ 187 w 691"/>
                <a:gd name="T55" fmla="*/ 302 h 969"/>
                <a:gd name="T56" fmla="*/ 256 w 691"/>
                <a:gd name="T57" fmla="*/ 279 h 969"/>
                <a:gd name="T58" fmla="*/ 305 w 691"/>
                <a:gd name="T59" fmla="*/ 253 h 969"/>
                <a:gd name="T60" fmla="*/ 338 w 691"/>
                <a:gd name="T61" fmla="*/ 229 h 969"/>
                <a:gd name="T62" fmla="*/ 355 w 691"/>
                <a:gd name="T63" fmla="*/ 211 h 969"/>
                <a:gd name="T64" fmla="*/ 384 w 691"/>
                <a:gd name="T65" fmla="*/ 143 h 969"/>
                <a:gd name="T66" fmla="*/ 259 w 691"/>
                <a:gd name="T67" fmla="*/ 0 h 969"/>
                <a:gd name="T68" fmla="*/ 467 w 691"/>
                <a:gd name="T69" fmla="*/ 2 h 969"/>
                <a:gd name="T70" fmla="*/ 535 w 691"/>
                <a:gd name="T71" fmla="*/ 22 h 969"/>
                <a:gd name="T72" fmla="*/ 595 w 691"/>
                <a:gd name="T73" fmla="*/ 57 h 969"/>
                <a:gd name="T74" fmla="*/ 644 w 691"/>
                <a:gd name="T75" fmla="*/ 109 h 969"/>
                <a:gd name="T76" fmla="*/ 676 w 691"/>
                <a:gd name="T77" fmla="*/ 172 h 969"/>
                <a:gd name="T78" fmla="*/ 691 w 691"/>
                <a:gd name="T79" fmla="*/ 240 h 969"/>
                <a:gd name="T80" fmla="*/ 686 w 691"/>
                <a:gd name="T81" fmla="*/ 355 h 969"/>
                <a:gd name="T82" fmla="*/ 660 w 691"/>
                <a:gd name="T83" fmla="*/ 710 h 969"/>
                <a:gd name="T84" fmla="*/ 635 w 691"/>
                <a:gd name="T85" fmla="*/ 786 h 969"/>
                <a:gd name="T86" fmla="*/ 593 w 691"/>
                <a:gd name="T87" fmla="*/ 852 h 969"/>
                <a:gd name="T88" fmla="*/ 534 w 691"/>
                <a:gd name="T89" fmla="*/ 907 h 969"/>
                <a:gd name="T90" fmla="*/ 463 w 691"/>
                <a:gd name="T91" fmla="*/ 946 h 969"/>
                <a:gd name="T92" fmla="*/ 385 w 691"/>
                <a:gd name="T93" fmla="*/ 967 h 969"/>
                <a:gd name="T94" fmla="*/ 305 w 691"/>
                <a:gd name="T95" fmla="*/ 967 h 969"/>
                <a:gd name="T96" fmla="*/ 227 w 691"/>
                <a:gd name="T97" fmla="*/ 946 h 969"/>
                <a:gd name="T98" fmla="*/ 156 w 691"/>
                <a:gd name="T99" fmla="*/ 907 h 969"/>
                <a:gd name="T100" fmla="*/ 97 w 691"/>
                <a:gd name="T101" fmla="*/ 852 h 969"/>
                <a:gd name="T102" fmla="*/ 55 w 691"/>
                <a:gd name="T103" fmla="*/ 786 h 969"/>
                <a:gd name="T104" fmla="*/ 30 w 691"/>
                <a:gd name="T105" fmla="*/ 710 h 969"/>
                <a:gd name="T106" fmla="*/ 7 w 691"/>
                <a:gd name="T107" fmla="*/ 394 h 969"/>
                <a:gd name="T108" fmla="*/ 0 w 691"/>
                <a:gd name="T109" fmla="*/ 240 h 969"/>
                <a:gd name="T110" fmla="*/ 14 w 691"/>
                <a:gd name="T111" fmla="*/ 172 h 969"/>
                <a:gd name="T112" fmla="*/ 46 w 691"/>
                <a:gd name="T113" fmla="*/ 109 h 969"/>
                <a:gd name="T114" fmla="*/ 95 w 691"/>
                <a:gd name="T115" fmla="*/ 57 h 969"/>
                <a:gd name="T116" fmla="*/ 156 w 691"/>
                <a:gd name="T117" fmla="*/ 22 h 969"/>
                <a:gd name="T118" fmla="*/ 223 w 691"/>
                <a:gd name="T119" fmla="*/ 2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91" h="969">
                  <a:moveTo>
                    <a:pt x="414" y="352"/>
                  </a:moveTo>
                  <a:lnTo>
                    <a:pt x="390" y="369"/>
                  </a:lnTo>
                  <a:lnTo>
                    <a:pt x="362" y="386"/>
                  </a:lnTo>
                  <a:lnTo>
                    <a:pt x="329" y="403"/>
                  </a:lnTo>
                  <a:lnTo>
                    <a:pt x="292" y="419"/>
                  </a:lnTo>
                  <a:lnTo>
                    <a:pt x="251" y="433"/>
                  </a:lnTo>
                  <a:lnTo>
                    <a:pt x="206" y="444"/>
                  </a:lnTo>
                  <a:lnTo>
                    <a:pt x="154" y="454"/>
                  </a:lnTo>
                  <a:lnTo>
                    <a:pt x="168" y="660"/>
                  </a:lnTo>
                  <a:lnTo>
                    <a:pt x="172" y="690"/>
                  </a:lnTo>
                  <a:lnTo>
                    <a:pt x="181" y="718"/>
                  </a:lnTo>
                  <a:lnTo>
                    <a:pt x="195" y="744"/>
                  </a:lnTo>
                  <a:lnTo>
                    <a:pt x="212" y="767"/>
                  </a:lnTo>
                  <a:lnTo>
                    <a:pt x="234" y="788"/>
                  </a:lnTo>
                  <a:lnTo>
                    <a:pt x="259" y="804"/>
                  </a:lnTo>
                  <a:lnTo>
                    <a:pt x="287" y="816"/>
                  </a:lnTo>
                  <a:lnTo>
                    <a:pt x="315" y="824"/>
                  </a:lnTo>
                  <a:lnTo>
                    <a:pt x="346" y="827"/>
                  </a:lnTo>
                  <a:lnTo>
                    <a:pt x="375" y="824"/>
                  </a:lnTo>
                  <a:lnTo>
                    <a:pt x="403" y="816"/>
                  </a:lnTo>
                  <a:lnTo>
                    <a:pt x="431" y="804"/>
                  </a:lnTo>
                  <a:lnTo>
                    <a:pt x="456" y="788"/>
                  </a:lnTo>
                  <a:lnTo>
                    <a:pt x="478" y="767"/>
                  </a:lnTo>
                  <a:lnTo>
                    <a:pt x="495" y="744"/>
                  </a:lnTo>
                  <a:lnTo>
                    <a:pt x="509" y="718"/>
                  </a:lnTo>
                  <a:lnTo>
                    <a:pt x="518" y="690"/>
                  </a:lnTo>
                  <a:lnTo>
                    <a:pt x="524" y="660"/>
                  </a:lnTo>
                  <a:lnTo>
                    <a:pt x="540" y="405"/>
                  </a:lnTo>
                  <a:lnTo>
                    <a:pt x="502" y="394"/>
                  </a:lnTo>
                  <a:lnTo>
                    <a:pt x="470" y="382"/>
                  </a:lnTo>
                  <a:lnTo>
                    <a:pt x="445" y="371"/>
                  </a:lnTo>
                  <a:lnTo>
                    <a:pt x="429" y="362"/>
                  </a:lnTo>
                  <a:lnTo>
                    <a:pt x="414" y="352"/>
                  </a:lnTo>
                  <a:close/>
                  <a:moveTo>
                    <a:pt x="520" y="183"/>
                  </a:moveTo>
                  <a:lnTo>
                    <a:pt x="500" y="238"/>
                  </a:lnTo>
                  <a:lnTo>
                    <a:pt x="505" y="241"/>
                  </a:lnTo>
                  <a:lnTo>
                    <a:pt x="510" y="245"/>
                  </a:lnTo>
                  <a:lnTo>
                    <a:pt x="516" y="247"/>
                  </a:lnTo>
                  <a:lnTo>
                    <a:pt x="524" y="250"/>
                  </a:lnTo>
                  <a:lnTo>
                    <a:pt x="534" y="254"/>
                  </a:lnTo>
                  <a:lnTo>
                    <a:pt x="548" y="260"/>
                  </a:lnTo>
                  <a:lnTo>
                    <a:pt x="547" y="238"/>
                  </a:lnTo>
                  <a:lnTo>
                    <a:pt x="542" y="219"/>
                  </a:lnTo>
                  <a:lnTo>
                    <a:pt x="533" y="200"/>
                  </a:lnTo>
                  <a:lnTo>
                    <a:pt x="520" y="183"/>
                  </a:lnTo>
                  <a:close/>
                  <a:moveTo>
                    <a:pt x="259" y="143"/>
                  </a:moveTo>
                  <a:lnTo>
                    <a:pt x="235" y="145"/>
                  </a:lnTo>
                  <a:lnTo>
                    <a:pt x="212" y="152"/>
                  </a:lnTo>
                  <a:lnTo>
                    <a:pt x="192" y="163"/>
                  </a:lnTo>
                  <a:lnTo>
                    <a:pt x="173" y="180"/>
                  </a:lnTo>
                  <a:lnTo>
                    <a:pt x="158" y="198"/>
                  </a:lnTo>
                  <a:lnTo>
                    <a:pt x="148" y="220"/>
                  </a:lnTo>
                  <a:lnTo>
                    <a:pt x="143" y="242"/>
                  </a:lnTo>
                  <a:lnTo>
                    <a:pt x="142" y="266"/>
                  </a:lnTo>
                  <a:lnTo>
                    <a:pt x="145" y="311"/>
                  </a:lnTo>
                  <a:lnTo>
                    <a:pt x="187" y="302"/>
                  </a:lnTo>
                  <a:lnTo>
                    <a:pt x="224" y="292"/>
                  </a:lnTo>
                  <a:lnTo>
                    <a:pt x="256" y="279"/>
                  </a:lnTo>
                  <a:lnTo>
                    <a:pt x="283" y="266"/>
                  </a:lnTo>
                  <a:lnTo>
                    <a:pt x="305" y="253"/>
                  </a:lnTo>
                  <a:lnTo>
                    <a:pt x="324" y="241"/>
                  </a:lnTo>
                  <a:lnTo>
                    <a:pt x="338" y="229"/>
                  </a:lnTo>
                  <a:lnTo>
                    <a:pt x="349" y="219"/>
                  </a:lnTo>
                  <a:lnTo>
                    <a:pt x="355" y="211"/>
                  </a:lnTo>
                  <a:lnTo>
                    <a:pt x="360" y="206"/>
                  </a:lnTo>
                  <a:lnTo>
                    <a:pt x="384" y="143"/>
                  </a:lnTo>
                  <a:lnTo>
                    <a:pt x="259" y="143"/>
                  </a:lnTo>
                  <a:close/>
                  <a:moveTo>
                    <a:pt x="259" y="0"/>
                  </a:moveTo>
                  <a:lnTo>
                    <a:pt x="432" y="0"/>
                  </a:lnTo>
                  <a:lnTo>
                    <a:pt x="467" y="2"/>
                  </a:lnTo>
                  <a:lnTo>
                    <a:pt x="502" y="10"/>
                  </a:lnTo>
                  <a:lnTo>
                    <a:pt x="535" y="22"/>
                  </a:lnTo>
                  <a:lnTo>
                    <a:pt x="567" y="38"/>
                  </a:lnTo>
                  <a:lnTo>
                    <a:pt x="595" y="57"/>
                  </a:lnTo>
                  <a:lnTo>
                    <a:pt x="621" y="82"/>
                  </a:lnTo>
                  <a:lnTo>
                    <a:pt x="644" y="109"/>
                  </a:lnTo>
                  <a:lnTo>
                    <a:pt x="662" y="140"/>
                  </a:lnTo>
                  <a:lnTo>
                    <a:pt x="676" y="172"/>
                  </a:lnTo>
                  <a:lnTo>
                    <a:pt x="686" y="206"/>
                  </a:lnTo>
                  <a:lnTo>
                    <a:pt x="691" y="240"/>
                  </a:lnTo>
                  <a:lnTo>
                    <a:pt x="691" y="276"/>
                  </a:lnTo>
                  <a:lnTo>
                    <a:pt x="686" y="355"/>
                  </a:lnTo>
                  <a:lnTo>
                    <a:pt x="666" y="669"/>
                  </a:lnTo>
                  <a:lnTo>
                    <a:pt x="660" y="710"/>
                  </a:lnTo>
                  <a:lnTo>
                    <a:pt x="650" y="749"/>
                  </a:lnTo>
                  <a:lnTo>
                    <a:pt x="635" y="786"/>
                  </a:lnTo>
                  <a:lnTo>
                    <a:pt x="616" y="821"/>
                  </a:lnTo>
                  <a:lnTo>
                    <a:pt x="593" y="852"/>
                  </a:lnTo>
                  <a:lnTo>
                    <a:pt x="566" y="881"/>
                  </a:lnTo>
                  <a:lnTo>
                    <a:pt x="534" y="907"/>
                  </a:lnTo>
                  <a:lnTo>
                    <a:pt x="500" y="929"/>
                  </a:lnTo>
                  <a:lnTo>
                    <a:pt x="463" y="946"/>
                  </a:lnTo>
                  <a:lnTo>
                    <a:pt x="424" y="959"/>
                  </a:lnTo>
                  <a:lnTo>
                    <a:pt x="385" y="967"/>
                  </a:lnTo>
                  <a:lnTo>
                    <a:pt x="346" y="969"/>
                  </a:lnTo>
                  <a:lnTo>
                    <a:pt x="305" y="967"/>
                  </a:lnTo>
                  <a:lnTo>
                    <a:pt x="266" y="959"/>
                  </a:lnTo>
                  <a:lnTo>
                    <a:pt x="227" y="946"/>
                  </a:lnTo>
                  <a:lnTo>
                    <a:pt x="190" y="929"/>
                  </a:lnTo>
                  <a:lnTo>
                    <a:pt x="156" y="907"/>
                  </a:lnTo>
                  <a:lnTo>
                    <a:pt x="125" y="881"/>
                  </a:lnTo>
                  <a:lnTo>
                    <a:pt x="97" y="852"/>
                  </a:lnTo>
                  <a:lnTo>
                    <a:pt x="74" y="821"/>
                  </a:lnTo>
                  <a:lnTo>
                    <a:pt x="55" y="786"/>
                  </a:lnTo>
                  <a:lnTo>
                    <a:pt x="41" y="749"/>
                  </a:lnTo>
                  <a:lnTo>
                    <a:pt x="30" y="710"/>
                  </a:lnTo>
                  <a:lnTo>
                    <a:pt x="24" y="669"/>
                  </a:lnTo>
                  <a:lnTo>
                    <a:pt x="7" y="394"/>
                  </a:lnTo>
                  <a:lnTo>
                    <a:pt x="0" y="276"/>
                  </a:lnTo>
                  <a:lnTo>
                    <a:pt x="0" y="240"/>
                  </a:lnTo>
                  <a:lnTo>
                    <a:pt x="5" y="206"/>
                  </a:lnTo>
                  <a:lnTo>
                    <a:pt x="14" y="172"/>
                  </a:lnTo>
                  <a:lnTo>
                    <a:pt x="28" y="140"/>
                  </a:lnTo>
                  <a:lnTo>
                    <a:pt x="46" y="109"/>
                  </a:lnTo>
                  <a:lnTo>
                    <a:pt x="69" y="82"/>
                  </a:lnTo>
                  <a:lnTo>
                    <a:pt x="95" y="57"/>
                  </a:lnTo>
                  <a:lnTo>
                    <a:pt x="124" y="38"/>
                  </a:lnTo>
                  <a:lnTo>
                    <a:pt x="156" y="22"/>
                  </a:lnTo>
                  <a:lnTo>
                    <a:pt x="188" y="10"/>
                  </a:lnTo>
                  <a:lnTo>
                    <a:pt x="223" y="2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>
              <a:extLst>
                <a:ext uri="{FF2B5EF4-FFF2-40B4-BE49-F238E27FC236}">
                  <a16:creationId xmlns:a16="http://schemas.microsoft.com/office/drawing/2014/main" id="{B9AB9E0C-0ED7-4877-AEAC-38C25474E6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5301" y="2028826"/>
              <a:ext cx="139700" cy="198438"/>
            </a:xfrm>
            <a:custGeom>
              <a:avLst/>
              <a:gdLst>
                <a:gd name="T0" fmla="*/ 485 w 881"/>
                <a:gd name="T1" fmla="*/ 453 h 1254"/>
                <a:gd name="T2" fmla="*/ 391 w 881"/>
                <a:gd name="T3" fmla="*/ 504 h 1254"/>
                <a:gd name="T4" fmla="*/ 263 w 881"/>
                <a:gd name="T5" fmla="*/ 546 h 1254"/>
                <a:gd name="T6" fmla="*/ 177 w 881"/>
                <a:gd name="T7" fmla="*/ 865 h 1254"/>
                <a:gd name="T8" fmla="*/ 209 w 881"/>
                <a:gd name="T9" fmla="*/ 974 h 1254"/>
                <a:gd name="T10" fmla="*/ 281 w 881"/>
                <a:gd name="T11" fmla="*/ 1058 h 1254"/>
                <a:gd name="T12" fmla="*/ 385 w 881"/>
                <a:gd name="T13" fmla="*/ 1106 h 1254"/>
                <a:gd name="T14" fmla="*/ 496 w 881"/>
                <a:gd name="T15" fmla="*/ 1106 h 1254"/>
                <a:gd name="T16" fmla="*/ 600 w 881"/>
                <a:gd name="T17" fmla="*/ 1058 h 1254"/>
                <a:gd name="T18" fmla="*/ 673 w 881"/>
                <a:gd name="T19" fmla="*/ 974 h 1254"/>
                <a:gd name="T20" fmla="*/ 705 w 881"/>
                <a:gd name="T21" fmla="*/ 865 h 1254"/>
                <a:gd name="T22" fmla="*/ 645 w 881"/>
                <a:gd name="T23" fmla="*/ 478 h 1254"/>
                <a:gd name="T24" fmla="*/ 557 w 881"/>
                <a:gd name="T25" fmla="*/ 437 h 1254"/>
                <a:gd name="T26" fmla="*/ 619 w 881"/>
                <a:gd name="T27" fmla="*/ 305 h 1254"/>
                <a:gd name="T28" fmla="*/ 652 w 881"/>
                <a:gd name="T29" fmla="*/ 327 h 1254"/>
                <a:gd name="T30" fmla="*/ 689 w 881"/>
                <a:gd name="T31" fmla="*/ 342 h 1254"/>
                <a:gd name="T32" fmla="*/ 739 w 881"/>
                <a:gd name="T33" fmla="*/ 336 h 1254"/>
                <a:gd name="T34" fmla="*/ 723 w 881"/>
                <a:gd name="T35" fmla="*/ 249 h 1254"/>
                <a:gd name="T36" fmla="*/ 667 w 881"/>
                <a:gd name="T37" fmla="*/ 179 h 1254"/>
                <a:gd name="T38" fmla="*/ 265 w 881"/>
                <a:gd name="T39" fmla="*/ 153 h 1254"/>
                <a:gd name="T40" fmla="*/ 191 w 881"/>
                <a:gd name="T41" fmla="*/ 201 h 1254"/>
                <a:gd name="T42" fmla="*/ 148 w 881"/>
                <a:gd name="T43" fmla="*/ 278 h 1254"/>
                <a:gd name="T44" fmla="*/ 148 w 881"/>
                <a:gd name="T45" fmla="*/ 423 h 1254"/>
                <a:gd name="T46" fmla="*/ 290 w 881"/>
                <a:gd name="T47" fmla="*/ 390 h 1254"/>
                <a:gd name="T48" fmla="*/ 388 w 881"/>
                <a:gd name="T49" fmla="*/ 347 h 1254"/>
                <a:gd name="T50" fmla="*/ 449 w 881"/>
                <a:gd name="T51" fmla="*/ 301 h 1254"/>
                <a:gd name="T52" fmla="*/ 479 w 881"/>
                <a:gd name="T53" fmla="*/ 269 h 1254"/>
                <a:gd name="T54" fmla="*/ 324 w 881"/>
                <a:gd name="T55" fmla="*/ 143 h 1254"/>
                <a:gd name="T56" fmla="*/ 595 w 881"/>
                <a:gd name="T57" fmla="*/ 3 h 1254"/>
                <a:gd name="T58" fmla="*/ 703 w 881"/>
                <a:gd name="T59" fmla="*/ 36 h 1254"/>
                <a:gd name="T60" fmla="*/ 795 w 881"/>
                <a:gd name="T61" fmla="*/ 103 h 1254"/>
                <a:gd name="T62" fmla="*/ 856 w 881"/>
                <a:gd name="T63" fmla="*/ 199 h 1254"/>
                <a:gd name="T64" fmla="*/ 881 w 881"/>
                <a:gd name="T65" fmla="*/ 308 h 1254"/>
                <a:gd name="T66" fmla="*/ 875 w 881"/>
                <a:gd name="T67" fmla="*/ 452 h 1254"/>
                <a:gd name="T68" fmla="*/ 830 w 881"/>
                <a:gd name="T69" fmla="*/ 964 h 1254"/>
                <a:gd name="T70" fmla="*/ 772 w 881"/>
                <a:gd name="T71" fmla="*/ 1084 h 1254"/>
                <a:gd name="T72" fmla="*/ 676 w 881"/>
                <a:gd name="T73" fmla="*/ 1179 h 1254"/>
                <a:gd name="T74" fmla="*/ 541 w 881"/>
                <a:gd name="T75" fmla="*/ 1241 h 1254"/>
                <a:gd name="T76" fmla="*/ 390 w 881"/>
                <a:gd name="T77" fmla="*/ 1251 h 1254"/>
                <a:gd name="T78" fmla="*/ 245 w 881"/>
                <a:gd name="T79" fmla="*/ 1204 h 1254"/>
                <a:gd name="T80" fmla="*/ 138 w 881"/>
                <a:gd name="T81" fmla="*/ 1120 h 1254"/>
                <a:gd name="T82" fmla="*/ 67 w 881"/>
                <a:gd name="T83" fmla="*/ 1007 h 1254"/>
                <a:gd name="T84" fmla="*/ 35 w 881"/>
                <a:gd name="T85" fmla="*/ 874 h 1254"/>
                <a:gd name="T86" fmla="*/ 0 w 881"/>
                <a:gd name="T87" fmla="*/ 308 h 1254"/>
                <a:gd name="T88" fmla="*/ 25 w 881"/>
                <a:gd name="T89" fmla="*/ 199 h 1254"/>
                <a:gd name="T90" fmla="*/ 87 w 881"/>
                <a:gd name="T91" fmla="*/ 103 h 1254"/>
                <a:gd name="T92" fmla="*/ 178 w 881"/>
                <a:gd name="T93" fmla="*/ 36 h 1254"/>
                <a:gd name="T94" fmla="*/ 286 w 881"/>
                <a:gd name="T95" fmla="*/ 3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1" h="1254">
                  <a:moveTo>
                    <a:pt x="531" y="417"/>
                  </a:moveTo>
                  <a:lnTo>
                    <a:pt x="509" y="434"/>
                  </a:lnTo>
                  <a:lnTo>
                    <a:pt x="485" y="453"/>
                  </a:lnTo>
                  <a:lnTo>
                    <a:pt x="457" y="470"/>
                  </a:lnTo>
                  <a:lnTo>
                    <a:pt x="426" y="488"/>
                  </a:lnTo>
                  <a:lnTo>
                    <a:pt x="391" y="504"/>
                  </a:lnTo>
                  <a:lnTo>
                    <a:pt x="352" y="519"/>
                  </a:lnTo>
                  <a:lnTo>
                    <a:pt x="310" y="533"/>
                  </a:lnTo>
                  <a:lnTo>
                    <a:pt x="263" y="546"/>
                  </a:lnTo>
                  <a:lnTo>
                    <a:pt x="212" y="556"/>
                  </a:lnTo>
                  <a:lnTo>
                    <a:pt x="158" y="564"/>
                  </a:lnTo>
                  <a:lnTo>
                    <a:pt x="177" y="865"/>
                  </a:lnTo>
                  <a:lnTo>
                    <a:pt x="183" y="903"/>
                  </a:lnTo>
                  <a:lnTo>
                    <a:pt x="192" y="939"/>
                  </a:lnTo>
                  <a:lnTo>
                    <a:pt x="209" y="974"/>
                  </a:lnTo>
                  <a:lnTo>
                    <a:pt x="228" y="1005"/>
                  </a:lnTo>
                  <a:lnTo>
                    <a:pt x="253" y="1033"/>
                  </a:lnTo>
                  <a:lnTo>
                    <a:pt x="281" y="1058"/>
                  </a:lnTo>
                  <a:lnTo>
                    <a:pt x="314" y="1079"/>
                  </a:lnTo>
                  <a:lnTo>
                    <a:pt x="349" y="1095"/>
                  </a:lnTo>
                  <a:lnTo>
                    <a:pt x="385" y="1106"/>
                  </a:lnTo>
                  <a:lnTo>
                    <a:pt x="422" y="1111"/>
                  </a:lnTo>
                  <a:lnTo>
                    <a:pt x="459" y="1111"/>
                  </a:lnTo>
                  <a:lnTo>
                    <a:pt x="496" y="1106"/>
                  </a:lnTo>
                  <a:lnTo>
                    <a:pt x="533" y="1095"/>
                  </a:lnTo>
                  <a:lnTo>
                    <a:pt x="568" y="1079"/>
                  </a:lnTo>
                  <a:lnTo>
                    <a:pt x="600" y="1058"/>
                  </a:lnTo>
                  <a:lnTo>
                    <a:pt x="629" y="1033"/>
                  </a:lnTo>
                  <a:lnTo>
                    <a:pt x="654" y="1005"/>
                  </a:lnTo>
                  <a:lnTo>
                    <a:pt x="673" y="974"/>
                  </a:lnTo>
                  <a:lnTo>
                    <a:pt x="688" y="939"/>
                  </a:lnTo>
                  <a:lnTo>
                    <a:pt x="699" y="903"/>
                  </a:lnTo>
                  <a:lnTo>
                    <a:pt x="705" y="865"/>
                  </a:lnTo>
                  <a:lnTo>
                    <a:pt x="728" y="502"/>
                  </a:lnTo>
                  <a:lnTo>
                    <a:pt x="684" y="490"/>
                  </a:lnTo>
                  <a:lnTo>
                    <a:pt x="645" y="478"/>
                  </a:lnTo>
                  <a:lnTo>
                    <a:pt x="613" y="466"/>
                  </a:lnTo>
                  <a:lnTo>
                    <a:pt x="587" y="454"/>
                  </a:lnTo>
                  <a:lnTo>
                    <a:pt x="557" y="437"/>
                  </a:lnTo>
                  <a:lnTo>
                    <a:pt x="531" y="417"/>
                  </a:lnTo>
                  <a:close/>
                  <a:moveTo>
                    <a:pt x="667" y="179"/>
                  </a:moveTo>
                  <a:lnTo>
                    <a:pt x="619" y="305"/>
                  </a:lnTo>
                  <a:lnTo>
                    <a:pt x="626" y="311"/>
                  </a:lnTo>
                  <a:lnTo>
                    <a:pt x="637" y="319"/>
                  </a:lnTo>
                  <a:lnTo>
                    <a:pt x="652" y="327"/>
                  </a:lnTo>
                  <a:lnTo>
                    <a:pt x="661" y="332"/>
                  </a:lnTo>
                  <a:lnTo>
                    <a:pt x="673" y="336"/>
                  </a:lnTo>
                  <a:lnTo>
                    <a:pt x="689" y="342"/>
                  </a:lnTo>
                  <a:lnTo>
                    <a:pt x="711" y="349"/>
                  </a:lnTo>
                  <a:lnTo>
                    <a:pt x="737" y="357"/>
                  </a:lnTo>
                  <a:lnTo>
                    <a:pt x="739" y="336"/>
                  </a:lnTo>
                  <a:lnTo>
                    <a:pt x="738" y="307"/>
                  </a:lnTo>
                  <a:lnTo>
                    <a:pt x="733" y="278"/>
                  </a:lnTo>
                  <a:lnTo>
                    <a:pt x="723" y="249"/>
                  </a:lnTo>
                  <a:lnTo>
                    <a:pt x="709" y="224"/>
                  </a:lnTo>
                  <a:lnTo>
                    <a:pt x="690" y="201"/>
                  </a:lnTo>
                  <a:lnTo>
                    <a:pt x="667" y="179"/>
                  </a:lnTo>
                  <a:close/>
                  <a:moveTo>
                    <a:pt x="324" y="143"/>
                  </a:moveTo>
                  <a:lnTo>
                    <a:pt x="294" y="145"/>
                  </a:lnTo>
                  <a:lnTo>
                    <a:pt x="265" y="153"/>
                  </a:lnTo>
                  <a:lnTo>
                    <a:pt x="239" y="164"/>
                  </a:lnTo>
                  <a:lnTo>
                    <a:pt x="214" y="180"/>
                  </a:lnTo>
                  <a:lnTo>
                    <a:pt x="191" y="201"/>
                  </a:lnTo>
                  <a:lnTo>
                    <a:pt x="173" y="224"/>
                  </a:lnTo>
                  <a:lnTo>
                    <a:pt x="159" y="249"/>
                  </a:lnTo>
                  <a:lnTo>
                    <a:pt x="148" y="278"/>
                  </a:lnTo>
                  <a:lnTo>
                    <a:pt x="144" y="307"/>
                  </a:lnTo>
                  <a:lnTo>
                    <a:pt x="143" y="336"/>
                  </a:lnTo>
                  <a:lnTo>
                    <a:pt x="148" y="423"/>
                  </a:lnTo>
                  <a:lnTo>
                    <a:pt x="201" y="414"/>
                  </a:lnTo>
                  <a:lnTo>
                    <a:pt x="248" y="403"/>
                  </a:lnTo>
                  <a:lnTo>
                    <a:pt x="290" y="390"/>
                  </a:lnTo>
                  <a:lnTo>
                    <a:pt x="327" y="377"/>
                  </a:lnTo>
                  <a:lnTo>
                    <a:pt x="360" y="362"/>
                  </a:lnTo>
                  <a:lnTo>
                    <a:pt x="388" y="347"/>
                  </a:lnTo>
                  <a:lnTo>
                    <a:pt x="412" y="331"/>
                  </a:lnTo>
                  <a:lnTo>
                    <a:pt x="432" y="315"/>
                  </a:lnTo>
                  <a:lnTo>
                    <a:pt x="449" y="301"/>
                  </a:lnTo>
                  <a:lnTo>
                    <a:pt x="462" y="289"/>
                  </a:lnTo>
                  <a:lnTo>
                    <a:pt x="471" y="278"/>
                  </a:lnTo>
                  <a:lnTo>
                    <a:pt x="479" y="269"/>
                  </a:lnTo>
                  <a:lnTo>
                    <a:pt x="483" y="262"/>
                  </a:lnTo>
                  <a:lnTo>
                    <a:pt x="528" y="143"/>
                  </a:lnTo>
                  <a:lnTo>
                    <a:pt x="324" y="143"/>
                  </a:lnTo>
                  <a:close/>
                  <a:moveTo>
                    <a:pt x="324" y="0"/>
                  </a:moveTo>
                  <a:lnTo>
                    <a:pt x="557" y="0"/>
                  </a:lnTo>
                  <a:lnTo>
                    <a:pt x="595" y="3"/>
                  </a:lnTo>
                  <a:lnTo>
                    <a:pt x="633" y="10"/>
                  </a:lnTo>
                  <a:lnTo>
                    <a:pt x="669" y="21"/>
                  </a:lnTo>
                  <a:lnTo>
                    <a:pt x="703" y="36"/>
                  </a:lnTo>
                  <a:lnTo>
                    <a:pt x="736" y="55"/>
                  </a:lnTo>
                  <a:lnTo>
                    <a:pt x="766" y="77"/>
                  </a:lnTo>
                  <a:lnTo>
                    <a:pt x="795" y="103"/>
                  </a:lnTo>
                  <a:lnTo>
                    <a:pt x="818" y="132"/>
                  </a:lnTo>
                  <a:lnTo>
                    <a:pt x="839" y="164"/>
                  </a:lnTo>
                  <a:lnTo>
                    <a:pt x="856" y="199"/>
                  </a:lnTo>
                  <a:lnTo>
                    <a:pt x="868" y="233"/>
                  </a:lnTo>
                  <a:lnTo>
                    <a:pt x="877" y="270"/>
                  </a:lnTo>
                  <a:lnTo>
                    <a:pt x="881" y="308"/>
                  </a:lnTo>
                  <a:lnTo>
                    <a:pt x="881" y="346"/>
                  </a:lnTo>
                  <a:lnTo>
                    <a:pt x="875" y="452"/>
                  </a:lnTo>
                  <a:lnTo>
                    <a:pt x="875" y="452"/>
                  </a:lnTo>
                  <a:lnTo>
                    <a:pt x="847" y="874"/>
                  </a:lnTo>
                  <a:lnTo>
                    <a:pt x="841" y="921"/>
                  </a:lnTo>
                  <a:lnTo>
                    <a:pt x="830" y="964"/>
                  </a:lnTo>
                  <a:lnTo>
                    <a:pt x="815" y="1007"/>
                  </a:lnTo>
                  <a:lnTo>
                    <a:pt x="796" y="1047"/>
                  </a:lnTo>
                  <a:lnTo>
                    <a:pt x="772" y="1084"/>
                  </a:lnTo>
                  <a:lnTo>
                    <a:pt x="744" y="1120"/>
                  </a:lnTo>
                  <a:lnTo>
                    <a:pt x="712" y="1151"/>
                  </a:lnTo>
                  <a:lnTo>
                    <a:pt x="676" y="1179"/>
                  </a:lnTo>
                  <a:lnTo>
                    <a:pt x="637" y="1204"/>
                  </a:lnTo>
                  <a:lnTo>
                    <a:pt x="590" y="1226"/>
                  </a:lnTo>
                  <a:lnTo>
                    <a:pt x="541" y="1241"/>
                  </a:lnTo>
                  <a:lnTo>
                    <a:pt x="491" y="1251"/>
                  </a:lnTo>
                  <a:lnTo>
                    <a:pt x="441" y="1254"/>
                  </a:lnTo>
                  <a:lnTo>
                    <a:pt x="390" y="1251"/>
                  </a:lnTo>
                  <a:lnTo>
                    <a:pt x="341" y="1242"/>
                  </a:lnTo>
                  <a:lnTo>
                    <a:pt x="292" y="1226"/>
                  </a:lnTo>
                  <a:lnTo>
                    <a:pt x="245" y="1204"/>
                  </a:lnTo>
                  <a:lnTo>
                    <a:pt x="206" y="1179"/>
                  </a:lnTo>
                  <a:lnTo>
                    <a:pt x="170" y="1151"/>
                  </a:lnTo>
                  <a:lnTo>
                    <a:pt x="138" y="1120"/>
                  </a:lnTo>
                  <a:lnTo>
                    <a:pt x="110" y="1084"/>
                  </a:lnTo>
                  <a:lnTo>
                    <a:pt x="86" y="1047"/>
                  </a:lnTo>
                  <a:lnTo>
                    <a:pt x="67" y="1007"/>
                  </a:lnTo>
                  <a:lnTo>
                    <a:pt x="51" y="964"/>
                  </a:lnTo>
                  <a:lnTo>
                    <a:pt x="41" y="921"/>
                  </a:lnTo>
                  <a:lnTo>
                    <a:pt x="35" y="874"/>
                  </a:lnTo>
                  <a:lnTo>
                    <a:pt x="11" y="504"/>
                  </a:lnTo>
                  <a:lnTo>
                    <a:pt x="0" y="346"/>
                  </a:lnTo>
                  <a:lnTo>
                    <a:pt x="0" y="308"/>
                  </a:lnTo>
                  <a:lnTo>
                    <a:pt x="5" y="270"/>
                  </a:lnTo>
                  <a:lnTo>
                    <a:pt x="13" y="233"/>
                  </a:lnTo>
                  <a:lnTo>
                    <a:pt x="25" y="199"/>
                  </a:lnTo>
                  <a:lnTo>
                    <a:pt x="43" y="164"/>
                  </a:lnTo>
                  <a:lnTo>
                    <a:pt x="63" y="132"/>
                  </a:lnTo>
                  <a:lnTo>
                    <a:pt x="87" y="103"/>
                  </a:lnTo>
                  <a:lnTo>
                    <a:pt x="115" y="77"/>
                  </a:lnTo>
                  <a:lnTo>
                    <a:pt x="146" y="55"/>
                  </a:lnTo>
                  <a:lnTo>
                    <a:pt x="178" y="36"/>
                  </a:lnTo>
                  <a:lnTo>
                    <a:pt x="213" y="21"/>
                  </a:lnTo>
                  <a:lnTo>
                    <a:pt x="249" y="10"/>
                  </a:lnTo>
                  <a:lnTo>
                    <a:pt x="286" y="3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4">
              <a:extLst>
                <a:ext uri="{FF2B5EF4-FFF2-40B4-BE49-F238E27FC236}">
                  <a16:creationId xmlns:a16="http://schemas.microsoft.com/office/drawing/2014/main" id="{414ED25F-E9C9-6431-F623-842EFB100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1326" y="2306638"/>
              <a:ext cx="50800" cy="23813"/>
            </a:xfrm>
            <a:custGeom>
              <a:avLst/>
              <a:gdLst>
                <a:gd name="T0" fmla="*/ 71 w 327"/>
                <a:gd name="T1" fmla="*/ 0 h 143"/>
                <a:gd name="T2" fmla="*/ 257 w 327"/>
                <a:gd name="T3" fmla="*/ 0 h 143"/>
                <a:gd name="T4" fmla="*/ 275 w 327"/>
                <a:gd name="T5" fmla="*/ 3 h 143"/>
                <a:gd name="T6" fmla="*/ 293 w 327"/>
                <a:gd name="T7" fmla="*/ 10 h 143"/>
                <a:gd name="T8" fmla="*/ 307 w 327"/>
                <a:gd name="T9" fmla="*/ 21 h 143"/>
                <a:gd name="T10" fmla="*/ 318 w 327"/>
                <a:gd name="T11" fmla="*/ 36 h 143"/>
                <a:gd name="T12" fmla="*/ 325 w 327"/>
                <a:gd name="T13" fmla="*/ 52 h 143"/>
                <a:gd name="T14" fmla="*/ 327 w 327"/>
                <a:gd name="T15" fmla="*/ 72 h 143"/>
                <a:gd name="T16" fmla="*/ 325 w 327"/>
                <a:gd name="T17" fmla="*/ 90 h 143"/>
                <a:gd name="T18" fmla="*/ 318 w 327"/>
                <a:gd name="T19" fmla="*/ 108 h 143"/>
                <a:gd name="T20" fmla="*/ 307 w 327"/>
                <a:gd name="T21" fmla="*/ 122 h 143"/>
                <a:gd name="T22" fmla="*/ 293 w 327"/>
                <a:gd name="T23" fmla="*/ 133 h 143"/>
                <a:gd name="T24" fmla="*/ 275 w 327"/>
                <a:gd name="T25" fmla="*/ 140 h 143"/>
                <a:gd name="T26" fmla="*/ 257 w 327"/>
                <a:gd name="T27" fmla="*/ 143 h 143"/>
                <a:gd name="T28" fmla="*/ 71 w 327"/>
                <a:gd name="T29" fmla="*/ 143 h 143"/>
                <a:gd name="T30" fmla="*/ 52 w 327"/>
                <a:gd name="T31" fmla="*/ 140 h 143"/>
                <a:gd name="T32" fmla="*/ 34 w 327"/>
                <a:gd name="T33" fmla="*/ 133 h 143"/>
                <a:gd name="T34" fmla="*/ 20 w 327"/>
                <a:gd name="T35" fmla="*/ 122 h 143"/>
                <a:gd name="T36" fmla="*/ 9 w 327"/>
                <a:gd name="T37" fmla="*/ 108 h 143"/>
                <a:gd name="T38" fmla="*/ 2 w 327"/>
                <a:gd name="T39" fmla="*/ 90 h 143"/>
                <a:gd name="T40" fmla="*/ 0 w 327"/>
                <a:gd name="T41" fmla="*/ 72 h 143"/>
                <a:gd name="T42" fmla="*/ 2 w 327"/>
                <a:gd name="T43" fmla="*/ 52 h 143"/>
                <a:gd name="T44" fmla="*/ 9 w 327"/>
                <a:gd name="T45" fmla="*/ 36 h 143"/>
                <a:gd name="T46" fmla="*/ 20 w 327"/>
                <a:gd name="T47" fmla="*/ 21 h 143"/>
                <a:gd name="T48" fmla="*/ 34 w 327"/>
                <a:gd name="T49" fmla="*/ 10 h 143"/>
                <a:gd name="T50" fmla="*/ 52 w 327"/>
                <a:gd name="T51" fmla="*/ 3 h 143"/>
                <a:gd name="T52" fmla="*/ 71 w 327"/>
                <a:gd name="T5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7" h="143">
                  <a:moveTo>
                    <a:pt x="71" y="0"/>
                  </a:moveTo>
                  <a:lnTo>
                    <a:pt x="257" y="0"/>
                  </a:lnTo>
                  <a:lnTo>
                    <a:pt x="275" y="3"/>
                  </a:lnTo>
                  <a:lnTo>
                    <a:pt x="293" y="10"/>
                  </a:lnTo>
                  <a:lnTo>
                    <a:pt x="307" y="21"/>
                  </a:lnTo>
                  <a:lnTo>
                    <a:pt x="318" y="36"/>
                  </a:lnTo>
                  <a:lnTo>
                    <a:pt x="325" y="52"/>
                  </a:lnTo>
                  <a:lnTo>
                    <a:pt x="327" y="72"/>
                  </a:lnTo>
                  <a:lnTo>
                    <a:pt x="325" y="90"/>
                  </a:lnTo>
                  <a:lnTo>
                    <a:pt x="318" y="108"/>
                  </a:lnTo>
                  <a:lnTo>
                    <a:pt x="307" y="122"/>
                  </a:lnTo>
                  <a:lnTo>
                    <a:pt x="293" y="133"/>
                  </a:lnTo>
                  <a:lnTo>
                    <a:pt x="275" y="140"/>
                  </a:lnTo>
                  <a:lnTo>
                    <a:pt x="257" y="143"/>
                  </a:lnTo>
                  <a:lnTo>
                    <a:pt x="71" y="143"/>
                  </a:lnTo>
                  <a:lnTo>
                    <a:pt x="52" y="140"/>
                  </a:lnTo>
                  <a:lnTo>
                    <a:pt x="34" y="133"/>
                  </a:lnTo>
                  <a:lnTo>
                    <a:pt x="20" y="122"/>
                  </a:lnTo>
                  <a:lnTo>
                    <a:pt x="9" y="108"/>
                  </a:lnTo>
                  <a:lnTo>
                    <a:pt x="2" y="90"/>
                  </a:lnTo>
                  <a:lnTo>
                    <a:pt x="0" y="72"/>
                  </a:lnTo>
                  <a:lnTo>
                    <a:pt x="2" y="52"/>
                  </a:lnTo>
                  <a:lnTo>
                    <a:pt x="9" y="36"/>
                  </a:lnTo>
                  <a:lnTo>
                    <a:pt x="20" y="21"/>
                  </a:lnTo>
                  <a:lnTo>
                    <a:pt x="34" y="10"/>
                  </a:lnTo>
                  <a:lnTo>
                    <a:pt x="52" y="3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>
              <a:extLst>
                <a:ext uri="{FF2B5EF4-FFF2-40B4-BE49-F238E27FC236}">
                  <a16:creationId xmlns:a16="http://schemas.microsoft.com/office/drawing/2014/main" id="{8F9898DF-EB8C-3D49-05D1-B8BCE3A9B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651" y="2306638"/>
              <a:ext cx="25400" cy="23813"/>
            </a:xfrm>
            <a:custGeom>
              <a:avLst/>
              <a:gdLst>
                <a:gd name="T0" fmla="*/ 71 w 156"/>
                <a:gd name="T1" fmla="*/ 0 h 143"/>
                <a:gd name="T2" fmla="*/ 85 w 156"/>
                <a:gd name="T3" fmla="*/ 0 h 143"/>
                <a:gd name="T4" fmla="*/ 104 w 156"/>
                <a:gd name="T5" fmla="*/ 3 h 143"/>
                <a:gd name="T6" fmla="*/ 121 w 156"/>
                <a:gd name="T7" fmla="*/ 10 h 143"/>
                <a:gd name="T8" fmla="*/ 135 w 156"/>
                <a:gd name="T9" fmla="*/ 21 h 143"/>
                <a:gd name="T10" fmla="*/ 147 w 156"/>
                <a:gd name="T11" fmla="*/ 36 h 143"/>
                <a:gd name="T12" fmla="*/ 154 w 156"/>
                <a:gd name="T13" fmla="*/ 52 h 143"/>
                <a:gd name="T14" fmla="*/ 156 w 156"/>
                <a:gd name="T15" fmla="*/ 72 h 143"/>
                <a:gd name="T16" fmla="*/ 154 w 156"/>
                <a:gd name="T17" fmla="*/ 90 h 143"/>
                <a:gd name="T18" fmla="*/ 147 w 156"/>
                <a:gd name="T19" fmla="*/ 108 h 143"/>
                <a:gd name="T20" fmla="*/ 135 w 156"/>
                <a:gd name="T21" fmla="*/ 122 h 143"/>
                <a:gd name="T22" fmla="*/ 121 w 156"/>
                <a:gd name="T23" fmla="*/ 133 h 143"/>
                <a:gd name="T24" fmla="*/ 104 w 156"/>
                <a:gd name="T25" fmla="*/ 140 h 143"/>
                <a:gd name="T26" fmla="*/ 85 w 156"/>
                <a:gd name="T27" fmla="*/ 143 h 143"/>
                <a:gd name="T28" fmla="*/ 71 w 156"/>
                <a:gd name="T29" fmla="*/ 143 h 143"/>
                <a:gd name="T30" fmla="*/ 52 w 156"/>
                <a:gd name="T31" fmla="*/ 140 h 143"/>
                <a:gd name="T32" fmla="*/ 34 w 156"/>
                <a:gd name="T33" fmla="*/ 133 h 143"/>
                <a:gd name="T34" fmla="*/ 20 w 156"/>
                <a:gd name="T35" fmla="*/ 122 h 143"/>
                <a:gd name="T36" fmla="*/ 10 w 156"/>
                <a:gd name="T37" fmla="*/ 108 h 143"/>
                <a:gd name="T38" fmla="*/ 2 w 156"/>
                <a:gd name="T39" fmla="*/ 90 h 143"/>
                <a:gd name="T40" fmla="*/ 0 w 156"/>
                <a:gd name="T41" fmla="*/ 72 h 143"/>
                <a:gd name="T42" fmla="*/ 2 w 156"/>
                <a:gd name="T43" fmla="*/ 52 h 143"/>
                <a:gd name="T44" fmla="*/ 10 w 156"/>
                <a:gd name="T45" fmla="*/ 36 h 143"/>
                <a:gd name="T46" fmla="*/ 20 w 156"/>
                <a:gd name="T47" fmla="*/ 21 h 143"/>
                <a:gd name="T48" fmla="*/ 34 w 156"/>
                <a:gd name="T49" fmla="*/ 10 h 143"/>
                <a:gd name="T50" fmla="*/ 52 w 156"/>
                <a:gd name="T51" fmla="*/ 3 h 143"/>
                <a:gd name="T52" fmla="*/ 71 w 156"/>
                <a:gd name="T5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6" h="143">
                  <a:moveTo>
                    <a:pt x="71" y="0"/>
                  </a:moveTo>
                  <a:lnTo>
                    <a:pt x="85" y="0"/>
                  </a:lnTo>
                  <a:lnTo>
                    <a:pt x="104" y="3"/>
                  </a:lnTo>
                  <a:lnTo>
                    <a:pt x="121" y="10"/>
                  </a:lnTo>
                  <a:lnTo>
                    <a:pt x="135" y="21"/>
                  </a:lnTo>
                  <a:lnTo>
                    <a:pt x="147" y="36"/>
                  </a:lnTo>
                  <a:lnTo>
                    <a:pt x="154" y="52"/>
                  </a:lnTo>
                  <a:lnTo>
                    <a:pt x="156" y="72"/>
                  </a:lnTo>
                  <a:lnTo>
                    <a:pt x="154" y="90"/>
                  </a:lnTo>
                  <a:lnTo>
                    <a:pt x="147" y="108"/>
                  </a:lnTo>
                  <a:lnTo>
                    <a:pt x="135" y="122"/>
                  </a:lnTo>
                  <a:lnTo>
                    <a:pt x="121" y="133"/>
                  </a:lnTo>
                  <a:lnTo>
                    <a:pt x="104" y="140"/>
                  </a:lnTo>
                  <a:lnTo>
                    <a:pt x="85" y="143"/>
                  </a:lnTo>
                  <a:lnTo>
                    <a:pt x="71" y="143"/>
                  </a:lnTo>
                  <a:lnTo>
                    <a:pt x="52" y="140"/>
                  </a:lnTo>
                  <a:lnTo>
                    <a:pt x="34" y="133"/>
                  </a:lnTo>
                  <a:lnTo>
                    <a:pt x="20" y="122"/>
                  </a:lnTo>
                  <a:lnTo>
                    <a:pt x="10" y="108"/>
                  </a:lnTo>
                  <a:lnTo>
                    <a:pt x="2" y="90"/>
                  </a:lnTo>
                  <a:lnTo>
                    <a:pt x="0" y="72"/>
                  </a:lnTo>
                  <a:lnTo>
                    <a:pt x="2" y="52"/>
                  </a:lnTo>
                  <a:lnTo>
                    <a:pt x="10" y="36"/>
                  </a:lnTo>
                  <a:lnTo>
                    <a:pt x="20" y="21"/>
                  </a:lnTo>
                  <a:lnTo>
                    <a:pt x="34" y="10"/>
                  </a:lnTo>
                  <a:lnTo>
                    <a:pt x="52" y="3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5C11100-DBD4-E6DC-4308-D0DC1F865A5D}"/>
              </a:ext>
            </a:extLst>
          </p:cNvPr>
          <p:cNvGrpSpPr/>
          <p:nvPr/>
        </p:nvGrpSpPr>
        <p:grpSpPr>
          <a:xfrm>
            <a:off x="394234" y="904280"/>
            <a:ext cx="4577847" cy="6621636"/>
            <a:chOff x="251233" y="1920533"/>
            <a:chExt cx="4577847" cy="6621636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D27F47C0-4216-341C-C597-DBF9F81B8ACA}"/>
                </a:ext>
              </a:extLst>
            </p:cNvPr>
            <p:cNvSpPr/>
            <p:nvPr/>
          </p:nvSpPr>
          <p:spPr>
            <a:xfrm>
              <a:off x="570325" y="2773531"/>
              <a:ext cx="4258755" cy="5768638"/>
            </a:xfrm>
            <a:prstGeom prst="roundRect">
              <a:avLst/>
            </a:prstGeom>
            <a:solidFill>
              <a:schemeClr val="tx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C0940578-3A48-E180-1048-AE0D1ADFB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17" b="98898" l="9917" r="89669">
                          <a14:foregroundMark x1="37603" y1="87052" x2="48347" y2="98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233" y="1920533"/>
              <a:ext cx="4415360" cy="66216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F9B68038-EF76-57ED-AC11-C22A73551642}"/>
              </a:ext>
            </a:extLst>
          </p:cNvPr>
          <p:cNvGrpSpPr/>
          <p:nvPr/>
        </p:nvGrpSpPr>
        <p:grpSpPr>
          <a:xfrm rot="19139985">
            <a:off x="-10512314" y="8857485"/>
            <a:ext cx="8392162" cy="3140909"/>
            <a:chOff x="894588" y="1478971"/>
            <a:chExt cx="8392162" cy="3140909"/>
          </a:xfrm>
        </p:grpSpPr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5CBF8C63-7B1E-9EDF-22F4-687934D5434E}"/>
                </a:ext>
              </a:extLst>
            </p:cNvPr>
            <p:cNvSpPr/>
            <p:nvPr/>
          </p:nvSpPr>
          <p:spPr>
            <a:xfrm>
              <a:off x="894590" y="1780160"/>
              <a:ext cx="8392160" cy="2839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85741457-69A0-1B85-816B-4B997A5BF3D0}"/>
                </a:ext>
              </a:extLst>
            </p:cNvPr>
            <p:cNvSpPr/>
            <p:nvPr/>
          </p:nvSpPr>
          <p:spPr>
            <a:xfrm>
              <a:off x="894588" y="1811632"/>
              <a:ext cx="8392160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DC27A2B-990C-E546-4B5E-424B12F83C36}"/>
                </a:ext>
              </a:extLst>
            </p:cNvPr>
            <p:cNvSpPr txBox="1"/>
            <p:nvPr/>
          </p:nvSpPr>
          <p:spPr>
            <a:xfrm>
              <a:off x="1092710" y="1478971"/>
              <a:ext cx="799592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Расширение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 линейки 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продуктов и услуг</a:t>
              </a:r>
              <a:endParaRPr lang="en-US" sz="32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над расширением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нашей линейки продуктов и услуг,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удовлетворить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потребности б</a:t>
              </a:r>
              <a:r>
                <a:rPr lang="en-US" sz="2000" b="0" i="0" dirty="0">
                  <a:solidFill>
                    <a:srgbClr val="040C28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ó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льшего числа клиентов. Мы будем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исследовать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новые 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88ECA5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технологии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 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88ECA5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методы производства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создавать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новые продукты и услуги, которые будут отвечать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потребностям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рынка</a:t>
              </a:r>
              <a:endParaRPr lang="ru-RU" sz="2000" dirty="0"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64BA712D-F1C2-A169-478C-EBBCA789001D}"/>
              </a:ext>
            </a:extLst>
          </p:cNvPr>
          <p:cNvGrpSpPr/>
          <p:nvPr/>
        </p:nvGrpSpPr>
        <p:grpSpPr>
          <a:xfrm rot="19875730">
            <a:off x="-2334490" y="-4237164"/>
            <a:ext cx="9301987" cy="2863341"/>
            <a:chOff x="10817350" y="1722955"/>
            <a:chExt cx="8392162" cy="2525302"/>
          </a:xfrm>
        </p:grpSpPr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192FD36F-706B-09F7-0E27-7B019DD9D0F9}"/>
                </a:ext>
              </a:extLst>
            </p:cNvPr>
            <p:cNvSpPr/>
            <p:nvPr/>
          </p:nvSpPr>
          <p:spPr>
            <a:xfrm>
              <a:off x="10817352" y="1780160"/>
              <a:ext cx="8392160" cy="246809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C47C8D8F-7764-0682-B5A6-3B8E4CC7927D}"/>
                </a:ext>
              </a:extLst>
            </p:cNvPr>
            <p:cNvSpPr/>
            <p:nvPr/>
          </p:nvSpPr>
          <p:spPr>
            <a:xfrm>
              <a:off x="10817350" y="1778863"/>
              <a:ext cx="8392160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rgbClr val="DAE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F3D2AC5-737A-72A2-455F-7B4C4703EFAE}"/>
                </a:ext>
              </a:extLst>
            </p:cNvPr>
            <p:cNvSpPr txBox="1"/>
            <p:nvPr/>
          </p:nvSpPr>
          <p:spPr>
            <a:xfrm>
              <a:off x="10998336" y="1722955"/>
              <a:ext cx="7995920" cy="2177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  <a:spcAft>
                  <a:spcPts val="800"/>
                </a:spcAft>
              </a:pPr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Развитие </a:t>
              </a:r>
              <a:r>
                <a:rPr lang="ru-RU" sz="3200" i="1" dirty="0">
                  <a:solidFill>
                    <a:schemeClr val="tx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ЭКСПОРТА</a:t>
              </a:r>
              <a:endParaRPr lang="en-US" sz="3200" i="1" dirty="0">
                <a:solidFill>
                  <a:schemeClr val="tx1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над развитием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экспорта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нашей продукции и услуг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на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другие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рынки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. Мы будем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искать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партнеров и устанавливать партнерские отношения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с местными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компаниями,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расширять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деятельность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за пределами нашей страны</a:t>
              </a:r>
              <a:endParaRPr lang="ru-RU" sz="2000" dirty="0"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DE9F0130-09E3-2895-3295-312754DA12F7}"/>
              </a:ext>
            </a:extLst>
          </p:cNvPr>
          <p:cNvGrpSpPr/>
          <p:nvPr/>
        </p:nvGrpSpPr>
        <p:grpSpPr>
          <a:xfrm rot="19207802">
            <a:off x="13252450" y="13701780"/>
            <a:ext cx="8392162" cy="3241134"/>
            <a:chOff x="894588" y="4635222"/>
            <a:chExt cx="8392162" cy="3241134"/>
          </a:xfrm>
        </p:grpSpPr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11CDCC8D-870F-DDC2-B4DB-A10F01C1B57D}"/>
                </a:ext>
              </a:extLst>
            </p:cNvPr>
            <p:cNvSpPr/>
            <p:nvPr/>
          </p:nvSpPr>
          <p:spPr>
            <a:xfrm>
              <a:off x="894590" y="5005047"/>
              <a:ext cx="8392160" cy="287130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1CCE1D3D-FF45-0BDA-BE99-C23643D8F8B4}"/>
                </a:ext>
              </a:extLst>
            </p:cNvPr>
            <p:cNvSpPr/>
            <p:nvPr/>
          </p:nvSpPr>
          <p:spPr>
            <a:xfrm>
              <a:off x="894588" y="4996354"/>
              <a:ext cx="8392160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7E35C12-CC47-49E8-B155-E82CD8946243}"/>
                </a:ext>
              </a:extLst>
            </p:cNvPr>
            <p:cNvSpPr txBox="1"/>
            <p:nvPr/>
          </p:nvSpPr>
          <p:spPr>
            <a:xfrm>
              <a:off x="1092708" y="4635222"/>
              <a:ext cx="7995920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Инвестирование в исследования </a:t>
              </a:r>
              <a:endParaRPr lang="en-US" sz="32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инвестировать в исследования и разработки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новых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продуктов и услуг, чтобы оставаться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конкурентоспособными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 рынке и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удерживать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долю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рынка. Мы будем работать над созданием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новых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технологий и методов производства, чтобы обеспечивать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высокое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качество продукции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увеличивать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производительность и эффективность</a:t>
              </a:r>
              <a:r>
                <a:rPr lang="ru-RU" sz="2000" dirty="0">
                  <a:solidFill>
                    <a:schemeClr val="bg1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производства</a:t>
              </a:r>
              <a:endParaRPr lang="ru-RU" sz="2400" dirty="0">
                <a:solidFill>
                  <a:schemeClr val="tx1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E405F2C2-48BE-5905-2D8E-1D9C012C3526}"/>
              </a:ext>
            </a:extLst>
          </p:cNvPr>
          <p:cNvGrpSpPr/>
          <p:nvPr/>
        </p:nvGrpSpPr>
        <p:grpSpPr>
          <a:xfrm rot="1093130">
            <a:off x="25154818" y="12917165"/>
            <a:ext cx="9779672" cy="3274485"/>
            <a:chOff x="10351768" y="4643197"/>
            <a:chExt cx="9779672" cy="3274485"/>
          </a:xfrm>
        </p:grpSpPr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9A074ACC-EA36-56B4-F899-4D91F7F65A54}"/>
                </a:ext>
              </a:extLst>
            </p:cNvPr>
            <p:cNvSpPr/>
            <p:nvPr/>
          </p:nvSpPr>
          <p:spPr>
            <a:xfrm>
              <a:off x="10362437" y="4973575"/>
              <a:ext cx="9769003" cy="2944107"/>
            </a:xfrm>
            <a:prstGeom prst="roundRect">
              <a:avLst/>
            </a:prstGeom>
            <a:solidFill>
              <a:srgbClr val="F8E6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30699A53-ECDC-74AE-778A-F7B8557FBB03}"/>
                </a:ext>
              </a:extLst>
            </p:cNvPr>
            <p:cNvSpPr/>
            <p:nvPr/>
          </p:nvSpPr>
          <p:spPr>
            <a:xfrm>
              <a:off x="10351768" y="4981744"/>
              <a:ext cx="9769003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rgbClr val="F19A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027BBBD-FA81-F8D0-28E8-D802F3D38D7C}"/>
                </a:ext>
              </a:extLst>
            </p:cNvPr>
            <p:cNvSpPr txBox="1"/>
            <p:nvPr/>
          </p:nvSpPr>
          <p:spPr>
            <a:xfrm>
              <a:off x="10616181" y="4643197"/>
              <a:ext cx="9327806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b="1" dirty="0">
                  <a:solidFill>
                    <a:schemeClr val="tx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Улучшение</a:t>
              </a:r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качества обслуживания </a:t>
              </a:r>
              <a:r>
                <a:rPr lang="ru-RU" sz="3200" dirty="0">
                  <a:solidFill>
                    <a:schemeClr val="tx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КЛИЕНТОВ</a:t>
              </a:r>
              <a:r>
                <a:rPr lang="ru-RU" sz="3200" dirty="0">
                  <a:solidFill>
                    <a:srgbClr val="ED7D3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endParaRPr lang="en-US" sz="3200" dirty="0">
                <a:solidFill>
                  <a:srgbClr val="ED7D3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над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улучшением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качества нашего обслуживания клиентов,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удовлетворять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их потребности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повышать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уровень доверия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 нашей компании. Мы будем предоставлять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обучение персонала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консультации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по использованию нашей технологии, чтобы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помогать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клиентам </a:t>
              </a:r>
              <a:r>
                <a:rPr lang="ru-RU" sz="2000" b="1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повышать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качество своей продукции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улучшать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эффективность своего производства</a:t>
              </a:r>
              <a:endParaRPr lang="ru-RU" sz="2000" dirty="0">
                <a:effectLst/>
                <a:highlight>
                  <a:srgbClr val="DEEBF7"/>
                </a:highlight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E041E35C-E51D-00EE-FCCF-D5C35A0100E8}"/>
              </a:ext>
            </a:extLst>
          </p:cNvPr>
          <p:cNvGrpSpPr/>
          <p:nvPr/>
        </p:nvGrpSpPr>
        <p:grpSpPr>
          <a:xfrm rot="2852610">
            <a:off x="-3656365" y="15749986"/>
            <a:ext cx="9189719" cy="3275783"/>
            <a:chOff x="5457191" y="7950452"/>
            <a:chExt cx="9189719" cy="3275783"/>
          </a:xfrm>
        </p:grpSpPr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61002B35-AA18-43C7-D740-B37F6234CBBC}"/>
                </a:ext>
              </a:extLst>
            </p:cNvPr>
            <p:cNvSpPr/>
            <p:nvPr/>
          </p:nvSpPr>
          <p:spPr>
            <a:xfrm>
              <a:off x="5457191" y="8305889"/>
              <a:ext cx="9189718" cy="2920346"/>
            </a:xfrm>
            <a:prstGeom prst="roundRect">
              <a:avLst/>
            </a:prstGeom>
            <a:solidFill>
              <a:srgbClr val="88EC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CD77535A-E336-793C-48CD-85DF5DF99531}"/>
                </a:ext>
              </a:extLst>
            </p:cNvPr>
            <p:cNvSpPr/>
            <p:nvPr/>
          </p:nvSpPr>
          <p:spPr>
            <a:xfrm>
              <a:off x="5457192" y="8304487"/>
              <a:ext cx="9189718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rgbClr val="7030A0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74455A3-B5AF-A449-CB1E-0E806F6C42FE}"/>
                </a:ext>
              </a:extLst>
            </p:cNvPr>
            <p:cNvSpPr txBox="1"/>
            <p:nvPr/>
          </p:nvSpPr>
          <p:spPr>
            <a:xfrm>
              <a:off x="5556250" y="7950452"/>
              <a:ext cx="8991599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Установление</a:t>
              </a:r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партнерских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отношений </a:t>
              </a:r>
              <a:endParaRPr lang="en-US" sz="32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над установлением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000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партнерских отношений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с другими компаниями и предприятиями,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расширять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нашу деятельность и создавать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новые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возможности для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роста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нашего бизнеса. Мы будем искать партнеров, которые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разделяют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наши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000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ценности и интересы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, и с которыми мы сможем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сотрудничать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 взаимовыгодных условиях</a:t>
              </a:r>
              <a:endParaRPr lang="ru-RU" sz="2000" dirty="0"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927CC22-07F7-77A2-F35F-AF0E99B7CA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894130"/>
              </p:ext>
            </p:extLst>
          </p:nvPr>
        </p:nvGraphicFramePr>
        <p:xfrm>
          <a:off x="6400800" y="1799203"/>
          <a:ext cx="13703300" cy="964526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8774407">
                  <a:extLst>
                    <a:ext uri="{9D8B030D-6E8A-4147-A177-3AD203B41FA5}">
                      <a16:colId xmlns:a16="http://schemas.microsoft.com/office/drawing/2014/main" val="3632265779"/>
                    </a:ext>
                  </a:extLst>
                </a:gridCol>
                <a:gridCol w="4928893">
                  <a:extLst>
                    <a:ext uri="{9D8B030D-6E8A-4147-A177-3AD203B41FA5}">
                      <a16:colId xmlns:a16="http://schemas.microsoft.com/office/drawing/2014/main" val="383595859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ФИО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Роль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2026952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highlight>
                            <a:srgbClr val="F8E6A2"/>
                          </a:highlight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Веденеев Максим Алексеевич </a:t>
                      </a:r>
                      <a:endParaRPr lang="ru-RU" sz="3200" dirty="0">
                        <a:highlight>
                          <a:srgbClr val="F8E6A2"/>
                        </a:highlight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E6E6E6"/>
                          </a:highlight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лидер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команды, спикер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146451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DEEBF7"/>
                          </a:highlight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Лукин Сергей Владимирович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highlight>
                            <a:srgbClr val="E6E6E6"/>
                          </a:highlight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трекер</a:t>
                      </a:r>
                      <a:endParaRPr lang="ru-RU" b="1" dirty="0">
                        <a:highlight>
                          <a:srgbClr val="E6E6E6"/>
                        </a:highlight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9078874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Дрескова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Анастасия Геннадьевна 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тестировщик</a:t>
                      </a:r>
                      <a:endParaRPr lang="ru-RU" sz="32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6558528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Обиходов Иван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тестировщик</a:t>
                      </a:r>
                      <a:endParaRPr lang="ru-RU" sz="32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1990896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Голубцова Аня Юрьевна 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дизайнер</a:t>
                      </a:r>
                      <a:endParaRPr lang="ru-RU" sz="32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6875775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Другова Юлия Михайловна </a:t>
                      </a:r>
                      <a:endParaRPr lang="ru-RU" sz="32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администратор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5261904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Бунина Яна Дмитриевна </a:t>
                      </a:r>
                      <a:endParaRPr lang="ru-RU" sz="32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тестировщик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8179276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Погодин Кирилл Александрович </a:t>
                      </a:r>
                      <a:endParaRPr lang="ru-RU" sz="32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дизайнер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4409050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Сахарова Александра Андреевна </a:t>
                      </a:r>
                      <a:endParaRPr lang="ru-RU" sz="32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экономист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17415794"/>
                  </a:ext>
                </a:extLst>
              </a:tr>
              <a:tr h="90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Урнев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Артем Сергеевич 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тимлид</a:t>
                      </a:r>
                      <a:endParaRPr lang="ru-RU" sz="3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9659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EC446FC-CA2B-C760-551F-F7C4091AE5E9}"/>
              </a:ext>
            </a:extLst>
          </p:cNvPr>
          <p:cNvGrpSpPr/>
          <p:nvPr/>
        </p:nvGrpSpPr>
        <p:grpSpPr>
          <a:xfrm>
            <a:off x="-27080361" y="0"/>
            <a:ext cx="16134967" cy="11315700"/>
            <a:chOff x="0" y="0"/>
            <a:chExt cx="13404435" cy="11315700"/>
          </a:xfrm>
          <a:blipFill>
            <a:blip r:embed="rId3"/>
            <a:stretch>
              <a:fillRect/>
            </a:stretch>
          </a:blipFill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79DA551B-7D4D-BCEC-7E51-DC107A246897}"/>
                </a:ext>
              </a:extLst>
            </p:cNvPr>
            <p:cNvSpPr/>
            <p:nvPr/>
          </p:nvSpPr>
          <p:spPr>
            <a:xfrm>
              <a:off x="0" y="0"/>
              <a:ext cx="9959956" cy="11315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ый треугольник 37">
              <a:extLst>
                <a:ext uri="{FF2B5EF4-FFF2-40B4-BE49-F238E27FC236}">
                  <a16:creationId xmlns:a16="http://schemas.microsoft.com/office/drawing/2014/main" id="{695208FD-753D-5182-2A2B-BF577B5C1A0C}"/>
                </a:ext>
              </a:extLst>
            </p:cNvPr>
            <p:cNvSpPr/>
            <p:nvPr/>
          </p:nvSpPr>
          <p:spPr>
            <a:xfrm>
              <a:off x="9959242" y="0"/>
              <a:ext cx="3445193" cy="113157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AFD7217-4E36-B324-A7FA-556290658B20}"/>
              </a:ext>
            </a:extLst>
          </p:cNvPr>
          <p:cNvGrpSpPr/>
          <p:nvPr/>
        </p:nvGrpSpPr>
        <p:grpSpPr>
          <a:xfrm rot="10800000">
            <a:off x="20433268" y="0"/>
            <a:ext cx="16134967" cy="11315700"/>
            <a:chOff x="0" y="0"/>
            <a:chExt cx="13404435" cy="113157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C3CC23D3-CC79-8493-93AC-009EE2E85866}"/>
                </a:ext>
              </a:extLst>
            </p:cNvPr>
            <p:cNvSpPr/>
            <p:nvPr/>
          </p:nvSpPr>
          <p:spPr>
            <a:xfrm>
              <a:off x="0" y="0"/>
              <a:ext cx="9959956" cy="11315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ый треугольник 23">
              <a:extLst>
                <a:ext uri="{FF2B5EF4-FFF2-40B4-BE49-F238E27FC236}">
                  <a16:creationId xmlns:a16="http://schemas.microsoft.com/office/drawing/2014/main" id="{ECFABF4A-6B5B-767A-6AA3-3016AB4AA7E1}"/>
                </a:ext>
              </a:extLst>
            </p:cNvPr>
            <p:cNvSpPr/>
            <p:nvPr/>
          </p:nvSpPr>
          <p:spPr>
            <a:xfrm>
              <a:off x="9959242" y="0"/>
              <a:ext cx="3445193" cy="113157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508413-126B-F16C-80B7-BF6C17FEF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7440" y="10745037"/>
            <a:ext cx="5141486" cy="33612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F2B1E3-B8B9-1C46-FDF8-B9DFD009C9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7440" y="10745037"/>
            <a:ext cx="5141486" cy="33612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79D0A3-239D-5F16-A3A7-3CE920C41A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7440" y="3519660"/>
            <a:ext cx="5141486" cy="33612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AFB3AA-DE04-CD62-03C4-D90EAC842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7440" y="7182225"/>
            <a:ext cx="5141486" cy="336124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9827F2-2880-09EE-738E-3EE9A66CE2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7440" y="7132348"/>
            <a:ext cx="5141486" cy="33612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475A00A-19B9-5671-6FCB-3B66DFBEB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7440" y="3562812"/>
            <a:ext cx="5141486" cy="33612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ED015BC-DA1C-0184-37C9-8B6B44486B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0" b="610"/>
          <a:stretch/>
        </p:blipFill>
        <p:spPr>
          <a:xfrm>
            <a:off x="32857440" y="0"/>
            <a:ext cx="5141486" cy="336124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24F0B43-2084-D71F-C042-7B5276B89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7440" y="0"/>
            <a:ext cx="5141486" cy="336124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9" y="515375"/>
            <a:ext cx="6999732" cy="911089"/>
          </a:xfrm>
          <a:prstGeom prst="rect">
            <a:avLst/>
          </a:prstGeom>
        </p:spPr>
        <p:txBody>
          <a:bodyPr/>
          <a:lstStyle/>
          <a:p>
            <a:r>
              <a:rPr 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Планы развития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3E1F7A0-0AF8-7404-D6AF-A752338085E0}"/>
              </a:ext>
            </a:extLst>
          </p:cNvPr>
          <p:cNvGrpSpPr/>
          <p:nvPr/>
        </p:nvGrpSpPr>
        <p:grpSpPr>
          <a:xfrm>
            <a:off x="1261109" y="1521652"/>
            <a:ext cx="8392162" cy="3140909"/>
            <a:chOff x="894588" y="1478971"/>
            <a:chExt cx="8392162" cy="3140909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3BCABC28-46EA-F5BE-8BB4-54EC577DD6C8}"/>
                </a:ext>
              </a:extLst>
            </p:cNvPr>
            <p:cNvSpPr/>
            <p:nvPr/>
          </p:nvSpPr>
          <p:spPr>
            <a:xfrm>
              <a:off x="894590" y="1780160"/>
              <a:ext cx="8392160" cy="2839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6556B946-546E-3FD1-9C61-D458D6EB858B}"/>
                </a:ext>
              </a:extLst>
            </p:cNvPr>
            <p:cNvSpPr/>
            <p:nvPr/>
          </p:nvSpPr>
          <p:spPr>
            <a:xfrm>
              <a:off x="894588" y="1811632"/>
              <a:ext cx="8392160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9D0EECD-1575-A463-6BF8-B0B184562DB8}"/>
                </a:ext>
              </a:extLst>
            </p:cNvPr>
            <p:cNvSpPr txBox="1"/>
            <p:nvPr/>
          </p:nvSpPr>
          <p:spPr>
            <a:xfrm>
              <a:off x="1092710" y="1478971"/>
              <a:ext cx="799592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Расширение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 линейки 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продуктов и услуг</a:t>
              </a:r>
              <a:endParaRPr lang="en-US" sz="32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над расширением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нашей линейки продуктов и услуг,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удовлетворить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потребности б</a:t>
              </a:r>
              <a:r>
                <a:rPr lang="en-US" sz="2000" b="0" i="0" dirty="0">
                  <a:solidFill>
                    <a:srgbClr val="040C28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ó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льшего числа клиентов. Мы будем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исследовать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новые 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88ECA5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технологии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 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88ECA5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методы производства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создавать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новые продукты и услуги, которые будут отвечать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потребностям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рынка</a:t>
              </a:r>
              <a:endParaRPr lang="ru-RU" sz="2000" dirty="0"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D48B90D-8885-09AA-113F-DA6B07310B1F}"/>
              </a:ext>
            </a:extLst>
          </p:cNvPr>
          <p:cNvGrpSpPr/>
          <p:nvPr/>
        </p:nvGrpSpPr>
        <p:grpSpPr>
          <a:xfrm>
            <a:off x="9907012" y="1783797"/>
            <a:ext cx="9301987" cy="2863341"/>
            <a:chOff x="10817350" y="1722955"/>
            <a:chExt cx="8392162" cy="2525302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FDDC0CEC-A2A1-25A6-58DB-1650AD86D128}"/>
                </a:ext>
              </a:extLst>
            </p:cNvPr>
            <p:cNvSpPr/>
            <p:nvPr/>
          </p:nvSpPr>
          <p:spPr>
            <a:xfrm>
              <a:off x="10817352" y="1780160"/>
              <a:ext cx="8392160" cy="246809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6C9CA34D-A1AD-C0B8-D327-930F4279EA9A}"/>
                </a:ext>
              </a:extLst>
            </p:cNvPr>
            <p:cNvSpPr/>
            <p:nvPr/>
          </p:nvSpPr>
          <p:spPr>
            <a:xfrm>
              <a:off x="10817350" y="1778863"/>
              <a:ext cx="8392160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rgbClr val="DAE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8FE37B-FB20-8C35-594F-B45E6E2A74B6}"/>
                </a:ext>
              </a:extLst>
            </p:cNvPr>
            <p:cNvSpPr txBox="1"/>
            <p:nvPr/>
          </p:nvSpPr>
          <p:spPr>
            <a:xfrm>
              <a:off x="10998336" y="1722955"/>
              <a:ext cx="7995920" cy="2177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  <a:spcAft>
                  <a:spcPts val="800"/>
                </a:spcAft>
              </a:pPr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Развитие </a:t>
              </a:r>
              <a:r>
                <a:rPr lang="ru-RU" sz="3200" i="1" dirty="0">
                  <a:solidFill>
                    <a:schemeClr val="tx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ЭКСПОРТА</a:t>
              </a:r>
              <a:endParaRPr lang="en-US" sz="3200" i="1" dirty="0">
                <a:solidFill>
                  <a:schemeClr val="tx1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над развитием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экспорта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нашей продукции и услуг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на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другие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рынки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. Мы будем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искать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партнеров и устанавливать партнерские отношения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с местными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компаниями,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расширять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деятельность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за пределами нашей страны</a:t>
              </a:r>
              <a:endParaRPr lang="ru-RU" sz="2000" dirty="0"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18EBF4B-EC52-D16D-4DE7-462215FDE732}"/>
              </a:ext>
            </a:extLst>
          </p:cNvPr>
          <p:cNvGrpSpPr/>
          <p:nvPr/>
        </p:nvGrpSpPr>
        <p:grpSpPr>
          <a:xfrm>
            <a:off x="1261109" y="4640726"/>
            <a:ext cx="8392162" cy="3241134"/>
            <a:chOff x="894588" y="4635222"/>
            <a:chExt cx="8392162" cy="3241134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C4AA630B-AEFA-08E0-8E9B-5248CF267C4B}"/>
                </a:ext>
              </a:extLst>
            </p:cNvPr>
            <p:cNvSpPr/>
            <p:nvPr/>
          </p:nvSpPr>
          <p:spPr>
            <a:xfrm>
              <a:off x="894590" y="5005047"/>
              <a:ext cx="8392160" cy="287130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908272E8-484C-A49E-6BA4-AEE85A43D88D}"/>
                </a:ext>
              </a:extLst>
            </p:cNvPr>
            <p:cNvSpPr/>
            <p:nvPr/>
          </p:nvSpPr>
          <p:spPr>
            <a:xfrm>
              <a:off x="894588" y="4996354"/>
              <a:ext cx="8392160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70378E-917C-7C45-0F70-C5725B8CD16B}"/>
                </a:ext>
              </a:extLst>
            </p:cNvPr>
            <p:cNvSpPr txBox="1"/>
            <p:nvPr/>
          </p:nvSpPr>
          <p:spPr>
            <a:xfrm>
              <a:off x="1092708" y="4635222"/>
              <a:ext cx="7995920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Инвестирование в исследования </a:t>
              </a:r>
              <a:endParaRPr lang="en-US" sz="32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инвестировать в исследования и разработки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новых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продуктов и услуг, чтобы оставаться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конкурентоспособными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 рынке и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удерживать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долю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рынка. Мы будем работать над созданием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новых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технологий и методов производства, чтобы обеспечивать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высокое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качество продукции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увеличивать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производительность и эффективность</a:t>
              </a:r>
              <a:r>
                <a:rPr lang="ru-RU" sz="2000" dirty="0">
                  <a:solidFill>
                    <a:schemeClr val="bg1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производства</a:t>
              </a:r>
              <a:endParaRPr lang="ru-RU" sz="2400" dirty="0">
                <a:solidFill>
                  <a:schemeClr val="tx1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F5BA47C0-92FC-6538-BFCF-9204B4874A87}"/>
              </a:ext>
            </a:extLst>
          </p:cNvPr>
          <p:cNvGrpSpPr/>
          <p:nvPr/>
        </p:nvGrpSpPr>
        <p:grpSpPr>
          <a:xfrm>
            <a:off x="9922166" y="4592976"/>
            <a:ext cx="9779672" cy="3274485"/>
            <a:chOff x="10351768" y="4643197"/>
            <a:chExt cx="9779672" cy="3274485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D281C7F2-ABA4-5C5A-991A-2A65C9C48428}"/>
                </a:ext>
              </a:extLst>
            </p:cNvPr>
            <p:cNvSpPr/>
            <p:nvPr/>
          </p:nvSpPr>
          <p:spPr>
            <a:xfrm>
              <a:off x="10362437" y="4973575"/>
              <a:ext cx="9769003" cy="2944107"/>
            </a:xfrm>
            <a:prstGeom prst="roundRect">
              <a:avLst/>
            </a:prstGeom>
            <a:solidFill>
              <a:srgbClr val="F8E6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FD7AA4DC-CF71-944A-4DC1-1EC28DE3D4B1}"/>
                </a:ext>
              </a:extLst>
            </p:cNvPr>
            <p:cNvSpPr/>
            <p:nvPr/>
          </p:nvSpPr>
          <p:spPr>
            <a:xfrm>
              <a:off x="10351768" y="4981744"/>
              <a:ext cx="9769003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rgbClr val="F19A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ED8F63-AF90-F4F3-DC39-7E08E2F5F1F2}"/>
                </a:ext>
              </a:extLst>
            </p:cNvPr>
            <p:cNvSpPr txBox="1"/>
            <p:nvPr/>
          </p:nvSpPr>
          <p:spPr>
            <a:xfrm>
              <a:off x="10616181" y="4643197"/>
              <a:ext cx="9327806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b="1" dirty="0">
                  <a:solidFill>
                    <a:schemeClr val="tx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Улучшение</a:t>
              </a:r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качества обслуживания </a:t>
              </a:r>
              <a:r>
                <a:rPr lang="ru-RU" sz="3200" dirty="0">
                  <a:solidFill>
                    <a:schemeClr val="tx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КЛИЕНТОВ</a:t>
              </a:r>
              <a:r>
                <a:rPr lang="ru-RU" sz="3200" dirty="0">
                  <a:solidFill>
                    <a:srgbClr val="ED7D3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endParaRPr lang="en-US" sz="3200" dirty="0">
                <a:solidFill>
                  <a:srgbClr val="ED7D3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над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улучшением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качества нашего обслуживания клиентов,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удовлетворять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их потребности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повышать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уровень доверия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 нашей компании. Мы будем предоставлять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обучение персонала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консультации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по использованию нашей технологии, чтобы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помогать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клиентам </a:t>
              </a:r>
              <a:r>
                <a:rPr lang="ru-RU" sz="2000" b="1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повышать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качество своей продукции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улучшать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эффективность своего производства</a:t>
              </a:r>
              <a:endParaRPr lang="ru-RU" sz="2000" dirty="0">
                <a:effectLst/>
                <a:highlight>
                  <a:srgbClr val="DEEBF7"/>
                </a:highlight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E17CAC4-B0CB-D4ED-3EEC-63AE6AC2FF52}"/>
              </a:ext>
            </a:extLst>
          </p:cNvPr>
          <p:cNvGrpSpPr/>
          <p:nvPr/>
        </p:nvGrpSpPr>
        <p:grpSpPr>
          <a:xfrm>
            <a:off x="5583225" y="7811526"/>
            <a:ext cx="9189719" cy="3275783"/>
            <a:chOff x="5457191" y="7950452"/>
            <a:chExt cx="9189719" cy="3275783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531D869A-4FF6-8520-4E92-79815F3CB30F}"/>
                </a:ext>
              </a:extLst>
            </p:cNvPr>
            <p:cNvSpPr/>
            <p:nvPr/>
          </p:nvSpPr>
          <p:spPr>
            <a:xfrm>
              <a:off x="5457191" y="8305889"/>
              <a:ext cx="9189718" cy="2920346"/>
            </a:xfrm>
            <a:prstGeom prst="roundRect">
              <a:avLst/>
            </a:prstGeom>
            <a:solidFill>
              <a:srgbClr val="88EC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5E316331-95D5-2696-5878-7C96F8593266}"/>
                </a:ext>
              </a:extLst>
            </p:cNvPr>
            <p:cNvSpPr/>
            <p:nvPr/>
          </p:nvSpPr>
          <p:spPr>
            <a:xfrm>
              <a:off x="5457192" y="8304487"/>
              <a:ext cx="9189718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rgbClr val="7030A0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A4EC10-9075-7D36-4F08-30B6A12BAC96}"/>
                </a:ext>
              </a:extLst>
            </p:cNvPr>
            <p:cNvSpPr txBox="1"/>
            <p:nvPr/>
          </p:nvSpPr>
          <p:spPr>
            <a:xfrm>
              <a:off x="5556250" y="7950452"/>
              <a:ext cx="8991599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Установление</a:t>
              </a:r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партнерских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отношений </a:t>
              </a:r>
              <a:endParaRPr lang="en-US" sz="32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над установлением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000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партнерских отношений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с другими компаниями и предприятиями,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расширять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нашу деятельность и создавать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новые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возможности для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роста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нашего бизнеса. Мы будем искать партнеров, которые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разделяют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наши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000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ценности и интересы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, и с которыми мы сможем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сотрудничать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 взаимовыгодных условиях</a:t>
              </a:r>
              <a:endParaRPr lang="ru-RU" sz="2000" dirty="0"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sp>
        <p:nvSpPr>
          <p:cNvPr id="35" name="Freeform 286">
            <a:extLst>
              <a:ext uri="{FF2B5EF4-FFF2-40B4-BE49-F238E27FC236}">
                <a16:creationId xmlns:a16="http://schemas.microsoft.com/office/drawing/2014/main" id="{3B7EF443-4A99-44AE-D337-A60A2CD29887}"/>
              </a:ext>
            </a:extLst>
          </p:cNvPr>
          <p:cNvSpPr>
            <a:spLocks noEditPoints="1"/>
          </p:cNvSpPr>
          <p:nvPr/>
        </p:nvSpPr>
        <p:spPr bwMode="auto">
          <a:xfrm>
            <a:off x="20870266" y="-178323"/>
            <a:ext cx="11987174" cy="11987174"/>
          </a:xfrm>
          <a:custGeom>
            <a:avLst/>
            <a:gdLst/>
            <a:ahLst/>
            <a:cxnLst>
              <a:cxn ang="0">
                <a:pos x="231" y="0"/>
              </a:cxn>
              <a:cxn ang="0">
                <a:pos x="16" y="16"/>
              </a:cxn>
              <a:cxn ang="0">
                <a:pos x="0" y="231"/>
              </a:cxn>
              <a:cxn ang="0">
                <a:pos x="53" y="284"/>
              </a:cxn>
              <a:cxn ang="0">
                <a:pos x="268" y="268"/>
              </a:cxn>
              <a:cxn ang="0">
                <a:pos x="284" y="54"/>
              </a:cxn>
              <a:cxn ang="0">
                <a:pos x="232" y="216"/>
              </a:cxn>
              <a:cxn ang="0">
                <a:pos x="191" y="237"/>
              </a:cxn>
              <a:cxn ang="0">
                <a:pos x="179" y="235"/>
              </a:cxn>
              <a:cxn ang="0">
                <a:pos x="167" y="232"/>
              </a:cxn>
              <a:cxn ang="0">
                <a:pos x="156" y="227"/>
              </a:cxn>
              <a:cxn ang="0">
                <a:pos x="57" y="128"/>
              </a:cxn>
              <a:cxn ang="0">
                <a:pos x="52" y="117"/>
              </a:cxn>
              <a:cxn ang="0">
                <a:pos x="49" y="105"/>
              </a:cxn>
              <a:cxn ang="0">
                <a:pos x="48" y="93"/>
              </a:cxn>
              <a:cxn ang="0">
                <a:pos x="69" y="52"/>
              </a:cxn>
              <a:cxn ang="0">
                <a:pos x="90" y="48"/>
              </a:cxn>
              <a:cxn ang="0">
                <a:pos x="98" y="59"/>
              </a:cxn>
              <a:cxn ang="0">
                <a:pos x="107" y="76"/>
              </a:cxn>
              <a:cxn ang="0">
                <a:pos x="112" y="85"/>
              </a:cxn>
              <a:cxn ang="0">
                <a:pos x="116" y="93"/>
              </a:cxn>
              <a:cxn ang="0">
                <a:pos x="104" y="107"/>
              </a:cxn>
              <a:cxn ang="0">
                <a:pos x="92" y="120"/>
              </a:cxn>
              <a:cxn ang="0">
                <a:pos x="94" y="126"/>
              </a:cxn>
              <a:cxn ang="0">
                <a:pos x="97" y="132"/>
              </a:cxn>
              <a:cxn ang="0">
                <a:pos x="152" y="187"/>
              </a:cxn>
              <a:cxn ang="0">
                <a:pos x="158" y="190"/>
              </a:cxn>
              <a:cxn ang="0">
                <a:pos x="164" y="192"/>
              </a:cxn>
              <a:cxn ang="0">
                <a:pos x="182" y="174"/>
              </a:cxn>
              <a:cxn ang="0">
                <a:pos x="195" y="169"/>
              </a:cxn>
              <a:cxn ang="0">
                <a:pos x="203" y="174"/>
              </a:cxn>
              <a:cxn ang="0">
                <a:pos x="229" y="188"/>
              </a:cxn>
              <a:cxn ang="0">
                <a:pos x="236" y="197"/>
              </a:cxn>
              <a:cxn ang="0">
                <a:pos x="232" y="216"/>
              </a:cxn>
            </a:cxnLst>
            <a:rect l="0" t="0" r="r" b="b"/>
            <a:pathLst>
              <a:path w="284" h="284">
                <a:moveTo>
                  <a:pt x="268" y="16"/>
                </a:moveTo>
                <a:cubicBezTo>
                  <a:pt x="258" y="6"/>
                  <a:pt x="245" y="0"/>
                  <a:pt x="231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39" y="0"/>
                  <a:pt x="26" y="6"/>
                  <a:pt x="16" y="16"/>
                </a:cubicBezTo>
                <a:cubicBezTo>
                  <a:pt x="5" y="26"/>
                  <a:pt x="0" y="39"/>
                  <a:pt x="0" y="54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45"/>
                  <a:pt x="5" y="258"/>
                  <a:pt x="16" y="268"/>
                </a:cubicBezTo>
                <a:cubicBezTo>
                  <a:pt x="26" y="279"/>
                  <a:pt x="39" y="284"/>
                  <a:pt x="53" y="284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5" y="284"/>
                  <a:pt x="258" y="279"/>
                  <a:pt x="268" y="268"/>
                </a:cubicBezTo>
                <a:cubicBezTo>
                  <a:pt x="279" y="258"/>
                  <a:pt x="284" y="245"/>
                  <a:pt x="284" y="231"/>
                </a:cubicBezTo>
                <a:cubicBezTo>
                  <a:pt x="284" y="54"/>
                  <a:pt x="284" y="54"/>
                  <a:pt x="284" y="54"/>
                </a:cubicBezTo>
                <a:cubicBezTo>
                  <a:pt x="284" y="39"/>
                  <a:pt x="279" y="26"/>
                  <a:pt x="268" y="16"/>
                </a:cubicBezTo>
                <a:close/>
                <a:moveTo>
                  <a:pt x="232" y="216"/>
                </a:moveTo>
                <a:cubicBezTo>
                  <a:pt x="230" y="221"/>
                  <a:pt x="224" y="226"/>
                  <a:pt x="215" y="230"/>
                </a:cubicBezTo>
                <a:cubicBezTo>
                  <a:pt x="206" y="234"/>
                  <a:pt x="198" y="237"/>
                  <a:pt x="191" y="237"/>
                </a:cubicBezTo>
                <a:cubicBezTo>
                  <a:pt x="189" y="237"/>
                  <a:pt x="187" y="236"/>
                  <a:pt x="185" y="236"/>
                </a:cubicBezTo>
                <a:cubicBezTo>
                  <a:pt x="182" y="236"/>
                  <a:pt x="181" y="235"/>
                  <a:pt x="179" y="235"/>
                </a:cubicBezTo>
                <a:cubicBezTo>
                  <a:pt x="177" y="235"/>
                  <a:pt x="175" y="234"/>
                  <a:pt x="173" y="234"/>
                </a:cubicBezTo>
                <a:cubicBezTo>
                  <a:pt x="170" y="233"/>
                  <a:pt x="169" y="232"/>
                  <a:pt x="167" y="232"/>
                </a:cubicBezTo>
                <a:cubicBezTo>
                  <a:pt x="166" y="231"/>
                  <a:pt x="164" y="230"/>
                  <a:pt x="161" y="229"/>
                </a:cubicBezTo>
                <a:cubicBezTo>
                  <a:pt x="158" y="228"/>
                  <a:pt x="157" y="228"/>
                  <a:pt x="156" y="227"/>
                </a:cubicBezTo>
                <a:cubicBezTo>
                  <a:pt x="136" y="220"/>
                  <a:pt x="116" y="207"/>
                  <a:pt x="97" y="187"/>
                </a:cubicBezTo>
                <a:cubicBezTo>
                  <a:pt x="77" y="168"/>
                  <a:pt x="64" y="148"/>
                  <a:pt x="57" y="128"/>
                </a:cubicBezTo>
                <a:cubicBezTo>
                  <a:pt x="56" y="128"/>
                  <a:pt x="56" y="126"/>
                  <a:pt x="55" y="123"/>
                </a:cubicBezTo>
                <a:cubicBezTo>
                  <a:pt x="54" y="120"/>
                  <a:pt x="53" y="118"/>
                  <a:pt x="52" y="117"/>
                </a:cubicBezTo>
                <a:cubicBezTo>
                  <a:pt x="52" y="116"/>
                  <a:pt x="51" y="114"/>
                  <a:pt x="51" y="111"/>
                </a:cubicBezTo>
                <a:cubicBezTo>
                  <a:pt x="50" y="109"/>
                  <a:pt x="49" y="107"/>
                  <a:pt x="49" y="105"/>
                </a:cubicBezTo>
                <a:cubicBezTo>
                  <a:pt x="49" y="104"/>
                  <a:pt x="48" y="102"/>
                  <a:pt x="48" y="99"/>
                </a:cubicBezTo>
                <a:cubicBezTo>
                  <a:pt x="48" y="97"/>
                  <a:pt x="48" y="95"/>
                  <a:pt x="48" y="93"/>
                </a:cubicBezTo>
                <a:cubicBezTo>
                  <a:pt x="48" y="86"/>
                  <a:pt x="50" y="78"/>
                  <a:pt x="54" y="69"/>
                </a:cubicBezTo>
                <a:cubicBezTo>
                  <a:pt x="58" y="60"/>
                  <a:pt x="63" y="54"/>
                  <a:pt x="69" y="52"/>
                </a:cubicBezTo>
                <a:cubicBezTo>
                  <a:pt x="75" y="49"/>
                  <a:pt x="81" y="48"/>
                  <a:pt x="87" y="48"/>
                </a:cubicBezTo>
                <a:cubicBezTo>
                  <a:pt x="89" y="48"/>
                  <a:pt x="90" y="48"/>
                  <a:pt x="90" y="48"/>
                </a:cubicBezTo>
                <a:cubicBezTo>
                  <a:pt x="91" y="48"/>
                  <a:pt x="92" y="49"/>
                  <a:pt x="93" y="51"/>
                </a:cubicBezTo>
                <a:cubicBezTo>
                  <a:pt x="95" y="53"/>
                  <a:pt x="96" y="56"/>
                  <a:pt x="98" y="59"/>
                </a:cubicBezTo>
                <a:cubicBezTo>
                  <a:pt x="99" y="62"/>
                  <a:pt x="101" y="65"/>
                  <a:pt x="103" y="68"/>
                </a:cubicBezTo>
                <a:cubicBezTo>
                  <a:pt x="104" y="70"/>
                  <a:pt x="106" y="73"/>
                  <a:pt x="107" y="76"/>
                </a:cubicBezTo>
                <a:cubicBezTo>
                  <a:pt x="109" y="79"/>
                  <a:pt x="110" y="80"/>
                  <a:pt x="110" y="81"/>
                </a:cubicBezTo>
                <a:cubicBezTo>
                  <a:pt x="110" y="82"/>
                  <a:pt x="111" y="83"/>
                  <a:pt x="112" y="85"/>
                </a:cubicBezTo>
                <a:cubicBezTo>
                  <a:pt x="114" y="86"/>
                  <a:pt x="115" y="88"/>
                  <a:pt x="115" y="89"/>
                </a:cubicBezTo>
                <a:cubicBezTo>
                  <a:pt x="116" y="91"/>
                  <a:pt x="116" y="92"/>
                  <a:pt x="116" y="93"/>
                </a:cubicBezTo>
                <a:cubicBezTo>
                  <a:pt x="116" y="95"/>
                  <a:pt x="115" y="97"/>
                  <a:pt x="112" y="100"/>
                </a:cubicBezTo>
                <a:cubicBezTo>
                  <a:pt x="110" y="103"/>
                  <a:pt x="107" y="105"/>
                  <a:pt x="104" y="107"/>
                </a:cubicBezTo>
                <a:cubicBezTo>
                  <a:pt x="101" y="109"/>
                  <a:pt x="98" y="112"/>
                  <a:pt x="96" y="114"/>
                </a:cubicBezTo>
                <a:cubicBezTo>
                  <a:pt x="93" y="117"/>
                  <a:pt x="92" y="119"/>
                  <a:pt x="92" y="120"/>
                </a:cubicBezTo>
                <a:cubicBezTo>
                  <a:pt x="92" y="121"/>
                  <a:pt x="92" y="122"/>
                  <a:pt x="93" y="124"/>
                </a:cubicBezTo>
                <a:cubicBezTo>
                  <a:pt x="93" y="125"/>
                  <a:pt x="93" y="126"/>
                  <a:pt x="94" y="126"/>
                </a:cubicBezTo>
                <a:cubicBezTo>
                  <a:pt x="94" y="127"/>
                  <a:pt x="95" y="128"/>
                  <a:pt x="96" y="130"/>
                </a:cubicBezTo>
                <a:cubicBezTo>
                  <a:pt x="96" y="131"/>
                  <a:pt x="97" y="132"/>
                  <a:pt x="97" y="132"/>
                </a:cubicBezTo>
                <a:cubicBezTo>
                  <a:pt x="104" y="144"/>
                  <a:pt x="112" y="155"/>
                  <a:pt x="120" y="164"/>
                </a:cubicBezTo>
                <a:cubicBezTo>
                  <a:pt x="129" y="172"/>
                  <a:pt x="140" y="180"/>
                  <a:pt x="152" y="187"/>
                </a:cubicBezTo>
                <a:cubicBezTo>
                  <a:pt x="152" y="187"/>
                  <a:pt x="153" y="188"/>
                  <a:pt x="155" y="189"/>
                </a:cubicBezTo>
                <a:cubicBezTo>
                  <a:pt x="156" y="189"/>
                  <a:pt x="157" y="190"/>
                  <a:pt x="158" y="190"/>
                </a:cubicBezTo>
                <a:cubicBezTo>
                  <a:pt x="158" y="191"/>
                  <a:pt x="159" y="191"/>
                  <a:pt x="161" y="191"/>
                </a:cubicBezTo>
                <a:cubicBezTo>
                  <a:pt x="162" y="192"/>
                  <a:pt x="163" y="192"/>
                  <a:pt x="164" y="192"/>
                </a:cubicBezTo>
                <a:cubicBezTo>
                  <a:pt x="166" y="192"/>
                  <a:pt x="168" y="190"/>
                  <a:pt x="172" y="186"/>
                </a:cubicBezTo>
                <a:cubicBezTo>
                  <a:pt x="175" y="182"/>
                  <a:pt x="179" y="178"/>
                  <a:pt x="182" y="174"/>
                </a:cubicBezTo>
                <a:cubicBezTo>
                  <a:pt x="186" y="170"/>
                  <a:pt x="189" y="168"/>
                  <a:pt x="191" y="168"/>
                </a:cubicBezTo>
                <a:cubicBezTo>
                  <a:pt x="192" y="168"/>
                  <a:pt x="193" y="168"/>
                  <a:pt x="195" y="169"/>
                </a:cubicBezTo>
                <a:cubicBezTo>
                  <a:pt x="196" y="169"/>
                  <a:pt x="198" y="170"/>
                  <a:pt x="199" y="172"/>
                </a:cubicBezTo>
                <a:cubicBezTo>
                  <a:pt x="201" y="173"/>
                  <a:pt x="202" y="174"/>
                  <a:pt x="203" y="174"/>
                </a:cubicBezTo>
                <a:cubicBezTo>
                  <a:pt x="213" y="179"/>
                  <a:pt x="213" y="179"/>
                  <a:pt x="213" y="179"/>
                </a:cubicBezTo>
                <a:cubicBezTo>
                  <a:pt x="219" y="183"/>
                  <a:pt x="225" y="186"/>
                  <a:pt x="229" y="188"/>
                </a:cubicBezTo>
                <a:cubicBezTo>
                  <a:pt x="233" y="191"/>
                  <a:pt x="236" y="193"/>
                  <a:pt x="236" y="194"/>
                </a:cubicBezTo>
                <a:cubicBezTo>
                  <a:pt x="236" y="195"/>
                  <a:pt x="236" y="196"/>
                  <a:pt x="236" y="197"/>
                </a:cubicBezTo>
                <a:cubicBezTo>
                  <a:pt x="236" y="203"/>
                  <a:pt x="235" y="209"/>
                  <a:pt x="232" y="216"/>
                </a:cubicBezTo>
                <a:close/>
                <a:moveTo>
                  <a:pt x="232" y="216"/>
                </a:moveTo>
                <a:cubicBezTo>
                  <a:pt x="232" y="216"/>
                  <a:pt x="232" y="216"/>
                  <a:pt x="232" y="216"/>
                </a:cubicBezTo>
              </a:path>
            </a:pathLst>
          </a:custGeom>
          <a:solidFill>
            <a:schemeClr val="tx2">
              <a:lumMod val="60000"/>
              <a:lumOff val="40000"/>
              <a:alpha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9" name="Заголовок 1">
            <a:extLst>
              <a:ext uri="{FF2B5EF4-FFF2-40B4-BE49-F238E27FC236}">
                <a16:creationId xmlns:a16="http://schemas.microsoft.com/office/drawing/2014/main" id="{C856899F-D02E-7A1C-EDC5-8578272AAC87}"/>
              </a:ext>
            </a:extLst>
          </p:cNvPr>
          <p:cNvSpPr txBox="1">
            <a:spLocks/>
          </p:cNvSpPr>
          <p:nvPr/>
        </p:nvSpPr>
        <p:spPr>
          <a:xfrm>
            <a:off x="-26236799" y="3833886"/>
            <a:ext cx="5631496" cy="837724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7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Контакты</a:t>
            </a:r>
            <a:endParaRPr 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686635-64BC-860B-C7C1-33CDFFF516BF}"/>
              </a:ext>
            </a:extLst>
          </p:cNvPr>
          <p:cNvSpPr txBox="1"/>
          <p:nvPr/>
        </p:nvSpPr>
        <p:spPr>
          <a:xfrm>
            <a:off x="-23570451" y="5052539"/>
            <a:ext cx="7256822" cy="2129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+79243300043</a:t>
            </a:r>
            <a:endParaRPr lang="ru-RU" sz="3600" dirty="0">
              <a:highlight>
                <a:srgbClr val="F8E6A2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3600" dirty="0" err="1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maksimvedeneev</a:t>
            </a:r>
            <a:r>
              <a:rPr lang="ru-RU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_</a:t>
            </a:r>
            <a:r>
              <a:rPr lang="en-US" sz="3600" dirty="0" err="1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rus</a:t>
            </a:r>
            <a:r>
              <a:rPr lang="ru-RU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@</a:t>
            </a:r>
            <a:r>
              <a:rPr lang="en-US" sz="3600" dirty="0" err="1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gmail</a:t>
            </a:r>
            <a:r>
              <a:rPr lang="ru-RU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r>
              <a:rPr lang="en-US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</a:t>
            </a:r>
            <a:endParaRPr lang="ru-RU" sz="3600" dirty="0">
              <a:highlight>
                <a:srgbClr val="F8E6A2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A7375CF-DD95-D0E4-49EB-3B053ACE6CF8}"/>
              </a:ext>
            </a:extLst>
          </p:cNvPr>
          <p:cNvSpPr txBox="1"/>
          <p:nvPr/>
        </p:nvSpPr>
        <p:spPr>
          <a:xfrm>
            <a:off x="-26236799" y="5052539"/>
            <a:ext cx="2316480" cy="2129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6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Телефон</a:t>
            </a:r>
          </a:p>
          <a:p>
            <a:pPr>
              <a:lnSpc>
                <a:spcPct val="200000"/>
              </a:lnSpc>
            </a:pPr>
            <a:r>
              <a:rPr lang="ru-RU" sz="36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Почта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EBFE87C-5470-7489-D7DF-3DAFEE0605E3}"/>
              </a:ext>
            </a:extLst>
          </p:cNvPr>
          <p:cNvGrpSpPr/>
          <p:nvPr/>
        </p:nvGrpSpPr>
        <p:grpSpPr>
          <a:xfrm rot="10800000">
            <a:off x="4669712" y="0"/>
            <a:ext cx="16134967" cy="11315700"/>
            <a:chOff x="0" y="0"/>
            <a:chExt cx="13404435" cy="113157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407571C1-62BC-EF1A-F073-E3BD3D773E45}"/>
                </a:ext>
              </a:extLst>
            </p:cNvPr>
            <p:cNvSpPr/>
            <p:nvPr/>
          </p:nvSpPr>
          <p:spPr>
            <a:xfrm>
              <a:off x="0" y="0"/>
              <a:ext cx="9959956" cy="11315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ый треугольник 24">
              <a:extLst>
                <a:ext uri="{FF2B5EF4-FFF2-40B4-BE49-F238E27FC236}">
                  <a16:creationId xmlns:a16="http://schemas.microsoft.com/office/drawing/2014/main" id="{D0590DF3-DCD9-1D0C-3D9C-3F3A516C408F}"/>
                </a:ext>
              </a:extLst>
            </p:cNvPr>
            <p:cNvSpPr/>
            <p:nvPr/>
          </p:nvSpPr>
          <p:spPr>
            <a:xfrm>
              <a:off x="9959242" y="0"/>
              <a:ext cx="3445193" cy="113157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C69739E-5768-00D9-EC33-5A9A9A315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9699" y="10745037"/>
            <a:ext cx="5141486" cy="336124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01DE8BE-66A1-4C58-4165-80FA7EB9E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1588" y="10745037"/>
            <a:ext cx="5141486" cy="336124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ECC855-ED7E-2DF0-475C-E7738C894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1891" y="3519660"/>
            <a:ext cx="5141486" cy="336124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64565AF-7DAE-6389-3667-730DCDFCF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1023" y="7182225"/>
            <a:ext cx="5141486" cy="33612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E3749E0-12DB-CA58-1174-1747F21CD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2412" y="7132348"/>
            <a:ext cx="5141486" cy="33612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26B9B4A-BD06-359D-6E47-493246CBC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4229" y="3562812"/>
            <a:ext cx="5141486" cy="33612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F7CD49A-ECF6-3F83-C203-21D4285ECB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0" b="610"/>
          <a:stretch/>
        </p:blipFill>
        <p:spPr>
          <a:xfrm>
            <a:off x="10594532" y="0"/>
            <a:ext cx="5141486" cy="3361246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659E10E4-072C-17FE-53A0-AF5AC3DE7969}"/>
              </a:ext>
            </a:extLst>
          </p:cNvPr>
          <p:cNvGrpSpPr/>
          <p:nvPr/>
        </p:nvGrpSpPr>
        <p:grpSpPr>
          <a:xfrm rot="19256457">
            <a:off x="-15431653" y="-2500486"/>
            <a:ext cx="8392162" cy="3140909"/>
            <a:chOff x="894588" y="1478971"/>
            <a:chExt cx="8392162" cy="3140909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27551727-D5E3-DBFB-E535-D5ECE443BAF9}"/>
                </a:ext>
              </a:extLst>
            </p:cNvPr>
            <p:cNvSpPr/>
            <p:nvPr/>
          </p:nvSpPr>
          <p:spPr>
            <a:xfrm>
              <a:off x="894590" y="1780160"/>
              <a:ext cx="8392160" cy="2839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9CA813BA-E501-B1A9-83FF-01FC5A41A597}"/>
                </a:ext>
              </a:extLst>
            </p:cNvPr>
            <p:cNvSpPr/>
            <p:nvPr/>
          </p:nvSpPr>
          <p:spPr>
            <a:xfrm>
              <a:off x="894588" y="1811632"/>
              <a:ext cx="8392160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04B4EEB-2078-8746-318E-809A63B09C66}"/>
                </a:ext>
              </a:extLst>
            </p:cNvPr>
            <p:cNvSpPr txBox="1"/>
            <p:nvPr/>
          </p:nvSpPr>
          <p:spPr>
            <a:xfrm>
              <a:off x="1092710" y="1478971"/>
              <a:ext cx="799592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Расширение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 линейки 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продуктов и услуг</a:t>
              </a:r>
              <a:endParaRPr lang="en-US" sz="32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над расширением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нашей линейки продуктов и услуг,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удовлетворить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потребности б</a:t>
              </a:r>
              <a:r>
                <a:rPr lang="en-US" sz="2000" b="0" i="0" dirty="0">
                  <a:solidFill>
                    <a:srgbClr val="040C28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ó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льшего числа клиентов. Мы будем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исследовать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новые 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88ECA5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технологии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 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88ECA5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методы производства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создавать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новые продукты и услуги, которые будут отвечать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потребностям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рынка</a:t>
              </a:r>
              <a:endParaRPr lang="ru-RU" sz="2000" dirty="0"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EA0B2CD8-35E1-4BE5-91AA-8C6C20185347}"/>
              </a:ext>
            </a:extLst>
          </p:cNvPr>
          <p:cNvGrpSpPr/>
          <p:nvPr/>
        </p:nvGrpSpPr>
        <p:grpSpPr>
          <a:xfrm rot="18900700">
            <a:off x="22702224" y="-3915895"/>
            <a:ext cx="9301987" cy="2863341"/>
            <a:chOff x="10817350" y="1722955"/>
            <a:chExt cx="8392162" cy="2525302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61410E06-D2BA-37BF-F993-364E3776A41A}"/>
                </a:ext>
              </a:extLst>
            </p:cNvPr>
            <p:cNvSpPr/>
            <p:nvPr/>
          </p:nvSpPr>
          <p:spPr>
            <a:xfrm>
              <a:off x="10817352" y="1780160"/>
              <a:ext cx="8392160" cy="246809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27DA9873-E4C3-CDE4-269B-5CA15794706F}"/>
                </a:ext>
              </a:extLst>
            </p:cNvPr>
            <p:cNvSpPr/>
            <p:nvPr/>
          </p:nvSpPr>
          <p:spPr>
            <a:xfrm>
              <a:off x="10817350" y="1778863"/>
              <a:ext cx="8392160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rgbClr val="DAE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B56FF3A-91E3-2D3A-2BBD-30AC6C1FA26B}"/>
                </a:ext>
              </a:extLst>
            </p:cNvPr>
            <p:cNvSpPr txBox="1"/>
            <p:nvPr/>
          </p:nvSpPr>
          <p:spPr>
            <a:xfrm>
              <a:off x="10998336" y="1722955"/>
              <a:ext cx="7995920" cy="2177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  <a:spcAft>
                  <a:spcPts val="800"/>
                </a:spcAft>
              </a:pPr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Развитие </a:t>
              </a:r>
              <a:r>
                <a:rPr lang="ru-RU" sz="3200" i="1" dirty="0">
                  <a:solidFill>
                    <a:schemeClr val="tx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ЭКСПОРТА</a:t>
              </a:r>
              <a:endParaRPr lang="en-US" sz="3200" i="1" dirty="0">
                <a:solidFill>
                  <a:schemeClr val="tx1"/>
                </a:solidFill>
                <a:effectLst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над развитием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экспорта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нашей продукции и услуг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на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другие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рынки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. Мы будем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искать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партнеров и устанавливать партнерские отношения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с местными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компаниями,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расширять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деятельность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за пределами нашей страны</a:t>
              </a:r>
              <a:endParaRPr lang="ru-RU" sz="2000" dirty="0"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4A6414DF-3BA7-34FA-17C8-7370ECBA9DEF}"/>
              </a:ext>
            </a:extLst>
          </p:cNvPr>
          <p:cNvGrpSpPr/>
          <p:nvPr/>
        </p:nvGrpSpPr>
        <p:grpSpPr>
          <a:xfrm rot="18514599">
            <a:off x="-15067264" y="4640726"/>
            <a:ext cx="8392162" cy="3241134"/>
            <a:chOff x="894588" y="4635222"/>
            <a:chExt cx="8392162" cy="3241134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C6472FCA-A3CC-4B01-F4CF-21B130AAB49F}"/>
                </a:ext>
              </a:extLst>
            </p:cNvPr>
            <p:cNvSpPr/>
            <p:nvPr/>
          </p:nvSpPr>
          <p:spPr>
            <a:xfrm>
              <a:off x="894590" y="5005047"/>
              <a:ext cx="8392160" cy="287130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9C93EA9F-1E04-B834-F028-55A25E852471}"/>
                </a:ext>
              </a:extLst>
            </p:cNvPr>
            <p:cNvSpPr/>
            <p:nvPr/>
          </p:nvSpPr>
          <p:spPr>
            <a:xfrm>
              <a:off x="894588" y="4996354"/>
              <a:ext cx="8392160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1BBD31C-1002-D615-8766-9B831951556E}"/>
                </a:ext>
              </a:extLst>
            </p:cNvPr>
            <p:cNvSpPr txBox="1"/>
            <p:nvPr/>
          </p:nvSpPr>
          <p:spPr>
            <a:xfrm>
              <a:off x="1092708" y="4635222"/>
              <a:ext cx="7995920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Инвестирование в исследования </a:t>
              </a:r>
              <a:endParaRPr lang="en-US" sz="32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</a:t>
              </a:r>
              <a:r>
                <a:rPr lang="ru-RU" sz="2000" b="1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инвестировать в исследования и разработки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новых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продуктов и услуг, чтобы оставаться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конкурентоспособными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 рынке и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удерживать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долю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рынка. Мы будем работать над созданием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новых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технологий и методов производства, чтобы обеспечивать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высокое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качество продукции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увеличивать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808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производительность и эффективность</a:t>
              </a:r>
              <a:r>
                <a:rPr lang="ru-RU" sz="2000" dirty="0">
                  <a:solidFill>
                    <a:schemeClr val="bg1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производства</a:t>
              </a:r>
              <a:endParaRPr lang="ru-RU" sz="2400" dirty="0">
                <a:solidFill>
                  <a:schemeClr val="tx1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7E3AFE9B-1146-136C-89BD-3A7A90DC8D93}"/>
              </a:ext>
            </a:extLst>
          </p:cNvPr>
          <p:cNvGrpSpPr/>
          <p:nvPr/>
        </p:nvGrpSpPr>
        <p:grpSpPr>
          <a:xfrm rot="2769795">
            <a:off x="23919760" y="4107604"/>
            <a:ext cx="9779672" cy="3274485"/>
            <a:chOff x="10351768" y="4643197"/>
            <a:chExt cx="9779672" cy="3274485"/>
          </a:xfrm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9EA3A29E-D852-2AAA-9C59-C2356284B473}"/>
                </a:ext>
              </a:extLst>
            </p:cNvPr>
            <p:cNvSpPr/>
            <p:nvPr/>
          </p:nvSpPr>
          <p:spPr>
            <a:xfrm>
              <a:off x="10362437" y="4973575"/>
              <a:ext cx="9769003" cy="2944107"/>
            </a:xfrm>
            <a:prstGeom prst="roundRect">
              <a:avLst/>
            </a:prstGeom>
            <a:solidFill>
              <a:srgbClr val="F8E6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145C5A58-E9CF-0990-CE17-A04C6D39494A}"/>
                </a:ext>
              </a:extLst>
            </p:cNvPr>
            <p:cNvSpPr/>
            <p:nvPr/>
          </p:nvSpPr>
          <p:spPr>
            <a:xfrm>
              <a:off x="10351768" y="4981744"/>
              <a:ext cx="9769003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rgbClr val="F19A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8B57401-2080-0011-E055-F04CDC3D5F5A}"/>
                </a:ext>
              </a:extLst>
            </p:cNvPr>
            <p:cNvSpPr txBox="1"/>
            <p:nvPr/>
          </p:nvSpPr>
          <p:spPr>
            <a:xfrm>
              <a:off x="10616181" y="4643197"/>
              <a:ext cx="9327806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b="1" dirty="0">
                  <a:solidFill>
                    <a:schemeClr val="tx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Улучшение</a:t>
              </a:r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качества обслуживания </a:t>
              </a:r>
              <a:r>
                <a:rPr lang="ru-RU" sz="3200" dirty="0">
                  <a:solidFill>
                    <a:schemeClr val="tx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КЛИЕНТОВ</a:t>
              </a:r>
              <a:r>
                <a:rPr lang="ru-RU" sz="3200" dirty="0">
                  <a:solidFill>
                    <a:srgbClr val="ED7D3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endParaRPr lang="en-US" sz="3200" dirty="0">
                <a:solidFill>
                  <a:srgbClr val="ED7D3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над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улучшением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качества нашего обслуживания клиентов,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удовлетворять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их потребности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повышать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уровень доверия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 нашей компании. Мы будем предоставлять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обучение персонала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консультации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по использованию нашей технологии, чтобы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помогать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клиентам </a:t>
              </a:r>
              <a:r>
                <a:rPr lang="ru-RU" sz="2000" b="1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повышать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качество своей продукции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и </a:t>
              </a:r>
              <a:r>
                <a:rPr lang="ru-RU" sz="2000" b="1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улучшать</a:t>
              </a:r>
              <a:r>
                <a:rPr lang="ru-RU" sz="2000" dirty="0">
                  <a:solidFill>
                    <a:srgbClr val="000000"/>
                  </a:solidFill>
                  <a:effectLst/>
                  <a:highlight>
                    <a:srgbClr val="DEEBF7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эффективность своего производства</a:t>
              </a:r>
              <a:endParaRPr lang="ru-RU" sz="2000" dirty="0">
                <a:effectLst/>
                <a:highlight>
                  <a:srgbClr val="DEEBF7"/>
                </a:highlight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AB18519-974D-FCAD-4A8E-395717A5A2A6}"/>
              </a:ext>
            </a:extLst>
          </p:cNvPr>
          <p:cNvGrpSpPr/>
          <p:nvPr/>
        </p:nvGrpSpPr>
        <p:grpSpPr>
          <a:xfrm>
            <a:off x="12895" y="0"/>
            <a:ext cx="16134967" cy="11315700"/>
            <a:chOff x="0" y="0"/>
            <a:chExt cx="13404435" cy="11315700"/>
          </a:xfrm>
          <a:blipFill>
            <a:blip r:embed="rId5"/>
            <a:stretch>
              <a:fillRect/>
            </a:stretch>
          </a:blipFill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0840B8FB-6681-35BF-115C-42CAD95876A9}"/>
                </a:ext>
              </a:extLst>
            </p:cNvPr>
            <p:cNvSpPr/>
            <p:nvPr/>
          </p:nvSpPr>
          <p:spPr>
            <a:xfrm>
              <a:off x="0" y="0"/>
              <a:ext cx="9959956" cy="11315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ый треугольник 7">
              <a:extLst>
                <a:ext uri="{FF2B5EF4-FFF2-40B4-BE49-F238E27FC236}">
                  <a16:creationId xmlns:a16="http://schemas.microsoft.com/office/drawing/2014/main" id="{1AEF7E9C-0BAE-3C4F-D2C7-3AFC01B7E50D}"/>
                </a:ext>
              </a:extLst>
            </p:cNvPr>
            <p:cNvSpPr/>
            <p:nvPr/>
          </p:nvSpPr>
          <p:spPr>
            <a:xfrm>
              <a:off x="9959242" y="0"/>
              <a:ext cx="3445193" cy="113157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44621F21-A125-BD7C-5161-B8ECCA414A2B}"/>
              </a:ext>
            </a:extLst>
          </p:cNvPr>
          <p:cNvGrpSpPr/>
          <p:nvPr/>
        </p:nvGrpSpPr>
        <p:grpSpPr>
          <a:xfrm rot="18626247">
            <a:off x="4951376" y="14662387"/>
            <a:ext cx="9189719" cy="3275783"/>
            <a:chOff x="5457191" y="7950452"/>
            <a:chExt cx="9189719" cy="3275783"/>
          </a:xfrm>
        </p:grpSpPr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73143C69-A32C-0246-57B1-B22FC36973C0}"/>
                </a:ext>
              </a:extLst>
            </p:cNvPr>
            <p:cNvSpPr/>
            <p:nvPr/>
          </p:nvSpPr>
          <p:spPr>
            <a:xfrm>
              <a:off x="5457191" y="8305889"/>
              <a:ext cx="9189718" cy="2920346"/>
            </a:xfrm>
            <a:prstGeom prst="roundRect">
              <a:avLst/>
            </a:prstGeom>
            <a:solidFill>
              <a:srgbClr val="88EC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9EA7A3A0-E47C-3F93-B7AB-E47A62203C74}"/>
                </a:ext>
              </a:extLst>
            </p:cNvPr>
            <p:cNvSpPr/>
            <p:nvPr/>
          </p:nvSpPr>
          <p:spPr>
            <a:xfrm>
              <a:off x="5457192" y="8304487"/>
              <a:ext cx="9189718" cy="855368"/>
            </a:xfrm>
            <a:custGeom>
              <a:avLst/>
              <a:gdLst>
                <a:gd name="connsiteX0" fmla="*/ 473296 w 8392160"/>
                <a:gd name="connsiteY0" fmla="*/ 0 h 901758"/>
                <a:gd name="connsiteX1" fmla="*/ 7918864 w 8392160"/>
                <a:gd name="connsiteY1" fmla="*/ 0 h 901758"/>
                <a:gd name="connsiteX2" fmla="*/ 8392160 w 8392160"/>
                <a:gd name="connsiteY2" fmla="*/ 473296 h 901758"/>
                <a:gd name="connsiteX3" fmla="*/ 8392160 w 8392160"/>
                <a:gd name="connsiteY3" fmla="*/ 901758 h 901758"/>
                <a:gd name="connsiteX4" fmla="*/ 0 w 8392160"/>
                <a:gd name="connsiteY4" fmla="*/ 901758 h 901758"/>
                <a:gd name="connsiteX5" fmla="*/ 0 w 8392160"/>
                <a:gd name="connsiteY5" fmla="*/ 473296 h 901758"/>
                <a:gd name="connsiteX6" fmla="*/ 473296 w 8392160"/>
                <a:gd name="connsiteY6" fmla="*/ 0 h 90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2160" h="901758">
                  <a:moveTo>
                    <a:pt x="473296" y="0"/>
                  </a:moveTo>
                  <a:lnTo>
                    <a:pt x="7918864" y="0"/>
                  </a:lnTo>
                  <a:cubicBezTo>
                    <a:pt x="8180258" y="0"/>
                    <a:pt x="8392160" y="211902"/>
                    <a:pt x="8392160" y="473296"/>
                  </a:cubicBezTo>
                  <a:lnTo>
                    <a:pt x="8392160" y="901758"/>
                  </a:lnTo>
                  <a:lnTo>
                    <a:pt x="0" y="901758"/>
                  </a:lnTo>
                  <a:lnTo>
                    <a:pt x="0" y="473296"/>
                  </a:lnTo>
                  <a:cubicBezTo>
                    <a:pt x="0" y="211902"/>
                    <a:pt x="211902" y="0"/>
                    <a:pt x="473296" y="0"/>
                  </a:cubicBezTo>
                  <a:close/>
                </a:path>
              </a:pathLst>
            </a:custGeom>
            <a:solidFill>
              <a:srgbClr val="7030A0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2F3558B-2CBF-48A0-E0E1-78E714640C66}"/>
                </a:ext>
              </a:extLst>
            </p:cNvPr>
            <p:cNvSpPr txBox="1"/>
            <p:nvPr/>
          </p:nvSpPr>
          <p:spPr>
            <a:xfrm>
              <a:off x="5556250" y="7950452"/>
              <a:ext cx="8991599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Установление</a:t>
              </a:r>
              <a:r>
                <a:rPr lang="ru-RU" sz="3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партнерских</a:t>
              </a:r>
              <a:r>
                <a:rPr lang="ru-RU" sz="3200" dirty="0">
                  <a:solidFill>
                    <a:schemeClr val="bg1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отношений </a:t>
              </a:r>
              <a:endParaRPr lang="en-US" sz="32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just"/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Мы будем работать над установлением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000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партнерских отношений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с другими компаниями и предприятиями, чтобы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расширять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нашу деятельность и создавать </a:t>
              </a:r>
              <a:r>
                <a:rPr lang="ru-RU" sz="2000" i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новые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возможности для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роста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нашего бизнеса. Мы будем искать партнеров, которые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разделяют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наши </a:t>
              </a:r>
              <a:r>
                <a:rPr lang="ru-RU" sz="2000" dirty="0">
                  <a:solidFill>
                    <a:schemeClr val="bg1"/>
                  </a:solidFill>
                  <a:effectLst/>
                  <a:highlight>
                    <a:srgbClr val="000000"/>
                  </a:highlight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ценности и интересы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, и с которыми мы сможем </a:t>
              </a:r>
              <a:r>
                <a:rPr lang="ru-RU" sz="2000" b="1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сотрудничать</a:t>
              </a:r>
              <a:r>
                <a:rPr lang="ru-RU" sz="2000" dirty="0">
                  <a:solidFill>
                    <a:srgbClr val="000000"/>
                  </a:solidFill>
                  <a:effectLst/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на взаимовыгодных условиях</a:t>
              </a:r>
              <a:endParaRPr lang="ru-RU" sz="2000" dirty="0"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6457" y="3833886"/>
            <a:ext cx="5631496" cy="83772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7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Контакты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EA794-CA3A-1E80-F1D6-7F4178FAA32C}"/>
              </a:ext>
            </a:extLst>
          </p:cNvPr>
          <p:cNvSpPr txBox="1"/>
          <p:nvPr/>
        </p:nvSpPr>
        <p:spPr>
          <a:xfrm>
            <a:off x="3522805" y="5052539"/>
            <a:ext cx="7256822" cy="2129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+79243300043</a:t>
            </a:r>
            <a:endParaRPr lang="ru-RU" sz="3600" dirty="0">
              <a:highlight>
                <a:srgbClr val="F8E6A2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3600" dirty="0" err="1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maksimvedeneev</a:t>
            </a:r>
            <a:r>
              <a:rPr lang="ru-RU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_</a:t>
            </a:r>
            <a:r>
              <a:rPr lang="en-US" sz="3600" dirty="0" err="1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rus</a:t>
            </a:r>
            <a:r>
              <a:rPr lang="ru-RU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@</a:t>
            </a:r>
            <a:r>
              <a:rPr lang="en-US" sz="3600" dirty="0" err="1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gmail</a:t>
            </a:r>
            <a:r>
              <a:rPr lang="ru-RU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r>
              <a:rPr lang="en-US" sz="3600" dirty="0">
                <a:solidFill>
                  <a:srgbClr val="000000"/>
                </a:solidFill>
                <a:effectLst/>
                <a:highlight>
                  <a:srgbClr val="F8E6A2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</a:t>
            </a:r>
            <a:endParaRPr lang="ru-RU" sz="3600" dirty="0">
              <a:highlight>
                <a:srgbClr val="F8E6A2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238672-A596-D41F-5CB2-CD190F98CDE7}"/>
              </a:ext>
            </a:extLst>
          </p:cNvPr>
          <p:cNvSpPr txBox="1"/>
          <p:nvPr/>
        </p:nvSpPr>
        <p:spPr>
          <a:xfrm>
            <a:off x="856457" y="5052539"/>
            <a:ext cx="2316480" cy="2129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6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Телефон</a:t>
            </a:r>
          </a:p>
          <a:p>
            <a:pPr>
              <a:lnSpc>
                <a:spcPct val="200000"/>
              </a:lnSpc>
            </a:pPr>
            <a:r>
              <a:rPr lang="ru-RU" sz="3600" dirty="0">
                <a:highlight>
                  <a:srgbClr val="E6E6E6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Почта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650B7C-C92D-5321-D787-C9F16A52A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3664" y="0"/>
            <a:ext cx="5141486" cy="3361246"/>
          </a:xfrm>
          <a:prstGeom prst="rect">
            <a:avLst/>
          </a:prstGeom>
        </p:spPr>
      </p:pic>
      <p:sp>
        <p:nvSpPr>
          <p:cNvPr id="7" name="Freeform 286">
            <a:extLst>
              <a:ext uri="{FF2B5EF4-FFF2-40B4-BE49-F238E27FC236}">
                <a16:creationId xmlns:a16="http://schemas.microsoft.com/office/drawing/2014/main" id="{CD6468F2-753F-D2B6-65CF-859794675AD4}"/>
              </a:ext>
            </a:extLst>
          </p:cNvPr>
          <p:cNvSpPr>
            <a:spLocks noEditPoints="1"/>
          </p:cNvSpPr>
          <p:nvPr/>
        </p:nvSpPr>
        <p:spPr bwMode="auto">
          <a:xfrm>
            <a:off x="12585579" y="2115295"/>
            <a:ext cx="7263746" cy="7263746"/>
          </a:xfrm>
          <a:custGeom>
            <a:avLst/>
            <a:gdLst/>
            <a:ahLst/>
            <a:cxnLst>
              <a:cxn ang="0">
                <a:pos x="231" y="0"/>
              </a:cxn>
              <a:cxn ang="0">
                <a:pos x="16" y="16"/>
              </a:cxn>
              <a:cxn ang="0">
                <a:pos x="0" y="231"/>
              </a:cxn>
              <a:cxn ang="0">
                <a:pos x="53" y="284"/>
              </a:cxn>
              <a:cxn ang="0">
                <a:pos x="268" y="268"/>
              </a:cxn>
              <a:cxn ang="0">
                <a:pos x="284" y="54"/>
              </a:cxn>
              <a:cxn ang="0">
                <a:pos x="232" y="216"/>
              </a:cxn>
              <a:cxn ang="0">
                <a:pos x="191" y="237"/>
              </a:cxn>
              <a:cxn ang="0">
                <a:pos x="179" y="235"/>
              </a:cxn>
              <a:cxn ang="0">
                <a:pos x="167" y="232"/>
              </a:cxn>
              <a:cxn ang="0">
                <a:pos x="156" y="227"/>
              </a:cxn>
              <a:cxn ang="0">
                <a:pos x="57" y="128"/>
              </a:cxn>
              <a:cxn ang="0">
                <a:pos x="52" y="117"/>
              </a:cxn>
              <a:cxn ang="0">
                <a:pos x="49" y="105"/>
              </a:cxn>
              <a:cxn ang="0">
                <a:pos x="48" y="93"/>
              </a:cxn>
              <a:cxn ang="0">
                <a:pos x="69" y="52"/>
              </a:cxn>
              <a:cxn ang="0">
                <a:pos x="90" y="48"/>
              </a:cxn>
              <a:cxn ang="0">
                <a:pos x="98" y="59"/>
              </a:cxn>
              <a:cxn ang="0">
                <a:pos x="107" y="76"/>
              </a:cxn>
              <a:cxn ang="0">
                <a:pos x="112" y="85"/>
              </a:cxn>
              <a:cxn ang="0">
                <a:pos x="116" y="93"/>
              </a:cxn>
              <a:cxn ang="0">
                <a:pos x="104" y="107"/>
              </a:cxn>
              <a:cxn ang="0">
                <a:pos x="92" y="120"/>
              </a:cxn>
              <a:cxn ang="0">
                <a:pos x="94" y="126"/>
              </a:cxn>
              <a:cxn ang="0">
                <a:pos x="97" y="132"/>
              </a:cxn>
              <a:cxn ang="0">
                <a:pos x="152" y="187"/>
              </a:cxn>
              <a:cxn ang="0">
                <a:pos x="158" y="190"/>
              </a:cxn>
              <a:cxn ang="0">
                <a:pos x="164" y="192"/>
              </a:cxn>
              <a:cxn ang="0">
                <a:pos x="182" y="174"/>
              </a:cxn>
              <a:cxn ang="0">
                <a:pos x="195" y="169"/>
              </a:cxn>
              <a:cxn ang="0">
                <a:pos x="203" y="174"/>
              </a:cxn>
              <a:cxn ang="0">
                <a:pos x="229" y="188"/>
              </a:cxn>
              <a:cxn ang="0">
                <a:pos x="236" y="197"/>
              </a:cxn>
              <a:cxn ang="0">
                <a:pos x="232" y="216"/>
              </a:cxn>
            </a:cxnLst>
            <a:rect l="0" t="0" r="r" b="b"/>
            <a:pathLst>
              <a:path w="284" h="284">
                <a:moveTo>
                  <a:pt x="268" y="16"/>
                </a:moveTo>
                <a:cubicBezTo>
                  <a:pt x="258" y="6"/>
                  <a:pt x="245" y="0"/>
                  <a:pt x="231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39" y="0"/>
                  <a:pt x="26" y="6"/>
                  <a:pt x="16" y="16"/>
                </a:cubicBezTo>
                <a:cubicBezTo>
                  <a:pt x="5" y="26"/>
                  <a:pt x="0" y="39"/>
                  <a:pt x="0" y="54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45"/>
                  <a:pt x="5" y="258"/>
                  <a:pt x="16" y="268"/>
                </a:cubicBezTo>
                <a:cubicBezTo>
                  <a:pt x="26" y="279"/>
                  <a:pt x="39" y="284"/>
                  <a:pt x="53" y="284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5" y="284"/>
                  <a:pt x="258" y="279"/>
                  <a:pt x="268" y="268"/>
                </a:cubicBezTo>
                <a:cubicBezTo>
                  <a:pt x="279" y="258"/>
                  <a:pt x="284" y="245"/>
                  <a:pt x="284" y="231"/>
                </a:cubicBezTo>
                <a:cubicBezTo>
                  <a:pt x="284" y="54"/>
                  <a:pt x="284" y="54"/>
                  <a:pt x="284" y="54"/>
                </a:cubicBezTo>
                <a:cubicBezTo>
                  <a:pt x="284" y="39"/>
                  <a:pt x="279" y="26"/>
                  <a:pt x="268" y="16"/>
                </a:cubicBezTo>
                <a:close/>
                <a:moveTo>
                  <a:pt x="232" y="216"/>
                </a:moveTo>
                <a:cubicBezTo>
                  <a:pt x="230" y="221"/>
                  <a:pt x="224" y="226"/>
                  <a:pt x="215" y="230"/>
                </a:cubicBezTo>
                <a:cubicBezTo>
                  <a:pt x="206" y="234"/>
                  <a:pt x="198" y="237"/>
                  <a:pt x="191" y="237"/>
                </a:cubicBezTo>
                <a:cubicBezTo>
                  <a:pt x="189" y="237"/>
                  <a:pt x="187" y="236"/>
                  <a:pt x="185" y="236"/>
                </a:cubicBezTo>
                <a:cubicBezTo>
                  <a:pt x="182" y="236"/>
                  <a:pt x="181" y="235"/>
                  <a:pt x="179" y="235"/>
                </a:cubicBezTo>
                <a:cubicBezTo>
                  <a:pt x="177" y="235"/>
                  <a:pt x="175" y="234"/>
                  <a:pt x="173" y="234"/>
                </a:cubicBezTo>
                <a:cubicBezTo>
                  <a:pt x="170" y="233"/>
                  <a:pt x="169" y="232"/>
                  <a:pt x="167" y="232"/>
                </a:cubicBezTo>
                <a:cubicBezTo>
                  <a:pt x="166" y="231"/>
                  <a:pt x="164" y="230"/>
                  <a:pt x="161" y="229"/>
                </a:cubicBezTo>
                <a:cubicBezTo>
                  <a:pt x="158" y="228"/>
                  <a:pt x="157" y="228"/>
                  <a:pt x="156" y="227"/>
                </a:cubicBezTo>
                <a:cubicBezTo>
                  <a:pt x="136" y="220"/>
                  <a:pt x="116" y="207"/>
                  <a:pt x="97" y="187"/>
                </a:cubicBezTo>
                <a:cubicBezTo>
                  <a:pt x="77" y="168"/>
                  <a:pt x="64" y="148"/>
                  <a:pt x="57" y="128"/>
                </a:cubicBezTo>
                <a:cubicBezTo>
                  <a:pt x="56" y="128"/>
                  <a:pt x="56" y="126"/>
                  <a:pt x="55" y="123"/>
                </a:cubicBezTo>
                <a:cubicBezTo>
                  <a:pt x="54" y="120"/>
                  <a:pt x="53" y="118"/>
                  <a:pt x="52" y="117"/>
                </a:cubicBezTo>
                <a:cubicBezTo>
                  <a:pt x="52" y="116"/>
                  <a:pt x="51" y="114"/>
                  <a:pt x="51" y="111"/>
                </a:cubicBezTo>
                <a:cubicBezTo>
                  <a:pt x="50" y="109"/>
                  <a:pt x="49" y="107"/>
                  <a:pt x="49" y="105"/>
                </a:cubicBezTo>
                <a:cubicBezTo>
                  <a:pt x="49" y="104"/>
                  <a:pt x="48" y="102"/>
                  <a:pt x="48" y="99"/>
                </a:cubicBezTo>
                <a:cubicBezTo>
                  <a:pt x="48" y="97"/>
                  <a:pt x="48" y="95"/>
                  <a:pt x="48" y="93"/>
                </a:cubicBezTo>
                <a:cubicBezTo>
                  <a:pt x="48" y="86"/>
                  <a:pt x="50" y="78"/>
                  <a:pt x="54" y="69"/>
                </a:cubicBezTo>
                <a:cubicBezTo>
                  <a:pt x="58" y="60"/>
                  <a:pt x="63" y="54"/>
                  <a:pt x="69" y="52"/>
                </a:cubicBezTo>
                <a:cubicBezTo>
                  <a:pt x="75" y="49"/>
                  <a:pt x="81" y="48"/>
                  <a:pt x="87" y="48"/>
                </a:cubicBezTo>
                <a:cubicBezTo>
                  <a:pt x="89" y="48"/>
                  <a:pt x="90" y="48"/>
                  <a:pt x="90" y="48"/>
                </a:cubicBezTo>
                <a:cubicBezTo>
                  <a:pt x="91" y="48"/>
                  <a:pt x="92" y="49"/>
                  <a:pt x="93" y="51"/>
                </a:cubicBezTo>
                <a:cubicBezTo>
                  <a:pt x="95" y="53"/>
                  <a:pt x="96" y="56"/>
                  <a:pt x="98" y="59"/>
                </a:cubicBezTo>
                <a:cubicBezTo>
                  <a:pt x="99" y="62"/>
                  <a:pt x="101" y="65"/>
                  <a:pt x="103" y="68"/>
                </a:cubicBezTo>
                <a:cubicBezTo>
                  <a:pt x="104" y="70"/>
                  <a:pt x="106" y="73"/>
                  <a:pt x="107" y="76"/>
                </a:cubicBezTo>
                <a:cubicBezTo>
                  <a:pt x="109" y="79"/>
                  <a:pt x="110" y="80"/>
                  <a:pt x="110" y="81"/>
                </a:cubicBezTo>
                <a:cubicBezTo>
                  <a:pt x="110" y="82"/>
                  <a:pt x="111" y="83"/>
                  <a:pt x="112" y="85"/>
                </a:cubicBezTo>
                <a:cubicBezTo>
                  <a:pt x="114" y="86"/>
                  <a:pt x="115" y="88"/>
                  <a:pt x="115" y="89"/>
                </a:cubicBezTo>
                <a:cubicBezTo>
                  <a:pt x="116" y="91"/>
                  <a:pt x="116" y="92"/>
                  <a:pt x="116" y="93"/>
                </a:cubicBezTo>
                <a:cubicBezTo>
                  <a:pt x="116" y="95"/>
                  <a:pt x="115" y="97"/>
                  <a:pt x="112" y="100"/>
                </a:cubicBezTo>
                <a:cubicBezTo>
                  <a:pt x="110" y="103"/>
                  <a:pt x="107" y="105"/>
                  <a:pt x="104" y="107"/>
                </a:cubicBezTo>
                <a:cubicBezTo>
                  <a:pt x="101" y="109"/>
                  <a:pt x="98" y="112"/>
                  <a:pt x="96" y="114"/>
                </a:cubicBezTo>
                <a:cubicBezTo>
                  <a:pt x="93" y="117"/>
                  <a:pt x="92" y="119"/>
                  <a:pt x="92" y="120"/>
                </a:cubicBezTo>
                <a:cubicBezTo>
                  <a:pt x="92" y="121"/>
                  <a:pt x="92" y="122"/>
                  <a:pt x="93" y="124"/>
                </a:cubicBezTo>
                <a:cubicBezTo>
                  <a:pt x="93" y="125"/>
                  <a:pt x="93" y="126"/>
                  <a:pt x="94" y="126"/>
                </a:cubicBezTo>
                <a:cubicBezTo>
                  <a:pt x="94" y="127"/>
                  <a:pt x="95" y="128"/>
                  <a:pt x="96" y="130"/>
                </a:cubicBezTo>
                <a:cubicBezTo>
                  <a:pt x="96" y="131"/>
                  <a:pt x="97" y="132"/>
                  <a:pt x="97" y="132"/>
                </a:cubicBezTo>
                <a:cubicBezTo>
                  <a:pt x="104" y="144"/>
                  <a:pt x="112" y="155"/>
                  <a:pt x="120" y="164"/>
                </a:cubicBezTo>
                <a:cubicBezTo>
                  <a:pt x="129" y="172"/>
                  <a:pt x="140" y="180"/>
                  <a:pt x="152" y="187"/>
                </a:cubicBezTo>
                <a:cubicBezTo>
                  <a:pt x="152" y="187"/>
                  <a:pt x="153" y="188"/>
                  <a:pt x="155" y="189"/>
                </a:cubicBezTo>
                <a:cubicBezTo>
                  <a:pt x="156" y="189"/>
                  <a:pt x="157" y="190"/>
                  <a:pt x="158" y="190"/>
                </a:cubicBezTo>
                <a:cubicBezTo>
                  <a:pt x="158" y="191"/>
                  <a:pt x="159" y="191"/>
                  <a:pt x="161" y="191"/>
                </a:cubicBezTo>
                <a:cubicBezTo>
                  <a:pt x="162" y="192"/>
                  <a:pt x="163" y="192"/>
                  <a:pt x="164" y="192"/>
                </a:cubicBezTo>
                <a:cubicBezTo>
                  <a:pt x="166" y="192"/>
                  <a:pt x="168" y="190"/>
                  <a:pt x="172" y="186"/>
                </a:cubicBezTo>
                <a:cubicBezTo>
                  <a:pt x="175" y="182"/>
                  <a:pt x="179" y="178"/>
                  <a:pt x="182" y="174"/>
                </a:cubicBezTo>
                <a:cubicBezTo>
                  <a:pt x="186" y="170"/>
                  <a:pt x="189" y="168"/>
                  <a:pt x="191" y="168"/>
                </a:cubicBezTo>
                <a:cubicBezTo>
                  <a:pt x="192" y="168"/>
                  <a:pt x="193" y="168"/>
                  <a:pt x="195" y="169"/>
                </a:cubicBezTo>
                <a:cubicBezTo>
                  <a:pt x="196" y="169"/>
                  <a:pt x="198" y="170"/>
                  <a:pt x="199" y="172"/>
                </a:cubicBezTo>
                <a:cubicBezTo>
                  <a:pt x="201" y="173"/>
                  <a:pt x="202" y="174"/>
                  <a:pt x="203" y="174"/>
                </a:cubicBezTo>
                <a:cubicBezTo>
                  <a:pt x="213" y="179"/>
                  <a:pt x="213" y="179"/>
                  <a:pt x="213" y="179"/>
                </a:cubicBezTo>
                <a:cubicBezTo>
                  <a:pt x="219" y="183"/>
                  <a:pt x="225" y="186"/>
                  <a:pt x="229" y="188"/>
                </a:cubicBezTo>
                <a:cubicBezTo>
                  <a:pt x="233" y="191"/>
                  <a:pt x="236" y="193"/>
                  <a:pt x="236" y="194"/>
                </a:cubicBezTo>
                <a:cubicBezTo>
                  <a:pt x="236" y="195"/>
                  <a:pt x="236" y="196"/>
                  <a:pt x="236" y="197"/>
                </a:cubicBezTo>
                <a:cubicBezTo>
                  <a:pt x="236" y="203"/>
                  <a:pt x="235" y="209"/>
                  <a:pt x="232" y="216"/>
                </a:cubicBezTo>
                <a:close/>
                <a:moveTo>
                  <a:pt x="232" y="216"/>
                </a:moveTo>
                <a:cubicBezTo>
                  <a:pt x="232" y="216"/>
                  <a:pt x="232" y="216"/>
                  <a:pt x="232" y="216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f3f21cfc-4d3e-42b1-8a95-d7209818f9d6"/>
    <ds:schemaRef ds:uri="dae585fd-f7dc-4d5a-b1b8-e5742ef77c8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4891</TotalTime>
  <Words>2103</Words>
  <Application>Microsoft Office PowerPoint</Application>
  <PresentationFormat>Произвольный</PresentationFormat>
  <Paragraphs>230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Lato</vt:lpstr>
      <vt:lpstr>Lato Light</vt:lpstr>
      <vt:lpstr>Lato Medium</vt:lpstr>
      <vt:lpstr>Wingdings</vt:lpstr>
      <vt:lpstr>ОБЛОЖКИ</vt:lpstr>
      <vt:lpstr>РАЗДЕЛИТЕЛИ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Владимир Павлов</cp:lastModifiedBy>
  <cp:revision>245</cp:revision>
  <dcterms:created xsi:type="dcterms:W3CDTF">2021-03-01T12:07:13Z</dcterms:created>
  <dcterms:modified xsi:type="dcterms:W3CDTF">2023-11-21T15:04:38Z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