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57" r:id="rId7"/>
    <p:sldId id="263" r:id="rId8"/>
    <p:sldId id="258" r:id="rId9"/>
    <p:sldId id="264" r:id="rId10"/>
    <p:sldId id="266" r:id="rId11"/>
    <p:sldId id="265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36" d="100"/>
          <a:sy n="136" d="100"/>
        </p:scale>
        <p:origin x="-894" y="-2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1" y="2206952"/>
            <a:ext cx="7147931" cy="184785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208476"/>
            <a:ext cx="1190348" cy="1844802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2352494"/>
            <a:ext cx="910224" cy="1556766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4" y="2291716"/>
            <a:ext cx="6947845" cy="168401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3468951"/>
            <a:ext cx="762000" cy="3429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3419458"/>
            <a:ext cx="6755166" cy="4982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2354580"/>
            <a:ext cx="6760868" cy="155829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3486150"/>
            <a:ext cx="6553200" cy="3429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2420275"/>
            <a:ext cx="6629400" cy="9144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209800"/>
            <a:ext cx="8265160" cy="184785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2286001"/>
            <a:ext cx="8033800" cy="168401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2400300"/>
            <a:ext cx="7696200" cy="97155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3406141"/>
            <a:ext cx="7818120" cy="4982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455633"/>
            <a:ext cx="7696200" cy="3928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8" y="2343150"/>
            <a:ext cx="7817599" cy="155829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289303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303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291828"/>
            <a:ext cx="4040188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1828800"/>
            <a:ext cx="4040188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91828"/>
            <a:ext cx="4041775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28800"/>
            <a:ext cx="4041775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14350"/>
            <a:ext cx="4572000" cy="39433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129284"/>
            <a:ext cx="2716566" cy="264261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231854"/>
            <a:ext cx="2483254" cy="2425746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228850"/>
            <a:ext cx="2298634" cy="131445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300734"/>
            <a:ext cx="2298634" cy="893715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466078"/>
            <a:ext cx="7772400" cy="3248673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3714750"/>
            <a:ext cx="7772400" cy="10287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2000" y="3771900"/>
            <a:ext cx="7600765" cy="902193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4229100"/>
            <a:ext cx="7328514" cy="338772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3806190"/>
            <a:ext cx="7946136" cy="82296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4242418"/>
            <a:ext cx="7244736" cy="301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29051"/>
            <a:ext cx="7328514" cy="392282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171450"/>
            <a:ext cx="1859280" cy="4591976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6" y="263557"/>
            <a:ext cx="1672235" cy="4407763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8" y="296571"/>
            <a:ext cx="1485531" cy="434173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85750"/>
            <a:ext cx="6172200" cy="43434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14451"/>
            <a:ext cx="8229600" cy="3280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08625"/>
            <a:ext cx="8595360" cy="99441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279647"/>
            <a:ext cx="8380520" cy="83894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 smtClean="0"/>
              <a:t>Сентякова</a:t>
            </a:r>
            <a:r>
              <a:rPr lang="ru-RU" dirty="0" smtClean="0"/>
              <a:t> Софья, Гордеева Софья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Два шва – три нитки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5495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Презентация команды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14451"/>
            <a:ext cx="3538736" cy="2265411"/>
          </a:xfrm>
        </p:spPr>
        <p:txBody>
          <a:bodyPr>
            <a:normAutofit fontScale="70000" lnSpcReduction="20000"/>
          </a:bodyPr>
          <a:lstStyle/>
          <a:p>
            <a:pPr marL="114300" indent="0">
              <a:buNone/>
            </a:pPr>
            <a:r>
              <a:rPr lang="ru-RU" dirty="0" err="1">
                <a:solidFill>
                  <a:schemeClr val="tx1"/>
                </a:solidFill>
              </a:rPr>
              <a:t>Сентякова</a:t>
            </a:r>
            <a:r>
              <a:rPr lang="ru-RU" dirty="0">
                <a:solidFill>
                  <a:schemeClr val="tx1"/>
                </a:solidFill>
              </a:rPr>
              <a:t> Софья – идейный вдохновитель проекта. 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Роль в команде: лидер.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Обязанности: Написание документов проекта, составление наполнения набора, разработка лекала, выбор ткани.</a:t>
            </a:r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27984" y="1388564"/>
            <a:ext cx="43924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Гордеева Софья – управленец проекта. </a:t>
            </a:r>
          </a:p>
          <a:p>
            <a:r>
              <a:rPr lang="ru-RU" dirty="0"/>
              <a:t>Обязанности: Написание документов, составление </a:t>
            </a:r>
            <a:r>
              <a:rPr lang="ru-RU" dirty="0" smtClean="0"/>
              <a:t>смет, переписка с клиентами.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1826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Продукт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/>
              <a:t>Н</a:t>
            </a:r>
            <a:r>
              <a:rPr lang="ru-RU" dirty="0" smtClean="0"/>
              <a:t>абор </a:t>
            </a:r>
            <a:r>
              <a:rPr lang="ru-RU" dirty="0"/>
              <a:t>для шитья предмета </a:t>
            </a:r>
            <a:r>
              <a:rPr lang="ru-RU" dirty="0" smtClean="0"/>
              <a:t>одежды с уникальной выкройкой. Комплектация набора: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9" y="2208794"/>
            <a:ext cx="5688632" cy="2701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8784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/>
              <a:t>Преимущества:</a:t>
            </a:r>
          </a:p>
          <a:p>
            <a:pPr marL="114300" indent="0">
              <a:buNone/>
            </a:pPr>
            <a:r>
              <a:rPr lang="ru-RU" dirty="0"/>
              <a:t>•	Новая ниша производства;</a:t>
            </a:r>
          </a:p>
          <a:p>
            <a:pPr marL="114300" indent="0">
              <a:buNone/>
            </a:pPr>
            <a:r>
              <a:rPr lang="ru-RU" dirty="0"/>
              <a:t>•	Профессиональный подход к выбору комплектующих для наборов;</a:t>
            </a:r>
          </a:p>
          <a:p>
            <a:pPr marL="114300" indent="0">
              <a:buNone/>
            </a:pPr>
            <a:r>
              <a:rPr lang="ru-RU" dirty="0"/>
              <a:t>•	Разнообразный спектр предлагаемых комплектующих, размеров шаблонов, также различные коллекции наборов под определенную тематику.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617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Портрет потребителя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275606"/>
            <a:ext cx="3284348" cy="327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47864" y="1347614"/>
            <a:ext cx="52565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Покупателем нашего продукта является девушка 18-25 лет с активной жизненной позицией, которая увлекается творчеством, ей интересно шить и она готова в свободное время этим увлекаться. Девушка живет в России в городе, где есть пункты выдачи </a:t>
            </a:r>
            <a:r>
              <a:rPr lang="ru-RU" dirty="0" err="1"/>
              <a:t>маркетплейсов</a:t>
            </a:r>
            <a:r>
              <a:rPr lang="ru-RU" dirty="0"/>
              <a:t>. Она имеет среднее или высшее образование. Она интересуется модой и стилем. Средний доход от 40 тыс. в месяц. </a:t>
            </a:r>
          </a:p>
        </p:txBody>
      </p:sp>
    </p:spTree>
    <p:extLst>
      <p:ext uri="{BB962C8B-B14F-4D97-AF65-F5344CB8AC3E}">
        <p14:creationId xmlns:p14="http://schemas.microsoft.com/office/powerpoint/2010/main" val="2117072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05903" y="3538264"/>
            <a:ext cx="1224136" cy="810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Коммуникация с партнерами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3404914"/>
            <a:ext cx="8229600" cy="3280172"/>
          </a:xfrm>
        </p:spPr>
        <p:txBody>
          <a:bodyPr/>
          <a:lstStyle/>
          <a:p>
            <a:pPr marL="114300" indent="0">
              <a:buNone/>
            </a:pP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69898" y="1671826"/>
            <a:ext cx="1310267" cy="3600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569898" y="1707978"/>
            <a:ext cx="1296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Партнёр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584020" y="3538264"/>
            <a:ext cx="1296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Добрый день! Ваша поставка ткани в размере 80 м. прибыла на склад </a:t>
            </a:r>
            <a:endParaRPr lang="ru-RU" sz="8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05903" y="2794798"/>
            <a:ext cx="1224136" cy="743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883" y="2788027"/>
            <a:ext cx="1404425" cy="140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35303" y="2093061"/>
            <a:ext cx="1224136" cy="685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370" y="2131764"/>
            <a:ext cx="1231795" cy="778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662565" y="2131764"/>
            <a:ext cx="126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Добрый день! Хотим заказать у вас 80 метров трикотажной ткани </a:t>
            </a:r>
            <a:endParaRPr lang="ru-RU" sz="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809021" y="1672010"/>
            <a:ext cx="1368152" cy="360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169061" y="1755051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К</a:t>
            </a:r>
            <a:r>
              <a:rPr lang="ru-RU" sz="1200" dirty="0" smtClean="0"/>
              <a:t>лиент</a:t>
            </a:r>
            <a:endParaRPr lang="ru-RU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4876107" y="2130498"/>
            <a:ext cx="1233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Здравствуйте, хочу узнать наполнение набора</a:t>
            </a:r>
            <a:endParaRPr lang="ru-RU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4809021" y="2753618"/>
            <a:ext cx="14348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Добрый день, наш набор состоит из отреза ткани 80х150 см, выкройки, 3х видов ниток, мела и английских булавок. Если остались вопросы, пишите.</a:t>
            </a:r>
            <a:endParaRPr lang="ru-RU" sz="800" dirty="0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63638"/>
            <a:ext cx="1554162" cy="306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84020" y="2825165"/>
            <a:ext cx="1246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Ваша заявка принята. Отправим в ближайшее время </a:t>
            </a:r>
            <a:endParaRPr lang="ru-RU" sz="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005" y="1563638"/>
            <a:ext cx="1555931" cy="3060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3564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Приоритетные направления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/>
              <a:t>Приоритетные направления развития:</a:t>
            </a:r>
          </a:p>
          <a:p>
            <a:pPr marL="114300" indent="0">
              <a:buNone/>
            </a:pPr>
            <a:r>
              <a:rPr lang="ru-RU" dirty="0"/>
              <a:t>1.Выход на российский рынок;</a:t>
            </a:r>
          </a:p>
          <a:p>
            <a:pPr marL="114300" indent="0">
              <a:buNone/>
            </a:pPr>
            <a:r>
              <a:rPr lang="ru-RU" dirty="0"/>
              <a:t>2.Увеличение количества продаж;</a:t>
            </a:r>
          </a:p>
          <a:p>
            <a:pPr marL="114300" indent="0">
              <a:buNone/>
            </a:pPr>
            <a:r>
              <a:rPr lang="ru-RU" dirty="0"/>
              <a:t>3. Создание тесных связей с поставщиками и транспортными компаниями.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1317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Стартовые инвестиции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57278"/>
            <a:ext cx="4248472" cy="3986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6651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Себестоимость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203598"/>
            <a:ext cx="4680520" cy="349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3389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Финансовый план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43558"/>
            <a:ext cx="5033176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571750"/>
            <a:ext cx="4104456" cy="24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7231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95486"/>
            <a:ext cx="3333809" cy="4738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74117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47</TotalTime>
  <Words>245</Words>
  <Application>Microsoft Office PowerPoint</Application>
  <PresentationFormat>Экран (16:9)</PresentationFormat>
  <Paragraphs>33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Аптека</vt:lpstr>
      <vt:lpstr>Два шва – три нитки </vt:lpstr>
      <vt:lpstr>Презентация команды </vt:lpstr>
      <vt:lpstr>Продукт </vt:lpstr>
      <vt:lpstr>Преимущества</vt:lpstr>
      <vt:lpstr>Портрет потребителя</vt:lpstr>
      <vt:lpstr>Коммуникация с партнерами </vt:lpstr>
      <vt:lpstr>Приоритетные направления</vt:lpstr>
      <vt:lpstr>Стартовые инвестиции</vt:lpstr>
      <vt:lpstr>Себестоимость</vt:lpstr>
      <vt:lpstr>Финансовый план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WorldSkills</dc:creator>
  <cp:lastModifiedBy>WorldSkills</cp:lastModifiedBy>
  <cp:revision>38</cp:revision>
  <dcterms:created xsi:type="dcterms:W3CDTF">2023-05-31T08:45:05Z</dcterms:created>
  <dcterms:modified xsi:type="dcterms:W3CDTF">2023-05-31T09:09:48Z</dcterms:modified>
</cp:coreProperties>
</file>