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Default Extension="svg" ContentType="image/svg+xml"/>
  <Override PartName="/docMetadata/LabelInfo.xml" ContentType="application/vnd.ms-office.classificationlabel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authors.xml" ContentType="application/vnd.ms-powerpoint.author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50" r:id="rId4"/>
  </p:sldMasterIdLst>
  <p:notesMasterIdLst>
    <p:notesMasterId r:id="rId20"/>
  </p:notesMasterIdLst>
  <p:handoutMasterIdLst>
    <p:handoutMasterId r:id="rId21"/>
  </p:handoutMasterIdLst>
  <p:sldIdLst>
    <p:sldId id="312" r:id="rId5"/>
    <p:sldId id="326" r:id="rId6"/>
    <p:sldId id="334" r:id="rId7"/>
    <p:sldId id="331" r:id="rId8"/>
    <p:sldId id="335" r:id="rId9"/>
    <p:sldId id="322" r:id="rId10"/>
    <p:sldId id="323" r:id="rId11"/>
    <p:sldId id="325" r:id="rId12"/>
    <p:sldId id="314" r:id="rId13"/>
    <p:sldId id="329" r:id="rId14"/>
    <p:sldId id="333" r:id="rId15"/>
    <p:sldId id="315" r:id="rId16"/>
    <p:sldId id="327" r:id="rId17"/>
    <p:sldId id="328" r:id="rId18"/>
    <p:sldId id="297" r:id="rId19"/>
  </p:sldIdLst>
  <p:sldSz cx="12192000" cy="6858000"/>
  <p:notesSz cx="13716000" cy="2438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494BA"/>
    <a:srgbClr val="BCC5C6"/>
    <a:srgbClr val="E97132"/>
    <a:srgbClr val="156082"/>
    <a:srgbClr val="D2D592"/>
    <a:srgbClr val="75BDA7"/>
    <a:srgbClr val="202C8F"/>
    <a:srgbClr val="AAC4E9"/>
    <a:srgbClr val="FDFBF6"/>
    <a:srgbClr val="F5CDC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22" autoAdjust="0"/>
    <p:restoredTop sz="95388" autoAdjust="0"/>
  </p:normalViewPr>
  <p:slideViewPr>
    <p:cSldViewPr snapToGrid="0" snapToObjects="1">
      <p:cViewPr varScale="1">
        <p:scale>
          <a:sx n="66" d="100"/>
          <a:sy n="66" d="100"/>
        </p:scale>
        <p:origin x="-102" y="-210"/>
      </p:cViewPr>
      <p:guideLst>
        <p:guide orient="horz" pos="2616"/>
        <p:guide orient="horz" pos="3264"/>
        <p:guide orient="horz"/>
        <p:guide orient="horz" pos="4008"/>
        <p:guide orient="horz" pos="2352"/>
        <p:guide orient="horz" pos="2448"/>
        <p:guide pos="6912"/>
        <p:guide pos="6696"/>
        <p:guide pos="2136"/>
        <p:guide pos="2760"/>
        <p:guide pos="3288"/>
        <p:guide pos="4032"/>
        <p:guide pos="4392"/>
        <p:guide pos="4944"/>
        <p:guide pos="5544"/>
        <p:guide pos="6072"/>
        <p:guide pos="5256"/>
        <p:guide pos="72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31" d="100"/>
          <a:sy n="31" d="100"/>
        </p:scale>
        <p:origin x="4386" y="12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22426ABF-A8C0-D94B-8DA4-89B3D95177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73E1C36-C21F-0B70-27E7-5B59DAE275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7769225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05B2890-730E-452F-990D-C91BC4CE7C27}" type="datetimeyyyy">
              <a:rPr lang="ru-RU" smtClean="0"/>
              <a:pPr rtl="0"/>
              <a:t>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E5942066-244B-8673-5E9A-26E4265AD0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2530EE97-1F54-6631-A4BB-FD93829648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7769225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20BD0AB-C59E-4A46-83D3-F07787446BA0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3378359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8086678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/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97654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/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08814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/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76045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/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816942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/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76670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/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497422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/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31307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Изображение 0">
            <a:extLst>
              <a:ext uri="{FF2B5EF4-FFF2-40B4-BE49-F238E27FC236}">
                <a16:creationId xmlns:a16="http://schemas.microsoft.com/office/drawing/2014/main" xmlns="" id="{BA5D5A72-CB6F-F8DE-E2C9-90459C8C3D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rtl="0"/>
            <a:endParaRPr lang="ru-RU" noProof="0" dirty="0">
              <a:latin typeface="Times New Roman" panose="02020603050405020304" pitchFamily="18" charset="0"/>
            </a:endParaRPr>
          </a:p>
        </p:txBody>
      </p:sp>
      <p:sp>
        <p:nvSpPr>
          <p:cNvPr id="20" name="Полилиния: фигура 19">
            <a:extLst>
              <a:ext uri="{FF2B5EF4-FFF2-40B4-BE49-F238E27FC236}">
                <a16:creationId xmlns:a16="http://schemas.microsoft.com/office/drawing/2014/main" xmlns="" id="{E66FD7FF-2869-7902-36B2-2B229AB9AB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500188" y="1173106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endParaRPr lang="ru-RU" noProof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" name="Полилиния: фигура 17">
            <a:extLst>
              <a:ext uri="{FF2B5EF4-FFF2-40B4-BE49-F238E27FC236}">
                <a16:creationId xmlns:a16="http://schemas.microsoft.com/office/drawing/2014/main" xmlns="" id="{B1457C88-4472-81CF-02AF-4421E0A308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2694429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endParaRPr lang="ru-RU" noProof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899790" y="810227"/>
            <a:ext cx="6392421" cy="3831221"/>
          </a:xfrm>
        </p:spPr>
        <p:txBody>
          <a:bodyPr tIns="0" bIns="0" rtlCol="0" anchor="ctr" anchorCtr="0">
            <a:noAutofit/>
          </a:bodyPr>
          <a:lstStyle>
            <a:lvl1pPr algn="ctr">
              <a:lnSpc>
                <a:spcPct val="100000"/>
              </a:lnSpc>
              <a:defRPr sz="3600"/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xmlns="" val="263179980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75923D9E-9381-3D11-B31A-1BF5C97F35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Полилиния 7">
              <a:extLst>
                <a:ext uri="{FF2B5EF4-FFF2-40B4-BE49-F238E27FC236}">
                  <a16:creationId xmlns:a16="http://schemas.microsoft.com/office/drawing/2014/main" xmlns="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ru-RU" noProof="0" dirty="0">
                <a:latin typeface="Times New Roman" panose="02020603050405020304" pitchFamily="18" charset="0"/>
              </a:endParaRPr>
            </a:p>
          </p:txBody>
        </p:sp>
        <p:sp>
          <p:nvSpPr>
            <p:cNvPr id="8" name="Полилиния 6">
              <a:extLst>
                <a:ext uri="{FF2B5EF4-FFF2-40B4-BE49-F238E27FC236}">
                  <a16:creationId xmlns:a16="http://schemas.microsoft.com/office/drawing/2014/main" xmlns="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ru-RU" noProof="0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0F297964-0B81-31DC-6D6D-1414832238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Полилиния 7">
              <a:extLst>
                <a:ext uri="{FF2B5EF4-FFF2-40B4-BE49-F238E27FC236}">
                  <a16:creationId xmlns:a16="http://schemas.microsoft.com/office/drawing/2014/main" xmlns="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ru-RU" noProof="0" dirty="0">
                <a:latin typeface="Times New Roman" panose="02020603050405020304" pitchFamily="18" charset="0"/>
              </a:endParaRPr>
            </a:p>
          </p:txBody>
        </p:sp>
        <p:sp>
          <p:nvSpPr>
            <p:cNvPr id="11" name="Полилиния 6">
              <a:extLst>
                <a:ext uri="{FF2B5EF4-FFF2-40B4-BE49-F238E27FC236}">
                  <a16:creationId xmlns:a16="http://schemas.microsoft.com/office/drawing/2014/main" xmlns="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ru-RU" noProof="0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14" name="Изображение 2">
            <a:extLst>
              <a:ext uri="{FF2B5EF4-FFF2-40B4-BE49-F238E27FC236}">
                <a16:creationId xmlns:a16="http://schemas.microsoft.com/office/drawing/2014/main" xmlns="" id="{EFFAEAD9-58A9-096B-C6D0-58F7AD08EB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rtl="0"/>
            <a:endParaRPr lang="ru-RU" noProof="0" dirty="0">
              <a:latin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1CFBBA-B680-A6A7-3C4B-5FEAC4253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6583680" cy="1531357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xmlns="" id="{72386C43-DD10-E892-08AD-D6F4AE9617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4400" y="2834640"/>
            <a:ext cx="6583680" cy="3207344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50000"/>
              </a:lnSpc>
              <a:spcBef>
                <a:spcPts val="0"/>
              </a:spcBef>
              <a:defRPr sz="2000"/>
            </a:lvl2pPr>
            <a:lvl3pPr marL="685800">
              <a:lnSpc>
                <a:spcPct val="150000"/>
              </a:lnSpc>
              <a:spcBef>
                <a:spcPts val="0"/>
              </a:spcBef>
              <a:defRPr sz="1800"/>
            </a:lvl3pPr>
          </a:lstStyle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71114D1E-7749-DD58-8782-318E4F679D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веде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537D12D-0FCA-3396-988D-452D3D526E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ru-RU" sz="450" noProof="0" dirty="0">
              <a:latin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1710CE8-8A83-C0D3-623E-AFCC6C6A29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600" noProof="0" dirty="0">
              <a:latin typeface="Times New Roman" panose="02020603050405020304" pitchFamily="18" charset="0"/>
            </a:endParaRP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7AA66C80-37C3-6D28-7564-733A30B2CD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 flipH="1">
            <a:off x="9353550" y="0"/>
            <a:ext cx="2838450" cy="2857958"/>
            <a:chOff x="0" y="0"/>
            <a:chExt cx="2838450" cy="2857958"/>
          </a:xfrm>
        </p:grpSpPr>
        <p:sp>
          <p:nvSpPr>
            <p:cNvPr id="12" name="Полилиния: Фигура 28">
              <a:extLst>
                <a:ext uri="{FF2B5EF4-FFF2-40B4-BE49-F238E27FC236}">
                  <a16:creationId xmlns:a16="http://schemas.microsoft.com/office/drawing/2014/main" xmlns="" id="{D9DB7C23-E0CF-A75F-BFFD-4E7679AF4AD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0" y="0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lvl="0" rtl="0"/>
              <a:endParaRPr lang="ru-RU" noProof="0" dirty="0">
                <a:latin typeface="Times New Roman" panose="02020603050405020304" pitchFamily="18" charset="0"/>
              </a:endParaRPr>
            </a:p>
          </p:txBody>
        </p:sp>
        <p:sp>
          <p:nvSpPr>
            <p:cNvPr id="15" name="Полилиния: фигура 15">
              <a:extLst>
                <a:ext uri="{FF2B5EF4-FFF2-40B4-BE49-F238E27FC236}">
                  <a16:creationId xmlns:a16="http://schemas.microsoft.com/office/drawing/2014/main" xmlns="" id="{4D62A0CC-A0CE-403A-A167-27225B2C608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1" y="1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lvl="0" rtl="0"/>
              <a:endParaRPr lang="ru-RU" noProof="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6" name="Изображение 2">
              <a:extLst>
                <a:ext uri="{FF2B5EF4-FFF2-40B4-BE49-F238E27FC236}">
                  <a16:creationId xmlns:a16="http://schemas.microsoft.com/office/drawing/2014/main" xmlns="" id="{F8AD83DA-A293-6D56-F606-7C98C403A3F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1458332" y="590133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 userDrawn="1">
            <p:ph type="title" hasCustomPrompt="1"/>
          </p:nvPr>
        </p:nvSpPr>
        <p:spPr>
          <a:xfrm>
            <a:off x="5702441" y="1061623"/>
            <a:ext cx="5723586" cy="4739104"/>
          </a:xfrm>
        </p:spPr>
        <p:txBody>
          <a:bodyPr tIns="0" bIns="0" rtlCol="0" anchor="ctr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E979AC40-7C15-9431-5B1A-415655A7FC0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3345" y="0"/>
            <a:ext cx="4344695" cy="6359525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 rtl="0"/>
            <a:r>
              <a:rPr lang="ru-RU" noProof="0" dirty="0"/>
              <a:t>Щелкните, чтобы добавить рисунок</a:t>
            </a:r>
          </a:p>
        </p:txBody>
      </p:sp>
    </p:spTree>
    <p:extLst>
      <p:ext uri="{BB962C8B-B14F-4D97-AF65-F5344CB8AC3E}">
        <p14:creationId xmlns:p14="http://schemas.microsoft.com/office/powerpoint/2010/main" xmlns="" val="433189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86F8B46B-EF6E-BC12-09E2-0F3B779197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ru-RU" sz="450" noProof="0" dirty="0">
              <a:latin typeface="Times New Roman" panose="02020603050405020304" pitchFamily="18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5D7B4F11-E150-473B-98F5-6E6AC96468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600" noProof="0" dirty="0">
              <a:latin typeface="Times New Roman" panose="02020603050405020304" pitchFamily="18" charset="0"/>
            </a:endParaRPr>
          </a:p>
        </p:txBody>
      </p:sp>
      <p:sp>
        <p:nvSpPr>
          <p:cNvPr id="36" name="Полилиния 35">
            <a:extLst>
              <a:ext uri="{FF2B5EF4-FFF2-40B4-BE49-F238E27FC236}">
                <a16:creationId xmlns:a16="http://schemas.microsoft.com/office/drawing/2014/main" xmlns="" id="{A8E2FA61-C047-21BB-AA50-F84AD768549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16200000">
            <a:off x="5760023" y="3764463"/>
            <a:ext cx="2812357" cy="3394143"/>
          </a:xfrm>
          <a:custGeom>
            <a:avLst/>
            <a:gdLst>
              <a:gd name="connsiteX0" fmla="*/ 0 w 2812357"/>
              <a:gd name="connsiteY0" fmla="*/ 0 h 3394143"/>
              <a:gd name="connsiteX1" fmla="*/ 2812357 w 2812357"/>
              <a:gd name="connsiteY1" fmla="*/ 3394143 h 3394143"/>
              <a:gd name="connsiteX2" fmla="*/ 0 w 2812357"/>
              <a:gd name="connsiteY2" fmla="*/ 3394143 h 339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2357" h="3394143">
                <a:moveTo>
                  <a:pt x="0" y="0"/>
                </a:moveTo>
                <a:lnTo>
                  <a:pt x="2812357" y="3394143"/>
                </a:lnTo>
                <a:lnTo>
                  <a:pt x="0" y="3394143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lvl="0" rtl="0"/>
            <a:endParaRPr lang="ru-RU" noProof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3" name="Полилиния 32">
            <a:extLst>
              <a:ext uri="{FF2B5EF4-FFF2-40B4-BE49-F238E27FC236}">
                <a16:creationId xmlns:a16="http://schemas.microsoft.com/office/drawing/2014/main" xmlns="" id="{1A2791BA-760E-9FA5-8743-D0B699FC98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3463854"/>
            <a:ext cx="435241" cy="3394146"/>
          </a:xfrm>
          <a:custGeom>
            <a:avLst/>
            <a:gdLst>
              <a:gd name="connsiteX0" fmla="*/ 435241 w 435241"/>
              <a:gd name="connsiteY0" fmla="*/ 0 h 3394146"/>
              <a:gd name="connsiteX1" fmla="*/ 435241 w 435241"/>
              <a:gd name="connsiteY1" fmla="*/ 3394146 h 3394146"/>
              <a:gd name="connsiteX2" fmla="*/ 0 w 435241"/>
              <a:gd name="connsiteY2" fmla="*/ 3394146 h 3394146"/>
              <a:gd name="connsiteX3" fmla="*/ 0 w 435241"/>
              <a:gd name="connsiteY3" fmla="*/ 523525 h 3394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241" h="3394146">
                <a:moveTo>
                  <a:pt x="435241" y="0"/>
                </a:moveTo>
                <a:lnTo>
                  <a:pt x="435241" y="3394146"/>
                </a:lnTo>
                <a:lnTo>
                  <a:pt x="0" y="3394146"/>
                </a:lnTo>
                <a:lnTo>
                  <a:pt x="0" y="5235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rtl="0"/>
            <a:endParaRPr lang="ru-RU" noProof="0" dirty="0">
              <a:latin typeface="Times New Roman" panose="02020603050405020304" pitchFamily="18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8D6A03F2-8C7B-D33B-0E8F-24D4800D5C0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1057275"/>
            <a:ext cx="5259554" cy="2495028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pPr rtl="0"/>
            <a:r>
              <a:rPr lang="ru-RU" noProof="0" dirty="0"/>
              <a:t>Текст слайда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C51465C6-2CDE-B5BF-F22E-CBDD44E86CFC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914400" y="3808750"/>
            <a:ext cx="5259554" cy="2233233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</p:txBody>
      </p:sp>
      <p:sp>
        <p:nvSpPr>
          <p:cNvPr id="52" name="Рисунок 7">
            <a:extLst>
              <a:ext uri="{FF2B5EF4-FFF2-40B4-BE49-F238E27FC236}">
                <a16:creationId xmlns:a16="http://schemas.microsoft.com/office/drawing/2014/main" xmlns="" id="{55126063-BDEE-A1AB-FDAE-DD9B98CACDA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14194" y="410780"/>
            <a:ext cx="4344695" cy="6447220"/>
          </a:xfrm>
          <a:solidFill>
            <a:schemeClr val="accent3"/>
          </a:solidFill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 rtl="0"/>
            <a:r>
              <a:rPr lang="ru-RU" noProof="0" dirty="0"/>
              <a:t>Щелкните, чтобы добавить рисунок</a:t>
            </a:r>
          </a:p>
        </p:txBody>
      </p:sp>
    </p:spTree>
    <p:extLst>
      <p:ext uri="{BB962C8B-B14F-4D97-AF65-F5344CB8AC3E}">
        <p14:creationId xmlns:p14="http://schemas.microsoft.com/office/powerpoint/2010/main" xmlns="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Изображение 1">
            <a:extLst>
              <a:ext uri="{FF2B5EF4-FFF2-40B4-BE49-F238E27FC236}">
                <a16:creationId xmlns:a16="http://schemas.microsoft.com/office/drawing/2014/main" xmlns="" id="{2A3EC91E-4089-D366-06D3-3E66F93DFAF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rtl="0"/>
            <a:endParaRPr lang="ru-RU" noProof="0" dirty="0">
              <a:latin typeface="Times New Roman" panose="02020603050405020304" pitchFamily="18" charset="0"/>
            </a:endParaRPr>
          </a:p>
        </p:txBody>
      </p:sp>
      <p:sp>
        <p:nvSpPr>
          <p:cNvPr id="53" name="Полилиния: фигура 52">
            <a:extLst>
              <a:ext uri="{FF2B5EF4-FFF2-40B4-BE49-F238E27FC236}">
                <a16:creationId xmlns:a16="http://schemas.microsoft.com/office/drawing/2014/main" xmlns="" id="{70F595E1-C910-3710-90E9-AF5FFCE058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rtl="0"/>
            <a:endParaRPr lang="ru-RU" noProof="0" dirty="0">
              <a:latin typeface="Times New Roman" panose="02020603050405020304" pitchFamily="18" charset="0"/>
            </a:endParaRPr>
          </a:p>
        </p:txBody>
      </p:sp>
      <p:sp>
        <p:nvSpPr>
          <p:cNvPr id="29" name="Полилиния 70">
            <a:extLst>
              <a:ext uri="{FF2B5EF4-FFF2-40B4-BE49-F238E27FC236}">
                <a16:creationId xmlns:a16="http://schemas.microsoft.com/office/drawing/2014/main" xmlns="" id="{AA39EF58-54F1-4AC9-1D83-2E7DEEAAEA6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/>
          </p:cNvSpPr>
          <p:nvPr userDrawn="1"/>
        </p:nvSpPr>
        <p:spPr bwMode="auto">
          <a:xfrm rot="16200000" flipH="1">
            <a:off x="-9389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rtl="0"/>
            <a:endParaRPr lang="ru-RU" noProof="0" dirty="0">
              <a:latin typeface="Times New Roman" panose="02020603050405020304" pitchFamily="18" charset="0"/>
            </a:endParaRPr>
          </a:p>
        </p:txBody>
      </p:sp>
      <p:sp>
        <p:nvSpPr>
          <p:cNvPr id="31" name="Полилиния 70">
            <a:extLst>
              <a:ext uri="{FF2B5EF4-FFF2-40B4-BE49-F238E27FC236}">
                <a16:creationId xmlns:a16="http://schemas.microsoft.com/office/drawing/2014/main" xmlns="" id="{0C320934-59CC-4123-C7C1-FEEE89F304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rtl="0"/>
            <a:endParaRPr lang="ru-RU" noProof="0" dirty="0">
              <a:latin typeface="Times New Roman" panose="02020603050405020304" pitchFamily="18" charset="0"/>
            </a:endParaRPr>
          </a:p>
        </p:txBody>
      </p:sp>
      <p:sp>
        <p:nvSpPr>
          <p:cNvPr id="33" name="Изображение 4">
            <a:extLst>
              <a:ext uri="{FF2B5EF4-FFF2-40B4-BE49-F238E27FC236}">
                <a16:creationId xmlns:a16="http://schemas.microsoft.com/office/drawing/2014/main" xmlns="" id="{EC46DC71-C12A-96C8-3FE2-AA95AB58B3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50000"/>
            </a:schemeClr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rtl="0"/>
            <a:endParaRPr lang="ru-RU" noProof="0" dirty="0">
              <a:latin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460565" y="1057274"/>
            <a:ext cx="7965461" cy="994164"/>
          </a:xfrm>
        </p:spPr>
        <p:txBody>
          <a:bodyPr lIns="91440" tIns="0" rIns="91440" bIns="0" rtlCol="0" anchor="b" anchorCtr="0">
            <a:noAutofit/>
          </a:bodyPr>
          <a:lstStyle>
            <a:lvl1pPr algn="l">
              <a:lnSpc>
                <a:spcPct val="100000"/>
              </a:lnSpc>
              <a:defRPr sz="3600" b="1">
                <a:latin typeface="+mj-lt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13" name="Объект 3">
            <a:extLst>
              <a:ext uri="{FF2B5EF4-FFF2-40B4-BE49-F238E27FC236}">
                <a16:creationId xmlns:a16="http://schemas.microsoft.com/office/drawing/2014/main" xmlns="" id="{B20F5EA7-881C-8FB7-EAC9-89C8F2E5865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460565" y="2303029"/>
            <a:ext cx="7965460" cy="3497698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18" name="Номер слайда 2">
            <a:extLst>
              <a:ext uri="{FF2B5EF4-FFF2-40B4-BE49-F238E27FC236}">
                <a16:creationId xmlns:a16="http://schemas.microsoft.com/office/drawing/2014/main" xmlns="" id="{ED7A50D8-0839-EC58-FFBE-315A20995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55285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равнение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>
            <a:extLst>
              <a:ext uri="{FF2B5EF4-FFF2-40B4-BE49-F238E27FC236}">
                <a16:creationId xmlns:a16="http://schemas.microsoft.com/office/drawing/2014/main" xmlns="" id="{C26B5661-F583-FA44-8353-161B862E6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4809" y="1057274"/>
            <a:ext cx="7043617" cy="2520217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11" name="Изображение 0">
            <a:extLst>
              <a:ext uri="{FF2B5EF4-FFF2-40B4-BE49-F238E27FC236}">
                <a16:creationId xmlns:a16="http://schemas.microsoft.com/office/drawing/2014/main" xmlns="" id="{CD2D664E-6702-6607-A37E-2E99614491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rtl="0"/>
            <a:endParaRPr lang="ru-RU" noProof="0" dirty="0">
              <a:latin typeface="Times New Roman" panose="02020603050405020304" pitchFamily="18" charset="0"/>
            </a:endParaRPr>
          </a:p>
        </p:txBody>
      </p:sp>
      <p:pic>
        <p:nvPicPr>
          <p:cNvPr id="13" name="Изображение 1">
            <a:extLst>
              <a:ext uri="{FF2B5EF4-FFF2-40B4-BE49-F238E27FC236}">
                <a16:creationId xmlns:a16="http://schemas.microsoft.com/office/drawing/2014/main" xmlns="" id="{951C5737-DF7E-D671-AC74-9E488335BC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Полилиния: фигура 38">
            <a:extLst>
              <a:ext uri="{FF2B5EF4-FFF2-40B4-BE49-F238E27FC236}">
                <a16:creationId xmlns:a16="http://schemas.microsoft.com/office/drawing/2014/main" xmlns="" id="{F232A1E1-DD38-15EA-6CA1-A84950EC43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>
              <a:latin typeface="Times New Roman" panose="02020603050405020304" pitchFamily="18" charset="0"/>
            </a:endParaRPr>
          </a:p>
        </p:txBody>
      </p:sp>
      <p:sp>
        <p:nvSpPr>
          <p:cNvPr id="17" name="Изображение 5">
            <a:extLst>
              <a:ext uri="{FF2B5EF4-FFF2-40B4-BE49-F238E27FC236}">
                <a16:creationId xmlns:a16="http://schemas.microsoft.com/office/drawing/2014/main" xmlns="" id="{B9036D42-A06F-E6EE-BB91-8BAF045198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rtl="0"/>
            <a:endParaRPr lang="ru-RU" noProof="0" dirty="0">
              <a:latin typeface="Times New Roman" panose="02020603050405020304" pitchFamily="18" charset="0"/>
            </a:endParaRPr>
          </a:p>
        </p:txBody>
      </p:sp>
      <p:pic>
        <p:nvPicPr>
          <p:cNvPr id="19" name="Изображение 6">
            <a:extLst>
              <a:ext uri="{FF2B5EF4-FFF2-40B4-BE49-F238E27FC236}">
                <a16:creationId xmlns:a16="http://schemas.microsoft.com/office/drawing/2014/main" xmlns="" id="{86E0540C-3355-A50D-AC61-047B54B70C6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16" name="Номер слайда 2">
            <a:extLst>
              <a:ext uri="{FF2B5EF4-FFF2-40B4-BE49-F238E27FC236}">
                <a16:creationId xmlns:a16="http://schemas.microsoft.com/office/drawing/2014/main" xmlns="" id="{B00F713C-1CC6-5879-0410-95F179D56A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2" name="Объект 2">
            <a:extLst>
              <a:ext uri="{FF2B5EF4-FFF2-40B4-BE49-F238E27FC236}">
                <a16:creationId xmlns:a16="http://schemas.microsoft.com/office/drawing/2014/main" xmlns="" id="{8E40D3F2-4A7A-F909-AC98-0B402B26776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64808" y="3808750"/>
            <a:ext cx="7043618" cy="2233233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3116296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олилиния 26">
            <a:extLst>
              <a:ext uri="{FF2B5EF4-FFF2-40B4-BE49-F238E27FC236}">
                <a16:creationId xmlns:a16="http://schemas.microsoft.com/office/drawing/2014/main" xmlns="" id="{3C7B0BB3-A5CA-7C72-DC39-AD00EC90964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8989454" y="3427336"/>
            <a:ext cx="3202546" cy="3430665"/>
          </a:xfrm>
          <a:custGeom>
            <a:avLst/>
            <a:gdLst>
              <a:gd name="connsiteX0" fmla="*/ 0 w 3202546"/>
              <a:gd name="connsiteY0" fmla="*/ 0 h 3430665"/>
              <a:gd name="connsiteX1" fmla="*/ 3202546 w 3202546"/>
              <a:gd name="connsiteY1" fmla="*/ 0 h 3430665"/>
              <a:gd name="connsiteX2" fmla="*/ 3202546 w 3202546"/>
              <a:gd name="connsiteY2" fmla="*/ 3430665 h 3430665"/>
              <a:gd name="connsiteX3" fmla="*/ 0 w 3202546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0665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lvl="0" rtl="0"/>
            <a:endParaRPr lang="ru-RU" noProof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" name="Полилиния 17">
            <a:extLst>
              <a:ext uri="{FF2B5EF4-FFF2-40B4-BE49-F238E27FC236}">
                <a16:creationId xmlns:a16="http://schemas.microsoft.com/office/drawing/2014/main" xmlns="" id="{07871527-68A5-0A5C-F5A6-A80523BAC9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8989454" y="3654149"/>
            <a:ext cx="3202546" cy="3203852"/>
          </a:xfrm>
          <a:custGeom>
            <a:avLst/>
            <a:gdLst>
              <a:gd name="connsiteX0" fmla="*/ 3202546 w 3202546"/>
              <a:gd name="connsiteY0" fmla="*/ 0 h 3203852"/>
              <a:gd name="connsiteX1" fmla="*/ 3202546 w 3202546"/>
              <a:gd name="connsiteY1" fmla="*/ 3203852 h 3203852"/>
              <a:gd name="connsiteX2" fmla="*/ 0 w 3202546"/>
              <a:gd name="connsiteY2" fmla="*/ 3203852 h 3203852"/>
              <a:gd name="connsiteX3" fmla="*/ 0 w 3202546"/>
              <a:gd name="connsiteY3" fmla="*/ 3190718 h 320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203852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lvl="0" rtl="0"/>
            <a:endParaRPr lang="ru-RU" noProof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" name="Полилиния 13">
            <a:extLst>
              <a:ext uri="{FF2B5EF4-FFF2-40B4-BE49-F238E27FC236}">
                <a16:creationId xmlns:a16="http://schemas.microsoft.com/office/drawing/2014/main" xmlns="" id="{CEB118B3-9B06-AD11-738A-7A0651F98B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8989455" y="1"/>
            <a:ext cx="3202545" cy="3437345"/>
          </a:xfrm>
          <a:custGeom>
            <a:avLst/>
            <a:gdLst>
              <a:gd name="connsiteX0" fmla="*/ 0 w 3202545"/>
              <a:gd name="connsiteY0" fmla="*/ 0 h 3437345"/>
              <a:gd name="connsiteX1" fmla="*/ 3202545 w 3202545"/>
              <a:gd name="connsiteY1" fmla="*/ 0 h 3437345"/>
              <a:gd name="connsiteX2" fmla="*/ 3202545 w 3202545"/>
              <a:gd name="connsiteY2" fmla="*/ 3437345 h 3437345"/>
              <a:gd name="connsiteX3" fmla="*/ 0 w 320254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5" h="34373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lvl="0" rtl="0"/>
            <a:endParaRPr lang="ru-RU" noProof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" name="Полилиния 15">
            <a:extLst>
              <a:ext uri="{FF2B5EF4-FFF2-40B4-BE49-F238E27FC236}">
                <a16:creationId xmlns:a16="http://schemas.microsoft.com/office/drawing/2014/main" xmlns="" id="{0EA94262-504E-06F2-F383-E832C37B12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8989454" y="6681"/>
            <a:ext cx="3202546" cy="3436477"/>
          </a:xfrm>
          <a:custGeom>
            <a:avLst/>
            <a:gdLst>
              <a:gd name="connsiteX0" fmla="*/ 0 w 3202546"/>
              <a:gd name="connsiteY0" fmla="*/ 0 h 3436477"/>
              <a:gd name="connsiteX1" fmla="*/ 3202546 w 3202546"/>
              <a:gd name="connsiteY1" fmla="*/ 3214418 h 3436477"/>
              <a:gd name="connsiteX2" fmla="*/ 3202546 w 3202546"/>
              <a:gd name="connsiteY2" fmla="*/ 3436477 h 3436477"/>
              <a:gd name="connsiteX3" fmla="*/ 0 w 3202546"/>
              <a:gd name="connsiteY3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6477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lvl="0" rtl="0"/>
            <a:endParaRPr lang="ru-RU" noProof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" name="Заголовок 19">
            <a:extLst>
              <a:ext uri="{FF2B5EF4-FFF2-40B4-BE49-F238E27FC236}">
                <a16:creationId xmlns:a16="http://schemas.microsoft.com/office/drawing/2014/main" xmlns="" id="{C26B5661-F583-FA44-8353-161B862E69B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399" y="834635"/>
            <a:ext cx="7796464" cy="1222385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19" name="Номер слайда 2">
            <a:extLst>
              <a:ext uri="{FF2B5EF4-FFF2-40B4-BE49-F238E27FC236}">
                <a16:creationId xmlns:a16="http://schemas.microsoft.com/office/drawing/2014/main" xmlns="" id="{BFBCB81C-7599-87A1-8037-5FB8C374503A}"/>
              </a:ext>
            </a:extLst>
          </p:cNvPr>
          <p:cNvSpPr>
            <a:spLocks noGrp="1"/>
          </p:cNvSpPr>
          <p:nvPr userDrawn="1"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23" name="Объект 3">
            <a:extLst>
              <a:ext uri="{FF2B5EF4-FFF2-40B4-BE49-F238E27FC236}">
                <a16:creationId xmlns:a16="http://schemas.microsoft.com/office/drawing/2014/main" xmlns="" id="{6FF02D51-6992-3FED-2A19-92E5AC564CF4}"/>
              </a:ext>
            </a:extLst>
          </p:cNvPr>
          <p:cNvSpPr>
            <a:spLocks noGrp="1"/>
          </p:cNvSpPr>
          <p:nvPr userDrawn="1">
            <p:ph sz="half" idx="2" hasCustomPrompt="1"/>
          </p:nvPr>
        </p:nvSpPr>
        <p:spPr>
          <a:xfrm>
            <a:off x="914400" y="2303028"/>
            <a:ext cx="3283119" cy="3720337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283464" indent="-283464">
              <a:spcBef>
                <a:spcPts val="1000"/>
              </a:spcBef>
              <a:defRPr sz="1800"/>
            </a:lvl3pPr>
            <a:lvl4pPr marL="283464" indent="-283464">
              <a:spcBef>
                <a:spcPts val="1000"/>
              </a:spcBef>
              <a:defRPr sz="1800"/>
            </a:lvl4pPr>
            <a:lvl5pPr marL="283464" indent="-283464">
              <a:spcBef>
                <a:spcPts val="1000"/>
              </a:spcBef>
              <a:defRPr sz="1800"/>
            </a:lvl5pPr>
          </a:lstStyle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25" name="Объект 5">
            <a:extLst>
              <a:ext uri="{FF2B5EF4-FFF2-40B4-BE49-F238E27FC236}">
                <a16:creationId xmlns:a16="http://schemas.microsoft.com/office/drawing/2014/main" xmlns="" id="{C2762372-3C12-61F8-F131-E4C08A2B1735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4782159" y="2303028"/>
            <a:ext cx="3284951" cy="3720337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283464" indent="-283464">
              <a:spcBef>
                <a:spcPts val="1000"/>
              </a:spcBef>
              <a:defRPr sz="1800"/>
            </a:lvl3pPr>
            <a:lvl4pPr marL="283464" indent="-283464">
              <a:spcBef>
                <a:spcPts val="1000"/>
              </a:spcBef>
              <a:defRPr sz="1800"/>
            </a:lvl4pPr>
            <a:lvl5pPr marL="283464" indent="-283464">
              <a:spcBef>
                <a:spcPts val="1000"/>
              </a:spcBef>
              <a:defRPr sz="1800"/>
            </a:lvl5pPr>
          </a:lstStyle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168673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376CF4B8-1811-BD21-43A7-560AC4724F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ru-RU" sz="450" noProof="0" dirty="0">
              <a:latin typeface="Times New Roman" panose="02020603050405020304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30B7B4F0-D3BC-63DF-6429-F771BE5A327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600" noProof="0" dirty="0">
              <a:latin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65393"/>
            <a:ext cx="7631709" cy="1091627"/>
          </a:xfrm>
        </p:spPr>
        <p:txBody>
          <a:bodyPr tIns="0" bIns="0" rtlCol="0"/>
          <a:lstStyle>
            <a:lvl1pPr algn="l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0AADE444-940A-5A34-8C49-4F15BC33EEC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914400" y="2303028"/>
            <a:ext cx="3283119" cy="4144192"/>
          </a:xfrm>
        </p:spPr>
        <p:txBody>
          <a:bodyPr lIns="91440" tIns="0" rIns="91440" bIns="0" rtlCol="0">
            <a:norm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sz="1800"/>
            </a:lvl1pPr>
            <a:lvl2pPr marL="745236" indent="-342900">
              <a:spcBef>
                <a:spcPts val="1000"/>
              </a:spcBef>
              <a:buFont typeface="+mj-lt"/>
              <a:buAutoNum type="alphaLcPeriod"/>
              <a:defRPr sz="1800"/>
            </a:lvl2pPr>
            <a:lvl3pPr marL="1202436" indent="-342900">
              <a:spcBef>
                <a:spcPts val="1000"/>
              </a:spcBef>
              <a:buFont typeface="+mj-lt"/>
              <a:buAutoNum type="arabicParenR"/>
              <a:defRPr sz="1800"/>
            </a:lvl3pPr>
            <a:lvl4pPr marL="1659636" indent="-342900">
              <a:spcBef>
                <a:spcPts val="1000"/>
              </a:spcBef>
              <a:buFont typeface="+mj-lt"/>
              <a:buAutoNum type="alphaLcParenR"/>
              <a:defRPr sz="1800"/>
            </a:lvl4pPr>
            <a:lvl5pPr indent="-283464">
              <a:spcBef>
                <a:spcPts val="1000"/>
              </a:spcBef>
              <a:defRPr sz="1800"/>
            </a:lvl5pPr>
          </a:lstStyle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7A79FCB-9A9F-6B60-A95C-FCF020598D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782159" y="2303028"/>
            <a:ext cx="3763950" cy="4144192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indent="-283464">
              <a:spcBef>
                <a:spcPts val="1000"/>
              </a:spcBef>
              <a:defRPr sz="1800"/>
            </a:lvl2pPr>
            <a:lvl3pPr indent="-283464">
              <a:spcBef>
                <a:spcPts val="1000"/>
              </a:spcBef>
              <a:defRPr sz="1800"/>
            </a:lvl3pPr>
            <a:lvl4pPr indent="-283464">
              <a:spcBef>
                <a:spcPts val="1000"/>
              </a:spcBef>
              <a:defRPr sz="1800"/>
            </a:lvl4pPr>
            <a:lvl5pPr indent="-283464">
              <a:spcBef>
                <a:spcPts val="1000"/>
              </a:spcBef>
              <a:defRPr sz="1800"/>
            </a:lvl5pPr>
          </a:lstStyle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2912B88E-830A-AD4C-378F-46EF5F7795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89454" y="965393"/>
            <a:ext cx="3202545" cy="5892607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>
            <a:lvl1pPr marL="0" indent="0">
              <a:buNone/>
              <a:defRPr sz="1800"/>
            </a:lvl1pPr>
          </a:lstStyle>
          <a:p>
            <a:pPr lvl="0" rtl="0"/>
            <a:r>
              <a:rPr lang="ru-RU" noProof="0" dirty="0"/>
              <a:t>Щелкните, чтобы добавить рисунок</a:t>
            </a:r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xmlns="" id="{B9152F76-E42E-3D76-6BDB-2FA0D69216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9353550" y="4000041"/>
            <a:ext cx="2838450" cy="2857959"/>
            <a:chOff x="12797096" y="4000041"/>
            <a:chExt cx="2838450" cy="2857959"/>
          </a:xfrm>
        </p:grpSpPr>
        <p:sp>
          <p:nvSpPr>
            <p:cNvPr id="20" name="Полилиния: Фигура 28">
              <a:extLst>
                <a:ext uri="{FF2B5EF4-FFF2-40B4-BE49-F238E27FC236}">
                  <a16:creationId xmlns:a16="http://schemas.microsoft.com/office/drawing/2014/main" xmlns="" id="{ED0348C7-D83F-0AD7-2539-41219A79569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 rot="10800000">
              <a:off x="12797096" y="4000041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lvl="0" rtl="0"/>
              <a:endParaRPr lang="ru-RU" noProof="0" dirty="0">
                <a:latin typeface="Times New Roman" panose="02020603050405020304" pitchFamily="18" charset="0"/>
              </a:endParaRPr>
            </a:p>
          </p:txBody>
        </p:sp>
        <p:sp>
          <p:nvSpPr>
            <p:cNvPr id="21" name="Полилиния: Фигура 25">
              <a:extLst>
                <a:ext uri="{FF2B5EF4-FFF2-40B4-BE49-F238E27FC236}">
                  <a16:creationId xmlns:a16="http://schemas.microsoft.com/office/drawing/2014/main" xmlns="" id="{E911AA2D-BE77-278D-CD2E-2EB3E180F3B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 rot="10800000">
              <a:off x="13664918" y="4867733"/>
              <a:ext cx="1970627" cy="1990267"/>
            </a:xfrm>
            <a:custGeom>
              <a:avLst/>
              <a:gdLst>
                <a:gd name="connsiteX0" fmla="*/ 0 w 1970627"/>
                <a:gd name="connsiteY0" fmla="*/ 0 h 1990267"/>
                <a:gd name="connsiteX1" fmla="*/ 1970627 w 1970627"/>
                <a:gd name="connsiteY1" fmla="*/ 0 h 1990267"/>
                <a:gd name="connsiteX2" fmla="*/ 1960534 w 1970627"/>
                <a:gd name="connsiteY2" fmla="*/ 200357 h 1990267"/>
                <a:gd name="connsiteX3" fmla="*/ 190254 w 1970627"/>
                <a:gd name="connsiteY3" fmla="*/ 1980571 h 1990267"/>
                <a:gd name="connsiteX4" fmla="*/ 0 w 1970627"/>
                <a:gd name="connsiteY4" fmla="*/ 1990267 h 199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0627" h="1990267">
                  <a:moveTo>
                    <a:pt x="0" y="0"/>
                  </a:moveTo>
                  <a:lnTo>
                    <a:pt x="1970627" y="0"/>
                  </a:lnTo>
                  <a:lnTo>
                    <a:pt x="1960534" y="200357"/>
                  </a:lnTo>
                  <a:cubicBezTo>
                    <a:pt x="1865827" y="1135608"/>
                    <a:pt x="1124383" y="1884831"/>
                    <a:pt x="190254" y="1980571"/>
                  </a:cubicBezTo>
                  <a:lnTo>
                    <a:pt x="0" y="19902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lvl="0" rtl="0"/>
              <a:endParaRPr lang="ru-RU" noProof="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2" name="Полилиния: фигура 15">
              <a:extLst>
                <a:ext uri="{FF2B5EF4-FFF2-40B4-BE49-F238E27FC236}">
                  <a16:creationId xmlns:a16="http://schemas.microsoft.com/office/drawing/2014/main" xmlns="" id="{B6CE0BA6-C0FD-AC39-6C31-8477E0CAFDB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 rot="10800000">
              <a:off x="14632096" y="5844983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lvl="0" rtl="0"/>
              <a:endParaRPr lang="ru-RU" noProof="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3" name="Изображение 2">
              <a:extLst>
                <a:ext uri="{FF2B5EF4-FFF2-40B4-BE49-F238E27FC236}">
                  <a16:creationId xmlns:a16="http://schemas.microsoft.com/office/drawing/2014/main" xmlns="" id="{666AD1A4-36DE-12F3-BB78-BA678A59572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 rot="10800000">
              <a:off x="13402193" y="5492845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44" name="Номер слайда 2">
            <a:extLst>
              <a:ext uri="{FF2B5EF4-FFF2-40B4-BE49-F238E27FC236}">
                <a16:creationId xmlns:a16="http://schemas.microsoft.com/office/drawing/2014/main" xmlns="" id="{79071EEC-EAD1-8B22-009A-68E74589AA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3183620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>
            <a:extLst>
              <a:ext uri="{FF2B5EF4-FFF2-40B4-BE49-F238E27FC236}">
                <a16:creationId xmlns:a16="http://schemas.microsoft.com/office/drawing/2014/main" xmlns="" id="{28259CF0-6BC5-3693-6F49-C4489C07C3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8989454" y="-2546"/>
            <a:ext cx="3202546" cy="3441072"/>
          </a:xfrm>
          <a:custGeom>
            <a:avLst/>
            <a:gdLst>
              <a:gd name="connsiteX0" fmla="*/ 3202546 w 3202546"/>
              <a:gd name="connsiteY0" fmla="*/ 0 h 3441072"/>
              <a:gd name="connsiteX1" fmla="*/ 3202546 w 3202546"/>
              <a:gd name="connsiteY1" fmla="*/ 3441072 h 3441072"/>
              <a:gd name="connsiteX2" fmla="*/ 0 w 3202546"/>
              <a:gd name="connsiteY2" fmla="*/ 3441072 h 3441072"/>
              <a:gd name="connsiteX3" fmla="*/ 3082686 w 3202546"/>
              <a:gd name="connsiteY3" fmla="*/ 6086 h 344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41072">
                <a:moveTo>
                  <a:pt x="3202546" y="0"/>
                </a:moveTo>
                <a:lnTo>
                  <a:pt x="3202546" y="3441072"/>
                </a:lnTo>
                <a:lnTo>
                  <a:pt x="0" y="3441072"/>
                </a:lnTo>
                <a:cubicBezTo>
                  <a:pt x="0" y="1653352"/>
                  <a:pt x="1351216" y="182908"/>
                  <a:pt x="3082686" y="6086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>
              <a:latin typeface="Times New Roman" panose="02020603050405020304" pitchFamily="18" charset="0"/>
            </a:endParaRPr>
          </a:p>
        </p:txBody>
      </p:sp>
      <p:sp>
        <p:nvSpPr>
          <p:cNvPr id="26" name="Изображение 4">
            <a:extLst>
              <a:ext uri="{FF2B5EF4-FFF2-40B4-BE49-F238E27FC236}">
                <a16:creationId xmlns:a16="http://schemas.microsoft.com/office/drawing/2014/main" xmlns="" id="{9019DA73-2516-F3D2-ECDB-620C90483D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>
              <a:latin typeface="Times New Roman" panose="02020603050405020304" pitchFamily="18" charset="0"/>
            </a:endParaRPr>
          </a:p>
        </p:txBody>
      </p:sp>
      <p:sp>
        <p:nvSpPr>
          <p:cNvPr id="14" name="Полилиния 13">
            <a:extLst>
              <a:ext uri="{FF2B5EF4-FFF2-40B4-BE49-F238E27FC236}">
                <a16:creationId xmlns:a16="http://schemas.microsoft.com/office/drawing/2014/main" xmlns="" id="{5665DA82-D253-8EC5-5DFB-F0266ED9FB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V="1">
            <a:off x="-20086" y="5331514"/>
            <a:ext cx="2148416" cy="1526486"/>
          </a:xfrm>
          <a:custGeom>
            <a:avLst/>
            <a:gdLst>
              <a:gd name="connsiteX0" fmla="*/ 0 w 2148416"/>
              <a:gd name="connsiteY0" fmla="*/ 1526486 h 1526486"/>
              <a:gd name="connsiteX1" fmla="*/ 2098930 w 2148416"/>
              <a:gd name="connsiteY1" fmla="*/ 135201 h 1526486"/>
              <a:gd name="connsiteX2" fmla="*/ 2148416 w 2148416"/>
              <a:gd name="connsiteY2" fmla="*/ 0 h 1526486"/>
              <a:gd name="connsiteX3" fmla="*/ 0 w 2148416"/>
              <a:gd name="connsiteY3" fmla="*/ 0 h 152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8416" h="1526486">
                <a:moveTo>
                  <a:pt x="0" y="1526486"/>
                </a:moveTo>
                <a:cubicBezTo>
                  <a:pt x="943526" y="1526486"/>
                  <a:pt x="1753109" y="952785"/>
                  <a:pt x="2098930" y="135201"/>
                </a:cubicBezTo>
                <a:lnTo>
                  <a:pt x="21484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 w="508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>
              <a:latin typeface="Times New Roman" panose="02020603050405020304" pitchFamily="18" charset="0"/>
            </a:endParaRPr>
          </a:p>
        </p:txBody>
      </p:sp>
      <p:pic>
        <p:nvPicPr>
          <p:cNvPr id="21" name="Изображение 2">
            <a:extLst>
              <a:ext uri="{FF2B5EF4-FFF2-40B4-BE49-F238E27FC236}">
                <a16:creationId xmlns:a16="http://schemas.microsoft.com/office/drawing/2014/main" xmlns="" id="{A8B7F1F1-806C-8D65-7340-220A0C4653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 rot="5400000">
            <a:off x="9991886" y="1247775"/>
            <a:ext cx="2200114" cy="2200114"/>
          </a:xfrm>
          <a:prstGeom prst="rect">
            <a:avLst/>
          </a:prstGeom>
        </p:spPr>
      </p:pic>
      <p:sp>
        <p:nvSpPr>
          <p:cNvPr id="12" name="Полилиния 11">
            <a:extLst>
              <a:ext uri="{FF2B5EF4-FFF2-40B4-BE49-F238E27FC236}">
                <a16:creationId xmlns:a16="http://schemas.microsoft.com/office/drawing/2014/main" xmlns="" id="{E76518D4-6149-BA03-3BE5-6A13A792C1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540428" y="6470488"/>
            <a:ext cx="775021" cy="387513"/>
          </a:xfrm>
          <a:custGeom>
            <a:avLst/>
            <a:gdLst>
              <a:gd name="connsiteX0" fmla="*/ 387511 w 775021"/>
              <a:gd name="connsiteY0" fmla="*/ 0 h 387513"/>
              <a:gd name="connsiteX1" fmla="*/ 775021 w 775021"/>
              <a:gd name="connsiteY1" fmla="*/ 387511 h 387513"/>
              <a:gd name="connsiteX2" fmla="*/ 775021 w 775021"/>
              <a:gd name="connsiteY2" fmla="*/ 387513 h 387513"/>
              <a:gd name="connsiteX3" fmla="*/ 1 w 775021"/>
              <a:gd name="connsiteY3" fmla="*/ 387513 h 387513"/>
              <a:gd name="connsiteX4" fmla="*/ 0 w 775021"/>
              <a:gd name="connsiteY4" fmla="*/ 387511 h 387513"/>
              <a:gd name="connsiteX5" fmla="*/ 387511 w 775021"/>
              <a:gd name="connsiteY5" fmla="*/ 0 h 387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021" h="387513">
                <a:moveTo>
                  <a:pt x="387511" y="0"/>
                </a:moveTo>
                <a:cubicBezTo>
                  <a:pt x="601527" y="0"/>
                  <a:pt x="775021" y="173494"/>
                  <a:pt x="775021" y="387511"/>
                </a:cubicBezTo>
                <a:lnTo>
                  <a:pt x="775021" y="387513"/>
                </a:lnTo>
                <a:lnTo>
                  <a:pt x="1" y="387513"/>
                </a:lnTo>
                <a:lnTo>
                  <a:pt x="0" y="387511"/>
                </a:lnTo>
                <a:cubicBezTo>
                  <a:pt x="0" y="173494"/>
                  <a:pt x="173494" y="0"/>
                  <a:pt x="387511" y="0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>
              <a:latin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pPr rtl="0"/>
            <a:endParaRPr lang="ru-RU" noProof="0" dirty="0"/>
          </a:p>
        </p:txBody>
      </p:sp>
      <p:sp>
        <p:nvSpPr>
          <p:cNvPr id="30" name="Объект 2">
            <a:extLst>
              <a:ext uri="{FF2B5EF4-FFF2-40B4-BE49-F238E27FC236}">
                <a16:creationId xmlns:a16="http://schemas.microsoft.com/office/drawing/2014/main" xmlns="" id="{58F56A7F-403C-059D-4B58-A8D59888A15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14400" y="2331791"/>
            <a:ext cx="6903076" cy="3721817"/>
          </a:xfrm>
        </p:spPr>
        <p:txBody>
          <a:bodyPr t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0723BF40-731C-2A5B-FC2F-B59DEF431C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89454" y="3405189"/>
            <a:ext cx="3202546" cy="3452811"/>
          </a:xfrm>
          <a:solidFill>
            <a:schemeClr val="accent1"/>
          </a:solidFill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rtl="0"/>
            <a:endParaRPr lang="ru-RU" noProof="0" dirty="0"/>
          </a:p>
        </p:txBody>
      </p:sp>
      <p:sp>
        <p:nvSpPr>
          <p:cNvPr id="20" name="Номер слайда 2">
            <a:extLst>
              <a:ext uri="{FF2B5EF4-FFF2-40B4-BE49-F238E27FC236}">
                <a16:creationId xmlns:a16="http://schemas.microsoft.com/office/drawing/2014/main" xmlns="" id="{3ACD3A33-D8A4-7058-9798-30967E3EF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2207104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>
            <a:extLst>
              <a:ext uri="{FF2B5EF4-FFF2-40B4-BE49-F238E27FC236}">
                <a16:creationId xmlns:a16="http://schemas.microsoft.com/office/drawing/2014/main" xmlns="" id="{D014917C-8694-B4A4-A211-0F31F00E24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" y="0"/>
            <a:ext cx="1550562" cy="2545382"/>
          </a:xfrm>
          <a:custGeom>
            <a:avLst/>
            <a:gdLst>
              <a:gd name="connsiteX0" fmla="*/ 683117 w 1550562"/>
              <a:gd name="connsiteY0" fmla="*/ 0 h 2545382"/>
              <a:gd name="connsiteX1" fmla="*/ 1550562 w 1550562"/>
              <a:gd name="connsiteY1" fmla="*/ 0 h 2545382"/>
              <a:gd name="connsiteX2" fmla="*/ 1550562 w 1550562"/>
              <a:gd name="connsiteY2" fmla="*/ 7240 h 2545382"/>
              <a:gd name="connsiteX3" fmla="*/ 221868 w 1550562"/>
              <a:gd name="connsiteY3" fmla="*/ 2418735 h 2545382"/>
              <a:gd name="connsiteX4" fmla="*/ 0 w 1550562"/>
              <a:gd name="connsiteY4" fmla="*/ 2545382 h 2545382"/>
              <a:gd name="connsiteX5" fmla="*/ 0 w 1550562"/>
              <a:gd name="connsiteY5" fmla="*/ 1500516 h 2545382"/>
              <a:gd name="connsiteX6" fmla="*/ 102557 w 1550562"/>
              <a:gd name="connsiteY6" fmla="*/ 1405503 h 2545382"/>
              <a:gd name="connsiteX7" fmla="*/ 673022 w 1550562"/>
              <a:gd name="connsiteY7" fmla="*/ 200390 h 254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0562" h="2545382">
                <a:moveTo>
                  <a:pt x="683117" y="0"/>
                </a:moveTo>
                <a:lnTo>
                  <a:pt x="1550562" y="0"/>
                </a:lnTo>
                <a:lnTo>
                  <a:pt x="1550562" y="7240"/>
                </a:lnTo>
                <a:cubicBezTo>
                  <a:pt x="1550562" y="1022523"/>
                  <a:pt x="1020469" y="1913556"/>
                  <a:pt x="221868" y="2418735"/>
                </a:cubicBezTo>
                <a:lnTo>
                  <a:pt x="0" y="2545382"/>
                </a:lnTo>
                <a:lnTo>
                  <a:pt x="0" y="1500516"/>
                </a:lnTo>
                <a:lnTo>
                  <a:pt x="102557" y="1405503"/>
                </a:lnTo>
                <a:cubicBezTo>
                  <a:pt x="416582" y="1089274"/>
                  <a:pt x="625660" y="668089"/>
                  <a:pt x="673022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lvl="0" rtl="0"/>
            <a:endParaRPr lang="ru-RU" noProof="0" dirty="0">
              <a:latin typeface="Times New Roman" panose="02020603050405020304" pitchFamily="18" charset="0"/>
            </a:endParaRPr>
          </a:p>
        </p:txBody>
      </p:sp>
      <p:sp>
        <p:nvSpPr>
          <p:cNvPr id="10" name="Полилиния 9">
            <a:extLst>
              <a:ext uri="{FF2B5EF4-FFF2-40B4-BE49-F238E27FC236}">
                <a16:creationId xmlns:a16="http://schemas.microsoft.com/office/drawing/2014/main" xmlns="" id="{A7DB6972-BB75-254A-BA88-C0C3E6E93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" y="-1"/>
            <a:ext cx="682740" cy="1500050"/>
          </a:xfrm>
          <a:custGeom>
            <a:avLst/>
            <a:gdLst>
              <a:gd name="connsiteX0" fmla="*/ 0 w 682740"/>
              <a:gd name="connsiteY0" fmla="*/ 0 h 1500050"/>
              <a:gd name="connsiteX1" fmla="*/ 682740 w 682740"/>
              <a:gd name="connsiteY1" fmla="*/ 0 h 1500050"/>
              <a:gd name="connsiteX2" fmla="*/ 672647 w 682740"/>
              <a:gd name="connsiteY2" fmla="*/ 200357 h 1500050"/>
              <a:gd name="connsiteX3" fmla="*/ 102290 w 682740"/>
              <a:gd name="connsiteY3" fmla="*/ 1405281 h 1500050"/>
              <a:gd name="connsiteX4" fmla="*/ 0 w 682740"/>
              <a:gd name="connsiteY4" fmla="*/ 1500050 h 15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40" h="1500050">
                <a:moveTo>
                  <a:pt x="0" y="0"/>
                </a:moveTo>
                <a:lnTo>
                  <a:pt x="682740" y="0"/>
                </a:lnTo>
                <a:lnTo>
                  <a:pt x="672647" y="200357"/>
                </a:lnTo>
                <a:cubicBezTo>
                  <a:pt x="625294" y="667983"/>
                  <a:pt x="416256" y="1089101"/>
                  <a:pt x="102290" y="1405281"/>
                </a:cubicBezTo>
                <a:lnTo>
                  <a:pt x="0" y="1500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lvl="0" rtl="0"/>
            <a:endParaRPr lang="ru-RU" noProof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" name="Изображение 2">
            <a:extLst>
              <a:ext uri="{FF2B5EF4-FFF2-40B4-BE49-F238E27FC236}">
                <a16:creationId xmlns:a16="http://schemas.microsoft.com/office/drawing/2014/main" xmlns="" id="{790E862E-398F-571C-EC2C-3D17164DE0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70445" y="314191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>
              <a:latin typeface="Times New Roman" panose="02020603050405020304" pitchFamily="18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1C975BF2-D657-C309-269D-B8D006263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0563" y="1089213"/>
            <a:ext cx="9879437" cy="980844"/>
          </a:xfrm>
        </p:spPr>
        <p:txBody>
          <a:bodyPr tIns="0" bIns="0" rtlCol="0"/>
          <a:lstStyle>
            <a:lvl1pPr algn="l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4" name="Текст 54">
            <a:extLst>
              <a:ext uri="{FF2B5EF4-FFF2-40B4-BE49-F238E27FC236}">
                <a16:creationId xmlns:a16="http://schemas.microsoft.com/office/drawing/2014/main" xmlns="" id="{A0AEB4DF-13C8-8171-2BDB-FD1AD542E7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0564" y="2331958"/>
            <a:ext cx="2975217" cy="3704266"/>
          </a:xfrm>
        </p:spPr>
        <p:txBody>
          <a:bodyPr lIns="91440" tIns="0" rIns="91440" bIns="0" rtlCol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/>
            </a:lvl1pPr>
          </a:lstStyle>
          <a:p>
            <a:pPr rtl="0"/>
            <a:r>
              <a:rPr lang="ru-RU" noProof="0" dirty="0"/>
              <a:t>Подзаголовок слайда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xmlns="" id="{42134EBA-AF32-9F8A-370F-0D3E842F039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087154" y="2331791"/>
            <a:ext cx="6345893" cy="3721817"/>
          </a:xfrm>
        </p:spPr>
        <p:txBody>
          <a:bodyPr lIns="91440" rIns="91440" rtlCol="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20" name="Номер слайда 2">
            <a:extLst>
              <a:ext uri="{FF2B5EF4-FFF2-40B4-BE49-F238E27FC236}">
                <a16:creationId xmlns:a16="http://schemas.microsoft.com/office/drawing/2014/main" xmlns="" id="{AE99A73D-155B-A133-9671-506F54A055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220395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Графический объект 28">
            <a:extLst>
              <a:ext uri="{FF2B5EF4-FFF2-40B4-BE49-F238E27FC236}">
                <a16:creationId xmlns:a16="http://schemas.microsoft.com/office/drawing/2014/main" xmlns="" id="{D5595DD5-43B0-252F-8BC6-6B74340C5B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7193"/>
          <a:stretch/>
        </p:blipFill>
        <p:spPr>
          <a:xfrm>
            <a:off x="1" y="-1"/>
            <a:ext cx="443344" cy="6856025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550564" y="1057274"/>
            <a:ext cx="9875463" cy="999746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49" name="Полилиния 48">
            <a:extLst>
              <a:ext uri="{FF2B5EF4-FFF2-40B4-BE49-F238E27FC236}">
                <a16:creationId xmlns:a16="http://schemas.microsoft.com/office/drawing/2014/main" xmlns="" id="{BC3A3767-6C5E-8188-0A49-955BBACE37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flipH="1" flipV="1">
            <a:off x="-3" y="4420134"/>
            <a:ext cx="1293237" cy="2437866"/>
          </a:xfrm>
          <a:custGeom>
            <a:avLst/>
            <a:gdLst>
              <a:gd name="connsiteX0" fmla="*/ 1293237 w 1293237"/>
              <a:gd name="connsiteY0" fmla="*/ 2437866 h 2437866"/>
              <a:gd name="connsiteX1" fmla="*/ 1292465 w 1293237"/>
              <a:gd name="connsiteY1" fmla="*/ 2437373 h 2437866"/>
              <a:gd name="connsiteX2" fmla="*/ 0 w 1293237"/>
              <a:gd name="connsiteY2" fmla="*/ 0 h 2437866"/>
              <a:gd name="connsiteX3" fmla="*/ 1293237 w 1293237"/>
              <a:gd name="connsiteY3" fmla="*/ 0 h 243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237" h="2437866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>
              <a:latin typeface="Times New Roman" panose="02020603050405020304" pitchFamily="18" charset="0"/>
            </a:endParaRPr>
          </a:p>
        </p:txBody>
      </p:sp>
      <p:sp>
        <p:nvSpPr>
          <p:cNvPr id="16" name="Объект 3">
            <a:extLst>
              <a:ext uri="{FF2B5EF4-FFF2-40B4-BE49-F238E27FC236}">
                <a16:creationId xmlns:a16="http://schemas.microsoft.com/office/drawing/2014/main" xmlns="" id="{E4BD7F71-D12B-4F27-1505-FF681CF55F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550564" y="2303028"/>
            <a:ext cx="5829147" cy="3961593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18" name="Объект 3">
            <a:extLst>
              <a:ext uri="{FF2B5EF4-FFF2-40B4-BE49-F238E27FC236}">
                <a16:creationId xmlns:a16="http://schemas.microsoft.com/office/drawing/2014/main" xmlns="" id="{FB87C65D-4EF3-18C8-18A8-477F87A37E5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940842" y="2303028"/>
            <a:ext cx="3485184" cy="3961593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27" name="Номер слайда 2">
            <a:extLst>
              <a:ext uri="{FF2B5EF4-FFF2-40B4-BE49-F238E27FC236}">
                <a16:creationId xmlns:a16="http://schemas.microsoft.com/office/drawing/2014/main" xmlns="" id="{AEFFA34C-885D-E995-D8F9-B4ACFBF311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pic>
        <p:nvPicPr>
          <p:cNvPr id="43" name="Графический объект 42">
            <a:extLst>
              <a:ext uri="{FF2B5EF4-FFF2-40B4-BE49-F238E27FC236}">
                <a16:creationId xmlns:a16="http://schemas.microsoft.com/office/drawing/2014/main" xmlns="" id="{C6639AD7-128F-B39D-B45F-0F22A2C6D6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7193"/>
          <a:stretch/>
        </p:blipFill>
        <p:spPr>
          <a:xfrm rot="5400000">
            <a:off x="6072641" y="-5676015"/>
            <a:ext cx="443344" cy="11795374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pic>
        <p:nvPicPr>
          <p:cNvPr id="54" name="Графический объект 53">
            <a:extLst>
              <a:ext uri="{FF2B5EF4-FFF2-40B4-BE49-F238E27FC236}">
                <a16:creationId xmlns:a16="http://schemas.microsoft.com/office/drawing/2014/main" xmlns="" id="{48479A23-C29C-C711-510C-05B69B8822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t="11443" r="10857"/>
          <a:stretch/>
        </p:blipFill>
        <p:spPr>
          <a:xfrm rot="16200000">
            <a:off x="-6447" y="6444"/>
            <a:ext cx="1961253" cy="1948364"/>
          </a:xfrm>
          <a:custGeom>
            <a:avLst/>
            <a:gdLst>
              <a:gd name="connsiteX0" fmla="*/ 1961253 w 1961253"/>
              <a:gd name="connsiteY0" fmla="*/ 0 h 1948364"/>
              <a:gd name="connsiteX1" fmla="*/ 1961253 w 1961253"/>
              <a:gd name="connsiteY1" fmla="*/ 1948364 h 1948364"/>
              <a:gd name="connsiteX2" fmla="*/ 0 w 1961253"/>
              <a:gd name="connsiteY2" fmla="*/ 1948364 h 1948364"/>
              <a:gd name="connsiteX3" fmla="*/ 0 w 1961253"/>
              <a:gd name="connsiteY3" fmla="*/ 0 h 194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1253" h="1948364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Изображение 2">
            <a:extLst>
              <a:ext uri="{FF2B5EF4-FFF2-40B4-BE49-F238E27FC236}">
                <a16:creationId xmlns:a16="http://schemas.microsoft.com/office/drawing/2014/main" xmlns="" id="{F3DC42FA-4B8F-2EFC-CAB4-1CCAB93BEB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396626" y="4929577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6650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376CF4B8-1811-BD21-43A7-560AC4724F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24064" y="0"/>
            <a:ext cx="12216063" cy="34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ru-RU" sz="450" noProof="0" dirty="0">
              <a:latin typeface="Times New Roman" panose="02020603050405020304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30B7B4F0-D3BC-63DF-6429-F771BE5A327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600" noProof="0" dirty="0">
              <a:latin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10511627" cy="1012785"/>
          </a:xfrm>
        </p:spPr>
        <p:txBody>
          <a:bodyPr tIns="0" bIns="0" rtlCol="0"/>
          <a:lstStyle>
            <a:lvl1pPr algn="ctr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14" name="Объект 5">
            <a:extLst>
              <a:ext uri="{FF2B5EF4-FFF2-40B4-BE49-F238E27FC236}">
                <a16:creationId xmlns:a16="http://schemas.microsoft.com/office/drawing/2014/main" xmlns="" id="{4D6DED8E-165F-59D7-F01C-4EF0446E5FC0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914400" y="2316067"/>
            <a:ext cx="10511627" cy="3948557"/>
          </a:xfrm>
        </p:spPr>
        <p:txBody>
          <a:bodyPr lIns="91440" tIns="91440" rIns="91440" bIns="91440" rtlCol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16" name="Номер слайда 2">
            <a:extLst>
              <a:ext uri="{FF2B5EF4-FFF2-40B4-BE49-F238E27FC236}">
                <a16:creationId xmlns:a16="http://schemas.microsoft.com/office/drawing/2014/main" xmlns="" id="{2933FDAB-13EE-5F9F-5DFC-A5A60BC636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2767508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xmlns="" id="{AEF1F750-031C-BDB7-BD7B-9CBE17406F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endParaRPr lang="ru-RU" noProof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" name="Полилиния: фигура 18">
            <a:extLst>
              <a:ext uri="{FF2B5EF4-FFF2-40B4-BE49-F238E27FC236}">
                <a16:creationId xmlns:a16="http://schemas.microsoft.com/office/drawing/2014/main" xmlns="" id="{FEB515B5-2D9F-58E1-6E3C-CCBF105D891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7527501" y="0"/>
            <a:ext cx="4671276" cy="6857999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>
              <a:latin typeface="Times New Roman" panose="02020603050405020304" pitchFamily="18" charset="0"/>
            </a:endParaRPr>
          </a:p>
        </p:txBody>
      </p:sp>
      <p:pic>
        <p:nvPicPr>
          <p:cNvPr id="9" name="Изображение 2">
            <a:extLst>
              <a:ext uri="{FF2B5EF4-FFF2-40B4-BE49-F238E27FC236}">
                <a16:creationId xmlns:a16="http://schemas.microsoft.com/office/drawing/2014/main" xmlns="" id="{5CCFEDF9-5B69-87BA-8A33-35033DA401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8766586" y="0"/>
            <a:ext cx="3432191" cy="343219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914401" y="849782"/>
            <a:ext cx="5715000" cy="2727709"/>
          </a:xfrm>
        </p:spPr>
        <p:txBody>
          <a:bodyPr tIns="0" bIns="0" rtlCol="0" anchor="b" anchorCtr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xmlns="" id="{86F10CB4-CF79-A942-DA9C-04CBB7C89D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401" y="3813606"/>
            <a:ext cx="5715000" cy="2234642"/>
          </a:xfrm>
        </p:spPr>
        <p:txBody>
          <a:bodyPr lIns="91440" tIns="0" rIns="91440" bIns="0" rtlCol="0" anchor="t" anchorCtr="0">
            <a:normAutofit/>
          </a:bodyPr>
          <a:lstStyle>
            <a:lvl1pPr marL="0" indent="0" algn="l">
              <a:spcBef>
                <a:spcPts val="576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dirty="0"/>
              <a:t>Подзаголовок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xmlns="" val="23728988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: Фигура 6">
            <a:extLst>
              <a:ext uri="{FF2B5EF4-FFF2-40B4-BE49-F238E27FC236}">
                <a16:creationId xmlns:a16="http://schemas.microsoft.com/office/drawing/2014/main" xmlns="" id="{2C6B5F91-ABF5-D0B6-E43F-40CEDC3A6D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endParaRPr lang="ru-RU" noProof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xmlns="" id="{A52D64F1-27B6-A1E5-4F44-A6029FAB30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endParaRPr lang="ru-RU" noProof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 rtlCol="0" anchor="ctr" anchorCtr="0"/>
          <a:lstStyle/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48F63A3B-78C7-47BE-AE5E-E10140E04643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2071868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: Фигура 5">
            <a:extLst>
              <a:ext uri="{FF2B5EF4-FFF2-40B4-BE49-F238E27FC236}">
                <a16:creationId xmlns:a16="http://schemas.microsoft.com/office/drawing/2014/main" xmlns="" id="{A626DE4B-D4E5-B36A-89FA-7C0E87AFC31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endParaRPr lang="ru-RU" noProof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xmlns="" id="{95243571-BE64-3777-F992-88FC43A6053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endParaRPr lang="ru-RU" noProof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48F63A3B-78C7-47BE-AE5E-E10140E04643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1581182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лилиния: Фигура 10">
            <a:extLst>
              <a:ext uri="{FF2B5EF4-FFF2-40B4-BE49-F238E27FC236}">
                <a16:creationId xmlns:a16="http://schemas.microsoft.com/office/drawing/2014/main" xmlns="" id="{ADFAE2CB-0EAD-E788-FCB7-FB12F69391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endParaRPr lang="ru-RU" noProof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58952" y="758952"/>
            <a:ext cx="3932237" cy="1524662"/>
          </a:xfrm>
        </p:spPr>
        <p:txBody>
          <a:bodyPr rtlCol="0" anchor="b"/>
          <a:lstStyle>
            <a:lvl1pPr>
              <a:lnSpc>
                <a:spcPct val="100000"/>
              </a:lnSpc>
              <a:defRPr sz="3200"/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48F63A3B-78C7-47BE-AE5E-E10140E04643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758952" y="2286000"/>
            <a:ext cx="3932237" cy="3567086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dirty="0"/>
              <a:t>Текст слайда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5183187" y="741459"/>
            <a:ext cx="6242839" cy="5119592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2745005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лилиния: фигура 10">
            <a:extLst>
              <a:ext uri="{FF2B5EF4-FFF2-40B4-BE49-F238E27FC236}">
                <a16:creationId xmlns:a16="http://schemas.microsoft.com/office/drawing/2014/main" xmlns="" id="{CAA6B609-D718-DB49-892F-7E49376CC9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endParaRPr lang="en-US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60938" y="755372"/>
            <a:ext cx="3931920" cy="1527048"/>
          </a:xfrm>
        </p:spPr>
        <p:txBody>
          <a:bodyPr rtlCol="0" anchor="b"/>
          <a:lstStyle>
            <a:lvl1pPr>
              <a:lnSpc>
                <a:spcPct val="100000"/>
              </a:lnSpc>
              <a:defRPr sz="3200"/>
            </a:lvl1pPr>
          </a:lstStyle>
          <a:p>
            <a:pPr rtl="0"/>
            <a:r>
              <a:rPr lang="ru"/>
              <a:t>Заголовок слайда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760938" y="2286001"/>
            <a:ext cx="3931920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"/>
              <a:t>Текст слайда</a:t>
            </a:r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262700" y="987425"/>
            <a:ext cx="6172200" cy="487362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"/>
              <a:t>Щелкните, чтобы добавить рисунок</a:t>
            </a:r>
          </a:p>
        </p:txBody>
      </p:sp>
    </p:spTree>
    <p:extLst>
      <p:ext uri="{BB962C8B-B14F-4D97-AF65-F5344CB8AC3E}">
        <p14:creationId xmlns:p14="http://schemas.microsoft.com/office/powerpoint/2010/main" xmlns="" val="223467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438475" y="457199"/>
            <a:ext cx="987552" cy="244503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accent6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8952" y="731520"/>
            <a:ext cx="10671048" cy="1362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80" r:id="rId3"/>
    <p:sldLayoutId id="2147483653" r:id="rId4"/>
    <p:sldLayoutId id="2147483668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1" r:id="rId11"/>
    <p:sldLayoutId id="2147483692" r:id="rId12"/>
    <p:sldLayoutId id="2147483676" r:id="rId13"/>
    <p:sldLayoutId id="2147483656" r:id="rId14"/>
    <p:sldLayoutId id="2147483657" r:id="rId15"/>
    <p:sldLayoutId id="2147483658" r:id="rId16"/>
    <p:sldLayoutId id="2147483659" r:id="rId17"/>
  </p:sldLayoutIdLst>
  <p:hf hdr="0" ft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sz="38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07FF65-A536-F639-8591-ED024C223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8795" y="810227"/>
            <a:ext cx="5794409" cy="3831221"/>
          </a:xfrm>
        </p:spPr>
        <p:txBody>
          <a:bodyPr rtlCol="0" anchor="ctr"/>
          <a:lstStyle/>
          <a:p>
            <a:pPr rtl="0"/>
            <a:r>
              <a:rPr lang="ru" dirty="0"/>
              <a:t>Базовая презентация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17BD2F5-D3A3-47F2-8EC6-008ED70D2C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0CD16BD-D1B2-402A-9526-D73863CF7D5D}"/>
              </a:ext>
            </a:extLst>
          </p:cNvPr>
          <p:cNvSpPr/>
          <p:nvPr/>
        </p:nvSpPr>
        <p:spPr>
          <a:xfrm>
            <a:off x="9331" y="0"/>
            <a:ext cx="12192000" cy="6960638"/>
          </a:xfrm>
          <a:prstGeom prst="rect">
            <a:avLst/>
          </a:prstGeom>
          <a:solidFill>
            <a:schemeClr val="accent3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Google Shape;60;p14">
            <a:extLst>
              <a:ext uri="{FF2B5EF4-FFF2-40B4-BE49-F238E27FC236}">
                <a16:creationId xmlns:a16="http://schemas.microsoft.com/office/drawing/2014/main" xmlns="" id="{B5F5D45A-66EF-4EB0-A9C2-59671283E9D2}"/>
              </a:ext>
            </a:extLst>
          </p:cNvPr>
          <p:cNvSpPr txBox="1">
            <a:spLocks/>
          </p:cNvSpPr>
          <p:nvPr/>
        </p:nvSpPr>
        <p:spPr>
          <a:xfrm>
            <a:off x="1197768" y="1561469"/>
            <a:ext cx="9976856" cy="2460999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 cap="all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rgbClr val="202C8F"/>
                </a:solidFill>
              </a:rPr>
              <a:t>Психологическая арт-мастерская «Общение через творчество»</a:t>
            </a:r>
            <a:br>
              <a:rPr lang="ru-RU" dirty="0">
                <a:solidFill>
                  <a:srgbClr val="202C8F"/>
                </a:solidFill>
              </a:rPr>
            </a:br>
            <a:endParaRPr lang="ru-RU" dirty="0">
              <a:solidFill>
                <a:srgbClr val="202C8F"/>
              </a:solidFill>
            </a:endParaRPr>
          </a:p>
        </p:txBody>
      </p:sp>
      <p:sp>
        <p:nvSpPr>
          <p:cNvPr id="6" name="Google Shape;61;p14">
            <a:extLst>
              <a:ext uri="{FF2B5EF4-FFF2-40B4-BE49-F238E27FC236}">
                <a16:creationId xmlns:a16="http://schemas.microsoft.com/office/drawing/2014/main" xmlns="" id="{AEFDD279-09C1-442E-AB15-18D8639EBCB0}"/>
              </a:ext>
            </a:extLst>
          </p:cNvPr>
          <p:cNvSpPr txBox="1">
            <a:spLocks/>
          </p:cNvSpPr>
          <p:nvPr/>
        </p:nvSpPr>
        <p:spPr>
          <a:xfrm>
            <a:off x="1925896" y="4373836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3200" b="1" dirty="0">
                <a:solidFill>
                  <a:srgbClr val="202C8F"/>
                </a:solidFill>
              </a:rPr>
              <a:t>ФГБОУ ВО «МГУ им. Н. П. Огарёва»</a:t>
            </a:r>
          </a:p>
        </p:txBody>
      </p:sp>
      <p:sp>
        <p:nvSpPr>
          <p:cNvPr id="7" name="Google Shape;62;p14">
            <a:extLst>
              <a:ext uri="{FF2B5EF4-FFF2-40B4-BE49-F238E27FC236}">
                <a16:creationId xmlns:a16="http://schemas.microsoft.com/office/drawing/2014/main" xmlns="" id="{DFBFA8BA-C1E2-454C-922B-9F85E25ADC68}"/>
              </a:ext>
            </a:extLst>
          </p:cNvPr>
          <p:cNvSpPr txBox="1">
            <a:spLocks/>
          </p:cNvSpPr>
          <p:nvPr/>
        </p:nvSpPr>
        <p:spPr>
          <a:xfrm>
            <a:off x="0" y="5583936"/>
            <a:ext cx="121920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3600" b="1" dirty="0">
                <a:solidFill>
                  <a:srgbClr val="202C8F"/>
                </a:solidFill>
              </a:rPr>
              <a:t>Инициативная разработка</a:t>
            </a:r>
          </a:p>
        </p:txBody>
      </p:sp>
    </p:spTree>
    <p:extLst>
      <p:ext uri="{BB962C8B-B14F-4D97-AF65-F5344CB8AC3E}">
        <p14:creationId xmlns:p14="http://schemas.microsoft.com/office/powerpoint/2010/main" xmlns="" val="220243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8B8FD4-629B-4012-90C8-39521722B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208" y="457198"/>
            <a:ext cx="9386596" cy="742135"/>
          </a:xfrm>
        </p:spPr>
        <p:txBody>
          <a:bodyPr/>
          <a:lstStyle/>
          <a:p>
            <a:r>
              <a:rPr lang="ru-RU" dirty="0"/>
              <a:t>Пользователь и проблема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47C71A5-F40B-4ACF-AF6F-ED3BBB95123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108364" y="1863133"/>
            <a:ext cx="6903076" cy="1382643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Наши пользователи </a:t>
            </a:r>
            <a:r>
              <a:rPr lang="ru-RU" dirty="0">
                <a:solidFill>
                  <a:schemeClr val="tx1"/>
                </a:solidFill>
              </a:rPr>
              <a:t>– </a:t>
            </a:r>
            <a:r>
              <a:rPr lang="ru-RU" b="1" dirty="0" smtClean="0">
                <a:solidFill>
                  <a:srgbClr val="3494BA"/>
                </a:solidFill>
              </a:rPr>
              <a:t>студенты ФГБОУ ВО «МГУ им. Н.П. Огарёва» в возрасте 18-20 лет.</a:t>
            </a:r>
          </a:p>
          <a:p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89C33EF6-014A-4EC6-95B8-E8C71D8233D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A6ED3B5-6B5F-42D0-AAF5-300075400B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8F63A3B-78C7-47BE-AE5E-E10140E04643}" type="slidenum">
              <a:rPr lang="ru-RU" noProof="0" smtClean="0"/>
              <a:pPr rtl="0"/>
              <a:t>2</a:t>
            </a:fld>
            <a:endParaRPr lang="ru-RU" noProof="0" dirty="0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xmlns="" id="{647C71A5-F40B-4ACF-AF6F-ED3BBB951237}"/>
              </a:ext>
            </a:extLst>
          </p:cNvPr>
          <p:cNvSpPr txBox="1">
            <a:spLocks/>
          </p:cNvSpPr>
          <p:nvPr/>
        </p:nvSpPr>
        <p:spPr>
          <a:xfrm>
            <a:off x="1365943" y="3405189"/>
            <a:ext cx="6050858" cy="1450109"/>
          </a:xfrm>
          <a:prstGeom prst="flowChartTerminator">
            <a:avLst/>
          </a:prstGeom>
          <a:solidFill>
            <a:srgbClr val="3494BA"/>
          </a:solidFill>
          <a:ln>
            <a:solidFill>
              <a:srgbClr val="3494BA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0" rIns="91440" bIns="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347472" indent="-347472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685800" indent="-347472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600" dirty="0" smtClean="0">
                <a:solidFill>
                  <a:schemeClr val="tx1"/>
                </a:solidFill>
              </a:rPr>
              <a:t>Проблема состоит </a:t>
            </a:r>
            <a:r>
              <a:rPr lang="ru-RU" sz="2600" b="1" dirty="0" smtClean="0">
                <a:solidFill>
                  <a:schemeClr val="tx1"/>
                </a:solidFill>
              </a:rPr>
              <a:t>в недостаточном уровне развития коммуникативных свойств личности студентов</a:t>
            </a:r>
            <a:r>
              <a:rPr lang="ru-RU" sz="2600" dirty="0" smtClean="0">
                <a:solidFill>
                  <a:schemeClr val="tx1"/>
                </a:solidFill>
              </a:rPr>
              <a:t>.</a:t>
            </a:r>
          </a:p>
          <a:p>
            <a:pPr algn="ctr"/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xmlns="" val="265467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60565" y="687819"/>
            <a:ext cx="7965461" cy="994164"/>
          </a:xfrm>
        </p:spPr>
        <p:txBody>
          <a:bodyPr/>
          <a:lstStyle/>
          <a:p>
            <a:r>
              <a:rPr lang="ru-RU" dirty="0"/>
              <a:t>Актуальность проблемы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3460566" y="1979756"/>
            <a:ext cx="7724670" cy="349769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/>
              <a:t>Проблема развития коммуникативных свойств студентов является актуальной, поскольку успешная коммуникация способствует повышению продуктивности учебной деятельности, помогает молодым людям адаптироваться к обучению в вузе и профессионально развиваться. </a:t>
            </a:r>
          </a:p>
          <a:p>
            <a:pPr marL="0" indent="0" algn="just">
              <a:buNone/>
            </a:pPr>
            <a:r>
              <a:rPr lang="ru-RU" sz="2400" dirty="0"/>
              <a:t>Умение устанавливать контакт с другими людьми и вести диалог, отстаивать свою позицию, владение навыками активного слушания и другие коммуникативные свойства востребованы в современном обществе и поэтому необходимы будущим специалистам.</a:t>
            </a:r>
          </a:p>
          <a:p>
            <a:pPr marL="0" indent="0" algn="just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20600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6618" y="844838"/>
            <a:ext cx="7843837" cy="1012782"/>
          </a:xfrm>
        </p:spPr>
        <p:txBody>
          <a:bodyPr/>
          <a:lstStyle/>
          <a:p>
            <a:r>
              <a:rPr lang="ru-RU" dirty="0" smtClean="0"/>
              <a:t>Характеристика выборки исследования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3"/>
          </p:nvPr>
        </p:nvSpPr>
        <p:spPr>
          <a:xfrm>
            <a:off x="914400" y="2562700"/>
            <a:ext cx="6903076" cy="3721817"/>
          </a:xfrm>
        </p:spPr>
        <p:txBody>
          <a:bodyPr>
            <a:normAutofit/>
          </a:bodyPr>
          <a:lstStyle/>
          <a:p>
            <a:pPr algn="just"/>
            <a:r>
              <a:rPr lang="ru-RU" sz="2800" b="1" dirty="0"/>
              <a:t>Объём</a:t>
            </a:r>
            <a:r>
              <a:rPr lang="ru-RU" sz="2800" dirty="0"/>
              <a:t> – </a:t>
            </a:r>
            <a:r>
              <a:rPr lang="ru-RU" sz="2800" dirty="0" smtClean="0"/>
              <a:t>90 человек (студенты 1-2 курсов, обучающиеся на гуманитарных и естественно-научных направлениях подготовки)</a:t>
            </a:r>
          </a:p>
          <a:p>
            <a:endParaRPr lang="ru-RU" sz="2800" dirty="0"/>
          </a:p>
          <a:p>
            <a:r>
              <a:rPr lang="ru-RU" sz="2800" b="1" dirty="0" smtClean="0"/>
              <a:t>Возраст</a:t>
            </a:r>
            <a:r>
              <a:rPr lang="ru-RU" sz="2800" b="1" dirty="0"/>
              <a:t>: </a:t>
            </a:r>
            <a:r>
              <a:rPr lang="ru-RU" sz="2800" dirty="0" smtClean="0"/>
              <a:t>18 </a:t>
            </a:r>
            <a:r>
              <a:rPr lang="ru-RU" sz="2800" dirty="0"/>
              <a:t>– </a:t>
            </a:r>
            <a:r>
              <a:rPr lang="ru-RU" sz="2800" dirty="0" smtClean="0"/>
              <a:t>20 лет</a:t>
            </a:r>
            <a:endParaRPr lang="ru-RU" sz="2800" dirty="0"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8F63A3B-78C7-47BE-AE5E-E10140E04643}" type="slidenum">
              <a:rPr lang="ru-RU" noProof="0" smtClean="0"/>
              <a:pPr rtl="0"/>
              <a:t>4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217709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54401" y="749654"/>
            <a:ext cx="8737600" cy="778873"/>
          </a:xfrm>
        </p:spPr>
        <p:txBody>
          <a:bodyPr/>
          <a:lstStyle/>
          <a:p>
            <a:pPr algn="ctr"/>
            <a:r>
              <a:rPr lang="ru-RU" dirty="0"/>
              <a:t>Методы исследования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1"/>
          </p:nvPr>
        </p:nvSpPr>
        <p:spPr>
          <a:xfrm>
            <a:off x="3759198" y="2490678"/>
            <a:ext cx="8155711" cy="2233233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600" dirty="0"/>
              <a:t>Тест </a:t>
            </a:r>
            <a:r>
              <a:rPr lang="ru-RU" sz="2600" dirty="0" smtClean="0"/>
              <a:t>«Коммуникативные </a:t>
            </a:r>
            <a:r>
              <a:rPr lang="ru-RU" sz="2600" dirty="0"/>
              <a:t>и организаторские склонности»»  (В. В. </a:t>
            </a:r>
            <a:r>
              <a:rPr lang="ru-RU" sz="2600" dirty="0" smtClean="0"/>
              <a:t>Синявский, В</a:t>
            </a:r>
            <a:r>
              <a:rPr lang="ru-RU" sz="2600" dirty="0"/>
              <a:t>. А. </a:t>
            </a:r>
            <a:r>
              <a:rPr lang="ru-RU" sz="2600" dirty="0" err="1"/>
              <a:t>Федоришин</a:t>
            </a:r>
            <a:r>
              <a:rPr lang="ru-RU" sz="2600" dirty="0"/>
              <a:t>)</a:t>
            </a:r>
          </a:p>
          <a:p>
            <a:pPr algn="just"/>
            <a:endParaRPr lang="ru-RU" sz="2800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738253" y="3656719"/>
            <a:ext cx="6903076" cy="1067192"/>
          </a:xfrm>
          <a:prstGeom prst="rect">
            <a:avLst/>
          </a:prstGeom>
        </p:spPr>
        <p:txBody>
          <a:bodyPr/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600" dirty="0" smtClean="0"/>
              <a:t>Тест «Оценка уровня общительности» (В. Ф. </a:t>
            </a:r>
            <a:r>
              <a:rPr lang="ru-RU" sz="2600" dirty="0" err="1" smtClean="0"/>
              <a:t>Ряховский</a:t>
            </a:r>
            <a:r>
              <a:rPr lang="ru-RU" sz="2600" dirty="0" smtClean="0"/>
              <a:t>)</a:t>
            </a:r>
          </a:p>
          <a:p>
            <a:endParaRPr lang="ru-RU" sz="2600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5560289" y="4997091"/>
            <a:ext cx="6502402" cy="3721817"/>
          </a:xfrm>
          <a:prstGeom prst="rect">
            <a:avLst/>
          </a:prstGeom>
        </p:spPr>
        <p:txBody>
          <a:bodyPr/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600" dirty="0" smtClean="0"/>
              <a:t>Тест «Диагностика уровня эмпатических способностей» (В. В. Бойко) 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xmlns="" val="126595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730A324-0737-F0DA-1F7D-10CBE06D7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749" y="5709510"/>
            <a:ext cx="11246497" cy="503511"/>
          </a:xfrm>
        </p:spPr>
        <p:txBody>
          <a:bodyPr rtlCol="0"/>
          <a:lstStyle/>
          <a:p>
            <a:pPr rtl="0"/>
            <a:r>
              <a:rPr lang="ru-RU" sz="2000" b="0" cap="none" dirty="0"/>
              <a:t>Уровень коммуникативных и организаторских способностей </a:t>
            </a:r>
            <a:r>
              <a:rPr lang="ru-RU" sz="2000" b="0" cap="none" dirty="0" smtClean="0"/>
              <a:t>испытуемых</a:t>
            </a:r>
            <a:endParaRPr lang="ru-RU" sz="2000" b="0" cap="none" dirty="0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ADC3735D-FC55-4D18-B705-569CF64B882A}"/>
              </a:ext>
            </a:extLst>
          </p:cNvPr>
          <p:cNvSpPr txBox="1">
            <a:spLocks/>
          </p:cNvSpPr>
          <p:nvPr/>
        </p:nvSpPr>
        <p:spPr>
          <a:xfrm>
            <a:off x="1076129" y="-259681"/>
            <a:ext cx="10039739" cy="1531357"/>
          </a:xfrm>
          <a:prstGeom prst="rect">
            <a:avLst/>
          </a:prstGeom>
        </p:spPr>
        <p:txBody>
          <a:bodyPr vert="horz" lIns="91440" tIns="0" rIns="91440" bIns="0" rtlCol="0" anchor="b" anchorCtr="0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 cap="all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cap="none" dirty="0" smtClean="0">
                <a:latin typeface="Times New Roman" panose="02020603050405020304" pitchFamily="18" charset="0"/>
                <a:ea typeface="Aptos"/>
              </a:rPr>
              <a:t>ТЕСТ «КОММУНИКАТИВНЫЕ И ОРГАНИЗАТОРСКИЕ СКЛОННОСТИ»           (В. В. СИНЯВСКИЙ, В. А. ФЕДОРИШИН)</a:t>
            </a:r>
            <a:endParaRPr lang="ru-RU" sz="4000" cap="none" dirty="0"/>
          </a:p>
        </p:txBody>
      </p:sp>
      <p:pic>
        <p:nvPicPr>
          <p:cNvPr id="8" name="Объект 10">
            <a:extLst>
              <a:ext uri="{FF2B5EF4-FFF2-40B4-BE49-F238E27FC236}">
                <a16:creationId xmlns:a16="http://schemas.microsoft.com/office/drawing/2014/main" xmlns="" id="{6E13FB71-448F-4164-A644-BE372D7C676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2960922" y="1634977"/>
            <a:ext cx="6270149" cy="3663379"/>
          </a:xfrm>
          <a:prstGeom prst="rect">
            <a:avLst/>
          </a:prstGeo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481627" y="3006436"/>
            <a:ext cx="2419927" cy="1345336"/>
          </a:xfrm>
          <a:prstGeom prst="rect">
            <a:avLst/>
          </a:prstGeom>
        </p:spPr>
        <p:txBody>
          <a:bodyPr>
            <a:noAutofit/>
          </a:bodyPr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dirty="0" smtClean="0">
                <a:solidFill>
                  <a:srgbClr val="156082"/>
                </a:solidFill>
              </a:rPr>
              <a:t>КС – коммуникативные склонности</a:t>
            </a:r>
            <a:endParaRPr lang="ru-RU" sz="2000" b="1" dirty="0">
              <a:solidFill>
                <a:srgbClr val="156082"/>
              </a:solidFill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9285725" y="3006436"/>
            <a:ext cx="2338142" cy="661845"/>
          </a:xfrm>
          <a:prstGeom prst="rect">
            <a:avLst/>
          </a:prstGeom>
        </p:spPr>
        <p:txBody>
          <a:bodyPr>
            <a:noAutofit/>
          </a:bodyPr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dirty="0">
                <a:solidFill>
                  <a:srgbClr val="E97132"/>
                </a:solidFill>
              </a:rPr>
              <a:t>О</a:t>
            </a:r>
            <a:r>
              <a:rPr lang="ru-RU" sz="2000" b="1" dirty="0" smtClean="0">
                <a:solidFill>
                  <a:srgbClr val="E97132"/>
                </a:solidFill>
              </a:rPr>
              <a:t>С – организаторские склонности</a:t>
            </a:r>
            <a:endParaRPr lang="ru-RU" sz="2000" b="1" dirty="0">
              <a:solidFill>
                <a:srgbClr val="E971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621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730A324-0737-F0DA-1F7D-10CBE06D7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749" y="5411602"/>
            <a:ext cx="11246497" cy="572820"/>
          </a:xfrm>
        </p:spPr>
        <p:txBody>
          <a:bodyPr rtlCol="0"/>
          <a:lstStyle/>
          <a:p>
            <a:pPr rtl="0"/>
            <a:r>
              <a:rPr lang="ru-RU" sz="2000" b="0" cap="none" dirty="0"/>
              <a:t>Уровень коммуникабельности </a:t>
            </a:r>
            <a:r>
              <a:rPr lang="ru-RU" sz="2000" b="0" cap="none" dirty="0" smtClean="0"/>
              <a:t>испытуемых</a:t>
            </a:r>
            <a:endParaRPr lang="ru-RU" sz="2000" b="0" cap="none" dirty="0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ADC3735D-FC55-4D18-B705-569CF64B882A}"/>
              </a:ext>
            </a:extLst>
          </p:cNvPr>
          <p:cNvSpPr txBox="1">
            <a:spLocks/>
          </p:cNvSpPr>
          <p:nvPr/>
        </p:nvSpPr>
        <p:spPr>
          <a:xfrm>
            <a:off x="782909" y="-382867"/>
            <a:ext cx="10643117" cy="1531357"/>
          </a:xfrm>
          <a:prstGeom prst="rect">
            <a:avLst/>
          </a:prstGeom>
        </p:spPr>
        <p:txBody>
          <a:bodyPr vert="horz" lIns="91440" tIns="0" rIns="91440" bIns="0" rtlCol="0" anchor="b" anchorCtr="0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 cap="all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cap="none" dirty="0" smtClean="0">
                <a:latin typeface="Times New Roman" panose="02020603050405020304" pitchFamily="18" charset="0"/>
                <a:ea typeface="Aptos"/>
              </a:rPr>
              <a:t>ТЕСТ </a:t>
            </a:r>
            <a:r>
              <a:rPr lang="ru-RU" sz="2000" cap="none" dirty="0">
                <a:latin typeface="Times New Roman" panose="02020603050405020304" pitchFamily="18" charset="0"/>
                <a:ea typeface="Aptos"/>
              </a:rPr>
              <a:t>«ОЦЕНКА УРОВНЯ ОБЩИТЕЛЬНОСТИ» </a:t>
            </a:r>
            <a:r>
              <a:rPr lang="ru-RU" sz="2000" cap="none" dirty="0" smtClean="0">
                <a:latin typeface="Times New Roman" panose="02020603050405020304" pitchFamily="18" charset="0"/>
                <a:ea typeface="Aptos"/>
              </a:rPr>
              <a:t>(В</a:t>
            </a:r>
            <a:r>
              <a:rPr lang="ru-RU" sz="2000" cap="none" dirty="0">
                <a:latin typeface="Times New Roman" panose="02020603050405020304" pitchFamily="18" charset="0"/>
                <a:ea typeface="Aptos"/>
              </a:rPr>
              <a:t>. Ф. </a:t>
            </a:r>
            <a:r>
              <a:rPr lang="ru-RU" sz="2000" cap="none" dirty="0" smtClean="0">
                <a:latin typeface="Times New Roman" panose="02020603050405020304" pitchFamily="18" charset="0"/>
                <a:ea typeface="Aptos"/>
              </a:rPr>
              <a:t>РЯХОВСКИЙ)</a:t>
            </a:r>
            <a:endParaRPr lang="ru-RU" sz="4000" cap="none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3216" y="1358569"/>
            <a:ext cx="8364538" cy="4201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0848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730A324-0737-F0DA-1F7D-10CBE06D7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047" y="5634865"/>
            <a:ext cx="11246497" cy="659799"/>
          </a:xfrm>
        </p:spPr>
        <p:txBody>
          <a:bodyPr rtlCol="0"/>
          <a:lstStyle/>
          <a:p>
            <a:pPr rtl="0"/>
            <a:r>
              <a:rPr lang="ru-RU" sz="2000" b="0" cap="none" dirty="0" smtClean="0"/>
              <a:t>Уровень развития эмпатических </a:t>
            </a:r>
            <a:r>
              <a:rPr lang="ru-RU" sz="2000" b="0" cap="none" dirty="0"/>
              <a:t>способностей </a:t>
            </a:r>
            <a:r>
              <a:rPr lang="ru-RU" sz="2000" b="0" cap="none" dirty="0" smtClean="0"/>
              <a:t>испытуемых</a:t>
            </a:r>
            <a:endParaRPr lang="ru-RU" sz="2000" b="0" cap="none" dirty="0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ADC3735D-FC55-4D18-B705-569CF64B882A}"/>
              </a:ext>
            </a:extLst>
          </p:cNvPr>
          <p:cNvSpPr txBox="1">
            <a:spLocks/>
          </p:cNvSpPr>
          <p:nvPr/>
        </p:nvSpPr>
        <p:spPr>
          <a:xfrm>
            <a:off x="1076127" y="-289252"/>
            <a:ext cx="10039739" cy="1531357"/>
          </a:xfrm>
          <a:prstGeom prst="rect">
            <a:avLst/>
          </a:prstGeom>
        </p:spPr>
        <p:txBody>
          <a:bodyPr vert="horz" lIns="91440" tIns="0" rIns="91440" bIns="0" rtlCol="0" anchor="b" anchorCtr="0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 cap="all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cap="none" dirty="0" smtClean="0">
                <a:latin typeface="Times New Roman" panose="02020603050405020304" pitchFamily="18" charset="0"/>
                <a:ea typeface="Aptos"/>
              </a:rPr>
              <a:t>ТЕСТ «ДИАГНОСТИКА </a:t>
            </a:r>
            <a:r>
              <a:rPr lang="ru-RU" sz="2000" cap="none" dirty="0">
                <a:latin typeface="Times New Roman" panose="02020603050405020304" pitchFamily="18" charset="0"/>
                <a:ea typeface="Aptos"/>
              </a:rPr>
              <a:t>УРОВНЯ ЭМПАТИЧЕСКИХ </a:t>
            </a:r>
            <a:r>
              <a:rPr lang="ru-RU" sz="2000" cap="none" dirty="0" smtClean="0">
                <a:latin typeface="Times New Roman" panose="02020603050405020304" pitchFamily="18" charset="0"/>
                <a:ea typeface="Aptos"/>
              </a:rPr>
              <a:t>СПОСОБНОСТЕЙ»            (В</a:t>
            </a:r>
            <a:r>
              <a:rPr lang="ru-RU" sz="2000" cap="none" dirty="0">
                <a:latin typeface="Times New Roman" panose="02020603050405020304" pitchFamily="18" charset="0"/>
                <a:ea typeface="Aptos"/>
              </a:rPr>
              <a:t>. В. БОЙКО) </a:t>
            </a:r>
            <a:endParaRPr lang="ru-RU" sz="4000" cap="none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DAEAA19-36B8-495C-AC65-3A6093B480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682" y="1435437"/>
            <a:ext cx="7352636" cy="4295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6250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BDDD6BDC-E008-6AB7-55A1-46ED9BCF054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3988310" y="1552600"/>
            <a:ext cx="7658378" cy="4195057"/>
          </a:xfrm>
        </p:spPr>
        <p:txBody>
          <a:bodyPr rtlCol="0">
            <a:noAutofit/>
          </a:bodyPr>
          <a:lstStyle/>
          <a:p>
            <a:pPr algn="just"/>
            <a:r>
              <a:rPr lang="ru-RU" sz="2800" dirty="0" smtClean="0"/>
              <a:t>Студенческими советами ежегодно осуществляется работа по адаптации первокурсников, одним из аспектов которой является </a:t>
            </a:r>
            <a:r>
              <a:rPr lang="ru-RU" sz="2800" dirty="0" err="1" smtClean="0"/>
              <a:t>командообразование</a:t>
            </a:r>
            <a:r>
              <a:rPr lang="ru-RU" sz="2800" dirty="0"/>
              <a:t>.</a:t>
            </a:r>
            <a:endParaRPr lang="ru-RU" sz="2800" dirty="0" smtClean="0"/>
          </a:p>
          <a:p>
            <a:pPr algn="just"/>
            <a:r>
              <a:rPr lang="ru-RU" sz="2800" dirty="0" smtClean="0"/>
              <a:t>На </a:t>
            </a:r>
            <a:r>
              <a:rPr lang="ru-RU" sz="2800" dirty="0"/>
              <a:t>базе Психологической службы университета периодически проводятся тренинги, направленные на преодоление коммуникативных трудностей у студентов, однако для </a:t>
            </a:r>
            <a:r>
              <a:rPr lang="ru-RU" sz="2800" dirty="0" smtClean="0"/>
              <a:t>решения заявленной проблемы этого недостаточно. </a:t>
            </a:r>
            <a:endParaRPr lang="ru-RU" sz="2800" dirty="0"/>
          </a:p>
        </p:txBody>
      </p:sp>
      <p:sp>
        <p:nvSpPr>
          <p:cNvPr id="5" name="Google Shape;73;p16">
            <a:extLst>
              <a:ext uri="{FF2B5EF4-FFF2-40B4-BE49-F238E27FC236}">
                <a16:creationId xmlns:a16="http://schemas.microsoft.com/office/drawing/2014/main" xmlns="" id="{CAE5C99D-1F7D-45FA-A26A-40411CF817A4}"/>
              </a:ext>
            </a:extLst>
          </p:cNvPr>
          <p:cNvSpPr txBox="1">
            <a:spLocks/>
          </p:cNvSpPr>
          <p:nvPr/>
        </p:nvSpPr>
        <p:spPr>
          <a:xfrm>
            <a:off x="3442997" y="563611"/>
            <a:ext cx="8749004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 fontScale="825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 cap="all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dirty="0"/>
              <a:t>Как уже решается проблема</a:t>
            </a:r>
          </a:p>
        </p:txBody>
      </p:sp>
    </p:spTree>
    <p:extLst>
      <p:ext uri="{BB962C8B-B14F-4D97-AF65-F5344CB8AC3E}">
        <p14:creationId xmlns:p14="http://schemas.microsoft.com/office/powerpoint/2010/main" xmlns="" val="113171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5764" y="891020"/>
            <a:ext cx="9875463" cy="999746"/>
          </a:xfrm>
        </p:spPr>
        <p:txBody>
          <a:bodyPr/>
          <a:lstStyle/>
          <a:p>
            <a:pPr algn="ctr"/>
            <a:r>
              <a:rPr lang="ru-RU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2800" cap="none" dirty="0">
                <a:latin typeface="Arial" panose="020B0604020202020204" pitchFamily="34" charset="0"/>
                <a:cs typeface="Arial" panose="020B0604020202020204" pitchFamily="34" charset="0"/>
              </a:rPr>
              <a:t>базе МГУ им. Н. П. </a:t>
            </a:r>
            <a:r>
              <a:rPr lang="ru-RU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Огарёва существует арт-клуб «Мир идей»</a:t>
            </a:r>
            <a:endParaRPr lang="ru-RU" sz="28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0" y="2478519"/>
            <a:ext cx="12192000" cy="6618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smtClean="0"/>
              <a:t>Направления работы арт-клуба </a:t>
            </a:r>
            <a:endParaRPr lang="ru-RU" sz="3200" dirty="0"/>
          </a:p>
        </p:txBody>
      </p:sp>
      <p:cxnSp>
        <p:nvCxnSpPr>
          <p:cNvPr id="7" name="Прямая со стрелкой 6"/>
          <p:cNvCxnSpPr>
            <a:endCxn id="10" idx="0"/>
          </p:cNvCxnSpPr>
          <p:nvPr/>
        </p:nvCxnSpPr>
        <p:spPr>
          <a:xfrm flipH="1">
            <a:off x="1955989" y="2940058"/>
            <a:ext cx="1519223" cy="516695"/>
          </a:xfrm>
          <a:prstGeom prst="straightConnector1">
            <a:avLst/>
          </a:prstGeom>
          <a:ln w="38100">
            <a:solidFill>
              <a:srgbClr val="D2D592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Объект 2"/>
          <p:cNvSpPr>
            <a:spLocks noGrp="1"/>
          </p:cNvSpPr>
          <p:nvPr>
            <p:ph sz="half" idx="2"/>
          </p:nvPr>
        </p:nvSpPr>
        <p:spPr>
          <a:xfrm>
            <a:off x="2549614" y="5141115"/>
            <a:ext cx="3038764" cy="6618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err="1" smtClean="0"/>
              <a:t>Маскотерапия</a:t>
            </a:r>
            <a:endParaRPr lang="ru-RU" sz="3200" dirty="0"/>
          </a:p>
        </p:txBody>
      </p:sp>
      <p:sp>
        <p:nvSpPr>
          <p:cNvPr id="9" name="Объект 2"/>
          <p:cNvSpPr>
            <a:spLocks noGrp="1"/>
          </p:cNvSpPr>
          <p:nvPr>
            <p:ph sz="half" idx="2"/>
          </p:nvPr>
        </p:nvSpPr>
        <p:spPr>
          <a:xfrm>
            <a:off x="1464088" y="4362538"/>
            <a:ext cx="2960004" cy="6618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err="1" smtClean="0"/>
              <a:t>Куклотерапия</a:t>
            </a:r>
            <a:endParaRPr lang="ru-RU" sz="3200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2"/>
          </p:nvPr>
        </p:nvSpPr>
        <p:spPr>
          <a:xfrm>
            <a:off x="279589" y="3456753"/>
            <a:ext cx="3352800" cy="6618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err="1" smtClean="0"/>
              <a:t>Изотерапия</a:t>
            </a:r>
            <a:endParaRPr lang="ru-RU" sz="3200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2"/>
          </p:nvPr>
        </p:nvSpPr>
        <p:spPr>
          <a:xfrm>
            <a:off x="8176159" y="4372591"/>
            <a:ext cx="2618509" cy="661845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3200" dirty="0" err="1" smtClean="0"/>
              <a:t>Сказкотерапия</a:t>
            </a:r>
            <a:endParaRPr lang="ru-RU" sz="3200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2"/>
          </p:nvPr>
        </p:nvSpPr>
        <p:spPr>
          <a:xfrm>
            <a:off x="8476047" y="3456753"/>
            <a:ext cx="3361786" cy="6618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err="1" smtClean="0"/>
              <a:t>Танцетерапия</a:t>
            </a:r>
            <a:endParaRPr lang="ru-RU" sz="3200" dirty="0"/>
          </a:p>
        </p:txBody>
      </p:sp>
      <p:cxnSp>
        <p:nvCxnSpPr>
          <p:cNvPr id="17" name="Прямая со стрелкой 16"/>
          <p:cNvCxnSpPr>
            <a:endCxn id="12" idx="0"/>
          </p:cNvCxnSpPr>
          <p:nvPr/>
        </p:nvCxnSpPr>
        <p:spPr>
          <a:xfrm>
            <a:off x="8857673" y="2911684"/>
            <a:ext cx="1299267" cy="545069"/>
          </a:xfrm>
          <a:prstGeom prst="straightConnector1">
            <a:avLst/>
          </a:prstGeom>
          <a:ln w="38100">
            <a:solidFill>
              <a:srgbClr val="D2D592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endCxn id="9" idx="0"/>
          </p:cNvCxnSpPr>
          <p:nvPr/>
        </p:nvCxnSpPr>
        <p:spPr>
          <a:xfrm flipH="1">
            <a:off x="2944090" y="3140364"/>
            <a:ext cx="1434483" cy="1222174"/>
          </a:xfrm>
          <a:prstGeom prst="straightConnector1">
            <a:avLst/>
          </a:prstGeom>
          <a:ln w="38100">
            <a:solidFill>
              <a:srgbClr val="D2D592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endCxn id="11" idx="0"/>
          </p:cNvCxnSpPr>
          <p:nvPr/>
        </p:nvCxnSpPr>
        <p:spPr>
          <a:xfrm>
            <a:off x="7954312" y="3194325"/>
            <a:ext cx="1531102" cy="1178266"/>
          </a:xfrm>
          <a:prstGeom prst="straightConnector1">
            <a:avLst/>
          </a:prstGeom>
          <a:ln w="38100">
            <a:solidFill>
              <a:srgbClr val="D2D592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endCxn id="15" idx="0"/>
          </p:cNvCxnSpPr>
          <p:nvPr/>
        </p:nvCxnSpPr>
        <p:spPr>
          <a:xfrm>
            <a:off x="6877941" y="3198405"/>
            <a:ext cx="1362953" cy="1942709"/>
          </a:xfrm>
          <a:prstGeom prst="straightConnector1">
            <a:avLst/>
          </a:prstGeom>
          <a:ln w="38100">
            <a:solidFill>
              <a:srgbClr val="D2D592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Объект 2"/>
          <p:cNvSpPr>
            <a:spLocks noGrp="1"/>
          </p:cNvSpPr>
          <p:nvPr>
            <p:ph sz="half" idx="2"/>
          </p:nvPr>
        </p:nvSpPr>
        <p:spPr>
          <a:xfrm>
            <a:off x="4615998" y="5909637"/>
            <a:ext cx="2960004" cy="6618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smtClean="0"/>
              <a:t>Музыкотерапия</a:t>
            </a:r>
            <a:endParaRPr lang="ru-RU" sz="3200" dirty="0"/>
          </a:p>
        </p:txBody>
      </p:sp>
      <p:sp>
        <p:nvSpPr>
          <p:cNvPr id="15" name="Объект 2"/>
          <p:cNvSpPr>
            <a:spLocks noGrp="1"/>
          </p:cNvSpPr>
          <p:nvPr>
            <p:ph sz="half" idx="2"/>
          </p:nvPr>
        </p:nvSpPr>
        <p:spPr>
          <a:xfrm>
            <a:off x="6760892" y="5141114"/>
            <a:ext cx="2960004" cy="6618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err="1" smtClean="0"/>
              <a:t>Кинотерапия</a:t>
            </a:r>
            <a:endParaRPr lang="ru-RU" sz="3200" dirty="0"/>
          </a:p>
        </p:txBody>
      </p:sp>
      <p:cxnSp>
        <p:nvCxnSpPr>
          <p:cNvPr id="19" name="Прямая со стрелкой 18"/>
          <p:cNvCxnSpPr/>
          <p:nvPr/>
        </p:nvCxnSpPr>
        <p:spPr>
          <a:xfrm flipH="1">
            <a:off x="4221396" y="3198405"/>
            <a:ext cx="1176543" cy="2095110"/>
          </a:xfrm>
          <a:prstGeom prst="straightConnector1">
            <a:avLst/>
          </a:prstGeom>
          <a:ln w="38100">
            <a:solidFill>
              <a:srgbClr val="D2D592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3" idx="2"/>
            <a:endCxn id="14" idx="0"/>
          </p:cNvCxnSpPr>
          <p:nvPr/>
        </p:nvCxnSpPr>
        <p:spPr>
          <a:xfrm>
            <a:off x="6096000" y="3140364"/>
            <a:ext cx="0" cy="2769273"/>
          </a:xfrm>
          <a:prstGeom prst="straightConnector1">
            <a:avLst/>
          </a:prstGeom>
          <a:ln w="38100">
            <a:solidFill>
              <a:srgbClr val="D2D592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0536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1836891" y="1911928"/>
            <a:ext cx="9152815" cy="435269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600" dirty="0" smtClean="0"/>
              <a:t>Занятия арт-клуба проходят в помещениях, закреплённых за Психологической службой вуза. Однако институты и факультеты университета располагаются в разных </a:t>
            </a:r>
            <a:r>
              <a:rPr lang="ru-RU" sz="2600" smtClean="0"/>
              <a:t>частях </a:t>
            </a:r>
            <a:r>
              <a:rPr lang="ru-RU" sz="2600" smtClean="0"/>
              <a:t/>
            </a:r>
            <a:br>
              <a:rPr lang="ru-RU" sz="2600" smtClean="0"/>
            </a:br>
            <a:r>
              <a:rPr lang="ru-RU" sz="2600" smtClean="0"/>
              <a:t>г. Саранск</a:t>
            </a:r>
            <a:r>
              <a:rPr lang="ru-RU" sz="2600" dirty="0" smtClean="0"/>
              <a:t>, а также в г. Рузаевка и в различных районах Республики Мордовия. Поэтому не все студенты, желающие принять участие в работе арт-клуба (равно как и посетить тренинги общения), могут это сделать. 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xmlns="" val="152528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8A34A6-22BC-27A4-2C79-EE98A4943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30" y="0"/>
            <a:ext cx="7796464" cy="1222385"/>
          </a:xfrm>
        </p:spPr>
        <p:txBody>
          <a:bodyPr rtlCol="0"/>
          <a:lstStyle/>
          <a:p>
            <a:pPr rtl="0"/>
            <a:r>
              <a:rPr lang="ru-RU" dirty="0"/>
              <a:t>Решение</a:t>
            </a:r>
          </a:p>
        </p:txBody>
      </p:sp>
      <p:sp>
        <p:nvSpPr>
          <p:cNvPr id="16" name="Объект 4">
            <a:extLst>
              <a:ext uri="{FF2B5EF4-FFF2-40B4-BE49-F238E27FC236}">
                <a16:creationId xmlns:a16="http://schemas.microsoft.com/office/drawing/2014/main" xmlns="" id="{AEF9954A-E263-8A7E-58B1-4D03F7D1BD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6530" y="1820757"/>
            <a:ext cx="7128588" cy="3720337"/>
          </a:xfrm>
        </p:spPr>
        <p:txBody>
          <a:bodyPr rtlCol="0">
            <a:normAutofit lnSpcReduction="10000"/>
          </a:bodyPr>
          <a:lstStyle/>
          <a:p>
            <a:pPr algn="just" rtl="0"/>
            <a:r>
              <a:rPr lang="ru-RU" sz="2800" dirty="0"/>
              <a:t>Развитие </a:t>
            </a:r>
            <a:r>
              <a:rPr lang="ru-RU" sz="2800" dirty="0" smtClean="0"/>
              <a:t>коммуникативных свойств </a:t>
            </a:r>
            <a:r>
              <a:rPr lang="ru-RU" sz="2800" dirty="0"/>
              <a:t>не менее, чем у 150 студентов ФГБОУ ВО «НИ МГУ им. Н. П. Огарёва» 18-20 лет посредством создания </a:t>
            </a:r>
            <a:r>
              <a:rPr lang="ru-RU" sz="2800" dirty="0" smtClean="0"/>
              <a:t>мобильной психологической </a:t>
            </a:r>
            <a:r>
              <a:rPr lang="ru-RU" sz="2800" dirty="0"/>
              <a:t>арт-мастерской «Общение через творчество» и реализации на </a:t>
            </a:r>
            <a:r>
              <a:rPr lang="ru-RU" sz="2800" dirty="0" smtClean="0"/>
              <a:t>её </a:t>
            </a:r>
            <a:r>
              <a:rPr lang="ru-RU" sz="2800" dirty="0"/>
              <a:t>базе программы тренинговых занятий с элементами арт-терапии в период с июня 2026 года по апрель 2027 года. </a:t>
            </a:r>
          </a:p>
        </p:txBody>
      </p:sp>
    </p:spTree>
    <p:extLst>
      <p:ext uri="{BB962C8B-B14F-4D97-AF65-F5344CB8AC3E}">
        <p14:creationId xmlns:p14="http://schemas.microsoft.com/office/powerpoint/2010/main" xmlns="" val="246859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1D9E286-5043-45CE-A637-386761264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186" y="-334794"/>
            <a:ext cx="10511627" cy="1012785"/>
          </a:xfrm>
        </p:spPr>
        <p:txBody>
          <a:bodyPr/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Команда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1E3B95C7-7B39-491B-9937-E21315D0926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1940767" y="859081"/>
            <a:ext cx="2695806" cy="35944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5BDA7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Объект 5">
            <a:extLst>
              <a:ext uri="{FF2B5EF4-FFF2-40B4-BE49-F238E27FC236}">
                <a16:creationId xmlns:a16="http://schemas.microsoft.com/office/drawing/2014/main" xmlns="" id="{D6A27242-1330-47B2-A650-51A01FA370FB}"/>
              </a:ext>
            </a:extLst>
          </p:cNvPr>
          <p:cNvSpPr txBox="1">
            <a:spLocks/>
          </p:cNvSpPr>
          <p:nvPr/>
        </p:nvSpPr>
        <p:spPr>
          <a:xfrm>
            <a:off x="1341373" y="4542810"/>
            <a:ext cx="3763963" cy="4143375"/>
          </a:xfrm>
          <a:prstGeom prst="rect">
            <a:avLst/>
          </a:prstGeom>
        </p:spPr>
        <p:txBody>
          <a:bodyPr rtlCol="0"/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800" dirty="0"/>
              <a:t>Студентка 3 курса направления подготовки «Психология» </a:t>
            </a:r>
          </a:p>
          <a:p>
            <a:pPr marL="0" indent="0" algn="ctr">
              <a:buNone/>
            </a:pPr>
            <a:r>
              <a:rPr lang="ru-RU" sz="1800" b="1" dirty="0"/>
              <a:t>Алешина Алёна </a:t>
            </a:r>
          </a:p>
          <a:p>
            <a:pPr marL="0" indent="0" algn="ctr">
              <a:buNone/>
            </a:pPr>
            <a:r>
              <a:rPr lang="ru-RU" sz="1800" dirty="0"/>
              <a:t>Волонтер психологической службы МГУ им. Н. П. Огарева</a:t>
            </a:r>
          </a:p>
          <a:p>
            <a:pPr marL="0" indent="0" algn="ctr">
              <a:buNone/>
            </a:pPr>
            <a:r>
              <a:rPr lang="ru-RU" sz="1800" dirty="0"/>
              <a:t>Участник клуба «</a:t>
            </a:r>
            <a:r>
              <a:rPr lang="ru-RU" sz="1800" dirty="0" err="1"/>
              <a:t>Псифактор</a:t>
            </a:r>
            <a:r>
              <a:rPr lang="ru-RU" sz="1800" dirty="0"/>
              <a:t>»</a:t>
            </a:r>
          </a:p>
          <a:p>
            <a:pPr marL="0" indent="0" algn="ctr">
              <a:buNone/>
            </a:pPr>
            <a:r>
              <a:rPr lang="ru-RU" sz="1800" dirty="0"/>
              <a:t>Участник СНС «</a:t>
            </a:r>
            <a:r>
              <a:rPr lang="ru-RU" sz="1800" dirty="0" err="1"/>
              <a:t>Универсия</a:t>
            </a:r>
            <a:r>
              <a:rPr lang="ru-RU" sz="1800" dirty="0"/>
              <a:t>»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F6AE53B-E044-40C8-AF8E-A8119D05C5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274" t="9327" r="4417"/>
          <a:stretch/>
        </p:blipFill>
        <p:spPr>
          <a:xfrm>
            <a:off x="7378660" y="848749"/>
            <a:ext cx="2603241" cy="36047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5BDA7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Объект 5">
            <a:extLst>
              <a:ext uri="{FF2B5EF4-FFF2-40B4-BE49-F238E27FC236}">
                <a16:creationId xmlns:a16="http://schemas.microsoft.com/office/drawing/2014/main" xmlns="" id="{C46A8E74-5DEF-4EA3-AFF9-CF80BC1173ED}"/>
              </a:ext>
            </a:extLst>
          </p:cNvPr>
          <p:cNvSpPr txBox="1">
            <a:spLocks/>
          </p:cNvSpPr>
          <p:nvPr/>
        </p:nvSpPr>
        <p:spPr>
          <a:xfrm>
            <a:off x="6798300" y="4542809"/>
            <a:ext cx="3763963" cy="4143375"/>
          </a:xfrm>
          <a:prstGeom prst="rect">
            <a:avLst/>
          </a:prstGeom>
        </p:spPr>
        <p:txBody>
          <a:bodyPr rtlCol="0"/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800" dirty="0"/>
              <a:t>Студентка 3 курса направления подготовки «Психология» </a:t>
            </a:r>
          </a:p>
          <a:p>
            <a:pPr marL="0" indent="0" algn="ctr">
              <a:buNone/>
            </a:pPr>
            <a:r>
              <a:rPr lang="ru-RU" sz="1800" b="1" dirty="0" err="1"/>
              <a:t>Кадоева</a:t>
            </a:r>
            <a:r>
              <a:rPr lang="ru-RU" sz="1800" b="1" dirty="0"/>
              <a:t> Милана </a:t>
            </a:r>
          </a:p>
          <a:p>
            <a:pPr marL="0" indent="0" algn="ctr">
              <a:buNone/>
            </a:pPr>
            <a:r>
              <a:rPr lang="ru-RU" sz="1800" dirty="0"/>
              <a:t>Волонтер психологической службы МГУ им. Н. П. Огарева</a:t>
            </a:r>
          </a:p>
          <a:p>
            <a:pPr marL="0" indent="0" algn="ctr">
              <a:buNone/>
            </a:pPr>
            <a:r>
              <a:rPr lang="ru-RU" sz="1800" dirty="0"/>
              <a:t>Участник клуба «</a:t>
            </a:r>
            <a:r>
              <a:rPr lang="ru-RU" sz="1800" dirty="0" err="1"/>
              <a:t>Псифактор</a:t>
            </a:r>
            <a:r>
              <a:rPr lang="ru-RU" sz="1800" dirty="0"/>
              <a:t>»</a:t>
            </a:r>
          </a:p>
          <a:p>
            <a:pPr marL="0" indent="0" algn="ctr">
              <a:buNone/>
            </a:pPr>
            <a:r>
              <a:rPr lang="ru-RU" sz="1800" dirty="0"/>
              <a:t>Участник СНС «</a:t>
            </a:r>
            <a:r>
              <a:rPr lang="ru-RU" sz="1800" dirty="0" err="1"/>
              <a:t>Универсия</a:t>
            </a:r>
            <a:r>
              <a:rPr lang="ru-RU" sz="1800" dirty="0"/>
              <a:t>» </a:t>
            </a:r>
          </a:p>
        </p:txBody>
      </p:sp>
    </p:spTree>
    <p:extLst>
      <p:ext uri="{BB962C8B-B14F-4D97-AF65-F5344CB8AC3E}">
        <p14:creationId xmlns:p14="http://schemas.microsoft.com/office/powerpoint/2010/main" xmlns="" val="419223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1D9E286-5043-45CE-A637-386761264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186" y="-338559"/>
            <a:ext cx="10511627" cy="1012785"/>
          </a:xfrm>
        </p:spPr>
        <p:txBody>
          <a:bodyPr/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Команда</a:t>
            </a:r>
          </a:p>
        </p:txBody>
      </p:sp>
      <p:sp>
        <p:nvSpPr>
          <p:cNvPr id="7" name="Объект 5">
            <a:extLst>
              <a:ext uri="{FF2B5EF4-FFF2-40B4-BE49-F238E27FC236}">
                <a16:creationId xmlns:a16="http://schemas.microsoft.com/office/drawing/2014/main" xmlns="" id="{D6A27242-1330-47B2-A650-51A01FA370FB}"/>
              </a:ext>
            </a:extLst>
          </p:cNvPr>
          <p:cNvSpPr txBox="1">
            <a:spLocks/>
          </p:cNvSpPr>
          <p:nvPr/>
        </p:nvSpPr>
        <p:spPr>
          <a:xfrm>
            <a:off x="1341374" y="4542810"/>
            <a:ext cx="3763963" cy="4143375"/>
          </a:xfrm>
          <a:prstGeom prst="rect">
            <a:avLst/>
          </a:prstGeom>
        </p:spPr>
        <p:txBody>
          <a:bodyPr rtlCol="0"/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800" dirty="0"/>
              <a:t>Студентка 3 курса направления подготовки «Психология» </a:t>
            </a:r>
          </a:p>
          <a:p>
            <a:pPr marL="0" indent="0" algn="ctr">
              <a:buNone/>
            </a:pPr>
            <a:r>
              <a:rPr lang="ru-RU" sz="1800" b="1" dirty="0"/>
              <a:t>Кангина Дарья</a:t>
            </a:r>
          </a:p>
          <a:p>
            <a:pPr marL="0" indent="0" algn="ctr">
              <a:buNone/>
            </a:pPr>
            <a:r>
              <a:rPr lang="ru-RU" sz="1800" dirty="0"/>
              <a:t>Волонтер психологической службы МГУ им. Н. П. Огарева</a:t>
            </a:r>
          </a:p>
          <a:p>
            <a:pPr marL="0" indent="0" algn="ctr">
              <a:buNone/>
            </a:pPr>
            <a:r>
              <a:rPr lang="ru-RU" sz="1800" dirty="0"/>
              <a:t>Участник клуба «</a:t>
            </a:r>
            <a:r>
              <a:rPr lang="ru-RU" sz="1800" dirty="0" err="1"/>
              <a:t>Псифактор</a:t>
            </a:r>
            <a:r>
              <a:rPr lang="ru-RU" sz="1800" dirty="0"/>
              <a:t>»</a:t>
            </a:r>
          </a:p>
          <a:p>
            <a:pPr marL="0" indent="0" algn="ctr">
              <a:buNone/>
            </a:pPr>
            <a:r>
              <a:rPr lang="ru-RU" sz="1800" dirty="0"/>
              <a:t>Участник СНС «</a:t>
            </a:r>
            <a:r>
              <a:rPr lang="ru-RU" sz="1800" dirty="0" err="1"/>
              <a:t>Универсия</a:t>
            </a:r>
            <a:r>
              <a:rPr lang="ru-RU" sz="1800" dirty="0"/>
              <a:t>» </a:t>
            </a:r>
          </a:p>
        </p:txBody>
      </p:sp>
      <p:sp>
        <p:nvSpPr>
          <p:cNvPr id="9" name="Объект 5">
            <a:extLst>
              <a:ext uri="{FF2B5EF4-FFF2-40B4-BE49-F238E27FC236}">
                <a16:creationId xmlns:a16="http://schemas.microsoft.com/office/drawing/2014/main" xmlns="" id="{C46A8E74-5DEF-4EA3-AFF9-CF80BC1173ED}"/>
              </a:ext>
            </a:extLst>
          </p:cNvPr>
          <p:cNvSpPr txBox="1">
            <a:spLocks/>
          </p:cNvSpPr>
          <p:nvPr/>
        </p:nvSpPr>
        <p:spPr>
          <a:xfrm>
            <a:off x="6798300" y="4542809"/>
            <a:ext cx="3763963" cy="4143375"/>
          </a:xfrm>
          <a:prstGeom prst="rect">
            <a:avLst/>
          </a:prstGeom>
        </p:spPr>
        <p:txBody>
          <a:bodyPr rtlCol="0"/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800" dirty="0"/>
              <a:t>Студентка 3 курса направления подготовки «Психология» </a:t>
            </a:r>
          </a:p>
          <a:p>
            <a:pPr marL="0" indent="0" algn="ctr">
              <a:buNone/>
            </a:pPr>
            <a:r>
              <a:rPr lang="ru-RU" sz="1800" b="1" dirty="0"/>
              <a:t>Киреева Юлия</a:t>
            </a:r>
          </a:p>
          <a:p>
            <a:pPr marL="0" indent="0" algn="ctr">
              <a:buNone/>
            </a:pPr>
            <a:r>
              <a:rPr lang="ru-RU" sz="1800" dirty="0"/>
              <a:t>Волонтер психологической службы МГУ им. Н. П. Огарева</a:t>
            </a:r>
          </a:p>
          <a:p>
            <a:pPr marL="0" indent="0" algn="ctr">
              <a:buNone/>
            </a:pPr>
            <a:r>
              <a:rPr lang="ru-RU" sz="1800" dirty="0"/>
              <a:t>Участник клуба «</a:t>
            </a:r>
            <a:r>
              <a:rPr lang="ru-RU" sz="1800" dirty="0" err="1"/>
              <a:t>Псифактор</a:t>
            </a:r>
            <a:r>
              <a:rPr lang="ru-RU" sz="1800" dirty="0"/>
              <a:t>»</a:t>
            </a:r>
          </a:p>
          <a:p>
            <a:pPr marL="0" indent="0" algn="ctr">
              <a:buNone/>
            </a:pPr>
            <a:r>
              <a:rPr lang="ru-RU" sz="1800" dirty="0"/>
              <a:t>Участник СНС «</a:t>
            </a:r>
            <a:r>
              <a:rPr lang="ru-RU" sz="1800" dirty="0" err="1"/>
              <a:t>Универсия</a:t>
            </a:r>
            <a:r>
              <a:rPr lang="ru-RU" sz="1800" dirty="0"/>
              <a:t>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BEB9E1E-98E0-4893-8603-60251D163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030" y="856697"/>
            <a:ext cx="2695807" cy="35944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5BDA7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8F80EF23-0813-45EC-AC06-B2ED7A19C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2378" y="856698"/>
            <a:ext cx="2695806" cy="35944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5BDA7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92226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09D22C5-0C9E-B582-A8FE-B45E70A01E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3103" y="1376163"/>
            <a:ext cx="5715000" cy="2727709"/>
          </a:xfrm>
        </p:spPr>
        <p:txBody>
          <a:bodyPr rtlCol="0"/>
          <a:lstStyle/>
          <a:p>
            <a:pPr rtl="0"/>
            <a:r>
              <a:rPr lang="ru" sz="4800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xmlns="" val="197317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ользовательская">
  <a:themeElements>
    <a:clrScheme name="Синий и зеленый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eometric color block_Win32_SL_v14" id="{59749740-91A0-46B8-82A8-B436C7A8A142}" vid="{B3F8D047-377B-4FC8-B21C-47530C6DE3AB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7FA76D1-3C6D-40BC-A42D-496B6EDE8B8C}">
  <ds:schemaRefs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230e9df3-be65-4c73-a93b-d1236ebd677e"/>
    <ds:schemaRef ds:uri="http://purl.org/dc/terms/"/>
    <ds:schemaRef ds:uri="16c05727-aa75-4e4a-9b5f-8a80a1165891"/>
    <ds:schemaRef ds:uri="http://purl.org/dc/elements/1.1/"/>
    <ds:schemaRef ds:uri="71af3243-3dd4-4a8d-8c0d-dd76da1f02a5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D7B7F6F-2C08-4296-B7AB-C2C3F42192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E99543C-82E8-4821-93BD-5A60BEB423E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545</Words>
  <Application>Microsoft Office PowerPoint</Application>
  <PresentationFormat>Произвольный</PresentationFormat>
  <Paragraphs>66</Paragraphs>
  <Slides>15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Пользовательская</vt:lpstr>
      <vt:lpstr>Базовая презентация</vt:lpstr>
      <vt:lpstr>Пользователь и проблема</vt:lpstr>
      <vt:lpstr>Актуальность проблемы</vt:lpstr>
      <vt:lpstr>Характеристика выборки исследования</vt:lpstr>
      <vt:lpstr>Методы исследования</vt:lpstr>
      <vt:lpstr>Уровень коммуникативных и организаторских способностей испытуемых</vt:lpstr>
      <vt:lpstr>Уровень коммуникабельности испытуемых</vt:lpstr>
      <vt:lpstr>Уровень развития эмпатических способностей испытуемых</vt:lpstr>
      <vt:lpstr>Слайд 9</vt:lpstr>
      <vt:lpstr>На базе МГУ им. Н. П. Огарёва существует арт-клуб «Мир идей»</vt:lpstr>
      <vt:lpstr>Слайд 11</vt:lpstr>
      <vt:lpstr>Решение</vt:lpstr>
      <vt:lpstr>Команда</vt:lpstr>
      <vt:lpstr>Команда</vt:lpstr>
      <vt:lpstr>Спасибо за внимание!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2023-12-10T16:20:53Z</dcterms:created>
  <dcterms:modified xsi:type="dcterms:W3CDTF">2025-04-18T18:19:54Z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