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5"/>
  </p:notesMasterIdLst>
  <p:sldIdLst>
    <p:sldId id="256" r:id="rId2"/>
    <p:sldId id="258" r:id="rId3"/>
    <p:sldId id="271" r:id="rId4"/>
    <p:sldId id="269" r:id="rId5"/>
    <p:sldId id="280" r:id="rId6"/>
    <p:sldId id="277" r:id="rId7"/>
    <p:sldId id="284" r:id="rId8"/>
    <p:sldId id="273" r:id="rId9"/>
    <p:sldId id="262" r:id="rId10"/>
    <p:sldId id="257" r:id="rId11"/>
    <p:sldId id="266" r:id="rId12"/>
    <p:sldId id="272" r:id="rId13"/>
    <p:sldId id="283" r:id="rId14"/>
  </p:sldIdLst>
  <p:sldSz cx="9144000" cy="5143500" type="screen16x9"/>
  <p:notesSz cx="6858000" cy="9144000"/>
  <p:embeddedFontLst>
    <p:embeddedFont>
      <p:font typeface="Anaheim" panose="020B0604020202020204" charset="0"/>
      <p:regular r:id="rId16"/>
      <p:bold r:id="rId17"/>
    </p:embeddedFont>
    <p:embeddedFont>
      <p:font typeface="Bebas Neue" panose="020B0604020202020204" charset="0"/>
      <p:regular r:id="rId18"/>
    </p:embeddedFont>
    <p:embeddedFont>
      <p:font typeface="Montserrat" pitchFamily="2" charset="-52"/>
      <p:regular r:id="rId19"/>
      <p:bold r:id="rId20"/>
      <p:italic r:id="rId21"/>
      <p:boldItalic r:id="rId22"/>
    </p:embeddedFont>
    <p:embeddedFont>
      <p:font typeface="Montserrat Black" pitchFamily="2" charset="-52"/>
      <p:bold r:id="rId23"/>
      <p:boldItalic r:id="rId24"/>
    </p:embeddedFont>
    <p:embeddedFont>
      <p:font typeface="Montserrat Light" pitchFamily="2" charset="-52"/>
      <p:regular r:id="rId25"/>
      <p:italic r:id="rId26"/>
    </p:embeddedFont>
    <p:embeddedFont>
      <p:font typeface="PT Sans" panose="020B0604020202020204" charset="-52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Проект" id="{26461C78-8F26-41E5-9951-38313751779C}">
          <p14:sldIdLst>
            <p14:sldId id="256"/>
            <p14:sldId id="258"/>
            <p14:sldId id="271"/>
            <p14:sldId id="269"/>
            <p14:sldId id="280"/>
            <p14:sldId id="277"/>
            <p14:sldId id="284"/>
            <p14:sldId id="273"/>
            <p14:sldId id="262"/>
            <p14:sldId id="257"/>
            <p14:sldId id="266"/>
            <p14:sldId id="27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173A"/>
    <a:srgbClr val="641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79BB761-1258-44E6-90FE-C63504A637CB}">
  <a:tblStyle styleId="{B79BB761-1258-44E6-90FE-C63504A637C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78" autoAdjust="0"/>
    <p:restoredTop sz="94660"/>
  </p:normalViewPr>
  <p:slideViewPr>
    <p:cSldViewPr snapToGrid="0">
      <p:cViewPr>
        <p:scale>
          <a:sx n="75" d="100"/>
          <a:sy n="75" d="100"/>
        </p:scale>
        <p:origin x="1526" y="6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g1734a882cf6_0_8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0" name="Google Shape;1690;g1734a882cf6_0_8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1734a882cf6_0_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9" name="Google Shape;1639;g1734a882cf6_0_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Google Shape;2061;g1734a882cf6_0_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2" name="Google Shape;2062;g1734a882cf6_0_5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g14d33840f0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5" name="Google Shape;1935;g14d33840f0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Google Shape;1834;g14ca49efd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5" name="Google Shape;1835;g14ca49efd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g1734a882cf6_0_1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5" name="Google Shape;1405;g1734a882cf6_0_1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g1734a882cf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" name="Google Shape;1255;g1734a882cf6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g1734a882cf6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8" name="Google Shape;1548;g1734a882cf6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g1734a882cf6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3" name="Google Shape;1743;g1734a882cf6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" name="Google Shape;2254;g1734a882cf6_0_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5" name="Google Shape;2255;g1734a882cf6_0_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256688"/>
            <a:ext cx="7033800" cy="219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521113"/>
            <a:ext cx="45288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4780389" y="2513201"/>
            <a:ext cx="5036265" cy="4113315"/>
            <a:chOff x="4780389" y="2513201"/>
            <a:chExt cx="5036265" cy="4113315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13" name="Google Shape;13;p2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4" name="Google Shape;14;p2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5" name="Google Shape;15;p2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16" name="Google Shape;16;p2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" name="Google Shape;17;p2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" name="Google Shape;18;p2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" name="Google Shape;19;p2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" name="Google Shape;20;p2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" name="Google Shape;21;p2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" name="Google Shape;22;p2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" name="Google Shape;23;p2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" name="Google Shape;24;p2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" name="Google Shape;25;p2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" name="Google Shape;26;p2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" name="Google Shape;27;p2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28;p2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" name="Google Shape;29;p2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" name="Google Shape;30;p2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" name="Google Shape;31;p2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" name="Google Shape;32;p2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" name="Google Shape;33;p2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" name="Google Shape;34;p2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" name="Google Shape;35;p2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" name="Google Shape;36;p2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" name="Google Shape;37;p2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" name="Google Shape;38;p2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Google Shape;39;p2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" name="Google Shape;40;p2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" name="Google Shape;41;p2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" name="Google Shape;42;p2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3" name="Google Shape;43;p2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44" name="Google Shape;44;p2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46;p2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47;p2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49;p2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50;p2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51;p2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2" name="Google Shape;52;p2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" name="Google Shape;55;p2"/>
          <p:cNvGrpSpPr/>
          <p:nvPr/>
        </p:nvGrpSpPr>
        <p:grpSpPr>
          <a:xfrm>
            <a:off x="-3382536" y="-1517162"/>
            <a:ext cx="5036265" cy="4113315"/>
            <a:chOff x="4780389" y="2513201"/>
            <a:chExt cx="5036265" cy="4113315"/>
          </a:xfrm>
        </p:grpSpPr>
        <p:grpSp>
          <p:nvGrpSpPr>
            <p:cNvPr id="56" name="Google Shape;56;p2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57" name="Google Shape;57;p2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8" name="Google Shape;58;p2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59" name="Google Shape;59;p2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60" name="Google Shape;60;p2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" name="Google Shape;61;p2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" name="Google Shape;62;p2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" name="Google Shape;63;p2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" name="Google Shape;64;p2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" name="Google Shape;65;p2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" name="Google Shape;66;p2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" name="Google Shape;67;p2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" name="Google Shape;68;p2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" name="Google Shape;69;p2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" name="Google Shape;70;p2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1" name="Google Shape;71;p2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" name="Google Shape;72;p2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" name="Google Shape;73;p2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4" name="Google Shape;74;p2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5" name="Google Shape;75;p2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6" name="Google Shape;76;p2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7" name="Google Shape;77;p2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8" name="Google Shape;78;p2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9" name="Google Shape;79;p2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" name="Google Shape;80;p2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1" name="Google Shape;81;p2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2" name="Google Shape;82;p2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3" name="Google Shape;83;p2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4" name="Google Shape;84;p2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5" name="Google Shape;85;p2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" name="Google Shape;86;p2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7" name="Google Shape;87;p2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88" name="Google Shape;88;p2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9;p2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90;p2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91;p2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92;p2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93;p2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94;p2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95;p2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96" name="Google Shape;96;p2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33" name="Google Shape;233;p6"/>
          <p:cNvGrpSpPr/>
          <p:nvPr/>
        </p:nvGrpSpPr>
        <p:grpSpPr>
          <a:xfrm>
            <a:off x="8353997" y="-383894"/>
            <a:ext cx="1346103" cy="1863890"/>
            <a:chOff x="8353997" y="-383894"/>
            <a:chExt cx="1346103" cy="1863890"/>
          </a:xfrm>
        </p:grpSpPr>
        <p:sp>
          <p:nvSpPr>
            <p:cNvPr id="234" name="Google Shape;234;p6"/>
            <p:cNvSpPr/>
            <p:nvPr/>
          </p:nvSpPr>
          <p:spPr>
            <a:xfrm rot="10515604" flipH="1">
              <a:off x="8395233" y="733291"/>
              <a:ext cx="650155" cy="721075"/>
            </a:xfrm>
            <a:custGeom>
              <a:avLst/>
              <a:gdLst/>
              <a:ahLst/>
              <a:cxnLst/>
              <a:rect l="l" t="t" r="r" b="b"/>
              <a:pathLst>
                <a:path w="26008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 rot="10515604" flipH="1">
              <a:off x="9021238" y="726016"/>
              <a:ext cx="650180" cy="721100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9" y="20743"/>
                  </a:moveTo>
                  <a:lnTo>
                    <a:pt x="24981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 rot="10515604" flipH="1">
              <a:off x="8701958" y="187502"/>
              <a:ext cx="650180" cy="721075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0" y="8102"/>
                  </a:lnTo>
                  <a:lnTo>
                    <a:pt x="1028" y="22525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 rot="10515604" flipH="1">
              <a:off x="8382677" y="-351036"/>
              <a:ext cx="650155" cy="721075"/>
            </a:xfrm>
            <a:custGeom>
              <a:avLst/>
              <a:gdLst/>
              <a:ahLst/>
              <a:cxnLst/>
              <a:rect l="l" t="t" r="r" b="b"/>
              <a:pathLst>
                <a:path w="26008" h="28845" fill="none" extrusionOk="0">
                  <a:moveTo>
                    <a:pt x="26008" y="20743"/>
                  </a:moveTo>
                  <a:lnTo>
                    <a:pt x="24980" y="6320"/>
                  </a:lnTo>
                  <a:lnTo>
                    <a:pt x="11975" y="1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2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6"/>
            <p:cNvSpPr/>
            <p:nvPr/>
          </p:nvSpPr>
          <p:spPr>
            <a:xfrm rot="10515604" flipH="1">
              <a:off x="9008685" y="-358263"/>
              <a:ext cx="650205" cy="721050"/>
            </a:xfrm>
            <a:custGeom>
              <a:avLst/>
              <a:gdLst/>
              <a:ahLst/>
              <a:cxnLst/>
              <a:rect l="l" t="t" r="r" b="b"/>
              <a:pathLst>
                <a:path w="26010" h="28844" fill="none" extrusionOk="0">
                  <a:moveTo>
                    <a:pt x="26009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 rot="10515604" flipH="1">
              <a:off x="8988035" y="-202012"/>
              <a:ext cx="57071" cy="57046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 rot="10515604" flipH="1">
              <a:off x="9613745" y="157612"/>
              <a:ext cx="57046" cy="57071"/>
            </a:xfrm>
            <a:custGeom>
              <a:avLst/>
              <a:gdLst/>
              <a:ahLst/>
              <a:cxnLst/>
              <a:rect l="l" t="t" r="r" b="b"/>
              <a:pathLst>
                <a:path w="2282" h="2283" extrusionOk="0">
                  <a:moveTo>
                    <a:pt x="1142" y="0"/>
                  </a:moveTo>
                  <a:cubicBezTo>
                    <a:pt x="512" y="0"/>
                    <a:pt x="1" y="511"/>
                    <a:pt x="1" y="1141"/>
                  </a:cubicBezTo>
                  <a:cubicBezTo>
                    <a:pt x="1" y="1771"/>
                    <a:pt x="512" y="2282"/>
                    <a:pt x="1142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0"/>
                    <a:pt x="11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 rot="10515604" flipH="1">
              <a:off x="9310934" y="707795"/>
              <a:ext cx="57021" cy="57071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2" name="Google Shape;242;p6"/>
          <p:cNvSpPr/>
          <p:nvPr/>
        </p:nvSpPr>
        <p:spPr>
          <a:xfrm rot="10515604" flipH="1">
            <a:off x="8362734" y="-200629"/>
            <a:ext cx="57046" cy="57046"/>
          </a:xfrm>
          <a:custGeom>
            <a:avLst/>
            <a:gdLst/>
            <a:ahLst/>
            <a:cxnLst/>
            <a:rect l="l" t="t" r="r" b="b"/>
            <a:pathLst>
              <a:path w="2282" h="2282" extrusionOk="0">
                <a:moveTo>
                  <a:pt x="1141" y="0"/>
                </a:moveTo>
                <a:cubicBezTo>
                  <a:pt x="511" y="0"/>
                  <a:pt x="0" y="511"/>
                  <a:pt x="0" y="1141"/>
                </a:cubicBezTo>
                <a:cubicBezTo>
                  <a:pt x="0" y="1770"/>
                  <a:pt x="511" y="2281"/>
                  <a:pt x="1141" y="2281"/>
                </a:cubicBezTo>
                <a:cubicBezTo>
                  <a:pt x="1772" y="2281"/>
                  <a:pt x="2281" y="1770"/>
                  <a:pt x="2281" y="1141"/>
                </a:cubicBezTo>
                <a:cubicBezTo>
                  <a:pt x="2281" y="511"/>
                  <a:pt x="1772" y="0"/>
                  <a:pt x="114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8"/>
          <p:cNvSpPr txBox="1">
            <a:spLocks noGrp="1"/>
          </p:cNvSpPr>
          <p:nvPr>
            <p:ph type="title"/>
          </p:nvPr>
        </p:nvSpPr>
        <p:spPr>
          <a:xfrm>
            <a:off x="943050" y="1307100"/>
            <a:ext cx="72579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336" name="Google Shape;336;p8"/>
          <p:cNvGrpSpPr/>
          <p:nvPr/>
        </p:nvGrpSpPr>
        <p:grpSpPr>
          <a:xfrm>
            <a:off x="5478864" y="2056701"/>
            <a:ext cx="5036265" cy="4113315"/>
            <a:chOff x="4780389" y="2513201"/>
            <a:chExt cx="5036265" cy="4113315"/>
          </a:xfrm>
        </p:grpSpPr>
        <p:grpSp>
          <p:nvGrpSpPr>
            <p:cNvPr id="337" name="Google Shape;337;p8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338" name="Google Shape;338;p8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39" name="Google Shape;339;p8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340" name="Google Shape;340;p8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341" name="Google Shape;341;p8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2" name="Google Shape;342;p8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3" name="Google Shape;343;p8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4" name="Google Shape;344;p8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5" name="Google Shape;345;p8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6" name="Google Shape;346;p8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7" name="Google Shape;347;p8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8" name="Google Shape;348;p8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9" name="Google Shape;349;p8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0" name="Google Shape;350;p8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1" name="Google Shape;351;p8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2" name="Google Shape;352;p8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3" name="Google Shape;353;p8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4" name="Google Shape;354;p8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5" name="Google Shape;355;p8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6" name="Google Shape;356;p8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7" name="Google Shape;357;p8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8" name="Google Shape;358;p8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9" name="Google Shape;359;p8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0" name="Google Shape;360;p8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1" name="Google Shape;361;p8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2" name="Google Shape;362;p8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3" name="Google Shape;363;p8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4" name="Google Shape;364;p8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5" name="Google Shape;365;p8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" name="Google Shape;366;p8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7" name="Google Shape;367;p8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8" name="Google Shape;368;p8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69" name="Google Shape;369;p8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" name="Google Shape;370;p8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" name="Google Shape;371;p8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" name="Google Shape;372;p8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" name="Google Shape;373;p8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8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" name="Google Shape;375;p8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" name="Google Shape;376;p8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377" name="Google Shape;377;p8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8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8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0" name="Google Shape;380;p8"/>
          <p:cNvGrpSpPr/>
          <p:nvPr/>
        </p:nvGrpSpPr>
        <p:grpSpPr>
          <a:xfrm>
            <a:off x="-128336" y="-2516262"/>
            <a:ext cx="5036265" cy="4113315"/>
            <a:chOff x="4780389" y="2513201"/>
            <a:chExt cx="5036265" cy="4113315"/>
          </a:xfrm>
        </p:grpSpPr>
        <p:grpSp>
          <p:nvGrpSpPr>
            <p:cNvPr id="381" name="Google Shape;381;p8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382" name="Google Shape;382;p8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83" name="Google Shape;383;p8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384" name="Google Shape;384;p8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385" name="Google Shape;385;p8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" name="Google Shape;386;p8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7" name="Google Shape;387;p8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8" name="Google Shape;388;p8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9" name="Google Shape;389;p8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0" name="Google Shape;390;p8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1" name="Google Shape;391;p8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2" name="Google Shape;392;p8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3" name="Google Shape;393;p8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4" name="Google Shape;394;p8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5" name="Google Shape;395;p8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6" name="Google Shape;396;p8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7" name="Google Shape;397;p8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8" name="Google Shape;398;p8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9" name="Google Shape;399;p8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0" name="Google Shape;400;p8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1" name="Google Shape;401;p8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2" name="Google Shape;402;p8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3" name="Google Shape;403;p8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4" name="Google Shape;404;p8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5" name="Google Shape;405;p8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6" name="Google Shape;406;p8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7" name="Google Shape;407;p8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8" name="Google Shape;408;p8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9" name="Google Shape;409;p8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0" name="Google Shape;410;p8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1" name="Google Shape;411;p8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2" name="Google Shape;412;p8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413" name="Google Shape;413;p8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8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" name="Google Shape;415;p8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" name="Google Shape;416;p8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" name="Google Shape;417;p8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" name="Google Shape;418;p8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" name="Google Shape;419;p8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" name="Google Shape;420;p8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21" name="Google Shape;421;p8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13"/>
          <p:cNvSpPr txBox="1">
            <a:spLocks noGrp="1"/>
          </p:cNvSpPr>
          <p:nvPr>
            <p:ph type="subTitle" idx="1"/>
          </p:nvPr>
        </p:nvSpPr>
        <p:spPr>
          <a:xfrm>
            <a:off x="5784713" y="1520950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13"/>
          <p:cNvSpPr txBox="1">
            <a:spLocks noGrp="1"/>
          </p:cNvSpPr>
          <p:nvPr>
            <p:ph type="title" idx="2" hasCustomPrompt="1"/>
          </p:nvPr>
        </p:nvSpPr>
        <p:spPr>
          <a:xfrm>
            <a:off x="890575" y="1520950"/>
            <a:ext cx="9768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0" name="Google Shape;540;p13"/>
          <p:cNvSpPr txBox="1">
            <a:spLocks noGrp="1"/>
          </p:cNvSpPr>
          <p:nvPr>
            <p:ph type="subTitle" idx="3"/>
          </p:nvPr>
        </p:nvSpPr>
        <p:spPr>
          <a:xfrm>
            <a:off x="1954644" y="1520950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1" name="Google Shape;541;p13"/>
          <p:cNvSpPr txBox="1">
            <a:spLocks noGrp="1"/>
          </p:cNvSpPr>
          <p:nvPr>
            <p:ph type="subTitle" idx="4"/>
          </p:nvPr>
        </p:nvSpPr>
        <p:spPr>
          <a:xfrm>
            <a:off x="5784713" y="2154035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13"/>
          <p:cNvSpPr txBox="1">
            <a:spLocks noGrp="1"/>
          </p:cNvSpPr>
          <p:nvPr>
            <p:ph type="title" idx="5" hasCustomPrompt="1"/>
          </p:nvPr>
        </p:nvSpPr>
        <p:spPr>
          <a:xfrm>
            <a:off x="890575" y="2154035"/>
            <a:ext cx="9768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3" name="Google Shape;543;p13"/>
          <p:cNvSpPr txBox="1">
            <a:spLocks noGrp="1"/>
          </p:cNvSpPr>
          <p:nvPr>
            <p:ph type="subTitle" idx="6"/>
          </p:nvPr>
        </p:nvSpPr>
        <p:spPr>
          <a:xfrm>
            <a:off x="1954644" y="2154035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4" name="Google Shape;544;p13"/>
          <p:cNvSpPr txBox="1">
            <a:spLocks noGrp="1"/>
          </p:cNvSpPr>
          <p:nvPr>
            <p:ph type="subTitle" idx="7"/>
          </p:nvPr>
        </p:nvSpPr>
        <p:spPr>
          <a:xfrm>
            <a:off x="5784713" y="2787120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13"/>
          <p:cNvSpPr txBox="1">
            <a:spLocks noGrp="1"/>
          </p:cNvSpPr>
          <p:nvPr>
            <p:ph type="title" idx="8" hasCustomPrompt="1"/>
          </p:nvPr>
        </p:nvSpPr>
        <p:spPr>
          <a:xfrm>
            <a:off x="890575" y="2787120"/>
            <a:ext cx="9768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6" name="Google Shape;546;p13"/>
          <p:cNvSpPr txBox="1">
            <a:spLocks noGrp="1"/>
          </p:cNvSpPr>
          <p:nvPr>
            <p:ph type="subTitle" idx="9"/>
          </p:nvPr>
        </p:nvSpPr>
        <p:spPr>
          <a:xfrm>
            <a:off x="1954644" y="2787120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7" name="Google Shape;547;p13"/>
          <p:cNvSpPr txBox="1">
            <a:spLocks noGrp="1"/>
          </p:cNvSpPr>
          <p:nvPr>
            <p:ph type="subTitle" idx="13"/>
          </p:nvPr>
        </p:nvSpPr>
        <p:spPr>
          <a:xfrm>
            <a:off x="5784713" y="3420205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8" name="Google Shape;548;p13"/>
          <p:cNvSpPr txBox="1">
            <a:spLocks noGrp="1"/>
          </p:cNvSpPr>
          <p:nvPr>
            <p:ph type="title" idx="14" hasCustomPrompt="1"/>
          </p:nvPr>
        </p:nvSpPr>
        <p:spPr>
          <a:xfrm>
            <a:off x="890575" y="3420205"/>
            <a:ext cx="9768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9" name="Google Shape;549;p13"/>
          <p:cNvSpPr txBox="1">
            <a:spLocks noGrp="1"/>
          </p:cNvSpPr>
          <p:nvPr>
            <p:ph type="subTitle" idx="15"/>
          </p:nvPr>
        </p:nvSpPr>
        <p:spPr>
          <a:xfrm>
            <a:off x="1954644" y="3420205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50" name="Google Shape;550;p13"/>
          <p:cNvSpPr txBox="1">
            <a:spLocks noGrp="1"/>
          </p:cNvSpPr>
          <p:nvPr>
            <p:ph type="subTitle" idx="16"/>
          </p:nvPr>
        </p:nvSpPr>
        <p:spPr>
          <a:xfrm>
            <a:off x="5784713" y="4053290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1" name="Google Shape;551;p13"/>
          <p:cNvSpPr txBox="1">
            <a:spLocks noGrp="1"/>
          </p:cNvSpPr>
          <p:nvPr>
            <p:ph type="title" idx="17" hasCustomPrompt="1"/>
          </p:nvPr>
        </p:nvSpPr>
        <p:spPr>
          <a:xfrm>
            <a:off x="890575" y="4053290"/>
            <a:ext cx="9768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2" name="Google Shape;552;p13"/>
          <p:cNvSpPr txBox="1">
            <a:spLocks noGrp="1"/>
          </p:cNvSpPr>
          <p:nvPr>
            <p:ph type="subTitle" idx="18"/>
          </p:nvPr>
        </p:nvSpPr>
        <p:spPr>
          <a:xfrm>
            <a:off x="1954644" y="4053290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53" name="Google Shape;553;p13"/>
          <p:cNvGrpSpPr/>
          <p:nvPr/>
        </p:nvGrpSpPr>
        <p:grpSpPr>
          <a:xfrm>
            <a:off x="-3773061" y="-978862"/>
            <a:ext cx="5036265" cy="4113315"/>
            <a:chOff x="4780389" y="2513201"/>
            <a:chExt cx="5036265" cy="4113315"/>
          </a:xfrm>
        </p:grpSpPr>
        <p:grpSp>
          <p:nvGrpSpPr>
            <p:cNvPr id="554" name="Google Shape;554;p13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555" name="Google Shape;555;p13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56" name="Google Shape;556;p13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557" name="Google Shape;557;p13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558" name="Google Shape;558;p13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" name="Google Shape;559;p13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" name="Google Shape;560;p13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1" name="Google Shape;561;p13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" name="Google Shape;562;p13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" name="Google Shape;563;p13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4" name="Google Shape;564;p13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5" name="Google Shape;565;p13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6" name="Google Shape;566;p13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7" name="Google Shape;567;p13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8" name="Google Shape;568;p13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9" name="Google Shape;569;p13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0" name="Google Shape;570;p13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1" name="Google Shape;571;p13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2" name="Google Shape;572;p13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3" name="Google Shape;573;p13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4" name="Google Shape;574;p13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5" name="Google Shape;575;p13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6" name="Google Shape;576;p13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7" name="Google Shape;577;p13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8" name="Google Shape;578;p13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9" name="Google Shape;579;p13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0" name="Google Shape;580;p13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1" name="Google Shape;581;p13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2" name="Google Shape;582;p13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3" name="Google Shape;583;p13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4" name="Google Shape;584;p13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5" name="Google Shape;585;p13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586" name="Google Shape;586;p13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" name="Google Shape;587;p13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" name="Google Shape;588;p13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" name="Google Shape;589;p13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" name="Google Shape;590;p13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" name="Google Shape;591;p13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2" name="Google Shape;592;p13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" name="Google Shape;593;p13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94" name="Google Shape;594;p13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3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3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5" name="Google Shape;625;p15"/>
          <p:cNvGrpSpPr/>
          <p:nvPr/>
        </p:nvGrpSpPr>
        <p:grpSpPr>
          <a:xfrm rot="10800000">
            <a:off x="5530217" y="3662226"/>
            <a:ext cx="3811962" cy="1913484"/>
            <a:chOff x="4673664" y="4413931"/>
            <a:chExt cx="3811962" cy="1913484"/>
          </a:xfrm>
        </p:grpSpPr>
        <p:grpSp>
          <p:nvGrpSpPr>
            <p:cNvPr id="626" name="Google Shape;626;p15"/>
            <p:cNvGrpSpPr/>
            <p:nvPr/>
          </p:nvGrpSpPr>
          <p:grpSpPr>
            <a:xfrm>
              <a:off x="4673664" y="4413931"/>
              <a:ext cx="3811962" cy="1913484"/>
              <a:chOff x="3825164" y="2626856"/>
              <a:chExt cx="3811962" cy="1913484"/>
            </a:xfrm>
          </p:grpSpPr>
          <p:sp>
            <p:nvSpPr>
              <p:cNvPr id="627" name="Google Shape;627;p15"/>
              <p:cNvSpPr/>
              <p:nvPr/>
            </p:nvSpPr>
            <p:spPr>
              <a:xfrm rot="157512">
                <a:off x="3841337" y="2720667"/>
                <a:ext cx="650192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6" fill="none" extrusionOk="0">
                    <a:moveTo>
                      <a:pt x="26009" y="20743"/>
                    </a:moveTo>
                    <a:lnTo>
                      <a:pt x="24980" y="6321"/>
                    </a:lnTo>
                    <a:lnTo>
                      <a:pt x="11975" y="0"/>
                    </a:lnTo>
                    <a:lnTo>
                      <a:pt x="0" y="8102"/>
                    </a:lnTo>
                    <a:lnTo>
                      <a:pt x="1029" y="22524"/>
                    </a:lnTo>
                    <a:lnTo>
                      <a:pt x="14032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15"/>
              <p:cNvSpPr/>
              <p:nvPr/>
            </p:nvSpPr>
            <p:spPr>
              <a:xfrm rot="157512">
                <a:off x="4467198" y="2704787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10" y="20743"/>
                    </a:moveTo>
                    <a:lnTo>
                      <a:pt x="24982" y="6322"/>
                    </a:lnTo>
                    <a:lnTo>
                      <a:pt x="11977" y="1"/>
                    </a:lnTo>
                    <a:lnTo>
                      <a:pt x="1" y="8103"/>
                    </a:lnTo>
                    <a:lnTo>
                      <a:pt x="1030" y="22525"/>
                    </a:lnTo>
                    <a:lnTo>
                      <a:pt x="14033" y="28846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5"/>
              <p:cNvSpPr/>
              <p:nvPr/>
            </p:nvSpPr>
            <p:spPr>
              <a:xfrm rot="157512">
                <a:off x="5093107" y="2688958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8" y="20743"/>
                    </a:moveTo>
                    <a:lnTo>
                      <a:pt x="24980" y="6320"/>
                    </a:lnTo>
                    <a:lnTo>
                      <a:pt x="11976" y="0"/>
                    </a:lnTo>
                    <a:lnTo>
                      <a:pt x="1" y="8102"/>
                    </a:lnTo>
                    <a:lnTo>
                      <a:pt x="1029" y="22523"/>
                    </a:lnTo>
                    <a:lnTo>
                      <a:pt x="14033" y="28844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15"/>
              <p:cNvSpPr/>
              <p:nvPr/>
            </p:nvSpPr>
            <p:spPr>
              <a:xfrm rot="157512">
                <a:off x="5718992" y="2673103"/>
                <a:ext cx="650192" cy="72106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4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0"/>
                    </a:lnTo>
                    <a:lnTo>
                      <a:pt x="0" y="8101"/>
                    </a:lnTo>
                    <a:lnTo>
                      <a:pt x="1028" y="22524"/>
                    </a:lnTo>
                    <a:lnTo>
                      <a:pt x="14033" y="28844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15"/>
              <p:cNvSpPr/>
              <p:nvPr/>
            </p:nvSpPr>
            <p:spPr>
              <a:xfrm rot="157512">
                <a:off x="6344876" y="2657223"/>
                <a:ext cx="65016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8" h="28846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5" y="1"/>
                    </a:lnTo>
                    <a:lnTo>
                      <a:pt x="0" y="8103"/>
                    </a:lnTo>
                    <a:lnTo>
                      <a:pt x="1028" y="22525"/>
                    </a:lnTo>
                    <a:lnTo>
                      <a:pt x="14032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5"/>
              <p:cNvSpPr/>
              <p:nvPr/>
            </p:nvSpPr>
            <p:spPr>
              <a:xfrm rot="157512">
                <a:off x="6970736" y="2641369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10" y="20743"/>
                    </a:moveTo>
                    <a:lnTo>
                      <a:pt x="24981" y="6321"/>
                    </a:lnTo>
                    <a:lnTo>
                      <a:pt x="11976" y="0"/>
                    </a:lnTo>
                    <a:lnTo>
                      <a:pt x="1" y="8102"/>
                    </a:lnTo>
                    <a:lnTo>
                      <a:pt x="1029" y="22524"/>
                    </a:lnTo>
                    <a:lnTo>
                      <a:pt x="14033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5"/>
              <p:cNvSpPr/>
              <p:nvPr/>
            </p:nvSpPr>
            <p:spPr>
              <a:xfrm rot="157512">
                <a:off x="4168001" y="3254751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09" y="20744"/>
                    </a:moveTo>
                    <a:lnTo>
                      <a:pt x="24980" y="6322"/>
                    </a:lnTo>
                    <a:lnTo>
                      <a:pt x="11977" y="1"/>
                    </a:lnTo>
                    <a:lnTo>
                      <a:pt x="0" y="8103"/>
                    </a:lnTo>
                    <a:lnTo>
                      <a:pt x="1029" y="22525"/>
                    </a:lnTo>
                    <a:lnTo>
                      <a:pt x="14034" y="28846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15"/>
              <p:cNvSpPr/>
              <p:nvPr/>
            </p:nvSpPr>
            <p:spPr>
              <a:xfrm rot="157512">
                <a:off x="4793885" y="3238896"/>
                <a:ext cx="650192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6" fill="none" extrusionOk="0">
                    <a:moveTo>
                      <a:pt x="26009" y="20743"/>
                    </a:moveTo>
                    <a:lnTo>
                      <a:pt x="24981" y="6321"/>
                    </a:lnTo>
                    <a:lnTo>
                      <a:pt x="11977" y="0"/>
                    </a:lnTo>
                    <a:lnTo>
                      <a:pt x="0" y="8103"/>
                    </a:lnTo>
                    <a:lnTo>
                      <a:pt x="1029" y="22525"/>
                    </a:lnTo>
                    <a:lnTo>
                      <a:pt x="14033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15"/>
              <p:cNvSpPr/>
              <p:nvPr/>
            </p:nvSpPr>
            <p:spPr>
              <a:xfrm rot="157512">
                <a:off x="5419770" y="3223067"/>
                <a:ext cx="650192" cy="72106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4" fill="none" extrusionOk="0">
                    <a:moveTo>
                      <a:pt x="26009" y="20743"/>
                    </a:moveTo>
                    <a:lnTo>
                      <a:pt x="24981" y="6320"/>
                    </a:lnTo>
                    <a:lnTo>
                      <a:pt x="11976" y="0"/>
                    </a:lnTo>
                    <a:lnTo>
                      <a:pt x="1" y="8101"/>
                    </a:lnTo>
                    <a:lnTo>
                      <a:pt x="1029" y="22523"/>
                    </a:lnTo>
                    <a:lnTo>
                      <a:pt x="14033" y="28844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5"/>
              <p:cNvSpPr/>
              <p:nvPr/>
            </p:nvSpPr>
            <p:spPr>
              <a:xfrm rot="157512">
                <a:off x="6045654" y="3207187"/>
                <a:ext cx="650192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6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1"/>
                    </a:lnTo>
                    <a:lnTo>
                      <a:pt x="1" y="8102"/>
                    </a:lnTo>
                    <a:lnTo>
                      <a:pt x="1029" y="22525"/>
                    </a:lnTo>
                    <a:lnTo>
                      <a:pt x="14033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5"/>
              <p:cNvSpPr/>
              <p:nvPr/>
            </p:nvSpPr>
            <p:spPr>
              <a:xfrm rot="157512">
                <a:off x="3868779" y="3804714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10" y="20744"/>
                    </a:moveTo>
                    <a:lnTo>
                      <a:pt x="24982" y="6322"/>
                    </a:lnTo>
                    <a:lnTo>
                      <a:pt x="11977" y="1"/>
                    </a:lnTo>
                    <a:lnTo>
                      <a:pt x="1" y="8102"/>
                    </a:lnTo>
                    <a:lnTo>
                      <a:pt x="1030" y="22525"/>
                    </a:lnTo>
                    <a:lnTo>
                      <a:pt x="14034" y="28846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5"/>
              <p:cNvSpPr/>
              <p:nvPr/>
            </p:nvSpPr>
            <p:spPr>
              <a:xfrm rot="157512">
                <a:off x="4494689" y="3788860"/>
                <a:ext cx="650192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6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1"/>
                    </a:lnTo>
                    <a:lnTo>
                      <a:pt x="1" y="8103"/>
                    </a:lnTo>
                    <a:lnTo>
                      <a:pt x="1029" y="22525"/>
                    </a:lnTo>
                    <a:lnTo>
                      <a:pt x="14033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5"/>
              <p:cNvSpPr/>
              <p:nvPr/>
            </p:nvSpPr>
            <p:spPr>
              <a:xfrm rot="157512">
                <a:off x="5120574" y="3773006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8" y="20744"/>
                    </a:moveTo>
                    <a:lnTo>
                      <a:pt x="24980" y="6321"/>
                    </a:lnTo>
                    <a:lnTo>
                      <a:pt x="11976" y="0"/>
                    </a:lnTo>
                    <a:lnTo>
                      <a:pt x="0" y="8102"/>
                    </a:lnTo>
                    <a:lnTo>
                      <a:pt x="1028" y="22524"/>
                    </a:lnTo>
                    <a:lnTo>
                      <a:pt x="14033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40" name="Google Shape;640;p15"/>
            <p:cNvSpPr/>
            <p:nvPr/>
          </p:nvSpPr>
          <p:spPr>
            <a:xfrm rot="157512">
              <a:off x="8124633" y="5115580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5"/>
            <p:cNvSpPr/>
            <p:nvPr/>
          </p:nvSpPr>
          <p:spPr>
            <a:xfrm rot="157512">
              <a:off x="6574005" y="5703526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5"/>
            <p:cNvSpPr/>
            <p:nvPr/>
          </p:nvSpPr>
          <p:spPr>
            <a:xfrm rot="157512">
              <a:off x="5957267" y="6080755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5"/>
            <p:cNvSpPr/>
            <p:nvPr/>
          </p:nvSpPr>
          <p:spPr>
            <a:xfrm rot="157512">
              <a:off x="5929801" y="4996682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2" y="0"/>
                  </a:moveTo>
                  <a:cubicBezTo>
                    <a:pt x="511" y="0"/>
                    <a:pt x="1" y="510"/>
                    <a:pt x="1" y="1140"/>
                  </a:cubicBezTo>
                  <a:cubicBezTo>
                    <a:pt x="1" y="1771"/>
                    <a:pt x="511" y="2281"/>
                    <a:pt x="1142" y="2281"/>
                  </a:cubicBezTo>
                  <a:cubicBezTo>
                    <a:pt x="1772" y="2281"/>
                    <a:pt x="2283" y="1771"/>
                    <a:pt x="2283" y="1140"/>
                  </a:cubicBezTo>
                  <a:cubicBezTo>
                    <a:pt x="2283" y="510"/>
                    <a:pt x="1772" y="0"/>
                    <a:pt x="11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4" name="Google Shape;644;p15"/>
          <p:cNvSpPr txBox="1">
            <a:spLocks noGrp="1"/>
          </p:cNvSpPr>
          <p:nvPr>
            <p:ph type="title"/>
          </p:nvPr>
        </p:nvSpPr>
        <p:spPr>
          <a:xfrm>
            <a:off x="720000" y="1354363"/>
            <a:ext cx="3594000" cy="163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15"/>
          <p:cNvSpPr txBox="1">
            <a:spLocks noGrp="1"/>
          </p:cNvSpPr>
          <p:nvPr>
            <p:ph type="subTitle" idx="1"/>
          </p:nvPr>
        </p:nvSpPr>
        <p:spPr>
          <a:xfrm>
            <a:off x="720000" y="2986350"/>
            <a:ext cx="3594000" cy="9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6" name="Google Shape;646;p15"/>
          <p:cNvSpPr>
            <a:spLocks noGrp="1"/>
          </p:cNvSpPr>
          <p:nvPr>
            <p:ph type="pic" idx="2"/>
          </p:nvPr>
        </p:nvSpPr>
        <p:spPr>
          <a:xfrm>
            <a:off x="4627875" y="778125"/>
            <a:ext cx="3627900" cy="3762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3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9"/>
          <p:cNvSpPr txBox="1">
            <a:spLocks noGrp="1"/>
          </p:cNvSpPr>
          <p:nvPr>
            <p:ph type="title"/>
          </p:nvPr>
        </p:nvSpPr>
        <p:spPr>
          <a:xfrm>
            <a:off x="5026800" y="2001148"/>
            <a:ext cx="3157500" cy="5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25" name="Google Shape;725;p19"/>
          <p:cNvSpPr txBox="1">
            <a:spLocks noGrp="1"/>
          </p:cNvSpPr>
          <p:nvPr>
            <p:ph type="subTitle" idx="1"/>
          </p:nvPr>
        </p:nvSpPr>
        <p:spPr>
          <a:xfrm>
            <a:off x="5027025" y="2577134"/>
            <a:ext cx="3157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26" name="Google Shape;726;p19"/>
          <p:cNvGrpSpPr/>
          <p:nvPr/>
        </p:nvGrpSpPr>
        <p:grpSpPr>
          <a:xfrm>
            <a:off x="6950792" y="-147006"/>
            <a:ext cx="2532725" cy="1881750"/>
            <a:chOff x="7221517" y="-507956"/>
            <a:chExt cx="2532725" cy="1881750"/>
          </a:xfrm>
        </p:grpSpPr>
        <p:sp>
          <p:nvSpPr>
            <p:cNvPr id="727" name="Google Shape;727;p19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9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9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9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9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9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9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9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9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9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7" name="Google Shape;737;p19"/>
          <p:cNvGrpSpPr/>
          <p:nvPr/>
        </p:nvGrpSpPr>
        <p:grpSpPr>
          <a:xfrm>
            <a:off x="6399342" y="3763244"/>
            <a:ext cx="2532725" cy="1881750"/>
            <a:chOff x="7221517" y="-507956"/>
            <a:chExt cx="2532725" cy="1881750"/>
          </a:xfrm>
        </p:grpSpPr>
        <p:sp>
          <p:nvSpPr>
            <p:cNvPr id="738" name="Google Shape;738;p19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9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9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9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9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9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9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9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9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9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20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50" name="Google Shape;750;p20"/>
          <p:cNvSpPr txBox="1">
            <a:spLocks noGrp="1"/>
          </p:cNvSpPr>
          <p:nvPr>
            <p:ph type="subTitle" idx="1"/>
          </p:nvPr>
        </p:nvSpPr>
        <p:spPr>
          <a:xfrm>
            <a:off x="4236935" y="3459222"/>
            <a:ext cx="25056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1" name="Google Shape;751;p20"/>
          <p:cNvSpPr txBox="1">
            <a:spLocks noGrp="1"/>
          </p:cNvSpPr>
          <p:nvPr>
            <p:ph type="subTitle" idx="2"/>
          </p:nvPr>
        </p:nvSpPr>
        <p:spPr>
          <a:xfrm>
            <a:off x="2401463" y="2055647"/>
            <a:ext cx="25056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2" name="Google Shape;752;p20"/>
          <p:cNvSpPr txBox="1">
            <a:spLocks noGrp="1"/>
          </p:cNvSpPr>
          <p:nvPr>
            <p:ph type="subTitle" idx="3"/>
          </p:nvPr>
        </p:nvSpPr>
        <p:spPr>
          <a:xfrm>
            <a:off x="2401463" y="1598450"/>
            <a:ext cx="25056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53" name="Google Shape;753;p20"/>
          <p:cNvSpPr txBox="1">
            <a:spLocks noGrp="1"/>
          </p:cNvSpPr>
          <p:nvPr>
            <p:ph type="subTitle" idx="4"/>
          </p:nvPr>
        </p:nvSpPr>
        <p:spPr>
          <a:xfrm>
            <a:off x="4236938" y="3002025"/>
            <a:ext cx="25056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54" name="Google Shape;754;p20"/>
          <p:cNvGrpSpPr/>
          <p:nvPr/>
        </p:nvGrpSpPr>
        <p:grpSpPr>
          <a:xfrm rot="-121718">
            <a:off x="7509504" y="-374087"/>
            <a:ext cx="1961826" cy="2400044"/>
            <a:chOff x="108580" y="3135490"/>
            <a:chExt cx="1961773" cy="2399979"/>
          </a:xfrm>
        </p:grpSpPr>
        <p:sp>
          <p:nvSpPr>
            <p:cNvPr id="755" name="Google Shape;755;p20"/>
            <p:cNvSpPr/>
            <p:nvPr/>
          </p:nvSpPr>
          <p:spPr>
            <a:xfrm rot="-157512" flipH="1">
              <a:off x="1392148" y="3329544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0"/>
            <p:cNvSpPr/>
            <p:nvPr/>
          </p:nvSpPr>
          <p:spPr>
            <a:xfrm rot="-157512" flipH="1">
              <a:off x="1064998" y="3864144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0"/>
            <p:cNvSpPr/>
            <p:nvPr/>
          </p:nvSpPr>
          <p:spPr>
            <a:xfrm rot="-157512" flipH="1">
              <a:off x="1364223" y="440671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0"/>
            <p:cNvSpPr/>
            <p:nvPr/>
          </p:nvSpPr>
          <p:spPr>
            <a:xfrm rot="-157512" flipH="1">
              <a:off x="119483" y="4382794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9" name="Google Shape;759;p20"/>
            <p:cNvGrpSpPr/>
            <p:nvPr/>
          </p:nvGrpSpPr>
          <p:grpSpPr>
            <a:xfrm>
              <a:off x="108580" y="3135490"/>
              <a:ext cx="1961773" cy="2399979"/>
              <a:chOff x="108580" y="3135490"/>
              <a:chExt cx="1961773" cy="2399979"/>
            </a:xfrm>
          </p:grpSpPr>
          <p:sp>
            <p:nvSpPr>
              <p:cNvPr id="760" name="Google Shape;760;p20"/>
              <p:cNvSpPr/>
              <p:nvPr/>
            </p:nvSpPr>
            <p:spPr>
              <a:xfrm rot="-157512" flipH="1">
                <a:off x="1376547" y="4265784"/>
                <a:ext cx="650167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8" h="28845" fill="none" extrusionOk="0">
                    <a:moveTo>
                      <a:pt x="26008" y="20743"/>
                    </a:moveTo>
                    <a:lnTo>
                      <a:pt x="24980" y="6320"/>
                    </a:lnTo>
                    <a:lnTo>
                      <a:pt x="11975" y="1"/>
                    </a:lnTo>
                    <a:lnTo>
                      <a:pt x="0" y="8102"/>
                    </a:lnTo>
                    <a:lnTo>
                      <a:pt x="1028" y="22524"/>
                    </a:lnTo>
                    <a:lnTo>
                      <a:pt x="14032" y="28844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20"/>
              <p:cNvSpPr/>
              <p:nvPr/>
            </p:nvSpPr>
            <p:spPr>
              <a:xfrm rot="-157512" flipH="1">
                <a:off x="1077325" y="3715820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1"/>
                    </a:lnTo>
                    <a:lnTo>
                      <a:pt x="0" y="8102"/>
                    </a:lnTo>
                    <a:lnTo>
                      <a:pt x="1028" y="22525"/>
                    </a:lnTo>
                    <a:lnTo>
                      <a:pt x="14033" y="28844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20"/>
              <p:cNvSpPr/>
              <p:nvPr/>
            </p:nvSpPr>
            <p:spPr>
              <a:xfrm rot="-157512" flipH="1">
                <a:off x="1404013" y="3181711"/>
                <a:ext cx="650167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8" h="28845" fill="none" extrusionOk="0">
                    <a:moveTo>
                      <a:pt x="26008" y="20744"/>
                    </a:moveTo>
                    <a:lnTo>
                      <a:pt x="24980" y="6321"/>
                    </a:lnTo>
                    <a:lnTo>
                      <a:pt x="11976" y="1"/>
                    </a:lnTo>
                    <a:lnTo>
                      <a:pt x="0" y="8102"/>
                    </a:lnTo>
                    <a:lnTo>
                      <a:pt x="1028" y="22524"/>
                    </a:lnTo>
                    <a:lnTo>
                      <a:pt x="14032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20"/>
              <p:cNvSpPr/>
              <p:nvPr/>
            </p:nvSpPr>
            <p:spPr>
              <a:xfrm rot="-157512" flipH="1">
                <a:off x="451466" y="3699965"/>
                <a:ext cx="650167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8" h="28845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0"/>
                    </a:lnTo>
                    <a:lnTo>
                      <a:pt x="0" y="8102"/>
                    </a:lnTo>
                    <a:lnTo>
                      <a:pt x="1028" y="22524"/>
                    </a:lnTo>
                    <a:lnTo>
                      <a:pt x="14032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20"/>
              <p:cNvSpPr/>
              <p:nvPr/>
            </p:nvSpPr>
            <p:spPr>
              <a:xfrm rot="-157512" flipH="1">
                <a:off x="152244" y="3150001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0"/>
                    </a:lnTo>
                    <a:lnTo>
                      <a:pt x="1" y="8102"/>
                    </a:lnTo>
                    <a:lnTo>
                      <a:pt x="1029" y="22524"/>
                    </a:lnTo>
                    <a:lnTo>
                      <a:pt x="14033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20"/>
              <p:cNvSpPr/>
              <p:nvPr/>
            </p:nvSpPr>
            <p:spPr>
              <a:xfrm rot="-157512" flipH="1">
                <a:off x="778129" y="3165856"/>
                <a:ext cx="650192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6" fill="none" extrusionOk="0">
                    <a:moveTo>
                      <a:pt x="26009" y="20743"/>
                    </a:moveTo>
                    <a:lnTo>
                      <a:pt x="24981" y="6321"/>
                    </a:lnTo>
                    <a:lnTo>
                      <a:pt x="11976" y="1"/>
                    </a:lnTo>
                    <a:lnTo>
                      <a:pt x="1" y="8102"/>
                    </a:lnTo>
                    <a:lnTo>
                      <a:pt x="1029" y="22525"/>
                    </a:lnTo>
                    <a:lnTo>
                      <a:pt x="14033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20"/>
              <p:cNvSpPr/>
              <p:nvPr/>
            </p:nvSpPr>
            <p:spPr>
              <a:xfrm rot="-157512" flipH="1">
                <a:off x="124753" y="4234050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09" y="20743"/>
                    </a:moveTo>
                    <a:lnTo>
                      <a:pt x="24980" y="6322"/>
                    </a:lnTo>
                    <a:lnTo>
                      <a:pt x="11976" y="1"/>
                    </a:lnTo>
                    <a:lnTo>
                      <a:pt x="0" y="8103"/>
                    </a:lnTo>
                    <a:lnTo>
                      <a:pt x="1029" y="22525"/>
                    </a:lnTo>
                    <a:lnTo>
                      <a:pt x="14033" y="28846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20"/>
              <p:cNvSpPr/>
              <p:nvPr/>
            </p:nvSpPr>
            <p:spPr>
              <a:xfrm rot="-157512" flipH="1">
                <a:off x="423974" y="4784014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9" y="20743"/>
                    </a:moveTo>
                    <a:lnTo>
                      <a:pt x="24980" y="6322"/>
                    </a:lnTo>
                    <a:lnTo>
                      <a:pt x="11976" y="1"/>
                    </a:lnTo>
                    <a:lnTo>
                      <a:pt x="0" y="8102"/>
                    </a:lnTo>
                    <a:lnTo>
                      <a:pt x="1029" y="22525"/>
                    </a:lnTo>
                    <a:lnTo>
                      <a:pt x="14032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20"/>
              <p:cNvSpPr/>
              <p:nvPr/>
            </p:nvSpPr>
            <p:spPr>
              <a:xfrm rot="-157512" flipH="1">
                <a:off x="1049859" y="4799893"/>
                <a:ext cx="650192" cy="72106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4" fill="none" extrusionOk="0">
                    <a:moveTo>
                      <a:pt x="26009" y="20743"/>
                    </a:moveTo>
                    <a:lnTo>
                      <a:pt x="24980" y="6320"/>
                    </a:lnTo>
                    <a:lnTo>
                      <a:pt x="11976" y="0"/>
                    </a:lnTo>
                    <a:lnTo>
                      <a:pt x="0" y="8101"/>
                    </a:lnTo>
                    <a:lnTo>
                      <a:pt x="1028" y="22523"/>
                    </a:lnTo>
                    <a:lnTo>
                      <a:pt x="14033" y="28844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69" name="Google Shape;769;p20"/>
          <p:cNvGrpSpPr/>
          <p:nvPr/>
        </p:nvGrpSpPr>
        <p:grpSpPr>
          <a:xfrm rot="-121718">
            <a:off x="-186696" y="3321613"/>
            <a:ext cx="1961826" cy="2400044"/>
            <a:chOff x="108580" y="3135490"/>
            <a:chExt cx="1961773" cy="2399979"/>
          </a:xfrm>
        </p:grpSpPr>
        <p:sp>
          <p:nvSpPr>
            <p:cNvPr id="770" name="Google Shape;770;p20"/>
            <p:cNvSpPr/>
            <p:nvPr/>
          </p:nvSpPr>
          <p:spPr>
            <a:xfrm rot="-157512" flipH="1">
              <a:off x="1392148" y="3329544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0"/>
            <p:cNvSpPr/>
            <p:nvPr/>
          </p:nvSpPr>
          <p:spPr>
            <a:xfrm rot="-157512" flipH="1">
              <a:off x="1064998" y="3864144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0"/>
            <p:cNvSpPr/>
            <p:nvPr/>
          </p:nvSpPr>
          <p:spPr>
            <a:xfrm rot="-157512" flipH="1">
              <a:off x="1364223" y="440671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0"/>
            <p:cNvSpPr/>
            <p:nvPr/>
          </p:nvSpPr>
          <p:spPr>
            <a:xfrm rot="-157512" flipH="1">
              <a:off x="119483" y="4382794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74" name="Google Shape;774;p20"/>
            <p:cNvGrpSpPr/>
            <p:nvPr/>
          </p:nvGrpSpPr>
          <p:grpSpPr>
            <a:xfrm>
              <a:off x="108580" y="3135490"/>
              <a:ext cx="1961773" cy="2399979"/>
              <a:chOff x="108580" y="3135490"/>
              <a:chExt cx="1961773" cy="2399979"/>
            </a:xfrm>
          </p:grpSpPr>
          <p:sp>
            <p:nvSpPr>
              <p:cNvPr id="775" name="Google Shape;775;p20"/>
              <p:cNvSpPr/>
              <p:nvPr/>
            </p:nvSpPr>
            <p:spPr>
              <a:xfrm rot="-157512" flipH="1">
                <a:off x="1376547" y="4265784"/>
                <a:ext cx="650167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8" h="28845" fill="none" extrusionOk="0">
                    <a:moveTo>
                      <a:pt x="26008" y="20743"/>
                    </a:moveTo>
                    <a:lnTo>
                      <a:pt x="24980" y="6320"/>
                    </a:lnTo>
                    <a:lnTo>
                      <a:pt x="11975" y="1"/>
                    </a:lnTo>
                    <a:lnTo>
                      <a:pt x="0" y="8102"/>
                    </a:lnTo>
                    <a:lnTo>
                      <a:pt x="1028" y="22524"/>
                    </a:lnTo>
                    <a:lnTo>
                      <a:pt x="14032" y="28844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20"/>
              <p:cNvSpPr/>
              <p:nvPr/>
            </p:nvSpPr>
            <p:spPr>
              <a:xfrm rot="-157512" flipH="1">
                <a:off x="1077325" y="3715820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1"/>
                    </a:lnTo>
                    <a:lnTo>
                      <a:pt x="0" y="8102"/>
                    </a:lnTo>
                    <a:lnTo>
                      <a:pt x="1028" y="22525"/>
                    </a:lnTo>
                    <a:lnTo>
                      <a:pt x="14033" y="28844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20"/>
              <p:cNvSpPr/>
              <p:nvPr/>
            </p:nvSpPr>
            <p:spPr>
              <a:xfrm rot="-157512" flipH="1">
                <a:off x="1404013" y="3181711"/>
                <a:ext cx="650167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8" h="28845" fill="none" extrusionOk="0">
                    <a:moveTo>
                      <a:pt x="26008" y="20744"/>
                    </a:moveTo>
                    <a:lnTo>
                      <a:pt x="24980" y="6321"/>
                    </a:lnTo>
                    <a:lnTo>
                      <a:pt x="11976" y="1"/>
                    </a:lnTo>
                    <a:lnTo>
                      <a:pt x="0" y="8102"/>
                    </a:lnTo>
                    <a:lnTo>
                      <a:pt x="1028" y="22524"/>
                    </a:lnTo>
                    <a:lnTo>
                      <a:pt x="14032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20"/>
              <p:cNvSpPr/>
              <p:nvPr/>
            </p:nvSpPr>
            <p:spPr>
              <a:xfrm rot="-157512" flipH="1">
                <a:off x="451466" y="3699965"/>
                <a:ext cx="650167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8" h="28845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0"/>
                    </a:lnTo>
                    <a:lnTo>
                      <a:pt x="0" y="8102"/>
                    </a:lnTo>
                    <a:lnTo>
                      <a:pt x="1028" y="22524"/>
                    </a:lnTo>
                    <a:lnTo>
                      <a:pt x="14032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20"/>
              <p:cNvSpPr/>
              <p:nvPr/>
            </p:nvSpPr>
            <p:spPr>
              <a:xfrm rot="-157512" flipH="1">
                <a:off x="152244" y="3150001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0"/>
                    </a:lnTo>
                    <a:lnTo>
                      <a:pt x="1" y="8102"/>
                    </a:lnTo>
                    <a:lnTo>
                      <a:pt x="1029" y="22524"/>
                    </a:lnTo>
                    <a:lnTo>
                      <a:pt x="14033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20"/>
              <p:cNvSpPr/>
              <p:nvPr/>
            </p:nvSpPr>
            <p:spPr>
              <a:xfrm rot="-157512" flipH="1">
                <a:off x="778129" y="3165856"/>
                <a:ext cx="650192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6" fill="none" extrusionOk="0">
                    <a:moveTo>
                      <a:pt x="26009" y="20743"/>
                    </a:moveTo>
                    <a:lnTo>
                      <a:pt x="24981" y="6321"/>
                    </a:lnTo>
                    <a:lnTo>
                      <a:pt x="11976" y="1"/>
                    </a:lnTo>
                    <a:lnTo>
                      <a:pt x="1" y="8102"/>
                    </a:lnTo>
                    <a:lnTo>
                      <a:pt x="1029" y="22525"/>
                    </a:lnTo>
                    <a:lnTo>
                      <a:pt x="14033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20"/>
              <p:cNvSpPr/>
              <p:nvPr/>
            </p:nvSpPr>
            <p:spPr>
              <a:xfrm rot="-157512" flipH="1">
                <a:off x="124753" y="4234050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09" y="20743"/>
                    </a:moveTo>
                    <a:lnTo>
                      <a:pt x="24980" y="6322"/>
                    </a:lnTo>
                    <a:lnTo>
                      <a:pt x="11976" y="1"/>
                    </a:lnTo>
                    <a:lnTo>
                      <a:pt x="0" y="8103"/>
                    </a:lnTo>
                    <a:lnTo>
                      <a:pt x="1029" y="22525"/>
                    </a:lnTo>
                    <a:lnTo>
                      <a:pt x="14033" y="28846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20"/>
              <p:cNvSpPr/>
              <p:nvPr/>
            </p:nvSpPr>
            <p:spPr>
              <a:xfrm rot="-157512" flipH="1">
                <a:off x="423974" y="4784014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9" y="20743"/>
                    </a:moveTo>
                    <a:lnTo>
                      <a:pt x="24980" y="6322"/>
                    </a:lnTo>
                    <a:lnTo>
                      <a:pt x="11976" y="1"/>
                    </a:lnTo>
                    <a:lnTo>
                      <a:pt x="0" y="8102"/>
                    </a:lnTo>
                    <a:lnTo>
                      <a:pt x="1029" y="22525"/>
                    </a:lnTo>
                    <a:lnTo>
                      <a:pt x="14032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20"/>
              <p:cNvSpPr/>
              <p:nvPr/>
            </p:nvSpPr>
            <p:spPr>
              <a:xfrm rot="-157512" flipH="1">
                <a:off x="1049859" y="4799893"/>
                <a:ext cx="650192" cy="72106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4" fill="none" extrusionOk="0">
                    <a:moveTo>
                      <a:pt x="26009" y="20743"/>
                    </a:moveTo>
                    <a:lnTo>
                      <a:pt x="24980" y="6320"/>
                    </a:lnTo>
                    <a:lnTo>
                      <a:pt x="11976" y="0"/>
                    </a:lnTo>
                    <a:lnTo>
                      <a:pt x="0" y="8101"/>
                    </a:lnTo>
                    <a:lnTo>
                      <a:pt x="1028" y="22523"/>
                    </a:lnTo>
                    <a:lnTo>
                      <a:pt x="14033" y="28844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2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911" name="Google Shape;911;p25"/>
          <p:cNvGrpSpPr/>
          <p:nvPr/>
        </p:nvGrpSpPr>
        <p:grpSpPr>
          <a:xfrm>
            <a:off x="7488217" y="-507956"/>
            <a:ext cx="2532725" cy="1881750"/>
            <a:chOff x="7221517" y="-507956"/>
            <a:chExt cx="2532725" cy="1881750"/>
          </a:xfrm>
        </p:grpSpPr>
        <p:sp>
          <p:nvSpPr>
            <p:cNvPr id="912" name="Google Shape;912;p25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5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5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5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5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5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5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5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5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5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1"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2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endParaRPr/>
          </a:p>
        </p:txBody>
      </p:sp>
      <p:grpSp>
        <p:nvGrpSpPr>
          <p:cNvPr id="924" name="Google Shape;924;p26"/>
          <p:cNvGrpSpPr/>
          <p:nvPr/>
        </p:nvGrpSpPr>
        <p:grpSpPr>
          <a:xfrm rot="10800000">
            <a:off x="7221517" y="-1342256"/>
            <a:ext cx="2532725" cy="1881750"/>
            <a:chOff x="7221517" y="-507956"/>
            <a:chExt cx="2532725" cy="1881750"/>
          </a:xfrm>
        </p:grpSpPr>
        <p:sp>
          <p:nvSpPr>
            <p:cNvPr id="925" name="Google Shape;925;p26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6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6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6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6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6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26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26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26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6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5" name="Google Shape;935;p26"/>
          <p:cNvGrpSpPr/>
          <p:nvPr/>
        </p:nvGrpSpPr>
        <p:grpSpPr>
          <a:xfrm rot="10800000" flipH="1">
            <a:off x="-465158" y="-1342256"/>
            <a:ext cx="2532725" cy="1881750"/>
            <a:chOff x="7221517" y="-507956"/>
            <a:chExt cx="2532725" cy="1881750"/>
          </a:xfrm>
        </p:grpSpPr>
        <p:sp>
          <p:nvSpPr>
            <p:cNvPr id="936" name="Google Shape;936;p26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6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6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6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6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6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6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6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6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6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28"/>
          <p:cNvSpPr txBox="1">
            <a:spLocks noGrp="1"/>
          </p:cNvSpPr>
          <p:nvPr>
            <p:ph type="title" hasCustomPrompt="1"/>
          </p:nvPr>
        </p:nvSpPr>
        <p:spPr>
          <a:xfrm>
            <a:off x="1200575" y="2456174"/>
            <a:ext cx="13989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77" name="Google Shape;977;p28"/>
          <p:cNvSpPr txBox="1">
            <a:spLocks noGrp="1"/>
          </p:cNvSpPr>
          <p:nvPr>
            <p:ph type="subTitle" idx="1"/>
          </p:nvPr>
        </p:nvSpPr>
        <p:spPr>
          <a:xfrm>
            <a:off x="713225" y="3812476"/>
            <a:ext cx="2373600" cy="6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978" name="Google Shape;978;p28"/>
          <p:cNvSpPr txBox="1">
            <a:spLocks noGrp="1"/>
          </p:cNvSpPr>
          <p:nvPr>
            <p:ph type="subTitle" idx="2"/>
          </p:nvPr>
        </p:nvSpPr>
        <p:spPr>
          <a:xfrm>
            <a:off x="713225" y="3411134"/>
            <a:ext cx="23736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9" name="Google Shape;979;p28"/>
          <p:cNvSpPr txBox="1">
            <a:spLocks noGrp="1"/>
          </p:cNvSpPr>
          <p:nvPr>
            <p:ph type="title" idx="3" hasCustomPrompt="1"/>
          </p:nvPr>
        </p:nvSpPr>
        <p:spPr>
          <a:xfrm>
            <a:off x="3869735" y="2456174"/>
            <a:ext cx="13977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0" name="Google Shape;980;p28"/>
          <p:cNvSpPr txBox="1">
            <a:spLocks noGrp="1"/>
          </p:cNvSpPr>
          <p:nvPr>
            <p:ph type="subTitle" idx="4"/>
          </p:nvPr>
        </p:nvSpPr>
        <p:spPr>
          <a:xfrm>
            <a:off x="3381787" y="3812476"/>
            <a:ext cx="2373600" cy="6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981" name="Google Shape;981;p28"/>
          <p:cNvSpPr txBox="1">
            <a:spLocks noGrp="1"/>
          </p:cNvSpPr>
          <p:nvPr>
            <p:ph type="subTitle" idx="5"/>
          </p:nvPr>
        </p:nvSpPr>
        <p:spPr>
          <a:xfrm>
            <a:off x="3381785" y="3411134"/>
            <a:ext cx="23736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82" name="Google Shape;982;p28"/>
          <p:cNvSpPr txBox="1">
            <a:spLocks noGrp="1"/>
          </p:cNvSpPr>
          <p:nvPr>
            <p:ph type="title" idx="6" hasCustomPrompt="1"/>
          </p:nvPr>
        </p:nvSpPr>
        <p:spPr>
          <a:xfrm>
            <a:off x="6538296" y="2456174"/>
            <a:ext cx="13977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3" name="Google Shape;983;p28"/>
          <p:cNvSpPr txBox="1">
            <a:spLocks noGrp="1"/>
          </p:cNvSpPr>
          <p:nvPr>
            <p:ph type="subTitle" idx="7"/>
          </p:nvPr>
        </p:nvSpPr>
        <p:spPr>
          <a:xfrm>
            <a:off x="6050349" y="3812476"/>
            <a:ext cx="2373600" cy="6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984" name="Google Shape;984;p28"/>
          <p:cNvSpPr txBox="1">
            <a:spLocks noGrp="1"/>
          </p:cNvSpPr>
          <p:nvPr>
            <p:ph type="subTitle" idx="8"/>
          </p:nvPr>
        </p:nvSpPr>
        <p:spPr>
          <a:xfrm>
            <a:off x="6050346" y="3411134"/>
            <a:ext cx="23736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85" name="Google Shape;985;p28"/>
          <p:cNvSpPr txBox="1">
            <a:spLocks noGrp="1"/>
          </p:cNvSpPr>
          <p:nvPr>
            <p:ph type="title" idx="9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986" name="Google Shape;986;p28"/>
          <p:cNvGrpSpPr/>
          <p:nvPr/>
        </p:nvGrpSpPr>
        <p:grpSpPr>
          <a:xfrm rot="-10638711">
            <a:off x="-2374723" y="-345865"/>
            <a:ext cx="3485299" cy="1363521"/>
            <a:chOff x="5000328" y="4413931"/>
            <a:chExt cx="3485298" cy="1363521"/>
          </a:xfrm>
        </p:grpSpPr>
        <p:grpSp>
          <p:nvGrpSpPr>
            <p:cNvPr id="987" name="Google Shape;987;p28"/>
            <p:cNvGrpSpPr/>
            <p:nvPr/>
          </p:nvGrpSpPr>
          <p:grpSpPr>
            <a:xfrm>
              <a:off x="5000328" y="4413931"/>
              <a:ext cx="3485298" cy="1363521"/>
              <a:chOff x="4151828" y="2626856"/>
              <a:chExt cx="3485298" cy="1363521"/>
            </a:xfrm>
          </p:grpSpPr>
          <p:sp>
            <p:nvSpPr>
              <p:cNvPr id="988" name="Google Shape;988;p28"/>
              <p:cNvSpPr/>
              <p:nvPr/>
            </p:nvSpPr>
            <p:spPr>
              <a:xfrm rot="157512">
                <a:off x="4467198" y="2704787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10" y="20743"/>
                    </a:moveTo>
                    <a:lnTo>
                      <a:pt x="24982" y="6322"/>
                    </a:lnTo>
                    <a:lnTo>
                      <a:pt x="11977" y="1"/>
                    </a:lnTo>
                    <a:lnTo>
                      <a:pt x="1" y="8103"/>
                    </a:lnTo>
                    <a:lnTo>
                      <a:pt x="1030" y="22525"/>
                    </a:lnTo>
                    <a:lnTo>
                      <a:pt x="14033" y="28846"/>
                    </a:lnTo>
                    <a:close/>
                  </a:path>
                </a:pathLst>
              </a:custGeom>
              <a:solidFill>
                <a:schemeClr val="dk2"/>
              </a:solidFill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28"/>
              <p:cNvSpPr/>
              <p:nvPr/>
            </p:nvSpPr>
            <p:spPr>
              <a:xfrm rot="157512">
                <a:off x="5093107" y="2688958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8" y="20743"/>
                    </a:moveTo>
                    <a:lnTo>
                      <a:pt x="24980" y="6320"/>
                    </a:lnTo>
                    <a:lnTo>
                      <a:pt x="11976" y="0"/>
                    </a:lnTo>
                    <a:lnTo>
                      <a:pt x="1" y="8102"/>
                    </a:lnTo>
                    <a:lnTo>
                      <a:pt x="1029" y="22523"/>
                    </a:lnTo>
                    <a:lnTo>
                      <a:pt x="14033" y="28844"/>
                    </a:lnTo>
                    <a:close/>
                  </a:path>
                </a:pathLst>
              </a:custGeom>
              <a:solidFill>
                <a:schemeClr val="dk2"/>
              </a:solidFill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28"/>
              <p:cNvSpPr/>
              <p:nvPr/>
            </p:nvSpPr>
            <p:spPr>
              <a:xfrm rot="157512">
                <a:off x="5718992" y="2673103"/>
                <a:ext cx="650192" cy="72106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4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0"/>
                    </a:lnTo>
                    <a:lnTo>
                      <a:pt x="0" y="8101"/>
                    </a:lnTo>
                    <a:lnTo>
                      <a:pt x="1028" y="22524"/>
                    </a:lnTo>
                    <a:lnTo>
                      <a:pt x="14033" y="28844"/>
                    </a:lnTo>
                    <a:close/>
                  </a:path>
                </a:pathLst>
              </a:custGeom>
              <a:solidFill>
                <a:schemeClr val="dk2"/>
              </a:solidFill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28"/>
              <p:cNvSpPr/>
              <p:nvPr/>
            </p:nvSpPr>
            <p:spPr>
              <a:xfrm rot="157512">
                <a:off x="6344876" y="2657223"/>
                <a:ext cx="65016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8" h="28846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5" y="1"/>
                    </a:lnTo>
                    <a:lnTo>
                      <a:pt x="0" y="8103"/>
                    </a:lnTo>
                    <a:lnTo>
                      <a:pt x="1028" y="22525"/>
                    </a:lnTo>
                    <a:lnTo>
                      <a:pt x="14032" y="28845"/>
                    </a:lnTo>
                    <a:close/>
                  </a:path>
                </a:pathLst>
              </a:custGeom>
              <a:solidFill>
                <a:schemeClr val="dk2"/>
              </a:solidFill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28"/>
              <p:cNvSpPr/>
              <p:nvPr/>
            </p:nvSpPr>
            <p:spPr>
              <a:xfrm rot="157512">
                <a:off x="6970736" y="2641369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10" y="20743"/>
                    </a:moveTo>
                    <a:lnTo>
                      <a:pt x="24981" y="6321"/>
                    </a:lnTo>
                    <a:lnTo>
                      <a:pt x="11976" y="0"/>
                    </a:lnTo>
                    <a:lnTo>
                      <a:pt x="1" y="8102"/>
                    </a:lnTo>
                    <a:lnTo>
                      <a:pt x="1029" y="22524"/>
                    </a:lnTo>
                    <a:lnTo>
                      <a:pt x="14033" y="28845"/>
                    </a:lnTo>
                    <a:close/>
                  </a:path>
                </a:pathLst>
              </a:custGeom>
              <a:solidFill>
                <a:schemeClr val="dk2"/>
              </a:solidFill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28"/>
              <p:cNvSpPr/>
              <p:nvPr/>
            </p:nvSpPr>
            <p:spPr>
              <a:xfrm rot="157512">
                <a:off x="4168001" y="3254751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09" y="20744"/>
                    </a:moveTo>
                    <a:lnTo>
                      <a:pt x="24980" y="6322"/>
                    </a:lnTo>
                    <a:lnTo>
                      <a:pt x="11977" y="1"/>
                    </a:lnTo>
                    <a:lnTo>
                      <a:pt x="0" y="8103"/>
                    </a:lnTo>
                    <a:lnTo>
                      <a:pt x="1029" y="22525"/>
                    </a:lnTo>
                    <a:lnTo>
                      <a:pt x="14034" y="28846"/>
                    </a:lnTo>
                    <a:close/>
                  </a:path>
                </a:pathLst>
              </a:custGeom>
              <a:solidFill>
                <a:schemeClr val="dk2"/>
              </a:solidFill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28"/>
              <p:cNvSpPr/>
              <p:nvPr/>
            </p:nvSpPr>
            <p:spPr>
              <a:xfrm rot="157512">
                <a:off x="4793885" y="3238896"/>
                <a:ext cx="650192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6" fill="none" extrusionOk="0">
                    <a:moveTo>
                      <a:pt x="26009" y="20743"/>
                    </a:moveTo>
                    <a:lnTo>
                      <a:pt x="24981" y="6321"/>
                    </a:lnTo>
                    <a:lnTo>
                      <a:pt x="11977" y="0"/>
                    </a:lnTo>
                    <a:lnTo>
                      <a:pt x="0" y="8103"/>
                    </a:lnTo>
                    <a:lnTo>
                      <a:pt x="1029" y="22525"/>
                    </a:lnTo>
                    <a:lnTo>
                      <a:pt x="14033" y="28845"/>
                    </a:lnTo>
                    <a:close/>
                  </a:path>
                </a:pathLst>
              </a:custGeom>
              <a:solidFill>
                <a:schemeClr val="dk2"/>
              </a:solidFill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28"/>
              <p:cNvSpPr/>
              <p:nvPr/>
            </p:nvSpPr>
            <p:spPr>
              <a:xfrm rot="157512">
                <a:off x="5419770" y="3223067"/>
                <a:ext cx="650192" cy="72106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4" fill="none" extrusionOk="0">
                    <a:moveTo>
                      <a:pt x="26009" y="20743"/>
                    </a:moveTo>
                    <a:lnTo>
                      <a:pt x="24981" y="6320"/>
                    </a:lnTo>
                    <a:lnTo>
                      <a:pt x="11976" y="0"/>
                    </a:lnTo>
                    <a:lnTo>
                      <a:pt x="1" y="8101"/>
                    </a:lnTo>
                    <a:lnTo>
                      <a:pt x="1029" y="22523"/>
                    </a:lnTo>
                    <a:lnTo>
                      <a:pt x="14033" y="28844"/>
                    </a:lnTo>
                    <a:close/>
                  </a:path>
                </a:pathLst>
              </a:custGeom>
              <a:solidFill>
                <a:schemeClr val="dk2"/>
              </a:solidFill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28"/>
              <p:cNvSpPr/>
              <p:nvPr/>
            </p:nvSpPr>
            <p:spPr>
              <a:xfrm rot="157512">
                <a:off x="6045654" y="3207187"/>
                <a:ext cx="650192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6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1"/>
                    </a:lnTo>
                    <a:lnTo>
                      <a:pt x="1" y="8102"/>
                    </a:lnTo>
                    <a:lnTo>
                      <a:pt x="1029" y="22525"/>
                    </a:lnTo>
                    <a:lnTo>
                      <a:pt x="14033" y="28845"/>
                    </a:lnTo>
                    <a:close/>
                  </a:path>
                </a:pathLst>
              </a:custGeom>
              <a:solidFill>
                <a:schemeClr val="dk2"/>
              </a:solidFill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97" name="Google Shape;997;p28"/>
            <p:cNvSpPr/>
            <p:nvPr/>
          </p:nvSpPr>
          <p:spPr>
            <a:xfrm rot="157512">
              <a:off x="8124633" y="5115580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8"/>
            <p:cNvSpPr/>
            <p:nvPr/>
          </p:nvSpPr>
          <p:spPr>
            <a:xfrm rot="157512">
              <a:off x="6574005" y="5703526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8"/>
            <p:cNvSpPr/>
            <p:nvPr/>
          </p:nvSpPr>
          <p:spPr>
            <a:xfrm rot="157512">
              <a:off x="5929801" y="4996682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2" y="0"/>
                  </a:moveTo>
                  <a:cubicBezTo>
                    <a:pt x="511" y="0"/>
                    <a:pt x="1" y="510"/>
                    <a:pt x="1" y="1140"/>
                  </a:cubicBezTo>
                  <a:cubicBezTo>
                    <a:pt x="1" y="1771"/>
                    <a:pt x="511" y="2281"/>
                    <a:pt x="1142" y="2281"/>
                  </a:cubicBezTo>
                  <a:cubicBezTo>
                    <a:pt x="1772" y="2281"/>
                    <a:pt x="2283" y="1771"/>
                    <a:pt x="2283" y="1140"/>
                  </a:cubicBezTo>
                  <a:cubicBezTo>
                    <a:pt x="2283" y="510"/>
                    <a:pt x="1772" y="0"/>
                    <a:pt x="114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3" name="Google Shape;1093;p30"/>
          <p:cNvPicPr preferRelativeResize="0"/>
          <p:nvPr/>
        </p:nvPicPr>
        <p:blipFill rotWithShape="1">
          <a:blip r:embed="rId2">
            <a:alphaModFix/>
          </a:blip>
          <a:srcRect l="24331" t="5721" r="23342" b="4591"/>
          <a:stretch/>
        </p:blipFill>
        <p:spPr>
          <a:xfrm rot="2268302">
            <a:off x="7595262" y="-436051"/>
            <a:ext cx="1857374" cy="17906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4" name="Google Shape;1094;p30"/>
          <p:cNvGrpSpPr/>
          <p:nvPr/>
        </p:nvGrpSpPr>
        <p:grpSpPr>
          <a:xfrm flipH="1">
            <a:off x="-884258" y="-507956"/>
            <a:ext cx="2532725" cy="1881750"/>
            <a:chOff x="7221517" y="-507956"/>
            <a:chExt cx="2532725" cy="1881750"/>
          </a:xfrm>
        </p:grpSpPr>
        <p:sp>
          <p:nvSpPr>
            <p:cNvPr id="1095" name="Google Shape;1095;p30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30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30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30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30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30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0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0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0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30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5" name="Google Shape;1105;p30"/>
          <p:cNvGrpSpPr/>
          <p:nvPr/>
        </p:nvGrpSpPr>
        <p:grpSpPr>
          <a:xfrm flipH="1">
            <a:off x="7421542" y="4092619"/>
            <a:ext cx="2532725" cy="1881750"/>
            <a:chOff x="7221517" y="-507956"/>
            <a:chExt cx="2532725" cy="1881750"/>
          </a:xfrm>
        </p:grpSpPr>
        <p:sp>
          <p:nvSpPr>
            <p:cNvPr id="1106" name="Google Shape;1106;p30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0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0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0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30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30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0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0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0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30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6" name="Google Shape;1116;p30"/>
          <p:cNvGrpSpPr/>
          <p:nvPr/>
        </p:nvGrpSpPr>
        <p:grpSpPr>
          <a:xfrm>
            <a:off x="1531525" y="4798375"/>
            <a:ext cx="76825" cy="76800"/>
            <a:chOff x="3104875" y="1099400"/>
            <a:chExt cx="76825" cy="76800"/>
          </a:xfrm>
        </p:grpSpPr>
        <p:sp>
          <p:nvSpPr>
            <p:cNvPr id="1117" name="Google Shape;1117;p3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3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9" name="Google Shape;1119;p30"/>
          <p:cNvGrpSpPr/>
          <p:nvPr/>
        </p:nvGrpSpPr>
        <p:grpSpPr>
          <a:xfrm>
            <a:off x="8745875" y="2533350"/>
            <a:ext cx="76825" cy="76800"/>
            <a:chOff x="3104875" y="1099400"/>
            <a:chExt cx="76825" cy="76800"/>
          </a:xfrm>
        </p:grpSpPr>
        <p:sp>
          <p:nvSpPr>
            <p:cNvPr id="1120" name="Google Shape;1120;p3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3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2" name="Google Shape;1122;p30"/>
          <p:cNvGrpSpPr/>
          <p:nvPr/>
        </p:nvGrpSpPr>
        <p:grpSpPr>
          <a:xfrm>
            <a:off x="3576600" y="215950"/>
            <a:ext cx="76825" cy="76800"/>
            <a:chOff x="3104875" y="1099400"/>
            <a:chExt cx="76825" cy="76800"/>
          </a:xfrm>
        </p:grpSpPr>
        <p:sp>
          <p:nvSpPr>
            <p:cNvPr id="1123" name="Google Shape;1123;p3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25" name="Google Shape;1125;p30"/>
          <p:cNvPicPr preferRelativeResize="0"/>
          <p:nvPr/>
        </p:nvPicPr>
        <p:blipFill rotWithShape="1">
          <a:blip r:embed="rId3">
            <a:alphaModFix/>
          </a:blip>
          <a:srcRect l="15236" r="10474"/>
          <a:stretch/>
        </p:blipFill>
        <p:spPr>
          <a:xfrm>
            <a:off x="7421549" y="539509"/>
            <a:ext cx="1552574" cy="139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" name="Google Shape;1127;p31"/>
          <p:cNvGrpSpPr/>
          <p:nvPr/>
        </p:nvGrpSpPr>
        <p:grpSpPr>
          <a:xfrm>
            <a:off x="4780389" y="2513201"/>
            <a:ext cx="5036265" cy="4113315"/>
            <a:chOff x="4780389" y="2513201"/>
            <a:chExt cx="5036265" cy="4113315"/>
          </a:xfrm>
        </p:grpSpPr>
        <p:grpSp>
          <p:nvGrpSpPr>
            <p:cNvPr id="1128" name="Google Shape;1128;p31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1129" name="Google Shape;1129;p31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30" name="Google Shape;1130;p31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131" name="Google Shape;1131;p31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1132" name="Google Shape;1132;p31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3" name="Google Shape;1133;p31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4" name="Google Shape;1134;p31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5" name="Google Shape;1135;p31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6" name="Google Shape;1136;p31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7" name="Google Shape;1137;p31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8" name="Google Shape;1138;p31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9" name="Google Shape;1139;p31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0" name="Google Shape;1140;p31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1" name="Google Shape;1141;p31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2" name="Google Shape;1142;p31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3" name="Google Shape;1143;p31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4" name="Google Shape;1144;p31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5" name="Google Shape;1145;p31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6" name="Google Shape;1146;p31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7" name="Google Shape;1147;p31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8" name="Google Shape;1148;p31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9" name="Google Shape;1149;p31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0" name="Google Shape;1150;p31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1" name="Google Shape;1151;p31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2" name="Google Shape;1152;p31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3" name="Google Shape;1153;p31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4" name="Google Shape;1154;p31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5" name="Google Shape;1155;p31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6" name="Google Shape;1156;p31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7" name="Google Shape;1157;p31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8" name="Google Shape;1158;p31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9" name="Google Shape;1159;p31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160" name="Google Shape;1160;p31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1" name="Google Shape;1161;p31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2" name="Google Shape;1162;p31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3" name="Google Shape;1163;p31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4" name="Google Shape;1164;p31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5" name="Google Shape;1165;p31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6" name="Google Shape;1166;p31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7" name="Google Shape;1167;p31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168" name="Google Shape;1168;p31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1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1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1" name="Google Shape;1171;p31"/>
          <p:cNvGrpSpPr/>
          <p:nvPr/>
        </p:nvGrpSpPr>
        <p:grpSpPr>
          <a:xfrm>
            <a:off x="-3382536" y="-1517162"/>
            <a:ext cx="5036265" cy="4113315"/>
            <a:chOff x="4780389" y="2513201"/>
            <a:chExt cx="5036265" cy="4113315"/>
          </a:xfrm>
        </p:grpSpPr>
        <p:grpSp>
          <p:nvGrpSpPr>
            <p:cNvPr id="1172" name="Google Shape;1172;p31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1173" name="Google Shape;1173;p31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74" name="Google Shape;1174;p31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175" name="Google Shape;1175;p31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1176" name="Google Shape;1176;p31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7" name="Google Shape;1177;p31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8" name="Google Shape;1178;p31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9" name="Google Shape;1179;p31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0" name="Google Shape;1180;p31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1" name="Google Shape;1181;p31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2" name="Google Shape;1182;p31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3" name="Google Shape;1183;p31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4" name="Google Shape;1184;p31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5" name="Google Shape;1185;p31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6" name="Google Shape;1186;p31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7" name="Google Shape;1187;p31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8" name="Google Shape;1188;p31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9" name="Google Shape;1189;p31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0" name="Google Shape;1190;p31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1" name="Google Shape;1191;p31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2" name="Google Shape;1192;p31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3" name="Google Shape;1193;p31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4" name="Google Shape;1194;p31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5" name="Google Shape;1195;p31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6" name="Google Shape;1196;p31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7" name="Google Shape;1197;p31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8" name="Google Shape;1198;p31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9" name="Google Shape;1199;p31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0" name="Google Shape;1200;p31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1" name="Google Shape;1201;p31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2" name="Google Shape;1202;p31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3" name="Google Shape;1203;p31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204" name="Google Shape;1204;p31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5" name="Google Shape;1205;p31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6" name="Google Shape;1206;p31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7" name="Google Shape;1207;p31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8" name="Google Shape;1208;p31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9" name="Google Shape;1209;p31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0" name="Google Shape;1210;p31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1" name="Google Shape;1211;p31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212" name="Google Shape;1212;p31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1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1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5" name="Google Shape;1215;p31"/>
          <p:cNvGrpSpPr/>
          <p:nvPr/>
        </p:nvGrpSpPr>
        <p:grpSpPr>
          <a:xfrm>
            <a:off x="274225" y="2188525"/>
            <a:ext cx="76825" cy="76800"/>
            <a:chOff x="3104875" y="1099400"/>
            <a:chExt cx="76825" cy="76800"/>
          </a:xfrm>
        </p:grpSpPr>
        <p:sp>
          <p:nvSpPr>
            <p:cNvPr id="1216" name="Google Shape;1216;p3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3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8" name="Google Shape;1218;p31"/>
          <p:cNvGrpSpPr/>
          <p:nvPr/>
        </p:nvGrpSpPr>
        <p:grpSpPr>
          <a:xfrm>
            <a:off x="3783350" y="4781250"/>
            <a:ext cx="76825" cy="76800"/>
            <a:chOff x="3104875" y="1099400"/>
            <a:chExt cx="76825" cy="76800"/>
          </a:xfrm>
        </p:grpSpPr>
        <p:sp>
          <p:nvSpPr>
            <p:cNvPr id="1219" name="Google Shape;1219;p3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3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1" name="Google Shape;1221;p31"/>
          <p:cNvGrpSpPr/>
          <p:nvPr/>
        </p:nvGrpSpPr>
        <p:grpSpPr>
          <a:xfrm>
            <a:off x="7034175" y="263575"/>
            <a:ext cx="76825" cy="76800"/>
            <a:chOff x="3104875" y="1099400"/>
            <a:chExt cx="76825" cy="76800"/>
          </a:xfrm>
        </p:grpSpPr>
        <p:sp>
          <p:nvSpPr>
            <p:cNvPr id="1222" name="Google Shape;1222;p3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3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24" name="Google Shape;1224;p31"/>
          <p:cNvPicPr preferRelativeResize="0"/>
          <p:nvPr/>
        </p:nvPicPr>
        <p:blipFill rotWithShape="1">
          <a:blip r:embed="rId2">
            <a:alphaModFix/>
          </a:blip>
          <a:srcRect l="24331" t="5721" r="23342" b="4591"/>
          <a:stretch/>
        </p:blipFill>
        <p:spPr>
          <a:xfrm rot="2268302">
            <a:off x="204037" y="2189887"/>
            <a:ext cx="1857374" cy="179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31"/>
          <p:cNvPicPr preferRelativeResize="0"/>
          <p:nvPr/>
        </p:nvPicPr>
        <p:blipFill rotWithShape="1">
          <a:blip r:embed="rId3">
            <a:alphaModFix/>
          </a:blip>
          <a:srcRect l="18647" t="7960" r="8852" b="8336"/>
          <a:stretch/>
        </p:blipFill>
        <p:spPr>
          <a:xfrm rot="-1406513">
            <a:off x="899285" y="427425"/>
            <a:ext cx="1175233" cy="7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31"/>
          <p:cNvPicPr preferRelativeResize="0"/>
          <p:nvPr/>
        </p:nvPicPr>
        <p:blipFill rotWithShape="1">
          <a:blip r:embed="rId4">
            <a:alphaModFix/>
          </a:blip>
          <a:srcRect l="25537" t="7152" r="23467" b="5838"/>
          <a:stretch/>
        </p:blipFill>
        <p:spPr>
          <a:xfrm>
            <a:off x="6925599" y="755225"/>
            <a:ext cx="1920000" cy="184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7" name="Google Shape;1227;p31"/>
          <p:cNvPicPr preferRelativeResize="0"/>
          <p:nvPr/>
        </p:nvPicPr>
        <p:blipFill rotWithShape="1">
          <a:blip r:embed="rId5">
            <a:alphaModFix/>
          </a:blip>
          <a:srcRect l="15236" r="10474"/>
          <a:stretch/>
        </p:blipFill>
        <p:spPr>
          <a:xfrm rot="1220421">
            <a:off x="6684874" y="2035009"/>
            <a:ext cx="1552575" cy="13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Google Shape;1228;p31"/>
          <p:cNvPicPr preferRelativeResize="0"/>
          <p:nvPr/>
        </p:nvPicPr>
        <p:blipFill rotWithShape="1">
          <a:blip r:embed="rId6">
            <a:alphaModFix/>
          </a:blip>
          <a:srcRect l="22009" r="18455"/>
          <a:stretch/>
        </p:blipFill>
        <p:spPr>
          <a:xfrm rot="-1592621">
            <a:off x="1473480" y="2658333"/>
            <a:ext cx="903663" cy="853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Black"/>
              <a:buNone/>
              <a:defRPr sz="32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◆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4" r:id="rId3"/>
    <p:sldLayoutId id="2147483655" r:id="rId4"/>
    <p:sldLayoutId id="2147483658" r:id="rId5"/>
    <p:sldLayoutId id="2147483659" r:id="rId6"/>
    <p:sldLayoutId id="2147483661" r:id="rId7"/>
    <p:sldLayoutId id="2147483665" r:id="rId8"/>
    <p:sldLayoutId id="2147483666" r:id="rId9"/>
    <p:sldLayoutId id="2147483671" r:id="rId10"/>
    <p:sldLayoutId id="2147483672" r:id="rId11"/>
    <p:sldLayoutId id="2147483674" r:id="rId12"/>
    <p:sldLayoutId id="2147483676" r:id="rId13"/>
    <p:sldLayoutId id="2147483677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d/qj1O6sZjnKabDw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jpe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" name="Google Shape;1239;p35"/>
          <p:cNvPicPr preferRelativeResize="0"/>
          <p:nvPr/>
        </p:nvPicPr>
        <p:blipFill rotWithShape="1">
          <a:blip r:embed="rId3">
            <a:alphaModFix/>
          </a:blip>
          <a:srcRect l="25537" t="7152" r="23467" b="5838"/>
          <a:stretch/>
        </p:blipFill>
        <p:spPr>
          <a:xfrm>
            <a:off x="5198299" y="70850"/>
            <a:ext cx="1920000" cy="184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35"/>
          <p:cNvPicPr preferRelativeResize="0"/>
          <p:nvPr/>
        </p:nvPicPr>
        <p:blipFill rotWithShape="1">
          <a:blip r:embed="rId4">
            <a:alphaModFix/>
          </a:blip>
          <a:srcRect l="22009" r="18455"/>
          <a:stretch/>
        </p:blipFill>
        <p:spPr>
          <a:xfrm rot="-1020085">
            <a:off x="7029503" y="3396240"/>
            <a:ext cx="1187445" cy="112192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1" name="Google Shape;1241;p35"/>
          <p:cNvGrpSpPr/>
          <p:nvPr/>
        </p:nvGrpSpPr>
        <p:grpSpPr>
          <a:xfrm>
            <a:off x="7905475" y="1913575"/>
            <a:ext cx="76825" cy="76800"/>
            <a:chOff x="3104875" y="1099400"/>
            <a:chExt cx="76825" cy="76800"/>
          </a:xfrm>
        </p:grpSpPr>
        <p:sp>
          <p:nvSpPr>
            <p:cNvPr id="1242" name="Google Shape;1242;p3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4" name="Google Shape;1244;p35"/>
          <p:cNvGrpSpPr/>
          <p:nvPr/>
        </p:nvGrpSpPr>
        <p:grpSpPr>
          <a:xfrm>
            <a:off x="5419450" y="3918800"/>
            <a:ext cx="76825" cy="76800"/>
            <a:chOff x="3104875" y="1099400"/>
            <a:chExt cx="76825" cy="76800"/>
          </a:xfrm>
        </p:grpSpPr>
        <p:sp>
          <p:nvSpPr>
            <p:cNvPr id="1245" name="Google Shape;1245;p3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7" name="Google Shape;1247;p35"/>
          <p:cNvGrpSpPr/>
          <p:nvPr/>
        </p:nvGrpSpPr>
        <p:grpSpPr>
          <a:xfrm>
            <a:off x="4400275" y="699350"/>
            <a:ext cx="76825" cy="76800"/>
            <a:chOff x="3104875" y="1099400"/>
            <a:chExt cx="76825" cy="76800"/>
          </a:xfrm>
        </p:grpSpPr>
        <p:sp>
          <p:nvSpPr>
            <p:cNvPr id="1248" name="Google Shape;1248;p3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50" name="Google Shape;1250;p35"/>
          <p:cNvPicPr preferRelativeResize="0"/>
          <p:nvPr/>
        </p:nvPicPr>
        <p:blipFill rotWithShape="1">
          <a:blip r:embed="rId5">
            <a:alphaModFix/>
          </a:blip>
          <a:srcRect l="18647" t="7960" r="8852" b="8336"/>
          <a:stretch/>
        </p:blipFill>
        <p:spPr>
          <a:xfrm rot="-1152297">
            <a:off x="6577050" y="457137"/>
            <a:ext cx="1647827" cy="107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1" name="Google Shape;1251;p35"/>
          <p:cNvSpPr txBox="1">
            <a:spLocks noGrp="1"/>
          </p:cNvSpPr>
          <p:nvPr>
            <p:ph type="ctrTitle"/>
          </p:nvPr>
        </p:nvSpPr>
        <p:spPr>
          <a:xfrm>
            <a:off x="550765" y="1566524"/>
            <a:ext cx="8042469" cy="21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ru-RU" sz="2800" dirty="0"/>
              <a:t>ВИЗУАЛЬНАЯ НОВЕЛЛА, </a:t>
            </a:r>
            <a:br>
              <a:rPr lang="ru-RU" sz="2800" dirty="0"/>
            </a:br>
            <a:r>
              <a:rPr lang="ru-RU" sz="2800" dirty="0"/>
              <a:t>ОБУЧАЮЩАЯ ПРОГРАММИРОВАНИЮ</a:t>
            </a:r>
            <a:br>
              <a:rPr lang="ru-RU" sz="2800" dirty="0"/>
            </a:br>
            <a:r>
              <a:rPr lang="ru-RU" sz="2800" dirty="0"/>
              <a:t>«WHILE LEARN: IS.ALIVE»</a:t>
            </a:r>
            <a:br>
              <a:rPr lang="ru-RU" sz="2400" dirty="0"/>
            </a:br>
            <a:r>
              <a:rPr lang="ru-RU" sz="800" dirty="0">
                <a:solidFill>
                  <a:srgbClr val="27173A"/>
                </a:solidFill>
              </a:rPr>
              <a:t>.</a:t>
            </a:r>
            <a:br>
              <a:rPr lang="ru-RU" sz="2400" dirty="0"/>
            </a:br>
            <a:r>
              <a:rPr lang="ru-RU" sz="1600" dirty="0">
                <a:latin typeface="Montserrat"/>
                <a:ea typeface="Montserrat"/>
                <a:cs typeface="Montserrat"/>
                <a:sym typeface="Montserrat"/>
              </a:rPr>
              <a:t>НОВОСИБИРСКИЙ ГОСУДАРСТВЕННЫЙ УНИВЕРСИТЕТ </a:t>
            </a:r>
            <a:br>
              <a:rPr lang="ru-RU" sz="160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 dirty="0">
                <a:latin typeface="Montserrat"/>
                <a:ea typeface="Montserrat"/>
                <a:cs typeface="Montserrat"/>
                <a:sym typeface="Montserrat"/>
              </a:rPr>
              <a:t>ЭКОНОМИКИ И УПРАВЛЕНИЯ</a:t>
            </a:r>
            <a:endParaRPr sz="1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2" name="Google Shape;1252;p35"/>
          <p:cNvSpPr txBox="1">
            <a:spLocks noGrp="1"/>
          </p:cNvSpPr>
          <p:nvPr>
            <p:ph type="subTitle" idx="1"/>
          </p:nvPr>
        </p:nvSpPr>
        <p:spPr>
          <a:xfrm>
            <a:off x="550765" y="3629900"/>
            <a:ext cx="45288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ИНИЦИАТИВНАЯ РАЗРАБОТКА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37"/>
          <p:cNvSpPr txBox="1">
            <a:spLocks noGrp="1"/>
          </p:cNvSpPr>
          <p:nvPr>
            <p:ph type="title"/>
          </p:nvPr>
        </p:nvSpPr>
        <p:spPr>
          <a:xfrm>
            <a:off x="720000" y="74913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600" dirty="0"/>
              <a:t>ПОЛЬЗОВАТЕЛЬ И ЕГО ПРОБЛЕМА</a:t>
            </a:r>
          </a:p>
        </p:txBody>
      </p:sp>
      <p:sp>
        <p:nvSpPr>
          <p:cNvPr id="1277" name="Google Shape;1277;p37"/>
          <p:cNvSpPr txBox="1">
            <a:spLocks noGrp="1"/>
          </p:cNvSpPr>
          <p:nvPr>
            <p:ph type="subTitle" idx="1"/>
          </p:nvPr>
        </p:nvSpPr>
        <p:spPr>
          <a:xfrm>
            <a:off x="6007895" y="1786054"/>
            <a:ext cx="286578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Планируют связать с программированием своё дальнейшее обучение</a:t>
            </a:r>
            <a:endParaRPr sz="1200" dirty="0"/>
          </a:p>
        </p:txBody>
      </p:sp>
      <p:sp>
        <p:nvSpPr>
          <p:cNvPr id="1278" name="Google Shape;1278;p37"/>
          <p:cNvSpPr txBox="1">
            <a:spLocks noGrp="1"/>
          </p:cNvSpPr>
          <p:nvPr>
            <p:ph type="title" idx="2"/>
          </p:nvPr>
        </p:nvSpPr>
        <p:spPr>
          <a:xfrm>
            <a:off x="255541" y="1735320"/>
            <a:ext cx="976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279" name="Google Shape;1279;p37"/>
          <p:cNvSpPr txBox="1">
            <a:spLocks noGrp="1"/>
          </p:cNvSpPr>
          <p:nvPr>
            <p:ph type="subTitle" idx="3"/>
          </p:nvPr>
        </p:nvSpPr>
        <p:spPr>
          <a:xfrm>
            <a:off x="1080114" y="1735320"/>
            <a:ext cx="3936727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dirty="0"/>
              <a:t>Школьники 9-11 классов</a:t>
            </a:r>
            <a:endParaRPr dirty="0"/>
          </a:p>
        </p:txBody>
      </p:sp>
      <p:sp>
        <p:nvSpPr>
          <p:cNvPr id="1280" name="Google Shape;1280;p37"/>
          <p:cNvSpPr txBox="1">
            <a:spLocks noGrp="1"/>
          </p:cNvSpPr>
          <p:nvPr>
            <p:ph type="subTitle" idx="4"/>
          </p:nvPr>
        </p:nvSpPr>
        <p:spPr>
          <a:xfrm>
            <a:off x="6007894" y="2380234"/>
            <a:ext cx="3180994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sz="1200" dirty="0"/>
              <a:t>Заинтересованы в изучении программирования с нуля или закреплении имеющихся навыков</a:t>
            </a:r>
            <a:endParaRPr sz="1200" dirty="0"/>
          </a:p>
        </p:txBody>
      </p:sp>
      <p:sp>
        <p:nvSpPr>
          <p:cNvPr id="1281" name="Google Shape;1281;p37"/>
          <p:cNvSpPr txBox="1">
            <a:spLocks noGrp="1"/>
          </p:cNvSpPr>
          <p:nvPr>
            <p:ph type="title" idx="5"/>
          </p:nvPr>
        </p:nvSpPr>
        <p:spPr>
          <a:xfrm>
            <a:off x="255541" y="2368405"/>
            <a:ext cx="976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282" name="Google Shape;1282;p37"/>
          <p:cNvSpPr txBox="1">
            <a:spLocks noGrp="1"/>
          </p:cNvSpPr>
          <p:nvPr>
            <p:ph type="subTitle" idx="6"/>
          </p:nvPr>
        </p:nvSpPr>
        <p:spPr>
          <a:xfrm>
            <a:off x="1080114" y="2368857"/>
            <a:ext cx="3936728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dirty="0"/>
              <a:t>Студенты тех. направлений 1-2 курса</a:t>
            </a:r>
            <a:endParaRPr dirty="0"/>
          </a:p>
        </p:txBody>
      </p:sp>
      <p:sp>
        <p:nvSpPr>
          <p:cNvPr id="1283" name="Google Shape;1283;p37"/>
          <p:cNvSpPr txBox="1">
            <a:spLocks noGrp="1"/>
          </p:cNvSpPr>
          <p:nvPr>
            <p:ph type="subTitle" idx="7"/>
          </p:nvPr>
        </p:nvSpPr>
        <p:spPr>
          <a:xfrm>
            <a:off x="6007894" y="3001490"/>
            <a:ext cx="3260433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Не обучаются на технических направлениях, но интересуются программированием</a:t>
            </a:r>
            <a:endParaRPr sz="1200" dirty="0"/>
          </a:p>
        </p:txBody>
      </p:sp>
      <p:sp>
        <p:nvSpPr>
          <p:cNvPr id="1284" name="Google Shape;1284;p37"/>
          <p:cNvSpPr txBox="1">
            <a:spLocks noGrp="1"/>
          </p:cNvSpPr>
          <p:nvPr>
            <p:ph type="title" idx="8"/>
          </p:nvPr>
        </p:nvSpPr>
        <p:spPr>
          <a:xfrm>
            <a:off x="255541" y="3001490"/>
            <a:ext cx="976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285" name="Google Shape;1285;p37"/>
          <p:cNvSpPr txBox="1">
            <a:spLocks noGrp="1"/>
          </p:cNvSpPr>
          <p:nvPr>
            <p:ph type="subTitle" idx="9"/>
          </p:nvPr>
        </p:nvSpPr>
        <p:spPr>
          <a:xfrm>
            <a:off x="1080114" y="3001490"/>
            <a:ext cx="492778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dirty="0"/>
              <a:t>Студенты других направлений</a:t>
            </a:r>
            <a:endParaRPr dirty="0"/>
          </a:p>
        </p:txBody>
      </p:sp>
      <p:sp>
        <p:nvSpPr>
          <p:cNvPr id="1286" name="Google Shape;1286;p37"/>
          <p:cNvSpPr txBox="1">
            <a:spLocks noGrp="1"/>
          </p:cNvSpPr>
          <p:nvPr>
            <p:ph type="subTitle" idx="13"/>
          </p:nvPr>
        </p:nvSpPr>
        <p:spPr>
          <a:xfrm>
            <a:off x="6007895" y="3684452"/>
            <a:ext cx="3011186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Увлекаются компьютерными играми и хотят получить новые знания</a:t>
            </a:r>
            <a:endParaRPr sz="1200" dirty="0"/>
          </a:p>
        </p:txBody>
      </p:sp>
      <p:sp>
        <p:nvSpPr>
          <p:cNvPr id="1287" name="Google Shape;1287;p37"/>
          <p:cNvSpPr txBox="1">
            <a:spLocks noGrp="1"/>
          </p:cNvSpPr>
          <p:nvPr>
            <p:ph type="title" idx="14"/>
          </p:nvPr>
        </p:nvSpPr>
        <p:spPr>
          <a:xfrm>
            <a:off x="255541" y="3634575"/>
            <a:ext cx="976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1288" name="Google Shape;1288;p37"/>
          <p:cNvSpPr txBox="1">
            <a:spLocks noGrp="1"/>
          </p:cNvSpPr>
          <p:nvPr>
            <p:ph type="subTitle" idx="15"/>
          </p:nvPr>
        </p:nvSpPr>
        <p:spPr>
          <a:xfrm>
            <a:off x="1080114" y="3634575"/>
            <a:ext cx="4191973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dirty="0"/>
              <a:t>Молодые люди (до 35 лет)</a:t>
            </a:r>
            <a:endParaRPr dirty="0"/>
          </a:p>
        </p:txBody>
      </p:sp>
      <p:grpSp>
        <p:nvGrpSpPr>
          <p:cNvPr id="1292" name="Google Shape;1292;p37"/>
          <p:cNvGrpSpPr/>
          <p:nvPr/>
        </p:nvGrpSpPr>
        <p:grpSpPr>
          <a:xfrm>
            <a:off x="7429356" y="1322284"/>
            <a:ext cx="76825" cy="76800"/>
            <a:chOff x="3104875" y="1099400"/>
            <a:chExt cx="76825" cy="76800"/>
          </a:xfrm>
        </p:grpSpPr>
        <p:sp>
          <p:nvSpPr>
            <p:cNvPr id="1293" name="Google Shape;1293;p37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1294" name="Google Shape;1294;p37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</p:grpSp>
      <p:grpSp>
        <p:nvGrpSpPr>
          <p:cNvPr id="1295" name="Google Shape;1295;p37"/>
          <p:cNvGrpSpPr/>
          <p:nvPr/>
        </p:nvGrpSpPr>
        <p:grpSpPr>
          <a:xfrm>
            <a:off x="1469800" y="605875"/>
            <a:ext cx="76825" cy="76800"/>
            <a:chOff x="3104875" y="1099400"/>
            <a:chExt cx="76825" cy="76800"/>
          </a:xfrm>
        </p:grpSpPr>
        <p:sp>
          <p:nvSpPr>
            <p:cNvPr id="1296" name="Google Shape;1296;p37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7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98" name="Google Shape;1298;p37"/>
          <p:cNvPicPr preferRelativeResize="0"/>
          <p:nvPr/>
        </p:nvPicPr>
        <p:blipFill rotWithShape="1">
          <a:blip r:embed="rId3">
            <a:alphaModFix/>
          </a:blip>
          <a:srcRect l="18647" t="7960" r="8852" b="8336"/>
          <a:stretch/>
        </p:blipFill>
        <p:spPr>
          <a:xfrm rot="-9296825">
            <a:off x="7261373" y="109212"/>
            <a:ext cx="1647828" cy="107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50"/>
          <p:cNvSpPr txBox="1">
            <a:spLocks noGrp="1"/>
          </p:cNvSpPr>
          <p:nvPr>
            <p:ph type="subTitle" idx="1"/>
          </p:nvPr>
        </p:nvSpPr>
        <p:spPr>
          <a:xfrm>
            <a:off x="525483" y="3780705"/>
            <a:ext cx="2782025" cy="6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200" dirty="0"/>
              <a:t>Курсы, оплаченные из собственного кармана, дослушивает до конца</a:t>
            </a:r>
          </a:p>
          <a:p>
            <a:pPr marL="0" lvl="0" indent="0"/>
            <a:r>
              <a:rPr lang="ru-RU" sz="1200" dirty="0"/>
              <a:t>в среднем 45% аудитории</a:t>
            </a:r>
            <a:r>
              <a:rPr lang="ru-RU" dirty="0"/>
              <a:t>.</a:t>
            </a:r>
            <a:endParaRPr dirty="0"/>
          </a:p>
        </p:txBody>
      </p:sp>
      <p:sp>
        <p:nvSpPr>
          <p:cNvPr id="1693" name="Google Shape;1693;p50"/>
          <p:cNvSpPr txBox="1">
            <a:spLocks noGrp="1"/>
          </p:cNvSpPr>
          <p:nvPr>
            <p:ph type="subTitle" idx="2"/>
          </p:nvPr>
        </p:nvSpPr>
        <p:spPr>
          <a:xfrm>
            <a:off x="401599" y="3377609"/>
            <a:ext cx="2871095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ПЛАТНЫЕ КУРСЫ</a:t>
            </a:r>
          </a:p>
        </p:txBody>
      </p:sp>
      <p:sp>
        <p:nvSpPr>
          <p:cNvPr id="1694" name="Google Shape;1694;p50"/>
          <p:cNvSpPr txBox="1">
            <a:spLocks noGrp="1"/>
          </p:cNvSpPr>
          <p:nvPr>
            <p:ph type="subTitle" idx="4"/>
          </p:nvPr>
        </p:nvSpPr>
        <p:spPr>
          <a:xfrm>
            <a:off x="3381785" y="3748058"/>
            <a:ext cx="2373600" cy="6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200" dirty="0"/>
              <a:t>Только 20% онлайн-школ смогли похвастаться тем, что до конца их курса</a:t>
            </a:r>
          </a:p>
          <a:p>
            <a:pPr marL="0" lvl="0" indent="0"/>
            <a:r>
              <a:rPr lang="ru-RU" sz="1200" dirty="0"/>
              <a:t>или программы доходят 71–100% учеников.”3</a:t>
            </a:r>
            <a:endParaRPr sz="1200" dirty="0"/>
          </a:p>
        </p:txBody>
      </p:sp>
      <p:sp>
        <p:nvSpPr>
          <p:cNvPr id="1695" name="Google Shape;1695;p50"/>
          <p:cNvSpPr txBox="1">
            <a:spLocks noGrp="1"/>
          </p:cNvSpPr>
          <p:nvPr>
            <p:ph type="subTitle" idx="5"/>
          </p:nvPr>
        </p:nvSpPr>
        <p:spPr>
          <a:xfrm>
            <a:off x="3069817" y="3363928"/>
            <a:ext cx="2993332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ОНЛАЙН-ШКОЛЫ</a:t>
            </a:r>
            <a:endParaRPr sz="1800" dirty="0"/>
          </a:p>
        </p:txBody>
      </p:sp>
      <p:sp>
        <p:nvSpPr>
          <p:cNvPr id="1696" name="Google Shape;1696;p50"/>
          <p:cNvSpPr txBox="1">
            <a:spLocks noGrp="1"/>
          </p:cNvSpPr>
          <p:nvPr>
            <p:ph type="subTitle" idx="7"/>
          </p:nvPr>
        </p:nvSpPr>
        <p:spPr>
          <a:xfrm>
            <a:off x="6063149" y="3778598"/>
            <a:ext cx="2373600" cy="6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200" dirty="0"/>
              <a:t>Открытые дистанционные курсы балансируют между 3% и 13%.</a:t>
            </a:r>
            <a:endParaRPr sz="1200" dirty="0"/>
          </a:p>
        </p:txBody>
      </p:sp>
      <p:sp>
        <p:nvSpPr>
          <p:cNvPr id="1697" name="Google Shape;1697;p50"/>
          <p:cNvSpPr txBox="1">
            <a:spLocks noGrp="1"/>
          </p:cNvSpPr>
          <p:nvPr>
            <p:ph type="subTitle" idx="8"/>
          </p:nvPr>
        </p:nvSpPr>
        <p:spPr>
          <a:xfrm>
            <a:off x="5577578" y="3370939"/>
            <a:ext cx="3371447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БЕСПЛАТНЫЕ КУРСЫ</a:t>
            </a:r>
            <a:endParaRPr sz="1800" dirty="0"/>
          </a:p>
        </p:txBody>
      </p:sp>
      <p:sp>
        <p:nvSpPr>
          <p:cNvPr id="1698" name="Google Shape;1698;p50"/>
          <p:cNvSpPr txBox="1">
            <a:spLocks noGrp="1"/>
          </p:cNvSpPr>
          <p:nvPr>
            <p:ph type="title" idx="9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600" dirty="0"/>
              <a:t>ПОЛЬЗОВАТЕЛЬ И ЕГО ПРОБЛЕМА</a:t>
            </a:r>
          </a:p>
        </p:txBody>
      </p:sp>
      <p:sp>
        <p:nvSpPr>
          <p:cNvPr id="1699" name="Google Shape;1699;p50"/>
          <p:cNvSpPr/>
          <p:nvPr/>
        </p:nvSpPr>
        <p:spPr>
          <a:xfrm>
            <a:off x="1291175" y="2075924"/>
            <a:ext cx="1217700" cy="1217700"/>
          </a:xfrm>
          <a:prstGeom prst="donut">
            <a:avLst>
              <a:gd name="adj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0" name="Google Shape;1700;p50"/>
          <p:cNvSpPr/>
          <p:nvPr/>
        </p:nvSpPr>
        <p:spPr>
          <a:xfrm>
            <a:off x="1269875" y="2054624"/>
            <a:ext cx="1260300" cy="1260300"/>
          </a:xfrm>
          <a:prstGeom prst="blockArc">
            <a:avLst>
              <a:gd name="adj1" fmla="val 16157516"/>
              <a:gd name="adj2" fmla="val 3733762"/>
              <a:gd name="adj3" fmla="val 7128"/>
            </a:avLst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1" name="Google Shape;1701;p50"/>
          <p:cNvSpPr/>
          <p:nvPr/>
        </p:nvSpPr>
        <p:spPr>
          <a:xfrm>
            <a:off x="3959735" y="2075924"/>
            <a:ext cx="1217700" cy="1217700"/>
          </a:xfrm>
          <a:prstGeom prst="donut">
            <a:avLst>
              <a:gd name="adj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2" name="Google Shape;1702;p50"/>
          <p:cNvSpPr/>
          <p:nvPr/>
        </p:nvSpPr>
        <p:spPr>
          <a:xfrm>
            <a:off x="3938435" y="2054624"/>
            <a:ext cx="1260300" cy="1260300"/>
          </a:xfrm>
          <a:prstGeom prst="blockArc">
            <a:avLst>
              <a:gd name="adj1" fmla="val 16157516"/>
              <a:gd name="adj2" fmla="val 20878350"/>
              <a:gd name="adj3" fmla="val 7604"/>
            </a:avLst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3" name="Google Shape;1703;p50"/>
          <p:cNvSpPr/>
          <p:nvPr/>
        </p:nvSpPr>
        <p:spPr>
          <a:xfrm>
            <a:off x="6628296" y="2075924"/>
            <a:ext cx="1217700" cy="1217700"/>
          </a:xfrm>
          <a:prstGeom prst="donut">
            <a:avLst>
              <a:gd name="adj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4" name="Google Shape;1704;p50"/>
          <p:cNvSpPr/>
          <p:nvPr/>
        </p:nvSpPr>
        <p:spPr>
          <a:xfrm>
            <a:off x="6606996" y="2054624"/>
            <a:ext cx="1260300" cy="1260300"/>
          </a:xfrm>
          <a:prstGeom prst="blockArc">
            <a:avLst>
              <a:gd name="adj1" fmla="val 16157516"/>
              <a:gd name="adj2" fmla="val 19012760"/>
              <a:gd name="adj3" fmla="val 7381"/>
            </a:avLst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5" name="Google Shape;1705;p50"/>
          <p:cNvSpPr txBox="1">
            <a:spLocks noGrp="1"/>
          </p:cNvSpPr>
          <p:nvPr>
            <p:ph type="title"/>
          </p:nvPr>
        </p:nvSpPr>
        <p:spPr>
          <a:xfrm>
            <a:off x="1200575" y="2456174"/>
            <a:ext cx="13989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45</a:t>
            </a:r>
            <a:r>
              <a:rPr lang="en" dirty="0"/>
              <a:t>%</a:t>
            </a:r>
            <a:endParaRPr dirty="0"/>
          </a:p>
        </p:txBody>
      </p:sp>
      <p:sp>
        <p:nvSpPr>
          <p:cNvPr id="1706" name="Google Shape;1706;p50"/>
          <p:cNvSpPr txBox="1">
            <a:spLocks noGrp="1"/>
          </p:cNvSpPr>
          <p:nvPr>
            <p:ph type="title" idx="3"/>
          </p:nvPr>
        </p:nvSpPr>
        <p:spPr>
          <a:xfrm>
            <a:off x="3869735" y="2456174"/>
            <a:ext cx="13977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20</a:t>
            </a:r>
            <a:r>
              <a:rPr lang="en" dirty="0"/>
              <a:t>%</a:t>
            </a:r>
            <a:endParaRPr dirty="0"/>
          </a:p>
        </p:txBody>
      </p:sp>
      <p:sp>
        <p:nvSpPr>
          <p:cNvPr id="1707" name="Google Shape;1707;p50"/>
          <p:cNvSpPr txBox="1">
            <a:spLocks noGrp="1"/>
          </p:cNvSpPr>
          <p:nvPr>
            <p:ph type="title" idx="6"/>
          </p:nvPr>
        </p:nvSpPr>
        <p:spPr>
          <a:xfrm>
            <a:off x="6538296" y="2456174"/>
            <a:ext cx="13977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13</a:t>
            </a:r>
            <a:r>
              <a:rPr lang="en" dirty="0"/>
              <a:t>%</a:t>
            </a:r>
            <a:endParaRPr dirty="0"/>
          </a:p>
        </p:txBody>
      </p:sp>
      <p:sp>
        <p:nvSpPr>
          <p:cNvPr id="1708" name="Google Shape;1708;p50"/>
          <p:cNvSpPr/>
          <p:nvPr/>
        </p:nvSpPr>
        <p:spPr>
          <a:xfrm rot="5400000">
            <a:off x="1592075" y="1364286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9" name="Google Shape;1709;p50"/>
          <p:cNvSpPr/>
          <p:nvPr/>
        </p:nvSpPr>
        <p:spPr>
          <a:xfrm rot="5400000">
            <a:off x="4260635" y="1364286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0" name="Google Shape;1710;p50"/>
          <p:cNvSpPr/>
          <p:nvPr/>
        </p:nvSpPr>
        <p:spPr>
          <a:xfrm rot="5400000">
            <a:off x="6929196" y="1364286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1" name="Google Shape;1711;p50"/>
          <p:cNvGrpSpPr/>
          <p:nvPr/>
        </p:nvGrpSpPr>
        <p:grpSpPr>
          <a:xfrm>
            <a:off x="4408566" y="1471266"/>
            <a:ext cx="320039" cy="320041"/>
            <a:chOff x="1421638" y="4125629"/>
            <a:chExt cx="374709" cy="374010"/>
          </a:xfrm>
        </p:grpSpPr>
        <p:sp>
          <p:nvSpPr>
            <p:cNvPr id="1712" name="Google Shape;1712;p50"/>
            <p:cNvSpPr/>
            <p:nvPr/>
          </p:nvSpPr>
          <p:spPr>
            <a:xfrm>
              <a:off x="1421638" y="4265954"/>
              <a:ext cx="374709" cy="233685"/>
            </a:xfrm>
            <a:custGeom>
              <a:avLst/>
              <a:gdLst/>
              <a:ahLst/>
              <a:cxnLst/>
              <a:rect l="l" t="t" r="r" b="b"/>
              <a:pathLst>
                <a:path w="11800" h="7359" extrusionOk="0">
                  <a:moveTo>
                    <a:pt x="3180" y="3298"/>
                  </a:moveTo>
                  <a:lnTo>
                    <a:pt x="3180" y="7001"/>
                  </a:lnTo>
                  <a:lnTo>
                    <a:pt x="1691" y="7001"/>
                  </a:lnTo>
                  <a:lnTo>
                    <a:pt x="1691" y="3298"/>
                  </a:lnTo>
                  <a:close/>
                  <a:moveTo>
                    <a:pt x="6680" y="2370"/>
                  </a:moveTo>
                  <a:lnTo>
                    <a:pt x="6680" y="7001"/>
                  </a:lnTo>
                  <a:lnTo>
                    <a:pt x="5192" y="7001"/>
                  </a:lnTo>
                  <a:lnTo>
                    <a:pt x="5192" y="2370"/>
                  </a:lnTo>
                  <a:close/>
                  <a:moveTo>
                    <a:pt x="10180" y="345"/>
                  </a:moveTo>
                  <a:lnTo>
                    <a:pt x="10180" y="7001"/>
                  </a:lnTo>
                  <a:lnTo>
                    <a:pt x="8692" y="7001"/>
                  </a:lnTo>
                  <a:lnTo>
                    <a:pt x="8692" y="345"/>
                  </a:lnTo>
                  <a:close/>
                  <a:moveTo>
                    <a:pt x="8502" y="0"/>
                  </a:moveTo>
                  <a:cubicBezTo>
                    <a:pt x="8406" y="0"/>
                    <a:pt x="8323" y="84"/>
                    <a:pt x="8323" y="179"/>
                  </a:cubicBezTo>
                  <a:lnTo>
                    <a:pt x="8323" y="7001"/>
                  </a:lnTo>
                  <a:lnTo>
                    <a:pt x="7013" y="7001"/>
                  </a:lnTo>
                  <a:lnTo>
                    <a:pt x="7013" y="2203"/>
                  </a:lnTo>
                  <a:cubicBezTo>
                    <a:pt x="7013" y="2120"/>
                    <a:pt x="6930" y="2024"/>
                    <a:pt x="6835" y="2024"/>
                  </a:cubicBezTo>
                  <a:lnTo>
                    <a:pt x="4989" y="2024"/>
                  </a:lnTo>
                  <a:cubicBezTo>
                    <a:pt x="4894" y="2024"/>
                    <a:pt x="4811" y="2108"/>
                    <a:pt x="4811" y="2203"/>
                  </a:cubicBezTo>
                  <a:lnTo>
                    <a:pt x="4811" y="7001"/>
                  </a:lnTo>
                  <a:lnTo>
                    <a:pt x="3501" y="7001"/>
                  </a:lnTo>
                  <a:lnTo>
                    <a:pt x="3501" y="3132"/>
                  </a:lnTo>
                  <a:cubicBezTo>
                    <a:pt x="3501" y="3036"/>
                    <a:pt x="3418" y="2953"/>
                    <a:pt x="3322" y="2953"/>
                  </a:cubicBezTo>
                  <a:lnTo>
                    <a:pt x="1477" y="2953"/>
                  </a:lnTo>
                  <a:cubicBezTo>
                    <a:pt x="1382" y="2953"/>
                    <a:pt x="1298" y="3024"/>
                    <a:pt x="1298" y="3132"/>
                  </a:cubicBezTo>
                  <a:lnTo>
                    <a:pt x="1298" y="7001"/>
                  </a:lnTo>
                  <a:lnTo>
                    <a:pt x="179" y="7001"/>
                  </a:lnTo>
                  <a:cubicBezTo>
                    <a:pt x="84" y="7001"/>
                    <a:pt x="1" y="7073"/>
                    <a:pt x="1" y="7180"/>
                  </a:cubicBezTo>
                  <a:cubicBezTo>
                    <a:pt x="1" y="7287"/>
                    <a:pt x="72" y="7358"/>
                    <a:pt x="179" y="7358"/>
                  </a:cubicBezTo>
                  <a:lnTo>
                    <a:pt x="11597" y="7358"/>
                  </a:lnTo>
                  <a:cubicBezTo>
                    <a:pt x="11681" y="7358"/>
                    <a:pt x="11776" y="7287"/>
                    <a:pt x="11776" y="7180"/>
                  </a:cubicBezTo>
                  <a:cubicBezTo>
                    <a:pt x="11800" y="7073"/>
                    <a:pt x="11728" y="7001"/>
                    <a:pt x="11633" y="7001"/>
                  </a:cubicBezTo>
                  <a:lnTo>
                    <a:pt x="10526" y="7001"/>
                  </a:lnTo>
                  <a:lnTo>
                    <a:pt x="10526" y="179"/>
                  </a:lnTo>
                  <a:cubicBezTo>
                    <a:pt x="10526" y="95"/>
                    <a:pt x="10442" y="0"/>
                    <a:pt x="103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0"/>
            <p:cNvSpPr/>
            <p:nvPr/>
          </p:nvSpPr>
          <p:spPr>
            <a:xfrm>
              <a:off x="1428052" y="4125629"/>
              <a:ext cx="356958" cy="215585"/>
            </a:xfrm>
            <a:custGeom>
              <a:avLst/>
              <a:gdLst/>
              <a:ahLst/>
              <a:cxnLst/>
              <a:rect l="l" t="t" r="r" b="b"/>
              <a:pathLst>
                <a:path w="11241" h="6789" extrusionOk="0">
                  <a:moveTo>
                    <a:pt x="10668" y="0"/>
                  </a:moveTo>
                  <a:cubicBezTo>
                    <a:pt x="10653" y="0"/>
                    <a:pt x="10637" y="1"/>
                    <a:pt x="10621" y="2"/>
                  </a:cubicBezTo>
                  <a:lnTo>
                    <a:pt x="9145" y="181"/>
                  </a:lnTo>
                  <a:cubicBezTo>
                    <a:pt x="8847" y="216"/>
                    <a:pt x="8633" y="490"/>
                    <a:pt x="8669" y="788"/>
                  </a:cubicBezTo>
                  <a:cubicBezTo>
                    <a:pt x="8691" y="1064"/>
                    <a:pt x="8938" y="1268"/>
                    <a:pt x="9211" y="1268"/>
                  </a:cubicBezTo>
                  <a:cubicBezTo>
                    <a:pt x="9232" y="1268"/>
                    <a:pt x="9254" y="1267"/>
                    <a:pt x="9276" y="1264"/>
                  </a:cubicBezTo>
                  <a:lnTo>
                    <a:pt x="9395" y="1252"/>
                  </a:lnTo>
                  <a:lnTo>
                    <a:pt x="9395" y="1252"/>
                  </a:lnTo>
                  <a:cubicBezTo>
                    <a:pt x="7597" y="3348"/>
                    <a:pt x="5442" y="4443"/>
                    <a:pt x="3918" y="4979"/>
                  </a:cubicBezTo>
                  <a:cubicBezTo>
                    <a:pt x="2025" y="5657"/>
                    <a:pt x="561" y="5717"/>
                    <a:pt x="537" y="5717"/>
                  </a:cubicBezTo>
                  <a:cubicBezTo>
                    <a:pt x="239" y="5729"/>
                    <a:pt x="1" y="5967"/>
                    <a:pt x="25" y="6265"/>
                  </a:cubicBezTo>
                  <a:cubicBezTo>
                    <a:pt x="37" y="6562"/>
                    <a:pt x="275" y="6789"/>
                    <a:pt x="561" y="6789"/>
                  </a:cubicBezTo>
                  <a:lnTo>
                    <a:pt x="572" y="6789"/>
                  </a:lnTo>
                  <a:cubicBezTo>
                    <a:pt x="632" y="6789"/>
                    <a:pt x="2192" y="6729"/>
                    <a:pt x="4263" y="6003"/>
                  </a:cubicBezTo>
                  <a:cubicBezTo>
                    <a:pt x="5418" y="5586"/>
                    <a:pt x="6514" y="5050"/>
                    <a:pt x="7490" y="4383"/>
                  </a:cubicBezTo>
                  <a:cubicBezTo>
                    <a:pt x="7561" y="4324"/>
                    <a:pt x="7597" y="4217"/>
                    <a:pt x="7538" y="4145"/>
                  </a:cubicBezTo>
                  <a:cubicBezTo>
                    <a:pt x="7501" y="4093"/>
                    <a:pt x="7445" y="4065"/>
                    <a:pt x="7391" y="4065"/>
                  </a:cubicBezTo>
                  <a:cubicBezTo>
                    <a:pt x="7358" y="4065"/>
                    <a:pt x="7326" y="4075"/>
                    <a:pt x="7299" y="4098"/>
                  </a:cubicBezTo>
                  <a:cubicBezTo>
                    <a:pt x="6335" y="4753"/>
                    <a:pt x="5275" y="5288"/>
                    <a:pt x="4144" y="5693"/>
                  </a:cubicBezTo>
                  <a:cubicBezTo>
                    <a:pt x="2132" y="6408"/>
                    <a:pt x="632" y="6467"/>
                    <a:pt x="561" y="6467"/>
                  </a:cubicBezTo>
                  <a:cubicBezTo>
                    <a:pt x="453" y="6467"/>
                    <a:pt x="358" y="6372"/>
                    <a:pt x="358" y="6265"/>
                  </a:cubicBezTo>
                  <a:cubicBezTo>
                    <a:pt x="358" y="6169"/>
                    <a:pt x="441" y="6074"/>
                    <a:pt x="561" y="6062"/>
                  </a:cubicBezTo>
                  <a:cubicBezTo>
                    <a:pt x="572" y="6062"/>
                    <a:pt x="2085" y="6003"/>
                    <a:pt x="4037" y="5300"/>
                  </a:cubicBezTo>
                  <a:cubicBezTo>
                    <a:pt x="5680" y="4717"/>
                    <a:pt x="8026" y="3514"/>
                    <a:pt x="9943" y="1133"/>
                  </a:cubicBezTo>
                  <a:cubicBezTo>
                    <a:pt x="10035" y="1018"/>
                    <a:pt x="9949" y="847"/>
                    <a:pt x="9813" y="847"/>
                  </a:cubicBezTo>
                  <a:cubicBezTo>
                    <a:pt x="9809" y="847"/>
                    <a:pt x="9804" y="847"/>
                    <a:pt x="9800" y="847"/>
                  </a:cubicBezTo>
                  <a:lnTo>
                    <a:pt x="9252" y="931"/>
                  </a:lnTo>
                  <a:cubicBezTo>
                    <a:pt x="9244" y="932"/>
                    <a:pt x="9236" y="932"/>
                    <a:pt x="9228" y="932"/>
                  </a:cubicBezTo>
                  <a:cubicBezTo>
                    <a:pt x="9139" y="932"/>
                    <a:pt x="9049" y="874"/>
                    <a:pt x="9038" y="776"/>
                  </a:cubicBezTo>
                  <a:cubicBezTo>
                    <a:pt x="9014" y="657"/>
                    <a:pt x="9085" y="550"/>
                    <a:pt x="9204" y="538"/>
                  </a:cubicBezTo>
                  <a:lnTo>
                    <a:pt x="10681" y="359"/>
                  </a:lnTo>
                  <a:cubicBezTo>
                    <a:pt x="10688" y="358"/>
                    <a:pt x="10696" y="358"/>
                    <a:pt x="10703" y="358"/>
                  </a:cubicBezTo>
                  <a:cubicBezTo>
                    <a:pt x="10812" y="358"/>
                    <a:pt x="10895" y="438"/>
                    <a:pt x="10895" y="550"/>
                  </a:cubicBezTo>
                  <a:lnTo>
                    <a:pt x="10895" y="2026"/>
                  </a:lnTo>
                  <a:cubicBezTo>
                    <a:pt x="10895" y="2133"/>
                    <a:pt x="10812" y="2217"/>
                    <a:pt x="10705" y="2217"/>
                  </a:cubicBezTo>
                  <a:cubicBezTo>
                    <a:pt x="10598" y="2217"/>
                    <a:pt x="10514" y="2133"/>
                    <a:pt x="10514" y="2026"/>
                  </a:cubicBezTo>
                  <a:lnTo>
                    <a:pt x="10514" y="1586"/>
                  </a:lnTo>
                  <a:cubicBezTo>
                    <a:pt x="10514" y="1502"/>
                    <a:pt x="10467" y="1443"/>
                    <a:pt x="10407" y="1419"/>
                  </a:cubicBezTo>
                  <a:cubicBezTo>
                    <a:pt x="10387" y="1409"/>
                    <a:pt x="10368" y="1405"/>
                    <a:pt x="10349" y="1405"/>
                  </a:cubicBezTo>
                  <a:cubicBezTo>
                    <a:pt x="10298" y="1405"/>
                    <a:pt x="10251" y="1435"/>
                    <a:pt x="10217" y="1478"/>
                  </a:cubicBezTo>
                  <a:cubicBezTo>
                    <a:pt x="9574" y="2264"/>
                    <a:pt x="8835" y="2979"/>
                    <a:pt x="8026" y="3610"/>
                  </a:cubicBezTo>
                  <a:cubicBezTo>
                    <a:pt x="7954" y="3669"/>
                    <a:pt x="7942" y="3764"/>
                    <a:pt x="8002" y="3848"/>
                  </a:cubicBezTo>
                  <a:cubicBezTo>
                    <a:pt x="8036" y="3888"/>
                    <a:pt x="8081" y="3910"/>
                    <a:pt x="8129" y="3910"/>
                  </a:cubicBezTo>
                  <a:cubicBezTo>
                    <a:pt x="8166" y="3910"/>
                    <a:pt x="8204" y="3897"/>
                    <a:pt x="8240" y="3872"/>
                  </a:cubicBezTo>
                  <a:cubicBezTo>
                    <a:pt x="8931" y="3336"/>
                    <a:pt x="9585" y="2729"/>
                    <a:pt x="10169" y="2062"/>
                  </a:cubicBezTo>
                  <a:cubicBezTo>
                    <a:pt x="10181" y="2336"/>
                    <a:pt x="10419" y="2574"/>
                    <a:pt x="10705" y="2574"/>
                  </a:cubicBezTo>
                  <a:cubicBezTo>
                    <a:pt x="11002" y="2574"/>
                    <a:pt x="11240" y="2336"/>
                    <a:pt x="11240" y="2038"/>
                  </a:cubicBezTo>
                  <a:lnTo>
                    <a:pt x="11240" y="573"/>
                  </a:lnTo>
                  <a:cubicBezTo>
                    <a:pt x="11240" y="395"/>
                    <a:pt x="11169" y="240"/>
                    <a:pt x="11050" y="133"/>
                  </a:cubicBezTo>
                  <a:cubicBezTo>
                    <a:pt x="10943" y="47"/>
                    <a:pt x="10807" y="0"/>
                    <a:pt x="106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4" name="Google Shape;1714;p50"/>
          <p:cNvGrpSpPr/>
          <p:nvPr/>
        </p:nvGrpSpPr>
        <p:grpSpPr>
          <a:xfrm>
            <a:off x="7077129" y="1471256"/>
            <a:ext cx="320033" cy="320060"/>
            <a:chOff x="775325" y="4143525"/>
            <a:chExt cx="468776" cy="468884"/>
          </a:xfrm>
        </p:grpSpPr>
        <p:sp>
          <p:nvSpPr>
            <p:cNvPr id="1715" name="Google Shape;1715;p50"/>
            <p:cNvSpPr/>
            <p:nvPr/>
          </p:nvSpPr>
          <p:spPr>
            <a:xfrm>
              <a:off x="851953" y="4143525"/>
              <a:ext cx="392147" cy="390479"/>
            </a:xfrm>
            <a:custGeom>
              <a:avLst/>
              <a:gdLst/>
              <a:ahLst/>
              <a:cxnLst/>
              <a:rect l="l" t="t" r="r" b="b"/>
              <a:pathLst>
                <a:path w="36428" h="36273" extrusionOk="0">
                  <a:moveTo>
                    <a:pt x="31907" y="5435"/>
                  </a:moveTo>
                  <a:lnTo>
                    <a:pt x="20788" y="22612"/>
                  </a:lnTo>
                  <a:lnTo>
                    <a:pt x="18511" y="26131"/>
                  </a:lnTo>
                  <a:lnTo>
                    <a:pt x="8884" y="28458"/>
                  </a:lnTo>
                  <a:lnTo>
                    <a:pt x="31907" y="5435"/>
                  </a:lnTo>
                  <a:close/>
                  <a:moveTo>
                    <a:pt x="35713" y="94"/>
                  </a:moveTo>
                  <a:cubicBezTo>
                    <a:pt x="35665" y="94"/>
                    <a:pt x="35615" y="100"/>
                    <a:pt x="35565" y="112"/>
                  </a:cubicBezTo>
                  <a:lnTo>
                    <a:pt x="35564" y="112"/>
                  </a:lnTo>
                  <a:cubicBezTo>
                    <a:pt x="35555" y="114"/>
                    <a:pt x="36041" y="1"/>
                    <a:pt x="660" y="8270"/>
                  </a:cubicBezTo>
                  <a:cubicBezTo>
                    <a:pt x="169" y="8385"/>
                    <a:pt x="0" y="8998"/>
                    <a:pt x="362" y="9348"/>
                  </a:cubicBezTo>
                  <a:lnTo>
                    <a:pt x="1592" y="10537"/>
                  </a:lnTo>
                  <a:cubicBezTo>
                    <a:pt x="1716" y="10656"/>
                    <a:pt x="1875" y="10715"/>
                    <a:pt x="2034" y="10715"/>
                  </a:cubicBezTo>
                  <a:cubicBezTo>
                    <a:pt x="2201" y="10715"/>
                    <a:pt x="2368" y="10650"/>
                    <a:pt x="2493" y="10522"/>
                  </a:cubicBezTo>
                  <a:cubicBezTo>
                    <a:pt x="2737" y="10269"/>
                    <a:pt x="2730" y="9866"/>
                    <a:pt x="2477" y="9621"/>
                  </a:cubicBezTo>
                  <a:lnTo>
                    <a:pt x="2087" y="9244"/>
                  </a:lnTo>
                  <a:lnTo>
                    <a:pt x="32295" y="2184"/>
                  </a:lnTo>
                  <a:lnTo>
                    <a:pt x="32295" y="2184"/>
                  </a:lnTo>
                  <a:lnTo>
                    <a:pt x="9830" y="16725"/>
                  </a:lnTo>
                  <a:lnTo>
                    <a:pt x="4431" y="11509"/>
                  </a:lnTo>
                  <a:cubicBezTo>
                    <a:pt x="4307" y="11389"/>
                    <a:pt x="4148" y="11330"/>
                    <a:pt x="3988" y="11330"/>
                  </a:cubicBezTo>
                  <a:cubicBezTo>
                    <a:pt x="3821" y="11330"/>
                    <a:pt x="3655" y="11395"/>
                    <a:pt x="3530" y="11524"/>
                  </a:cubicBezTo>
                  <a:cubicBezTo>
                    <a:pt x="3286" y="11777"/>
                    <a:pt x="3293" y="12180"/>
                    <a:pt x="3546" y="12423"/>
                  </a:cubicBezTo>
                  <a:lnTo>
                    <a:pt x="9046" y="17739"/>
                  </a:lnTo>
                  <a:lnTo>
                    <a:pt x="7766" y="23038"/>
                  </a:lnTo>
                  <a:cubicBezTo>
                    <a:pt x="7683" y="23379"/>
                    <a:pt x="7894" y="23723"/>
                    <a:pt x="8235" y="23806"/>
                  </a:cubicBezTo>
                  <a:cubicBezTo>
                    <a:pt x="8286" y="23818"/>
                    <a:pt x="8336" y="23824"/>
                    <a:pt x="8385" y="23824"/>
                  </a:cubicBezTo>
                  <a:cubicBezTo>
                    <a:pt x="8673" y="23824"/>
                    <a:pt x="8933" y="23628"/>
                    <a:pt x="9004" y="23337"/>
                  </a:cubicBezTo>
                  <a:lnTo>
                    <a:pt x="10311" y="17931"/>
                  </a:lnTo>
                  <a:lnTo>
                    <a:pt x="13829" y="15653"/>
                  </a:lnTo>
                  <a:lnTo>
                    <a:pt x="31005" y="4534"/>
                  </a:lnTo>
                  <a:lnTo>
                    <a:pt x="7983" y="27557"/>
                  </a:lnTo>
                  <a:lnTo>
                    <a:pt x="8365" y="25976"/>
                  </a:lnTo>
                  <a:cubicBezTo>
                    <a:pt x="8448" y="25634"/>
                    <a:pt x="8238" y="25290"/>
                    <a:pt x="7896" y="25208"/>
                  </a:cubicBezTo>
                  <a:cubicBezTo>
                    <a:pt x="7846" y="25195"/>
                    <a:pt x="7795" y="25190"/>
                    <a:pt x="7746" y="25190"/>
                  </a:cubicBezTo>
                  <a:cubicBezTo>
                    <a:pt x="7458" y="25190"/>
                    <a:pt x="7199" y="25385"/>
                    <a:pt x="7128" y="25677"/>
                  </a:cubicBezTo>
                  <a:lnTo>
                    <a:pt x="6213" y="29459"/>
                  </a:lnTo>
                  <a:cubicBezTo>
                    <a:pt x="6114" y="29868"/>
                    <a:pt x="6434" y="30245"/>
                    <a:pt x="6831" y="30245"/>
                  </a:cubicBezTo>
                  <a:cubicBezTo>
                    <a:pt x="6880" y="30245"/>
                    <a:pt x="6931" y="30239"/>
                    <a:pt x="6981" y="30227"/>
                  </a:cubicBezTo>
                  <a:lnTo>
                    <a:pt x="18702" y="27394"/>
                  </a:lnTo>
                  <a:lnTo>
                    <a:pt x="27093" y="36078"/>
                  </a:lnTo>
                  <a:cubicBezTo>
                    <a:pt x="27222" y="36211"/>
                    <a:pt x="27386" y="36272"/>
                    <a:pt x="27548" y="36272"/>
                  </a:cubicBezTo>
                  <a:cubicBezTo>
                    <a:pt x="27827" y="36272"/>
                    <a:pt x="28099" y="36091"/>
                    <a:pt x="28171" y="35781"/>
                  </a:cubicBezTo>
                  <a:lnTo>
                    <a:pt x="33640" y="12387"/>
                  </a:lnTo>
                  <a:cubicBezTo>
                    <a:pt x="33719" y="12044"/>
                    <a:pt x="33506" y="11702"/>
                    <a:pt x="33164" y="11622"/>
                  </a:cubicBezTo>
                  <a:cubicBezTo>
                    <a:pt x="33115" y="11611"/>
                    <a:pt x="33067" y="11605"/>
                    <a:pt x="33018" y="11605"/>
                  </a:cubicBezTo>
                  <a:cubicBezTo>
                    <a:pt x="32729" y="11605"/>
                    <a:pt x="32467" y="11803"/>
                    <a:pt x="32399" y="12097"/>
                  </a:cubicBezTo>
                  <a:lnTo>
                    <a:pt x="27197" y="34353"/>
                  </a:lnTo>
                  <a:lnTo>
                    <a:pt x="19716" y="26610"/>
                  </a:lnTo>
                  <a:lnTo>
                    <a:pt x="34258" y="4147"/>
                  </a:lnTo>
                  <a:lnTo>
                    <a:pt x="33017" y="9453"/>
                  </a:lnTo>
                  <a:cubicBezTo>
                    <a:pt x="32938" y="9796"/>
                    <a:pt x="33150" y="10138"/>
                    <a:pt x="33492" y="10218"/>
                  </a:cubicBezTo>
                  <a:cubicBezTo>
                    <a:pt x="33541" y="10229"/>
                    <a:pt x="33590" y="10235"/>
                    <a:pt x="33638" y="10235"/>
                  </a:cubicBezTo>
                  <a:cubicBezTo>
                    <a:pt x="33927" y="10235"/>
                    <a:pt x="34189" y="10037"/>
                    <a:pt x="34256" y="9743"/>
                  </a:cubicBezTo>
                  <a:lnTo>
                    <a:pt x="36328" y="880"/>
                  </a:lnTo>
                  <a:cubicBezTo>
                    <a:pt x="36427" y="473"/>
                    <a:pt x="36107" y="94"/>
                    <a:pt x="35713" y="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0"/>
            <p:cNvSpPr/>
            <p:nvPr/>
          </p:nvSpPr>
          <p:spPr>
            <a:xfrm>
              <a:off x="775325" y="4505404"/>
              <a:ext cx="108339" cy="107004"/>
            </a:xfrm>
            <a:custGeom>
              <a:avLst/>
              <a:gdLst/>
              <a:ahLst/>
              <a:cxnLst/>
              <a:rect l="l" t="t" r="r" b="b"/>
              <a:pathLst>
                <a:path w="10064" h="9940" extrusionOk="0">
                  <a:moveTo>
                    <a:pt x="9365" y="0"/>
                  </a:moveTo>
                  <a:cubicBezTo>
                    <a:pt x="9202" y="0"/>
                    <a:pt x="9039" y="63"/>
                    <a:pt x="8915" y="187"/>
                  </a:cubicBezTo>
                  <a:lnTo>
                    <a:pt x="249" y="8852"/>
                  </a:lnTo>
                  <a:cubicBezTo>
                    <a:pt x="0" y="9100"/>
                    <a:pt x="0" y="9503"/>
                    <a:pt x="249" y="9753"/>
                  </a:cubicBezTo>
                  <a:cubicBezTo>
                    <a:pt x="373" y="9877"/>
                    <a:pt x="536" y="9939"/>
                    <a:pt x="699" y="9939"/>
                  </a:cubicBezTo>
                  <a:cubicBezTo>
                    <a:pt x="862" y="9939"/>
                    <a:pt x="1025" y="9877"/>
                    <a:pt x="1149" y="9753"/>
                  </a:cubicBezTo>
                  <a:lnTo>
                    <a:pt x="9816" y="1087"/>
                  </a:lnTo>
                  <a:cubicBezTo>
                    <a:pt x="10064" y="838"/>
                    <a:pt x="10064" y="435"/>
                    <a:pt x="9816" y="187"/>
                  </a:cubicBezTo>
                  <a:cubicBezTo>
                    <a:pt x="9691" y="63"/>
                    <a:pt x="9528" y="0"/>
                    <a:pt x="93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0"/>
            <p:cNvSpPr/>
            <p:nvPr/>
          </p:nvSpPr>
          <p:spPr>
            <a:xfrm>
              <a:off x="775325" y="4437806"/>
              <a:ext cx="75430" cy="74085"/>
            </a:xfrm>
            <a:custGeom>
              <a:avLst/>
              <a:gdLst/>
              <a:ahLst/>
              <a:cxnLst/>
              <a:rect l="l" t="t" r="r" b="b"/>
              <a:pathLst>
                <a:path w="7007" h="6882" extrusionOk="0">
                  <a:moveTo>
                    <a:pt x="6307" y="0"/>
                  </a:moveTo>
                  <a:cubicBezTo>
                    <a:pt x="6144" y="0"/>
                    <a:pt x="5981" y="62"/>
                    <a:pt x="5857" y="186"/>
                  </a:cubicBezTo>
                  <a:lnTo>
                    <a:pt x="249" y="5794"/>
                  </a:lnTo>
                  <a:cubicBezTo>
                    <a:pt x="0" y="6044"/>
                    <a:pt x="0" y="6445"/>
                    <a:pt x="249" y="6695"/>
                  </a:cubicBezTo>
                  <a:cubicBezTo>
                    <a:pt x="374" y="6819"/>
                    <a:pt x="537" y="6881"/>
                    <a:pt x="699" y="6881"/>
                  </a:cubicBezTo>
                  <a:cubicBezTo>
                    <a:pt x="862" y="6881"/>
                    <a:pt x="1025" y="6819"/>
                    <a:pt x="1149" y="6695"/>
                  </a:cubicBezTo>
                  <a:lnTo>
                    <a:pt x="6757" y="1087"/>
                  </a:lnTo>
                  <a:cubicBezTo>
                    <a:pt x="7006" y="839"/>
                    <a:pt x="7006" y="436"/>
                    <a:pt x="6757" y="186"/>
                  </a:cubicBezTo>
                  <a:cubicBezTo>
                    <a:pt x="6633" y="62"/>
                    <a:pt x="6470" y="0"/>
                    <a:pt x="63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0"/>
            <p:cNvSpPr/>
            <p:nvPr/>
          </p:nvSpPr>
          <p:spPr>
            <a:xfrm>
              <a:off x="875829" y="4538289"/>
              <a:ext cx="75409" cy="74085"/>
            </a:xfrm>
            <a:custGeom>
              <a:avLst/>
              <a:gdLst/>
              <a:ahLst/>
              <a:cxnLst/>
              <a:rect l="l" t="t" r="r" b="b"/>
              <a:pathLst>
                <a:path w="7005" h="6882" extrusionOk="0">
                  <a:moveTo>
                    <a:pt x="6306" y="1"/>
                  </a:moveTo>
                  <a:cubicBezTo>
                    <a:pt x="6143" y="1"/>
                    <a:pt x="5980" y="63"/>
                    <a:pt x="5856" y="188"/>
                  </a:cubicBezTo>
                  <a:lnTo>
                    <a:pt x="248" y="5795"/>
                  </a:lnTo>
                  <a:cubicBezTo>
                    <a:pt x="0" y="6044"/>
                    <a:pt x="0" y="6447"/>
                    <a:pt x="248" y="6695"/>
                  </a:cubicBezTo>
                  <a:cubicBezTo>
                    <a:pt x="372" y="6819"/>
                    <a:pt x="535" y="6882"/>
                    <a:pt x="699" y="6882"/>
                  </a:cubicBezTo>
                  <a:cubicBezTo>
                    <a:pt x="862" y="6882"/>
                    <a:pt x="1025" y="6819"/>
                    <a:pt x="1149" y="6695"/>
                  </a:cubicBezTo>
                  <a:lnTo>
                    <a:pt x="6757" y="1088"/>
                  </a:lnTo>
                  <a:cubicBezTo>
                    <a:pt x="7005" y="839"/>
                    <a:pt x="7005" y="436"/>
                    <a:pt x="6757" y="188"/>
                  </a:cubicBezTo>
                  <a:cubicBezTo>
                    <a:pt x="6632" y="63"/>
                    <a:pt x="6469" y="1"/>
                    <a:pt x="63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9" name="Google Shape;1719;p50"/>
          <p:cNvGrpSpPr/>
          <p:nvPr/>
        </p:nvGrpSpPr>
        <p:grpSpPr>
          <a:xfrm>
            <a:off x="1729351" y="1471278"/>
            <a:ext cx="341347" cy="320016"/>
            <a:chOff x="7474098" y="2308360"/>
            <a:chExt cx="602023" cy="562023"/>
          </a:xfrm>
        </p:grpSpPr>
        <p:sp>
          <p:nvSpPr>
            <p:cNvPr id="1720" name="Google Shape;1720;p50"/>
            <p:cNvSpPr/>
            <p:nvPr/>
          </p:nvSpPr>
          <p:spPr>
            <a:xfrm>
              <a:off x="7474098" y="2308360"/>
              <a:ext cx="602023" cy="562023"/>
            </a:xfrm>
            <a:custGeom>
              <a:avLst/>
              <a:gdLst/>
              <a:ahLst/>
              <a:cxnLst/>
              <a:rect l="l" t="t" r="r" b="b"/>
              <a:pathLst>
                <a:path w="18151" h="16945" extrusionOk="0">
                  <a:moveTo>
                    <a:pt x="10142" y="533"/>
                  </a:moveTo>
                  <a:cubicBezTo>
                    <a:pt x="10882" y="533"/>
                    <a:pt x="11485" y="1134"/>
                    <a:pt x="11485" y="1875"/>
                  </a:cubicBezTo>
                  <a:lnTo>
                    <a:pt x="11485" y="2304"/>
                  </a:lnTo>
                  <a:cubicBezTo>
                    <a:pt x="11037" y="2269"/>
                    <a:pt x="10542" y="2251"/>
                    <a:pt x="9989" y="2251"/>
                  </a:cubicBezTo>
                  <a:lnTo>
                    <a:pt x="9927" y="2251"/>
                  </a:lnTo>
                  <a:cubicBezTo>
                    <a:pt x="8630" y="2251"/>
                    <a:pt x="6989" y="2328"/>
                    <a:pt x="5806" y="2927"/>
                  </a:cubicBezTo>
                  <a:cubicBezTo>
                    <a:pt x="5453" y="3106"/>
                    <a:pt x="5152" y="3322"/>
                    <a:pt x="4904" y="3578"/>
                  </a:cubicBezTo>
                  <a:lnTo>
                    <a:pt x="4904" y="2968"/>
                  </a:lnTo>
                  <a:cubicBezTo>
                    <a:pt x="4904" y="2749"/>
                    <a:pt x="4744" y="2568"/>
                    <a:pt x="4535" y="2532"/>
                  </a:cubicBezTo>
                  <a:lnTo>
                    <a:pt x="4535" y="1875"/>
                  </a:lnTo>
                  <a:cubicBezTo>
                    <a:pt x="4535" y="1135"/>
                    <a:pt x="5138" y="533"/>
                    <a:pt x="5879" y="533"/>
                  </a:cubicBezTo>
                  <a:close/>
                  <a:moveTo>
                    <a:pt x="12819" y="1228"/>
                  </a:moveTo>
                  <a:cubicBezTo>
                    <a:pt x="14231" y="1228"/>
                    <a:pt x="15380" y="2376"/>
                    <a:pt x="15380" y="3786"/>
                  </a:cubicBezTo>
                  <a:lnTo>
                    <a:pt x="15380" y="4052"/>
                  </a:lnTo>
                  <a:cubicBezTo>
                    <a:pt x="15225" y="3806"/>
                    <a:pt x="15036" y="3585"/>
                    <a:pt x="14815" y="3393"/>
                  </a:cubicBezTo>
                  <a:cubicBezTo>
                    <a:pt x="14764" y="3350"/>
                    <a:pt x="14702" y="3329"/>
                    <a:pt x="14641" y="3329"/>
                  </a:cubicBezTo>
                  <a:cubicBezTo>
                    <a:pt x="14566" y="3329"/>
                    <a:pt x="14492" y="3360"/>
                    <a:pt x="14439" y="3421"/>
                  </a:cubicBezTo>
                  <a:cubicBezTo>
                    <a:pt x="14343" y="3532"/>
                    <a:pt x="14356" y="3700"/>
                    <a:pt x="14467" y="3796"/>
                  </a:cubicBezTo>
                  <a:cubicBezTo>
                    <a:pt x="15082" y="4326"/>
                    <a:pt x="15380" y="5098"/>
                    <a:pt x="15380" y="6151"/>
                  </a:cubicBezTo>
                  <a:lnTo>
                    <a:pt x="15380" y="6806"/>
                  </a:lnTo>
                  <a:lnTo>
                    <a:pt x="4535" y="6806"/>
                  </a:lnTo>
                  <a:lnTo>
                    <a:pt x="4535" y="6308"/>
                  </a:lnTo>
                  <a:cubicBezTo>
                    <a:pt x="4743" y="6272"/>
                    <a:pt x="4904" y="6090"/>
                    <a:pt x="4904" y="5872"/>
                  </a:cubicBezTo>
                  <a:lnTo>
                    <a:pt x="4904" y="4467"/>
                  </a:lnTo>
                  <a:cubicBezTo>
                    <a:pt x="5152" y="4012"/>
                    <a:pt x="5530" y="3662"/>
                    <a:pt x="6046" y="3401"/>
                  </a:cubicBezTo>
                  <a:cubicBezTo>
                    <a:pt x="6890" y="2973"/>
                    <a:pt x="8086" y="2783"/>
                    <a:pt x="9926" y="2783"/>
                  </a:cubicBezTo>
                  <a:lnTo>
                    <a:pt x="9989" y="2783"/>
                  </a:lnTo>
                  <a:cubicBezTo>
                    <a:pt x="11349" y="2783"/>
                    <a:pt x="12342" y="2887"/>
                    <a:pt x="13113" y="3110"/>
                  </a:cubicBezTo>
                  <a:cubicBezTo>
                    <a:pt x="13138" y="3117"/>
                    <a:pt x="13162" y="3120"/>
                    <a:pt x="13186" y="3120"/>
                  </a:cubicBezTo>
                  <a:cubicBezTo>
                    <a:pt x="13302" y="3120"/>
                    <a:pt x="13409" y="3044"/>
                    <a:pt x="13442" y="2928"/>
                  </a:cubicBezTo>
                  <a:cubicBezTo>
                    <a:pt x="13484" y="2786"/>
                    <a:pt x="13402" y="2640"/>
                    <a:pt x="13261" y="2598"/>
                  </a:cubicBezTo>
                  <a:cubicBezTo>
                    <a:pt x="12895" y="2493"/>
                    <a:pt x="12485" y="2413"/>
                    <a:pt x="12017" y="2355"/>
                  </a:cubicBezTo>
                  <a:lnTo>
                    <a:pt x="12017" y="1875"/>
                  </a:lnTo>
                  <a:cubicBezTo>
                    <a:pt x="12017" y="1703"/>
                    <a:pt x="11993" y="1538"/>
                    <a:pt x="11950" y="1380"/>
                  </a:cubicBezTo>
                  <a:cubicBezTo>
                    <a:pt x="12221" y="1282"/>
                    <a:pt x="12514" y="1228"/>
                    <a:pt x="12819" y="1228"/>
                  </a:cubicBezTo>
                  <a:close/>
                  <a:moveTo>
                    <a:pt x="16579" y="7338"/>
                  </a:moveTo>
                  <a:cubicBezTo>
                    <a:pt x="16627" y="7338"/>
                    <a:pt x="16667" y="7378"/>
                    <a:pt x="16667" y="7426"/>
                  </a:cubicBezTo>
                  <a:lnTo>
                    <a:pt x="16667" y="7675"/>
                  </a:lnTo>
                  <a:cubicBezTo>
                    <a:pt x="16667" y="7723"/>
                    <a:pt x="16627" y="7763"/>
                    <a:pt x="16579" y="7763"/>
                  </a:cubicBezTo>
                  <a:lnTo>
                    <a:pt x="3338" y="7763"/>
                  </a:lnTo>
                  <a:cubicBezTo>
                    <a:pt x="3289" y="7763"/>
                    <a:pt x="3249" y="7723"/>
                    <a:pt x="3249" y="7675"/>
                  </a:cubicBezTo>
                  <a:lnTo>
                    <a:pt x="3249" y="7426"/>
                  </a:lnTo>
                  <a:cubicBezTo>
                    <a:pt x="3249" y="7378"/>
                    <a:pt x="3289" y="7338"/>
                    <a:pt x="3338" y="7338"/>
                  </a:cubicBezTo>
                  <a:close/>
                  <a:moveTo>
                    <a:pt x="10109" y="8295"/>
                  </a:moveTo>
                  <a:cubicBezTo>
                    <a:pt x="10115" y="8325"/>
                    <a:pt x="10123" y="8353"/>
                    <a:pt x="10133" y="8383"/>
                  </a:cubicBezTo>
                  <a:lnTo>
                    <a:pt x="10409" y="9263"/>
                  </a:lnTo>
                  <a:lnTo>
                    <a:pt x="9507" y="9263"/>
                  </a:lnTo>
                  <a:lnTo>
                    <a:pt x="9784" y="8383"/>
                  </a:lnTo>
                  <a:cubicBezTo>
                    <a:pt x="9793" y="8353"/>
                    <a:pt x="9800" y="8325"/>
                    <a:pt x="9806" y="8295"/>
                  </a:cubicBezTo>
                  <a:close/>
                  <a:moveTo>
                    <a:pt x="10575" y="9795"/>
                  </a:moveTo>
                  <a:lnTo>
                    <a:pt x="10667" y="10088"/>
                  </a:lnTo>
                  <a:lnTo>
                    <a:pt x="9249" y="10088"/>
                  </a:lnTo>
                  <a:lnTo>
                    <a:pt x="9341" y="9795"/>
                  </a:lnTo>
                  <a:close/>
                  <a:moveTo>
                    <a:pt x="4820" y="9243"/>
                  </a:moveTo>
                  <a:lnTo>
                    <a:pt x="4820" y="10252"/>
                  </a:lnTo>
                  <a:lnTo>
                    <a:pt x="3399" y="10252"/>
                  </a:lnTo>
                  <a:cubicBezTo>
                    <a:pt x="3318" y="10252"/>
                    <a:pt x="3249" y="10183"/>
                    <a:pt x="3249" y="10101"/>
                  </a:cubicBezTo>
                  <a:lnTo>
                    <a:pt x="3249" y="9393"/>
                  </a:lnTo>
                  <a:cubicBezTo>
                    <a:pt x="3249" y="9311"/>
                    <a:pt x="3318" y="9243"/>
                    <a:pt x="3399" y="9243"/>
                  </a:cubicBezTo>
                  <a:close/>
                  <a:moveTo>
                    <a:pt x="6731" y="9243"/>
                  </a:moveTo>
                  <a:cubicBezTo>
                    <a:pt x="6812" y="9243"/>
                    <a:pt x="6881" y="9311"/>
                    <a:pt x="6881" y="9393"/>
                  </a:cubicBezTo>
                  <a:lnTo>
                    <a:pt x="6881" y="10101"/>
                  </a:lnTo>
                  <a:cubicBezTo>
                    <a:pt x="6881" y="10183"/>
                    <a:pt x="6812" y="10252"/>
                    <a:pt x="6731" y="10252"/>
                  </a:cubicBezTo>
                  <a:lnTo>
                    <a:pt x="5352" y="10252"/>
                  </a:lnTo>
                  <a:lnTo>
                    <a:pt x="5352" y="9243"/>
                  </a:lnTo>
                  <a:close/>
                  <a:moveTo>
                    <a:pt x="3145" y="8318"/>
                  </a:moveTo>
                  <a:cubicBezTo>
                    <a:pt x="3145" y="8325"/>
                    <a:pt x="3145" y="8330"/>
                    <a:pt x="3145" y="8336"/>
                  </a:cubicBezTo>
                  <a:lnTo>
                    <a:pt x="3145" y="8761"/>
                  </a:lnTo>
                  <a:cubicBezTo>
                    <a:pt x="2894" y="8862"/>
                    <a:pt x="2718" y="9107"/>
                    <a:pt x="2718" y="9392"/>
                  </a:cubicBezTo>
                  <a:lnTo>
                    <a:pt x="2718" y="10101"/>
                  </a:lnTo>
                  <a:cubicBezTo>
                    <a:pt x="2718" y="10386"/>
                    <a:pt x="2894" y="10632"/>
                    <a:pt x="3145" y="10733"/>
                  </a:cubicBezTo>
                  <a:lnTo>
                    <a:pt x="3145" y="10957"/>
                  </a:lnTo>
                  <a:cubicBezTo>
                    <a:pt x="3145" y="11097"/>
                    <a:pt x="3174" y="11231"/>
                    <a:pt x="3229" y="11351"/>
                  </a:cubicBezTo>
                  <a:cubicBezTo>
                    <a:pt x="2681" y="11105"/>
                    <a:pt x="2298" y="10554"/>
                    <a:pt x="2298" y="9914"/>
                  </a:cubicBezTo>
                  <a:lnTo>
                    <a:pt x="2298" y="9715"/>
                  </a:lnTo>
                  <a:cubicBezTo>
                    <a:pt x="2298" y="9109"/>
                    <a:pt x="2642" y="8582"/>
                    <a:pt x="3145" y="8318"/>
                  </a:cubicBezTo>
                  <a:close/>
                  <a:moveTo>
                    <a:pt x="16771" y="8318"/>
                  </a:moveTo>
                  <a:lnTo>
                    <a:pt x="16771" y="8318"/>
                  </a:lnTo>
                  <a:cubicBezTo>
                    <a:pt x="17274" y="8582"/>
                    <a:pt x="17619" y="9109"/>
                    <a:pt x="17619" y="9715"/>
                  </a:cubicBezTo>
                  <a:lnTo>
                    <a:pt x="17619" y="9915"/>
                  </a:lnTo>
                  <a:cubicBezTo>
                    <a:pt x="17619" y="10554"/>
                    <a:pt x="17236" y="11105"/>
                    <a:pt x="16687" y="11352"/>
                  </a:cubicBezTo>
                  <a:cubicBezTo>
                    <a:pt x="16742" y="11231"/>
                    <a:pt x="16772" y="11098"/>
                    <a:pt x="16772" y="10957"/>
                  </a:cubicBezTo>
                  <a:lnTo>
                    <a:pt x="16772" y="10080"/>
                  </a:lnTo>
                  <a:lnTo>
                    <a:pt x="16875" y="10080"/>
                  </a:lnTo>
                  <a:cubicBezTo>
                    <a:pt x="17022" y="10080"/>
                    <a:pt x="17141" y="9961"/>
                    <a:pt x="17141" y="9814"/>
                  </a:cubicBezTo>
                  <a:cubicBezTo>
                    <a:pt x="17141" y="9668"/>
                    <a:pt x="17022" y="9550"/>
                    <a:pt x="16875" y="9550"/>
                  </a:cubicBezTo>
                  <a:lnTo>
                    <a:pt x="16772" y="9550"/>
                  </a:lnTo>
                  <a:lnTo>
                    <a:pt x="16772" y="8336"/>
                  </a:lnTo>
                  <a:cubicBezTo>
                    <a:pt x="16772" y="8330"/>
                    <a:pt x="16771" y="8325"/>
                    <a:pt x="16771" y="8318"/>
                  </a:cubicBezTo>
                  <a:close/>
                  <a:moveTo>
                    <a:pt x="16238" y="8295"/>
                  </a:moveTo>
                  <a:cubicBezTo>
                    <a:pt x="16239" y="8308"/>
                    <a:pt x="16240" y="8322"/>
                    <a:pt x="16240" y="8336"/>
                  </a:cubicBezTo>
                  <a:lnTo>
                    <a:pt x="16240" y="10957"/>
                  </a:lnTo>
                  <a:cubicBezTo>
                    <a:pt x="16240" y="11202"/>
                    <a:pt x="16042" y="11400"/>
                    <a:pt x="15796" y="11400"/>
                  </a:cubicBezTo>
                  <a:lnTo>
                    <a:pt x="12149" y="11400"/>
                  </a:lnTo>
                  <a:cubicBezTo>
                    <a:pt x="11876" y="11400"/>
                    <a:pt x="11564" y="11171"/>
                    <a:pt x="11482" y="10910"/>
                  </a:cubicBezTo>
                  <a:lnTo>
                    <a:pt x="10663" y="8295"/>
                  </a:lnTo>
                  <a:close/>
                  <a:moveTo>
                    <a:pt x="9254" y="8295"/>
                  </a:moveTo>
                  <a:lnTo>
                    <a:pt x="8434" y="10910"/>
                  </a:lnTo>
                  <a:cubicBezTo>
                    <a:pt x="8352" y="11171"/>
                    <a:pt x="8040" y="11400"/>
                    <a:pt x="7767" y="11400"/>
                  </a:cubicBezTo>
                  <a:lnTo>
                    <a:pt x="7374" y="11400"/>
                  </a:lnTo>
                  <a:cubicBezTo>
                    <a:pt x="7227" y="11400"/>
                    <a:pt x="7108" y="11519"/>
                    <a:pt x="7108" y="11666"/>
                  </a:cubicBezTo>
                  <a:cubicBezTo>
                    <a:pt x="7108" y="11812"/>
                    <a:pt x="7227" y="11932"/>
                    <a:pt x="7374" y="11932"/>
                  </a:cubicBezTo>
                  <a:lnTo>
                    <a:pt x="7767" y="11932"/>
                  </a:lnTo>
                  <a:cubicBezTo>
                    <a:pt x="8273" y="11932"/>
                    <a:pt x="8790" y="11553"/>
                    <a:pt x="8942" y="11069"/>
                  </a:cubicBezTo>
                  <a:lnTo>
                    <a:pt x="9082" y="10619"/>
                  </a:lnTo>
                  <a:lnTo>
                    <a:pt x="9363" y="10619"/>
                  </a:lnTo>
                  <a:lnTo>
                    <a:pt x="9363" y="12113"/>
                  </a:lnTo>
                  <a:cubicBezTo>
                    <a:pt x="9363" y="12455"/>
                    <a:pt x="9641" y="12733"/>
                    <a:pt x="9983" y="12733"/>
                  </a:cubicBezTo>
                  <a:lnTo>
                    <a:pt x="10836" y="12733"/>
                  </a:lnTo>
                  <a:cubicBezTo>
                    <a:pt x="10983" y="12733"/>
                    <a:pt x="11102" y="12614"/>
                    <a:pt x="11102" y="12468"/>
                  </a:cubicBezTo>
                  <a:cubicBezTo>
                    <a:pt x="11102" y="12321"/>
                    <a:pt x="10983" y="12202"/>
                    <a:pt x="10836" y="12202"/>
                  </a:cubicBezTo>
                  <a:lnTo>
                    <a:pt x="9983" y="12202"/>
                  </a:lnTo>
                  <a:cubicBezTo>
                    <a:pt x="9935" y="12202"/>
                    <a:pt x="9894" y="12162"/>
                    <a:pt x="9894" y="12113"/>
                  </a:cubicBezTo>
                  <a:lnTo>
                    <a:pt x="9894" y="10619"/>
                  </a:lnTo>
                  <a:lnTo>
                    <a:pt x="10834" y="10619"/>
                  </a:lnTo>
                  <a:lnTo>
                    <a:pt x="10975" y="11069"/>
                  </a:lnTo>
                  <a:cubicBezTo>
                    <a:pt x="11127" y="11553"/>
                    <a:pt x="11642" y="11932"/>
                    <a:pt x="12149" y="11932"/>
                  </a:cubicBezTo>
                  <a:lnTo>
                    <a:pt x="15304" y="11932"/>
                  </a:lnTo>
                  <a:cubicBezTo>
                    <a:pt x="14872" y="14472"/>
                    <a:pt x="12653" y="16412"/>
                    <a:pt x="9989" y="16412"/>
                  </a:cubicBezTo>
                  <a:lnTo>
                    <a:pt x="9927" y="16412"/>
                  </a:lnTo>
                  <a:cubicBezTo>
                    <a:pt x="7263" y="16412"/>
                    <a:pt x="5044" y="14472"/>
                    <a:pt x="4612" y="11932"/>
                  </a:cubicBezTo>
                  <a:lnTo>
                    <a:pt x="5707" y="11932"/>
                  </a:lnTo>
                  <a:cubicBezTo>
                    <a:pt x="5854" y="11932"/>
                    <a:pt x="5973" y="11812"/>
                    <a:pt x="5973" y="11666"/>
                  </a:cubicBezTo>
                  <a:cubicBezTo>
                    <a:pt x="5973" y="11519"/>
                    <a:pt x="5854" y="11400"/>
                    <a:pt x="5707" y="11400"/>
                  </a:cubicBezTo>
                  <a:lnTo>
                    <a:pt x="4119" y="11400"/>
                  </a:lnTo>
                  <a:cubicBezTo>
                    <a:pt x="3876" y="11400"/>
                    <a:pt x="3677" y="11202"/>
                    <a:pt x="3677" y="10957"/>
                  </a:cubicBezTo>
                  <a:lnTo>
                    <a:pt x="3677" y="10784"/>
                  </a:lnTo>
                  <a:lnTo>
                    <a:pt x="6731" y="10784"/>
                  </a:lnTo>
                  <a:cubicBezTo>
                    <a:pt x="7107" y="10784"/>
                    <a:pt x="7413" y="10478"/>
                    <a:pt x="7413" y="10101"/>
                  </a:cubicBezTo>
                  <a:lnTo>
                    <a:pt x="7413" y="9393"/>
                  </a:lnTo>
                  <a:cubicBezTo>
                    <a:pt x="7413" y="9017"/>
                    <a:pt x="7107" y="8711"/>
                    <a:pt x="6731" y="8711"/>
                  </a:cubicBezTo>
                  <a:lnTo>
                    <a:pt x="3677" y="8711"/>
                  </a:lnTo>
                  <a:lnTo>
                    <a:pt x="3677" y="8336"/>
                  </a:lnTo>
                  <a:cubicBezTo>
                    <a:pt x="3677" y="8323"/>
                    <a:pt x="3678" y="8308"/>
                    <a:pt x="3679" y="8295"/>
                  </a:cubicBezTo>
                  <a:close/>
                  <a:moveTo>
                    <a:pt x="5879" y="1"/>
                  </a:moveTo>
                  <a:cubicBezTo>
                    <a:pt x="4845" y="1"/>
                    <a:pt x="4004" y="842"/>
                    <a:pt x="4004" y="1875"/>
                  </a:cubicBezTo>
                  <a:lnTo>
                    <a:pt x="4004" y="2525"/>
                  </a:lnTo>
                  <a:lnTo>
                    <a:pt x="3014" y="2525"/>
                  </a:lnTo>
                  <a:cubicBezTo>
                    <a:pt x="2867" y="2525"/>
                    <a:pt x="2748" y="2644"/>
                    <a:pt x="2748" y="2790"/>
                  </a:cubicBezTo>
                  <a:cubicBezTo>
                    <a:pt x="2748" y="2937"/>
                    <a:pt x="2867" y="3056"/>
                    <a:pt x="3014" y="3056"/>
                  </a:cubicBezTo>
                  <a:lnTo>
                    <a:pt x="4372" y="3056"/>
                  </a:lnTo>
                  <a:lnTo>
                    <a:pt x="4372" y="5783"/>
                  </a:lnTo>
                  <a:lnTo>
                    <a:pt x="2964" y="5783"/>
                  </a:lnTo>
                  <a:cubicBezTo>
                    <a:pt x="2777" y="5783"/>
                    <a:pt x="2568" y="5896"/>
                    <a:pt x="2467" y="6053"/>
                  </a:cubicBezTo>
                  <a:lnTo>
                    <a:pt x="2067" y="6672"/>
                  </a:lnTo>
                  <a:lnTo>
                    <a:pt x="1666" y="6053"/>
                  </a:lnTo>
                  <a:cubicBezTo>
                    <a:pt x="1565" y="5896"/>
                    <a:pt x="1356" y="5783"/>
                    <a:pt x="1169" y="5783"/>
                  </a:cubicBezTo>
                  <a:lnTo>
                    <a:pt x="533" y="5783"/>
                  </a:lnTo>
                  <a:lnTo>
                    <a:pt x="533" y="3056"/>
                  </a:lnTo>
                  <a:lnTo>
                    <a:pt x="1419" y="3056"/>
                  </a:lnTo>
                  <a:cubicBezTo>
                    <a:pt x="1566" y="3056"/>
                    <a:pt x="1685" y="2937"/>
                    <a:pt x="1685" y="2790"/>
                  </a:cubicBezTo>
                  <a:cubicBezTo>
                    <a:pt x="1685" y="2644"/>
                    <a:pt x="1566" y="2525"/>
                    <a:pt x="1419" y="2525"/>
                  </a:cubicBezTo>
                  <a:lnTo>
                    <a:pt x="443" y="2525"/>
                  </a:lnTo>
                  <a:cubicBezTo>
                    <a:pt x="199" y="2525"/>
                    <a:pt x="1" y="2724"/>
                    <a:pt x="1" y="2968"/>
                  </a:cubicBezTo>
                  <a:lnTo>
                    <a:pt x="1" y="5872"/>
                  </a:lnTo>
                  <a:cubicBezTo>
                    <a:pt x="1" y="6116"/>
                    <a:pt x="199" y="6315"/>
                    <a:pt x="443" y="6315"/>
                  </a:cubicBezTo>
                  <a:lnTo>
                    <a:pt x="1166" y="6314"/>
                  </a:lnTo>
                  <a:cubicBezTo>
                    <a:pt x="1181" y="6316"/>
                    <a:pt x="1211" y="6334"/>
                    <a:pt x="1220" y="6342"/>
                  </a:cubicBezTo>
                  <a:lnTo>
                    <a:pt x="1747" y="7157"/>
                  </a:lnTo>
                  <a:cubicBezTo>
                    <a:pt x="1822" y="7273"/>
                    <a:pt x="1938" y="7340"/>
                    <a:pt x="2067" y="7340"/>
                  </a:cubicBezTo>
                  <a:cubicBezTo>
                    <a:pt x="2194" y="7340"/>
                    <a:pt x="2311" y="7273"/>
                    <a:pt x="2386" y="7157"/>
                  </a:cubicBezTo>
                  <a:lnTo>
                    <a:pt x="2912" y="6345"/>
                  </a:lnTo>
                  <a:cubicBezTo>
                    <a:pt x="2921" y="6333"/>
                    <a:pt x="2952" y="6316"/>
                    <a:pt x="2964" y="6314"/>
                  </a:cubicBezTo>
                  <a:lnTo>
                    <a:pt x="4004" y="6314"/>
                  </a:lnTo>
                  <a:lnTo>
                    <a:pt x="4004" y="6806"/>
                  </a:lnTo>
                  <a:lnTo>
                    <a:pt x="3338" y="6806"/>
                  </a:lnTo>
                  <a:cubicBezTo>
                    <a:pt x="2996" y="6806"/>
                    <a:pt x="2718" y="7084"/>
                    <a:pt x="2718" y="7426"/>
                  </a:cubicBezTo>
                  <a:lnTo>
                    <a:pt x="2718" y="7675"/>
                  </a:lnTo>
                  <a:cubicBezTo>
                    <a:pt x="2718" y="7763"/>
                    <a:pt x="2736" y="7846"/>
                    <a:pt x="2769" y="7922"/>
                  </a:cubicBezTo>
                  <a:cubicBezTo>
                    <a:pt x="2168" y="8294"/>
                    <a:pt x="1767" y="8958"/>
                    <a:pt x="1767" y="9715"/>
                  </a:cubicBezTo>
                  <a:lnTo>
                    <a:pt x="1767" y="9914"/>
                  </a:lnTo>
                  <a:cubicBezTo>
                    <a:pt x="1767" y="11077"/>
                    <a:pt x="2712" y="12023"/>
                    <a:pt x="3877" y="12023"/>
                  </a:cubicBezTo>
                  <a:lnTo>
                    <a:pt x="4088" y="12023"/>
                  </a:lnTo>
                  <a:cubicBezTo>
                    <a:pt x="4565" y="14813"/>
                    <a:pt x="7001" y="16944"/>
                    <a:pt x="9927" y="16944"/>
                  </a:cubicBezTo>
                  <a:lnTo>
                    <a:pt x="9989" y="16944"/>
                  </a:lnTo>
                  <a:cubicBezTo>
                    <a:pt x="12915" y="16944"/>
                    <a:pt x="15353" y="14813"/>
                    <a:pt x="15828" y="12023"/>
                  </a:cubicBezTo>
                  <a:lnTo>
                    <a:pt x="16040" y="12023"/>
                  </a:lnTo>
                  <a:cubicBezTo>
                    <a:pt x="17204" y="12023"/>
                    <a:pt x="18151" y="11077"/>
                    <a:pt x="18151" y="9914"/>
                  </a:cubicBezTo>
                  <a:lnTo>
                    <a:pt x="18151" y="9715"/>
                  </a:lnTo>
                  <a:cubicBezTo>
                    <a:pt x="18151" y="8958"/>
                    <a:pt x="17748" y="8294"/>
                    <a:pt x="17147" y="7922"/>
                  </a:cubicBezTo>
                  <a:cubicBezTo>
                    <a:pt x="17180" y="7846"/>
                    <a:pt x="17199" y="7763"/>
                    <a:pt x="17199" y="7675"/>
                  </a:cubicBezTo>
                  <a:lnTo>
                    <a:pt x="17199" y="7426"/>
                  </a:lnTo>
                  <a:cubicBezTo>
                    <a:pt x="17199" y="7084"/>
                    <a:pt x="16920" y="6806"/>
                    <a:pt x="16579" y="6806"/>
                  </a:cubicBezTo>
                  <a:lnTo>
                    <a:pt x="15912" y="6806"/>
                  </a:lnTo>
                  <a:lnTo>
                    <a:pt x="15912" y="3786"/>
                  </a:lnTo>
                  <a:cubicBezTo>
                    <a:pt x="15912" y="2083"/>
                    <a:pt x="14525" y="697"/>
                    <a:pt x="12820" y="697"/>
                  </a:cubicBezTo>
                  <a:cubicBezTo>
                    <a:pt x="12439" y="697"/>
                    <a:pt x="12074" y="766"/>
                    <a:pt x="11738" y="892"/>
                  </a:cubicBezTo>
                  <a:cubicBezTo>
                    <a:pt x="11407" y="358"/>
                    <a:pt x="10815" y="1"/>
                    <a:pt x="10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0"/>
            <p:cNvSpPr/>
            <p:nvPr/>
          </p:nvSpPr>
          <p:spPr>
            <a:xfrm>
              <a:off x="7886702" y="2595657"/>
              <a:ext cx="101891" cy="17678"/>
            </a:xfrm>
            <a:custGeom>
              <a:avLst/>
              <a:gdLst/>
              <a:ahLst/>
              <a:cxnLst/>
              <a:rect l="l" t="t" r="r" b="b"/>
              <a:pathLst>
                <a:path w="3072" h="533" extrusionOk="0">
                  <a:moveTo>
                    <a:pt x="267" y="0"/>
                  </a:moveTo>
                  <a:cubicBezTo>
                    <a:pt x="120" y="0"/>
                    <a:pt x="1" y="120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2807" y="532"/>
                  </a:lnTo>
                  <a:cubicBezTo>
                    <a:pt x="2954" y="532"/>
                    <a:pt x="3072" y="413"/>
                    <a:pt x="3072" y="266"/>
                  </a:cubicBezTo>
                  <a:cubicBezTo>
                    <a:pt x="3072" y="120"/>
                    <a:pt x="2954" y="0"/>
                    <a:pt x="28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0"/>
            <p:cNvSpPr/>
            <p:nvPr/>
          </p:nvSpPr>
          <p:spPr>
            <a:xfrm>
              <a:off x="7886702" y="2622655"/>
              <a:ext cx="101891" cy="17645"/>
            </a:xfrm>
            <a:custGeom>
              <a:avLst/>
              <a:gdLst/>
              <a:ahLst/>
              <a:cxnLst/>
              <a:rect l="l" t="t" r="r" b="b"/>
              <a:pathLst>
                <a:path w="3072" h="532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3"/>
                    <a:pt x="120" y="531"/>
                    <a:pt x="267" y="531"/>
                  </a:cubicBezTo>
                  <a:lnTo>
                    <a:pt x="2807" y="531"/>
                  </a:lnTo>
                  <a:cubicBezTo>
                    <a:pt x="2954" y="531"/>
                    <a:pt x="3072" y="413"/>
                    <a:pt x="3072" y="267"/>
                  </a:cubicBezTo>
                  <a:cubicBezTo>
                    <a:pt x="3072" y="120"/>
                    <a:pt x="2954" y="1"/>
                    <a:pt x="2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0"/>
            <p:cNvSpPr/>
            <p:nvPr/>
          </p:nvSpPr>
          <p:spPr>
            <a:xfrm>
              <a:off x="7919040" y="2649621"/>
              <a:ext cx="69552" cy="17678"/>
            </a:xfrm>
            <a:custGeom>
              <a:avLst/>
              <a:gdLst/>
              <a:ahLst/>
              <a:cxnLst/>
              <a:rect l="l" t="t" r="r" b="b"/>
              <a:pathLst>
                <a:path w="2097" h="533" extrusionOk="0">
                  <a:moveTo>
                    <a:pt x="266" y="1"/>
                  </a:moveTo>
                  <a:cubicBezTo>
                    <a:pt x="118" y="1"/>
                    <a:pt x="0" y="120"/>
                    <a:pt x="0" y="267"/>
                  </a:cubicBezTo>
                  <a:cubicBezTo>
                    <a:pt x="0" y="414"/>
                    <a:pt x="119" y="533"/>
                    <a:pt x="266" y="533"/>
                  </a:cubicBezTo>
                  <a:lnTo>
                    <a:pt x="1832" y="533"/>
                  </a:lnTo>
                  <a:cubicBezTo>
                    <a:pt x="1979" y="533"/>
                    <a:pt x="2097" y="414"/>
                    <a:pt x="2097" y="267"/>
                  </a:cubicBezTo>
                  <a:cubicBezTo>
                    <a:pt x="2097" y="120"/>
                    <a:pt x="1979" y="1"/>
                    <a:pt x="1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0"/>
            <p:cNvSpPr/>
            <p:nvPr/>
          </p:nvSpPr>
          <p:spPr>
            <a:xfrm>
              <a:off x="7664215" y="2622821"/>
              <a:ext cx="27595" cy="17645"/>
            </a:xfrm>
            <a:custGeom>
              <a:avLst/>
              <a:gdLst/>
              <a:ahLst/>
              <a:cxnLst/>
              <a:rect l="l" t="t" r="r" b="b"/>
              <a:pathLst>
                <a:path w="832" h="532" extrusionOk="0">
                  <a:moveTo>
                    <a:pt x="266" y="1"/>
                  </a:moveTo>
                  <a:cubicBezTo>
                    <a:pt x="119" y="1"/>
                    <a:pt x="0" y="120"/>
                    <a:pt x="0" y="266"/>
                  </a:cubicBezTo>
                  <a:cubicBezTo>
                    <a:pt x="0" y="412"/>
                    <a:pt x="119" y="532"/>
                    <a:pt x="266" y="532"/>
                  </a:cubicBezTo>
                  <a:lnTo>
                    <a:pt x="566" y="532"/>
                  </a:lnTo>
                  <a:cubicBezTo>
                    <a:pt x="713" y="532"/>
                    <a:pt x="832" y="412"/>
                    <a:pt x="832" y="266"/>
                  </a:cubicBezTo>
                  <a:cubicBezTo>
                    <a:pt x="832" y="119"/>
                    <a:pt x="713" y="1"/>
                    <a:pt x="5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0"/>
            <p:cNvSpPr/>
            <p:nvPr/>
          </p:nvSpPr>
          <p:spPr>
            <a:xfrm>
              <a:off x="7587929" y="2622821"/>
              <a:ext cx="38740" cy="17645"/>
            </a:xfrm>
            <a:custGeom>
              <a:avLst/>
              <a:gdLst/>
              <a:ahLst/>
              <a:cxnLst/>
              <a:rect l="l" t="t" r="r" b="b"/>
              <a:pathLst>
                <a:path w="1168" h="532" extrusionOk="0">
                  <a:moveTo>
                    <a:pt x="266" y="1"/>
                  </a:moveTo>
                  <a:cubicBezTo>
                    <a:pt x="119" y="1"/>
                    <a:pt x="0" y="120"/>
                    <a:pt x="0" y="266"/>
                  </a:cubicBezTo>
                  <a:cubicBezTo>
                    <a:pt x="0" y="412"/>
                    <a:pt x="119" y="532"/>
                    <a:pt x="266" y="532"/>
                  </a:cubicBezTo>
                  <a:lnTo>
                    <a:pt x="903" y="532"/>
                  </a:lnTo>
                  <a:cubicBezTo>
                    <a:pt x="1050" y="532"/>
                    <a:pt x="1168" y="412"/>
                    <a:pt x="1168" y="266"/>
                  </a:cubicBezTo>
                  <a:cubicBezTo>
                    <a:pt x="1168" y="119"/>
                    <a:pt x="1050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0"/>
            <p:cNvSpPr/>
            <p:nvPr/>
          </p:nvSpPr>
          <p:spPr>
            <a:xfrm>
              <a:off x="8017117" y="2504977"/>
              <a:ext cx="56318" cy="56318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167" y="532"/>
                  </a:lnTo>
                  <a:lnTo>
                    <a:pt x="1167" y="1431"/>
                  </a:lnTo>
                  <a:cubicBezTo>
                    <a:pt x="1167" y="1578"/>
                    <a:pt x="1285" y="1697"/>
                    <a:pt x="1431" y="1697"/>
                  </a:cubicBezTo>
                  <a:cubicBezTo>
                    <a:pt x="1578" y="1697"/>
                    <a:pt x="1697" y="1578"/>
                    <a:pt x="1697" y="1431"/>
                  </a:cubicBezTo>
                  <a:lnTo>
                    <a:pt x="1697" y="444"/>
                  </a:lnTo>
                  <a:cubicBezTo>
                    <a:pt x="1697" y="199"/>
                    <a:pt x="1499" y="0"/>
                    <a:pt x="12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50"/>
            <p:cNvSpPr/>
            <p:nvPr/>
          </p:nvSpPr>
          <p:spPr>
            <a:xfrm>
              <a:off x="7729455" y="2748957"/>
              <a:ext cx="149818" cy="63250"/>
            </a:xfrm>
            <a:custGeom>
              <a:avLst/>
              <a:gdLst/>
              <a:ahLst/>
              <a:cxnLst/>
              <a:rect l="l" t="t" r="r" b="b"/>
              <a:pathLst>
                <a:path w="4517" h="1907" extrusionOk="0">
                  <a:moveTo>
                    <a:pt x="301" y="0"/>
                  </a:moveTo>
                  <a:cubicBezTo>
                    <a:pt x="270" y="0"/>
                    <a:pt x="240" y="5"/>
                    <a:pt x="210" y="16"/>
                  </a:cubicBezTo>
                  <a:cubicBezTo>
                    <a:pt x="72" y="67"/>
                    <a:pt x="0" y="218"/>
                    <a:pt x="51" y="357"/>
                  </a:cubicBezTo>
                  <a:cubicBezTo>
                    <a:pt x="385" y="1283"/>
                    <a:pt x="1273" y="1906"/>
                    <a:pt x="2259" y="1906"/>
                  </a:cubicBezTo>
                  <a:cubicBezTo>
                    <a:pt x="3245" y="1906"/>
                    <a:pt x="4132" y="1283"/>
                    <a:pt x="4468" y="357"/>
                  </a:cubicBezTo>
                  <a:cubicBezTo>
                    <a:pt x="4517" y="218"/>
                    <a:pt x="4446" y="67"/>
                    <a:pt x="4308" y="16"/>
                  </a:cubicBezTo>
                  <a:cubicBezTo>
                    <a:pt x="4278" y="5"/>
                    <a:pt x="4247" y="0"/>
                    <a:pt x="4217" y="0"/>
                  </a:cubicBezTo>
                  <a:cubicBezTo>
                    <a:pt x="4108" y="0"/>
                    <a:pt x="4006" y="68"/>
                    <a:pt x="3968" y="175"/>
                  </a:cubicBezTo>
                  <a:cubicBezTo>
                    <a:pt x="3708" y="893"/>
                    <a:pt x="3022" y="1375"/>
                    <a:pt x="2259" y="1375"/>
                  </a:cubicBezTo>
                  <a:cubicBezTo>
                    <a:pt x="1496" y="1375"/>
                    <a:pt x="809" y="893"/>
                    <a:pt x="551" y="175"/>
                  </a:cubicBezTo>
                  <a:cubicBezTo>
                    <a:pt x="511" y="68"/>
                    <a:pt x="409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50"/>
            <p:cNvSpPr/>
            <p:nvPr/>
          </p:nvSpPr>
          <p:spPr>
            <a:xfrm>
              <a:off x="7516254" y="2431611"/>
              <a:ext cx="78308" cy="17678"/>
            </a:xfrm>
            <a:custGeom>
              <a:avLst/>
              <a:gdLst/>
              <a:ahLst/>
              <a:cxnLst/>
              <a:rect l="l" t="t" r="r" b="b"/>
              <a:pathLst>
                <a:path w="2361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2094" y="532"/>
                  </a:lnTo>
                  <a:cubicBezTo>
                    <a:pt x="2241" y="532"/>
                    <a:pt x="2360" y="413"/>
                    <a:pt x="2360" y="267"/>
                  </a:cubicBezTo>
                  <a:cubicBezTo>
                    <a:pt x="2360" y="120"/>
                    <a:pt x="2241" y="1"/>
                    <a:pt x="20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50"/>
            <p:cNvSpPr/>
            <p:nvPr/>
          </p:nvSpPr>
          <p:spPr>
            <a:xfrm>
              <a:off x="7516254" y="2460599"/>
              <a:ext cx="59867" cy="17678"/>
            </a:xfrm>
            <a:custGeom>
              <a:avLst/>
              <a:gdLst/>
              <a:ahLst/>
              <a:cxnLst/>
              <a:rect l="l" t="t" r="r" b="b"/>
              <a:pathLst>
                <a:path w="1805" h="533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1539" y="532"/>
                  </a:lnTo>
                  <a:cubicBezTo>
                    <a:pt x="1686" y="532"/>
                    <a:pt x="1805" y="413"/>
                    <a:pt x="1805" y="266"/>
                  </a:cubicBezTo>
                  <a:cubicBezTo>
                    <a:pt x="1805" y="119"/>
                    <a:pt x="1686" y="0"/>
                    <a:pt x="15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0" name="Google Shape;1730;p50"/>
          <p:cNvGrpSpPr/>
          <p:nvPr/>
        </p:nvGrpSpPr>
        <p:grpSpPr>
          <a:xfrm>
            <a:off x="923900" y="1437125"/>
            <a:ext cx="76825" cy="76800"/>
            <a:chOff x="3104875" y="1099400"/>
            <a:chExt cx="76825" cy="76800"/>
          </a:xfrm>
        </p:grpSpPr>
        <p:sp>
          <p:nvSpPr>
            <p:cNvPr id="1731" name="Google Shape;1731;p5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5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3" name="Google Shape;1733;p50"/>
          <p:cNvGrpSpPr/>
          <p:nvPr/>
        </p:nvGrpSpPr>
        <p:grpSpPr>
          <a:xfrm>
            <a:off x="5755375" y="3132149"/>
            <a:ext cx="76825" cy="76800"/>
            <a:chOff x="3104875" y="1099400"/>
            <a:chExt cx="76825" cy="76800"/>
          </a:xfrm>
        </p:grpSpPr>
        <p:sp>
          <p:nvSpPr>
            <p:cNvPr id="1734" name="Google Shape;1734;p5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5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6" name="Google Shape;1736;p50"/>
          <p:cNvGrpSpPr/>
          <p:nvPr/>
        </p:nvGrpSpPr>
        <p:grpSpPr>
          <a:xfrm>
            <a:off x="7846000" y="1214600"/>
            <a:ext cx="76825" cy="76800"/>
            <a:chOff x="3104875" y="1099400"/>
            <a:chExt cx="76825" cy="76800"/>
          </a:xfrm>
        </p:grpSpPr>
        <p:sp>
          <p:nvSpPr>
            <p:cNvPr id="1737" name="Google Shape;1737;p5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39" name="Google Shape;1739;p50"/>
          <p:cNvPicPr preferRelativeResize="0"/>
          <p:nvPr/>
        </p:nvPicPr>
        <p:blipFill rotWithShape="1">
          <a:blip r:embed="rId3">
            <a:alphaModFix/>
          </a:blip>
          <a:srcRect l="22009" r="18455"/>
          <a:stretch/>
        </p:blipFill>
        <p:spPr>
          <a:xfrm rot="-3282827">
            <a:off x="503887" y="462313"/>
            <a:ext cx="652202" cy="6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0" name="Google Shape;1740;p50"/>
          <p:cNvPicPr preferRelativeResize="0"/>
          <p:nvPr/>
        </p:nvPicPr>
        <p:blipFill rotWithShape="1">
          <a:blip r:embed="rId3">
            <a:alphaModFix/>
          </a:blip>
          <a:srcRect l="22009" r="18455"/>
          <a:stretch/>
        </p:blipFill>
        <p:spPr>
          <a:xfrm rot="5800073">
            <a:off x="5628337" y="1671987"/>
            <a:ext cx="652200" cy="616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1" name="Google Shape;1641;p48"/>
          <p:cNvPicPr preferRelativeResize="0"/>
          <p:nvPr/>
        </p:nvPicPr>
        <p:blipFill rotWithShape="1">
          <a:blip r:embed="rId3">
            <a:alphaModFix/>
          </a:blip>
          <a:srcRect l="25537" t="7152" r="23467" b="5838"/>
          <a:stretch/>
        </p:blipFill>
        <p:spPr>
          <a:xfrm>
            <a:off x="3612012" y="539512"/>
            <a:ext cx="1920000" cy="1842726"/>
          </a:xfrm>
          <a:prstGeom prst="rect">
            <a:avLst/>
          </a:prstGeom>
          <a:noFill/>
          <a:ln>
            <a:noFill/>
          </a:ln>
        </p:spPr>
      </p:pic>
      <p:sp>
        <p:nvSpPr>
          <p:cNvPr id="1642" name="Google Shape;1642;p48"/>
          <p:cNvSpPr txBox="1">
            <a:spLocks noGrp="1"/>
          </p:cNvSpPr>
          <p:nvPr>
            <p:ph type="title"/>
          </p:nvPr>
        </p:nvSpPr>
        <p:spPr>
          <a:xfrm>
            <a:off x="259586" y="1202143"/>
            <a:ext cx="3594000" cy="7408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РЕШЕНИЕ</a:t>
            </a:r>
            <a:endParaRPr dirty="0"/>
          </a:p>
        </p:txBody>
      </p:sp>
      <p:sp>
        <p:nvSpPr>
          <p:cNvPr id="1643" name="Google Shape;1643;p48"/>
          <p:cNvSpPr txBox="1">
            <a:spLocks noGrp="1"/>
          </p:cNvSpPr>
          <p:nvPr>
            <p:ph type="subTitle" idx="1"/>
          </p:nvPr>
        </p:nvSpPr>
        <p:spPr>
          <a:xfrm>
            <a:off x="259586" y="1846165"/>
            <a:ext cx="3719804" cy="23420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2000" dirty="0"/>
              <a:t>ВИЗУАЛЬНАЯ НОВЕЛЛА, ПОДАЮЩАЯ УЧЕБНЫЙ МАТЕРИАЛ ЧЕРЕЗ</a:t>
            </a:r>
            <a:r>
              <a:rPr lang="en-US" sz="2000" dirty="0"/>
              <a:t> </a:t>
            </a:r>
            <a:r>
              <a:rPr lang="ru-RU" sz="2000" dirty="0"/>
              <a:t>СЮЖЕТНОЕ</a:t>
            </a:r>
          </a:p>
          <a:p>
            <a:pPr marL="0" lvl="0" indent="0"/>
            <a:r>
              <a:rPr lang="ru-RU" sz="2000" dirty="0"/>
              <a:t>ПОВЕСТВОВАНИЕ, И ЗАКРЕПЛЯЮЩАЯ ЕГО ЧЕРЕЗ МИНИ-ИГРЫ</a:t>
            </a:r>
            <a:endParaRPr sz="2000" dirty="0"/>
          </a:p>
        </p:txBody>
      </p:sp>
      <p:pic>
        <p:nvPicPr>
          <p:cNvPr id="1644" name="Google Shape;1644;p4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/>
          <a:srcRect l="8989" r="11250"/>
          <a:stretch/>
        </p:blipFill>
        <p:spPr>
          <a:xfrm>
            <a:off x="4204389" y="1000201"/>
            <a:ext cx="4734895" cy="3332664"/>
          </a:xfrm>
          <a:prstGeom prst="roundRect">
            <a:avLst>
              <a:gd name="adj" fmla="val 16667"/>
            </a:avLst>
          </a:prstGeom>
        </p:spPr>
      </p:pic>
      <p:grpSp>
        <p:nvGrpSpPr>
          <p:cNvPr id="1645" name="Google Shape;1645;p48"/>
          <p:cNvGrpSpPr/>
          <p:nvPr/>
        </p:nvGrpSpPr>
        <p:grpSpPr>
          <a:xfrm>
            <a:off x="852100" y="1035375"/>
            <a:ext cx="76825" cy="76800"/>
            <a:chOff x="3104875" y="1099400"/>
            <a:chExt cx="76825" cy="76800"/>
          </a:xfrm>
        </p:grpSpPr>
        <p:sp>
          <p:nvSpPr>
            <p:cNvPr id="1646" name="Google Shape;1646;p4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8" name="Google Shape;1648;p48"/>
          <p:cNvGrpSpPr/>
          <p:nvPr/>
        </p:nvGrpSpPr>
        <p:grpSpPr>
          <a:xfrm>
            <a:off x="3878075" y="701325"/>
            <a:ext cx="76825" cy="76800"/>
            <a:chOff x="3104875" y="1099400"/>
            <a:chExt cx="76825" cy="76800"/>
          </a:xfrm>
        </p:grpSpPr>
        <p:sp>
          <p:nvSpPr>
            <p:cNvPr id="1649" name="Google Shape;1649;p4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1" name="Google Shape;1651;p48"/>
          <p:cNvGrpSpPr/>
          <p:nvPr/>
        </p:nvGrpSpPr>
        <p:grpSpPr>
          <a:xfrm>
            <a:off x="3801250" y="4276950"/>
            <a:ext cx="76825" cy="76800"/>
            <a:chOff x="3104875" y="1099400"/>
            <a:chExt cx="76825" cy="76800"/>
          </a:xfrm>
        </p:grpSpPr>
        <p:sp>
          <p:nvSpPr>
            <p:cNvPr id="1652" name="Google Shape;1652;p4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54" name="Google Shape;1654;p48"/>
          <p:cNvPicPr preferRelativeResize="0"/>
          <p:nvPr/>
        </p:nvPicPr>
        <p:blipFill rotWithShape="1">
          <a:blip r:embed="rId5">
            <a:alphaModFix/>
          </a:blip>
          <a:srcRect l="22009" r="18455"/>
          <a:stretch/>
        </p:blipFill>
        <p:spPr>
          <a:xfrm rot="1203247">
            <a:off x="7730654" y="483170"/>
            <a:ext cx="903665" cy="853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5" name="Google Shape;1655;p48"/>
          <p:cNvPicPr preferRelativeResize="0"/>
          <p:nvPr/>
        </p:nvPicPr>
        <p:blipFill rotWithShape="1">
          <a:blip r:embed="rId6">
            <a:alphaModFix/>
          </a:blip>
          <a:srcRect l="18647" t="7960" r="8852" b="8336"/>
          <a:stretch/>
        </p:blipFill>
        <p:spPr>
          <a:xfrm rot="-1406513">
            <a:off x="4184018" y="3951251"/>
            <a:ext cx="1175233" cy="763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p59"/>
          <p:cNvSpPr/>
          <p:nvPr/>
        </p:nvSpPr>
        <p:spPr>
          <a:xfrm rot="5400000">
            <a:off x="1252872" y="2323950"/>
            <a:ext cx="903900" cy="783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5" name="Google Shape;2065;p59"/>
          <p:cNvSpPr/>
          <p:nvPr/>
        </p:nvSpPr>
        <p:spPr>
          <a:xfrm rot="5400000">
            <a:off x="5075776" y="2323950"/>
            <a:ext cx="903900" cy="783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59"/>
          <p:cNvSpPr/>
          <p:nvPr/>
        </p:nvSpPr>
        <p:spPr>
          <a:xfrm rot="5400000">
            <a:off x="6987227" y="2630048"/>
            <a:ext cx="903900" cy="783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7" name="Google Shape;2067;p59"/>
          <p:cNvSpPr/>
          <p:nvPr/>
        </p:nvSpPr>
        <p:spPr>
          <a:xfrm rot="5400000">
            <a:off x="3164324" y="2630048"/>
            <a:ext cx="903900" cy="783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8" name="Google Shape;2068;p59"/>
          <p:cNvSpPr txBox="1">
            <a:spLocks noGrp="1"/>
          </p:cNvSpPr>
          <p:nvPr>
            <p:ph type="title"/>
          </p:nvPr>
        </p:nvSpPr>
        <p:spPr>
          <a:xfrm>
            <a:off x="976389" y="576669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600" dirty="0"/>
              <a:t>ПОЛЬЗОВАТЕЛЬСКИЙ СЦЕНАРИЙ</a:t>
            </a:r>
          </a:p>
        </p:txBody>
      </p:sp>
      <p:sp>
        <p:nvSpPr>
          <p:cNvPr id="2069" name="Google Shape;2069;p59"/>
          <p:cNvSpPr/>
          <p:nvPr/>
        </p:nvSpPr>
        <p:spPr>
          <a:xfrm rot="10800000">
            <a:off x="6484674" y="2871507"/>
            <a:ext cx="1909006" cy="955096"/>
          </a:xfrm>
          <a:custGeom>
            <a:avLst/>
            <a:gdLst/>
            <a:ahLst/>
            <a:cxnLst/>
            <a:rect l="l" t="t" r="r" b="b"/>
            <a:pathLst>
              <a:path w="44065" h="22050" fill="none" extrusionOk="0">
                <a:moveTo>
                  <a:pt x="0" y="22050"/>
                </a:moveTo>
                <a:cubicBezTo>
                  <a:pt x="0" y="9874"/>
                  <a:pt x="9874" y="1"/>
                  <a:pt x="22049" y="1"/>
                </a:cubicBezTo>
                <a:cubicBezTo>
                  <a:pt x="34191" y="1"/>
                  <a:pt x="44065" y="9874"/>
                  <a:pt x="44065" y="22050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0" name="Google Shape;2070;p59"/>
          <p:cNvSpPr txBox="1"/>
          <p:nvPr/>
        </p:nvSpPr>
        <p:spPr>
          <a:xfrm>
            <a:off x="744672" y="3265870"/>
            <a:ext cx="192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ШАГ</a:t>
            </a:r>
            <a:r>
              <a:rPr lang="en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1</a:t>
            </a:r>
            <a:endParaRPr sz="21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071" name="Google Shape;2071;p59"/>
          <p:cNvSpPr txBox="1"/>
          <p:nvPr/>
        </p:nvSpPr>
        <p:spPr>
          <a:xfrm>
            <a:off x="2656124" y="2006363"/>
            <a:ext cx="192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ШАГ</a:t>
            </a:r>
            <a:r>
              <a:rPr lang="en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2</a:t>
            </a:r>
            <a:endParaRPr sz="21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072" name="Google Shape;2072;p59"/>
          <p:cNvSpPr txBox="1"/>
          <p:nvPr/>
        </p:nvSpPr>
        <p:spPr>
          <a:xfrm>
            <a:off x="2508932" y="1624988"/>
            <a:ext cx="2263117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Пользователь запускает игру и начинает изучать программирование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3" name="Google Shape;2073;p59"/>
          <p:cNvSpPr/>
          <p:nvPr/>
        </p:nvSpPr>
        <p:spPr>
          <a:xfrm rot="10800000">
            <a:off x="4573201" y="1927914"/>
            <a:ext cx="1909049" cy="953666"/>
          </a:xfrm>
          <a:custGeom>
            <a:avLst/>
            <a:gdLst/>
            <a:ahLst/>
            <a:cxnLst/>
            <a:rect l="l" t="t" r="r" b="b"/>
            <a:pathLst>
              <a:path w="44066" h="22017" fill="none" extrusionOk="0">
                <a:moveTo>
                  <a:pt x="44065" y="1"/>
                </a:moveTo>
                <a:cubicBezTo>
                  <a:pt x="44065" y="12176"/>
                  <a:pt x="34191" y="22016"/>
                  <a:pt x="22049" y="22016"/>
                </a:cubicBezTo>
                <a:cubicBezTo>
                  <a:pt x="9874" y="22016"/>
                  <a:pt x="0" y="12176"/>
                  <a:pt x="0" y="1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4" name="Google Shape;2074;p59"/>
          <p:cNvSpPr/>
          <p:nvPr/>
        </p:nvSpPr>
        <p:spPr>
          <a:xfrm rot="10800000">
            <a:off x="2661771" y="2871507"/>
            <a:ext cx="1909006" cy="955096"/>
          </a:xfrm>
          <a:custGeom>
            <a:avLst/>
            <a:gdLst/>
            <a:ahLst/>
            <a:cxnLst/>
            <a:rect l="l" t="t" r="r" b="b"/>
            <a:pathLst>
              <a:path w="44065" h="22050" fill="none" extrusionOk="0">
                <a:moveTo>
                  <a:pt x="0" y="22050"/>
                </a:moveTo>
                <a:cubicBezTo>
                  <a:pt x="0" y="9874"/>
                  <a:pt x="9874" y="1"/>
                  <a:pt x="22049" y="1"/>
                </a:cubicBezTo>
                <a:cubicBezTo>
                  <a:pt x="34191" y="1"/>
                  <a:pt x="44065" y="9874"/>
                  <a:pt x="44065" y="22050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5" name="Google Shape;2075;p59"/>
          <p:cNvSpPr/>
          <p:nvPr/>
        </p:nvSpPr>
        <p:spPr>
          <a:xfrm rot="10800000">
            <a:off x="750298" y="1927914"/>
            <a:ext cx="1909049" cy="953666"/>
          </a:xfrm>
          <a:custGeom>
            <a:avLst/>
            <a:gdLst/>
            <a:ahLst/>
            <a:cxnLst/>
            <a:rect l="l" t="t" r="r" b="b"/>
            <a:pathLst>
              <a:path w="44066" h="22017" fill="none" extrusionOk="0">
                <a:moveTo>
                  <a:pt x="44066" y="1"/>
                </a:moveTo>
                <a:cubicBezTo>
                  <a:pt x="44066" y="12176"/>
                  <a:pt x="34192" y="22016"/>
                  <a:pt x="22017" y="22016"/>
                </a:cubicBezTo>
                <a:cubicBezTo>
                  <a:pt x="9875" y="22016"/>
                  <a:pt x="1" y="12176"/>
                  <a:pt x="1" y="1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6" name="Google Shape;2076;p59"/>
          <p:cNvSpPr/>
          <p:nvPr/>
        </p:nvSpPr>
        <p:spPr>
          <a:xfrm rot="10800000">
            <a:off x="6397730" y="2776039"/>
            <a:ext cx="159037" cy="159009"/>
          </a:xfrm>
          <a:custGeom>
            <a:avLst/>
            <a:gdLst/>
            <a:ahLst/>
            <a:cxnLst/>
            <a:rect l="l" t="t" r="r" b="b"/>
            <a:pathLst>
              <a:path w="3671" h="3671" extrusionOk="0">
                <a:moveTo>
                  <a:pt x="1835" y="1"/>
                </a:moveTo>
                <a:cubicBezTo>
                  <a:pt x="835" y="1"/>
                  <a:pt x="1" y="835"/>
                  <a:pt x="1" y="1836"/>
                </a:cubicBezTo>
                <a:cubicBezTo>
                  <a:pt x="1" y="2870"/>
                  <a:pt x="835" y="3670"/>
                  <a:pt x="1835" y="3670"/>
                </a:cubicBezTo>
                <a:cubicBezTo>
                  <a:pt x="2869" y="3670"/>
                  <a:pt x="3670" y="2870"/>
                  <a:pt x="3670" y="1836"/>
                </a:cubicBezTo>
                <a:cubicBezTo>
                  <a:pt x="3670" y="835"/>
                  <a:pt x="2836" y="1"/>
                  <a:pt x="183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7" name="Google Shape;2077;p59"/>
          <p:cNvSpPr/>
          <p:nvPr/>
        </p:nvSpPr>
        <p:spPr>
          <a:xfrm rot="10800000">
            <a:off x="4488802" y="2776039"/>
            <a:ext cx="158994" cy="159009"/>
          </a:xfrm>
          <a:custGeom>
            <a:avLst/>
            <a:gdLst/>
            <a:ahLst/>
            <a:cxnLst/>
            <a:rect l="l" t="t" r="r" b="b"/>
            <a:pathLst>
              <a:path w="3670" h="3671" extrusionOk="0">
                <a:moveTo>
                  <a:pt x="1835" y="1"/>
                </a:moveTo>
                <a:cubicBezTo>
                  <a:pt x="834" y="1"/>
                  <a:pt x="1" y="835"/>
                  <a:pt x="1" y="1836"/>
                </a:cubicBezTo>
                <a:cubicBezTo>
                  <a:pt x="1" y="2870"/>
                  <a:pt x="834" y="3670"/>
                  <a:pt x="1835" y="3670"/>
                </a:cubicBezTo>
                <a:cubicBezTo>
                  <a:pt x="2836" y="3670"/>
                  <a:pt x="3670" y="2870"/>
                  <a:pt x="3670" y="1836"/>
                </a:cubicBezTo>
                <a:cubicBezTo>
                  <a:pt x="3670" y="835"/>
                  <a:pt x="2869" y="1"/>
                  <a:pt x="183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8" name="Google Shape;2078;p59"/>
          <p:cNvSpPr/>
          <p:nvPr/>
        </p:nvSpPr>
        <p:spPr>
          <a:xfrm rot="10800000">
            <a:off x="2579832" y="2776039"/>
            <a:ext cx="158994" cy="159009"/>
          </a:xfrm>
          <a:custGeom>
            <a:avLst/>
            <a:gdLst/>
            <a:ahLst/>
            <a:cxnLst/>
            <a:rect l="l" t="t" r="r" b="b"/>
            <a:pathLst>
              <a:path w="3670" h="3671" extrusionOk="0">
                <a:moveTo>
                  <a:pt x="1835" y="1"/>
                </a:moveTo>
                <a:cubicBezTo>
                  <a:pt x="834" y="1"/>
                  <a:pt x="0" y="835"/>
                  <a:pt x="0" y="1836"/>
                </a:cubicBezTo>
                <a:cubicBezTo>
                  <a:pt x="0" y="2870"/>
                  <a:pt x="834" y="3670"/>
                  <a:pt x="1835" y="3670"/>
                </a:cubicBezTo>
                <a:cubicBezTo>
                  <a:pt x="2836" y="3670"/>
                  <a:pt x="3670" y="2870"/>
                  <a:pt x="3670" y="1836"/>
                </a:cubicBezTo>
                <a:cubicBezTo>
                  <a:pt x="3670" y="835"/>
                  <a:pt x="2836" y="1"/>
                  <a:pt x="183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9" name="Google Shape;2079;p59"/>
          <p:cNvSpPr txBox="1"/>
          <p:nvPr/>
        </p:nvSpPr>
        <p:spPr>
          <a:xfrm>
            <a:off x="4567576" y="3265870"/>
            <a:ext cx="192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ШАГ</a:t>
            </a:r>
            <a:r>
              <a:rPr lang="en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3</a:t>
            </a:r>
            <a:endParaRPr sz="21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080" name="Google Shape;2080;p59"/>
          <p:cNvSpPr txBox="1"/>
          <p:nvPr/>
        </p:nvSpPr>
        <p:spPr>
          <a:xfrm>
            <a:off x="6479027" y="2006363"/>
            <a:ext cx="192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ШАГ</a:t>
            </a:r>
            <a:r>
              <a:rPr lang="en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4</a:t>
            </a:r>
            <a:endParaRPr sz="21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081" name="Google Shape;2081;p59"/>
          <p:cNvSpPr txBox="1"/>
          <p:nvPr/>
        </p:nvSpPr>
        <p:spPr>
          <a:xfrm>
            <a:off x="6307619" y="1657875"/>
            <a:ext cx="2263116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Пользователь проходит игру, завершает обучение и получает базовые навыки программирования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2" name="Google Shape;2082;p59"/>
          <p:cNvSpPr txBox="1"/>
          <p:nvPr/>
        </p:nvSpPr>
        <p:spPr>
          <a:xfrm>
            <a:off x="744672" y="3600184"/>
            <a:ext cx="1920300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Пользователь покупает, скачивает и устанавливает игру на свой ПК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3" name="Google Shape;2083;p59"/>
          <p:cNvSpPr txBox="1"/>
          <p:nvPr/>
        </p:nvSpPr>
        <p:spPr>
          <a:xfrm>
            <a:off x="4351263" y="3586822"/>
            <a:ext cx="2479801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Сюжет игры и простота подачи материала захватывают внимание пользователя поддерживая интерес к продолжению обучения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084" name="Google Shape;2084;p59"/>
          <p:cNvGrpSpPr/>
          <p:nvPr/>
        </p:nvGrpSpPr>
        <p:grpSpPr>
          <a:xfrm>
            <a:off x="7225927" y="2753510"/>
            <a:ext cx="426501" cy="536674"/>
            <a:chOff x="2636386" y="3145176"/>
            <a:chExt cx="478408" cy="601990"/>
          </a:xfrm>
        </p:grpSpPr>
        <p:sp>
          <p:nvSpPr>
            <p:cNvPr id="2085" name="Google Shape;2085;p59"/>
            <p:cNvSpPr/>
            <p:nvPr/>
          </p:nvSpPr>
          <p:spPr>
            <a:xfrm>
              <a:off x="2849653" y="3556785"/>
              <a:ext cx="51874" cy="17678"/>
            </a:xfrm>
            <a:custGeom>
              <a:avLst/>
              <a:gdLst/>
              <a:ahLst/>
              <a:cxnLst/>
              <a:rect l="l" t="t" r="r" b="b"/>
              <a:pathLst>
                <a:path w="1564" h="533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297" y="532"/>
                  </a:lnTo>
                  <a:cubicBezTo>
                    <a:pt x="1444" y="532"/>
                    <a:pt x="1563" y="413"/>
                    <a:pt x="1563" y="266"/>
                  </a:cubicBezTo>
                  <a:cubicBezTo>
                    <a:pt x="1563" y="119"/>
                    <a:pt x="1444" y="0"/>
                    <a:pt x="1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59"/>
            <p:cNvSpPr/>
            <p:nvPr/>
          </p:nvSpPr>
          <p:spPr>
            <a:xfrm>
              <a:off x="2895093" y="3384513"/>
              <a:ext cx="120232" cy="79171"/>
            </a:xfrm>
            <a:custGeom>
              <a:avLst/>
              <a:gdLst/>
              <a:ahLst/>
              <a:cxnLst/>
              <a:rect l="l" t="t" r="r" b="b"/>
              <a:pathLst>
                <a:path w="3625" h="2387" extrusionOk="0">
                  <a:moveTo>
                    <a:pt x="1812" y="965"/>
                  </a:moveTo>
                  <a:cubicBezTo>
                    <a:pt x="1939" y="965"/>
                    <a:pt x="2041" y="1068"/>
                    <a:pt x="2041" y="1194"/>
                  </a:cubicBezTo>
                  <a:cubicBezTo>
                    <a:pt x="2041" y="1319"/>
                    <a:pt x="1939" y="1422"/>
                    <a:pt x="1812" y="1422"/>
                  </a:cubicBezTo>
                  <a:cubicBezTo>
                    <a:pt x="1685" y="1422"/>
                    <a:pt x="1582" y="1319"/>
                    <a:pt x="1582" y="1194"/>
                  </a:cubicBezTo>
                  <a:cubicBezTo>
                    <a:pt x="1582" y="1067"/>
                    <a:pt x="1685" y="965"/>
                    <a:pt x="1812" y="965"/>
                  </a:cubicBezTo>
                  <a:close/>
                  <a:moveTo>
                    <a:pt x="2306" y="617"/>
                  </a:moveTo>
                  <a:lnTo>
                    <a:pt x="2306" y="617"/>
                  </a:lnTo>
                  <a:cubicBezTo>
                    <a:pt x="2607" y="722"/>
                    <a:pt x="2870" y="921"/>
                    <a:pt x="3055" y="1194"/>
                  </a:cubicBezTo>
                  <a:cubicBezTo>
                    <a:pt x="2870" y="1466"/>
                    <a:pt x="2608" y="1665"/>
                    <a:pt x="2306" y="1770"/>
                  </a:cubicBezTo>
                  <a:cubicBezTo>
                    <a:pt x="2469" y="1630"/>
                    <a:pt x="2573" y="1424"/>
                    <a:pt x="2573" y="1193"/>
                  </a:cubicBezTo>
                  <a:cubicBezTo>
                    <a:pt x="2573" y="963"/>
                    <a:pt x="2469" y="757"/>
                    <a:pt x="2306" y="617"/>
                  </a:cubicBezTo>
                  <a:close/>
                  <a:moveTo>
                    <a:pt x="1317" y="617"/>
                  </a:moveTo>
                  <a:lnTo>
                    <a:pt x="1317" y="617"/>
                  </a:lnTo>
                  <a:cubicBezTo>
                    <a:pt x="1154" y="757"/>
                    <a:pt x="1050" y="963"/>
                    <a:pt x="1050" y="1194"/>
                  </a:cubicBezTo>
                  <a:cubicBezTo>
                    <a:pt x="1050" y="1424"/>
                    <a:pt x="1154" y="1631"/>
                    <a:pt x="1317" y="1771"/>
                  </a:cubicBezTo>
                  <a:cubicBezTo>
                    <a:pt x="1017" y="1666"/>
                    <a:pt x="754" y="1466"/>
                    <a:pt x="569" y="1194"/>
                  </a:cubicBezTo>
                  <a:cubicBezTo>
                    <a:pt x="754" y="921"/>
                    <a:pt x="1017" y="721"/>
                    <a:pt x="1317" y="617"/>
                  </a:cubicBezTo>
                  <a:close/>
                  <a:moveTo>
                    <a:pt x="1812" y="1"/>
                  </a:moveTo>
                  <a:cubicBezTo>
                    <a:pt x="1109" y="1"/>
                    <a:pt x="465" y="357"/>
                    <a:pt x="91" y="954"/>
                  </a:cubicBezTo>
                  <a:cubicBezTo>
                    <a:pt x="0" y="1100"/>
                    <a:pt x="0" y="1287"/>
                    <a:pt x="91" y="1433"/>
                  </a:cubicBezTo>
                  <a:cubicBezTo>
                    <a:pt x="465" y="2030"/>
                    <a:pt x="1109" y="2386"/>
                    <a:pt x="1812" y="2386"/>
                  </a:cubicBezTo>
                  <a:cubicBezTo>
                    <a:pt x="2516" y="2386"/>
                    <a:pt x="3158" y="2030"/>
                    <a:pt x="3532" y="1433"/>
                  </a:cubicBezTo>
                  <a:cubicBezTo>
                    <a:pt x="3624" y="1287"/>
                    <a:pt x="3624" y="1100"/>
                    <a:pt x="3532" y="954"/>
                  </a:cubicBezTo>
                  <a:cubicBezTo>
                    <a:pt x="3158" y="357"/>
                    <a:pt x="2515" y="1"/>
                    <a:pt x="18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59"/>
            <p:cNvSpPr/>
            <p:nvPr/>
          </p:nvSpPr>
          <p:spPr>
            <a:xfrm>
              <a:off x="2893335" y="3344745"/>
              <a:ext cx="115821" cy="29121"/>
            </a:xfrm>
            <a:custGeom>
              <a:avLst/>
              <a:gdLst/>
              <a:ahLst/>
              <a:cxnLst/>
              <a:rect l="l" t="t" r="r" b="b"/>
              <a:pathLst>
                <a:path w="3492" h="878" extrusionOk="0">
                  <a:moveTo>
                    <a:pt x="1746" y="1"/>
                  </a:moveTo>
                  <a:cubicBezTo>
                    <a:pt x="1209" y="1"/>
                    <a:pt x="673" y="125"/>
                    <a:pt x="183" y="374"/>
                  </a:cubicBezTo>
                  <a:cubicBezTo>
                    <a:pt x="53" y="441"/>
                    <a:pt x="1" y="601"/>
                    <a:pt x="67" y="732"/>
                  </a:cubicBezTo>
                  <a:cubicBezTo>
                    <a:pt x="115" y="824"/>
                    <a:pt x="208" y="877"/>
                    <a:pt x="305" y="877"/>
                  </a:cubicBezTo>
                  <a:cubicBezTo>
                    <a:pt x="345" y="877"/>
                    <a:pt x="386" y="868"/>
                    <a:pt x="425" y="849"/>
                  </a:cubicBezTo>
                  <a:cubicBezTo>
                    <a:pt x="838" y="638"/>
                    <a:pt x="1292" y="532"/>
                    <a:pt x="1746" y="532"/>
                  </a:cubicBezTo>
                  <a:cubicBezTo>
                    <a:pt x="2200" y="532"/>
                    <a:pt x="2653" y="638"/>
                    <a:pt x="3067" y="849"/>
                  </a:cubicBezTo>
                  <a:cubicBezTo>
                    <a:pt x="3106" y="868"/>
                    <a:pt x="3147" y="878"/>
                    <a:pt x="3188" y="878"/>
                  </a:cubicBezTo>
                  <a:cubicBezTo>
                    <a:pt x="3284" y="878"/>
                    <a:pt x="3378" y="824"/>
                    <a:pt x="3425" y="732"/>
                  </a:cubicBezTo>
                  <a:cubicBezTo>
                    <a:pt x="3492" y="601"/>
                    <a:pt x="3439" y="441"/>
                    <a:pt x="3309" y="374"/>
                  </a:cubicBezTo>
                  <a:cubicBezTo>
                    <a:pt x="2820" y="125"/>
                    <a:pt x="2283" y="1"/>
                    <a:pt x="17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59"/>
            <p:cNvSpPr/>
            <p:nvPr/>
          </p:nvSpPr>
          <p:spPr>
            <a:xfrm>
              <a:off x="2730250" y="3349223"/>
              <a:ext cx="114163" cy="114096"/>
            </a:xfrm>
            <a:custGeom>
              <a:avLst/>
              <a:gdLst/>
              <a:ahLst/>
              <a:cxnLst/>
              <a:rect l="l" t="t" r="r" b="b"/>
              <a:pathLst>
                <a:path w="3442" h="3440" extrusionOk="0">
                  <a:moveTo>
                    <a:pt x="1720" y="532"/>
                  </a:moveTo>
                  <a:cubicBezTo>
                    <a:pt x="2285" y="532"/>
                    <a:pt x="2757" y="926"/>
                    <a:pt x="2879" y="1454"/>
                  </a:cubicBezTo>
                  <a:lnTo>
                    <a:pt x="563" y="1454"/>
                  </a:lnTo>
                  <a:cubicBezTo>
                    <a:pt x="684" y="926"/>
                    <a:pt x="1157" y="532"/>
                    <a:pt x="1720" y="532"/>
                  </a:cubicBezTo>
                  <a:close/>
                  <a:moveTo>
                    <a:pt x="2879" y="1986"/>
                  </a:moveTo>
                  <a:cubicBezTo>
                    <a:pt x="2757" y="2514"/>
                    <a:pt x="2285" y="2908"/>
                    <a:pt x="1720" y="2908"/>
                  </a:cubicBezTo>
                  <a:cubicBezTo>
                    <a:pt x="1157" y="2908"/>
                    <a:pt x="684" y="2514"/>
                    <a:pt x="563" y="1986"/>
                  </a:cubicBezTo>
                  <a:close/>
                  <a:moveTo>
                    <a:pt x="1720" y="0"/>
                  </a:moveTo>
                  <a:cubicBezTo>
                    <a:pt x="773" y="0"/>
                    <a:pt x="1" y="771"/>
                    <a:pt x="1" y="1720"/>
                  </a:cubicBezTo>
                  <a:cubicBezTo>
                    <a:pt x="1" y="2669"/>
                    <a:pt x="773" y="3440"/>
                    <a:pt x="1720" y="3440"/>
                  </a:cubicBezTo>
                  <a:cubicBezTo>
                    <a:pt x="2669" y="3440"/>
                    <a:pt x="3441" y="2669"/>
                    <a:pt x="3441" y="1720"/>
                  </a:cubicBezTo>
                  <a:cubicBezTo>
                    <a:pt x="3441" y="771"/>
                    <a:pt x="2669" y="0"/>
                    <a:pt x="1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59"/>
            <p:cNvSpPr/>
            <p:nvPr/>
          </p:nvSpPr>
          <p:spPr>
            <a:xfrm>
              <a:off x="2636386" y="3145176"/>
              <a:ext cx="478408" cy="601990"/>
            </a:xfrm>
            <a:custGeom>
              <a:avLst/>
              <a:gdLst/>
              <a:ahLst/>
              <a:cxnLst/>
              <a:rect l="l" t="t" r="r" b="b"/>
              <a:pathLst>
                <a:path w="14424" h="18150" extrusionOk="0">
                  <a:moveTo>
                    <a:pt x="7369" y="533"/>
                  </a:moveTo>
                  <a:cubicBezTo>
                    <a:pt x="7983" y="533"/>
                    <a:pt x="8481" y="1031"/>
                    <a:pt x="8481" y="1644"/>
                  </a:cubicBezTo>
                  <a:lnTo>
                    <a:pt x="8481" y="2346"/>
                  </a:lnTo>
                  <a:cubicBezTo>
                    <a:pt x="8109" y="2318"/>
                    <a:pt x="7698" y="2305"/>
                    <a:pt x="7238" y="2305"/>
                  </a:cubicBezTo>
                  <a:lnTo>
                    <a:pt x="7185" y="2305"/>
                  </a:lnTo>
                  <a:cubicBezTo>
                    <a:pt x="6070" y="2305"/>
                    <a:pt x="4659" y="2372"/>
                    <a:pt x="3640" y="2887"/>
                  </a:cubicBezTo>
                  <a:cubicBezTo>
                    <a:pt x="3203" y="3108"/>
                    <a:pt x="2859" y="3395"/>
                    <a:pt x="2607" y="3752"/>
                  </a:cubicBezTo>
                  <a:lnTo>
                    <a:pt x="2607" y="1644"/>
                  </a:lnTo>
                  <a:cubicBezTo>
                    <a:pt x="2607" y="1031"/>
                    <a:pt x="3106" y="533"/>
                    <a:pt x="3719" y="533"/>
                  </a:cubicBezTo>
                  <a:close/>
                  <a:moveTo>
                    <a:pt x="5728" y="2898"/>
                  </a:moveTo>
                  <a:lnTo>
                    <a:pt x="5728" y="3998"/>
                  </a:lnTo>
                  <a:lnTo>
                    <a:pt x="3087" y="3998"/>
                  </a:lnTo>
                  <a:cubicBezTo>
                    <a:pt x="3286" y="3739"/>
                    <a:pt x="3549" y="3529"/>
                    <a:pt x="3880" y="3361"/>
                  </a:cubicBezTo>
                  <a:cubicBezTo>
                    <a:pt x="4346" y="3125"/>
                    <a:pt x="4940" y="2975"/>
                    <a:pt x="5728" y="2898"/>
                  </a:cubicBezTo>
                  <a:close/>
                  <a:moveTo>
                    <a:pt x="1304" y="4935"/>
                  </a:moveTo>
                  <a:cubicBezTo>
                    <a:pt x="1456" y="4935"/>
                    <a:pt x="1579" y="5060"/>
                    <a:pt x="1579" y="5212"/>
                  </a:cubicBezTo>
                  <a:cubicBezTo>
                    <a:pt x="1579" y="5363"/>
                    <a:pt x="1456" y="5487"/>
                    <a:pt x="1304" y="5487"/>
                  </a:cubicBezTo>
                  <a:cubicBezTo>
                    <a:pt x="1152" y="5487"/>
                    <a:pt x="1029" y="5363"/>
                    <a:pt x="1029" y="5212"/>
                  </a:cubicBezTo>
                  <a:cubicBezTo>
                    <a:pt x="1029" y="5060"/>
                    <a:pt x="1152" y="4935"/>
                    <a:pt x="1304" y="4935"/>
                  </a:cubicBezTo>
                  <a:close/>
                  <a:moveTo>
                    <a:pt x="2075" y="5448"/>
                  </a:moveTo>
                  <a:lnTo>
                    <a:pt x="2075" y="6797"/>
                  </a:lnTo>
                  <a:cubicBezTo>
                    <a:pt x="2033" y="6895"/>
                    <a:pt x="1996" y="6994"/>
                    <a:pt x="1965" y="7097"/>
                  </a:cubicBezTo>
                  <a:lnTo>
                    <a:pt x="1570" y="7097"/>
                  </a:lnTo>
                  <a:lnTo>
                    <a:pt x="1570" y="5972"/>
                  </a:lnTo>
                  <a:cubicBezTo>
                    <a:pt x="1810" y="5888"/>
                    <a:pt x="2000" y="5693"/>
                    <a:pt x="2075" y="5448"/>
                  </a:cubicBezTo>
                  <a:close/>
                  <a:moveTo>
                    <a:pt x="1861" y="7629"/>
                  </a:moveTo>
                  <a:cubicBezTo>
                    <a:pt x="1854" y="7709"/>
                    <a:pt x="1850" y="7791"/>
                    <a:pt x="1850" y="7872"/>
                  </a:cubicBezTo>
                  <a:cubicBezTo>
                    <a:pt x="1850" y="8254"/>
                    <a:pt x="1930" y="8616"/>
                    <a:pt x="2073" y="8946"/>
                  </a:cubicBezTo>
                  <a:lnTo>
                    <a:pt x="814" y="8946"/>
                  </a:lnTo>
                  <a:lnTo>
                    <a:pt x="814" y="7783"/>
                  </a:lnTo>
                  <a:cubicBezTo>
                    <a:pt x="814" y="7697"/>
                    <a:pt x="883" y="7629"/>
                    <a:pt x="968" y="7629"/>
                  </a:cubicBezTo>
                  <a:close/>
                  <a:moveTo>
                    <a:pt x="5728" y="4530"/>
                  </a:moveTo>
                  <a:lnTo>
                    <a:pt x="5728" y="5441"/>
                  </a:lnTo>
                  <a:cubicBezTo>
                    <a:pt x="5628" y="5392"/>
                    <a:pt x="5525" y="5349"/>
                    <a:pt x="5418" y="5313"/>
                  </a:cubicBezTo>
                  <a:cubicBezTo>
                    <a:pt x="5390" y="5304"/>
                    <a:pt x="5361" y="5299"/>
                    <a:pt x="5332" y="5299"/>
                  </a:cubicBezTo>
                  <a:cubicBezTo>
                    <a:pt x="5222" y="5299"/>
                    <a:pt x="5119" y="5369"/>
                    <a:pt x="5081" y="5480"/>
                  </a:cubicBezTo>
                  <a:cubicBezTo>
                    <a:pt x="5034" y="5618"/>
                    <a:pt x="5109" y="5769"/>
                    <a:pt x="5248" y="5816"/>
                  </a:cubicBezTo>
                  <a:cubicBezTo>
                    <a:pt x="6129" y="6115"/>
                    <a:pt x="6720" y="6941"/>
                    <a:pt x="6720" y="7872"/>
                  </a:cubicBezTo>
                  <a:cubicBezTo>
                    <a:pt x="6720" y="9068"/>
                    <a:pt x="5748" y="10041"/>
                    <a:pt x="4550" y="10041"/>
                  </a:cubicBezTo>
                  <a:cubicBezTo>
                    <a:pt x="3354" y="10041"/>
                    <a:pt x="2381" y="9068"/>
                    <a:pt x="2381" y="7872"/>
                  </a:cubicBezTo>
                  <a:cubicBezTo>
                    <a:pt x="2382" y="6969"/>
                    <a:pt x="2950" y="6152"/>
                    <a:pt x="3795" y="5838"/>
                  </a:cubicBezTo>
                  <a:cubicBezTo>
                    <a:pt x="3932" y="5787"/>
                    <a:pt x="4003" y="5634"/>
                    <a:pt x="3952" y="5496"/>
                  </a:cubicBezTo>
                  <a:cubicBezTo>
                    <a:pt x="3912" y="5389"/>
                    <a:pt x="3810" y="5323"/>
                    <a:pt x="3702" y="5323"/>
                  </a:cubicBezTo>
                  <a:cubicBezTo>
                    <a:pt x="3671" y="5323"/>
                    <a:pt x="3640" y="5328"/>
                    <a:pt x="3610" y="5339"/>
                  </a:cubicBezTo>
                  <a:cubicBezTo>
                    <a:pt x="3223" y="5484"/>
                    <a:pt x="2882" y="5712"/>
                    <a:pt x="2607" y="5999"/>
                  </a:cubicBezTo>
                  <a:lnTo>
                    <a:pt x="2607" y="5683"/>
                  </a:lnTo>
                  <a:cubicBezTo>
                    <a:pt x="2607" y="5239"/>
                    <a:pt x="2667" y="4857"/>
                    <a:pt x="2793" y="4530"/>
                  </a:cubicBezTo>
                  <a:close/>
                  <a:moveTo>
                    <a:pt x="12349" y="7641"/>
                  </a:moveTo>
                  <a:cubicBezTo>
                    <a:pt x="12950" y="7725"/>
                    <a:pt x="13415" y="8243"/>
                    <a:pt x="13415" y="8867"/>
                  </a:cubicBezTo>
                  <a:lnTo>
                    <a:pt x="13415" y="9029"/>
                  </a:lnTo>
                  <a:cubicBezTo>
                    <a:pt x="13415" y="9658"/>
                    <a:pt x="12942" y="10180"/>
                    <a:pt x="12332" y="10257"/>
                  </a:cubicBezTo>
                  <a:cubicBezTo>
                    <a:pt x="12342" y="10125"/>
                    <a:pt x="12349" y="9991"/>
                    <a:pt x="12349" y="9857"/>
                  </a:cubicBezTo>
                  <a:lnTo>
                    <a:pt x="12349" y="9214"/>
                  </a:lnTo>
                  <a:lnTo>
                    <a:pt x="12653" y="9214"/>
                  </a:lnTo>
                  <a:cubicBezTo>
                    <a:pt x="12800" y="9214"/>
                    <a:pt x="12919" y="9095"/>
                    <a:pt x="12919" y="8948"/>
                  </a:cubicBezTo>
                  <a:cubicBezTo>
                    <a:pt x="12919" y="8801"/>
                    <a:pt x="12800" y="8682"/>
                    <a:pt x="12653" y="8682"/>
                  </a:cubicBezTo>
                  <a:lnTo>
                    <a:pt x="12349" y="8682"/>
                  </a:lnTo>
                  <a:lnTo>
                    <a:pt x="12349" y="7641"/>
                  </a:lnTo>
                  <a:close/>
                  <a:moveTo>
                    <a:pt x="2075" y="9478"/>
                  </a:moveTo>
                  <a:lnTo>
                    <a:pt x="2075" y="9857"/>
                  </a:lnTo>
                  <a:cubicBezTo>
                    <a:pt x="2075" y="9994"/>
                    <a:pt x="2081" y="10132"/>
                    <a:pt x="2091" y="10267"/>
                  </a:cubicBezTo>
                  <a:lnTo>
                    <a:pt x="968" y="10267"/>
                  </a:lnTo>
                  <a:cubicBezTo>
                    <a:pt x="883" y="10267"/>
                    <a:pt x="814" y="10199"/>
                    <a:pt x="814" y="10113"/>
                  </a:cubicBezTo>
                  <a:lnTo>
                    <a:pt x="814" y="9478"/>
                  </a:lnTo>
                  <a:close/>
                  <a:moveTo>
                    <a:pt x="4185" y="10548"/>
                  </a:moveTo>
                  <a:cubicBezTo>
                    <a:pt x="4305" y="10564"/>
                    <a:pt x="4427" y="10573"/>
                    <a:pt x="4550" y="10573"/>
                  </a:cubicBezTo>
                  <a:cubicBezTo>
                    <a:pt x="4568" y="10573"/>
                    <a:pt x="4584" y="10573"/>
                    <a:pt x="4601" y="10572"/>
                  </a:cubicBezTo>
                  <a:lnTo>
                    <a:pt x="4601" y="10888"/>
                  </a:lnTo>
                  <a:lnTo>
                    <a:pt x="4185" y="10888"/>
                  </a:lnTo>
                  <a:lnTo>
                    <a:pt x="4185" y="10548"/>
                  </a:lnTo>
                  <a:close/>
                  <a:moveTo>
                    <a:pt x="4601" y="12885"/>
                  </a:moveTo>
                  <a:lnTo>
                    <a:pt x="4601" y="13603"/>
                  </a:lnTo>
                  <a:lnTo>
                    <a:pt x="4223" y="13334"/>
                  </a:lnTo>
                  <a:cubicBezTo>
                    <a:pt x="4207" y="13317"/>
                    <a:pt x="4187" y="13274"/>
                    <a:pt x="4185" y="13254"/>
                  </a:cubicBezTo>
                  <a:lnTo>
                    <a:pt x="4185" y="12885"/>
                  </a:lnTo>
                  <a:close/>
                  <a:moveTo>
                    <a:pt x="2607" y="9745"/>
                  </a:moveTo>
                  <a:cubicBezTo>
                    <a:pt x="2896" y="10045"/>
                    <a:pt x="3253" y="10278"/>
                    <a:pt x="3654" y="10419"/>
                  </a:cubicBezTo>
                  <a:lnTo>
                    <a:pt x="3654" y="10976"/>
                  </a:lnTo>
                  <a:cubicBezTo>
                    <a:pt x="3654" y="11220"/>
                    <a:pt x="3852" y="11419"/>
                    <a:pt x="4097" y="11419"/>
                  </a:cubicBezTo>
                  <a:lnTo>
                    <a:pt x="4689" y="11419"/>
                  </a:lnTo>
                  <a:cubicBezTo>
                    <a:pt x="4933" y="11419"/>
                    <a:pt x="5133" y="11220"/>
                    <a:pt x="5133" y="10976"/>
                  </a:cubicBezTo>
                  <a:lnTo>
                    <a:pt x="5133" y="10510"/>
                  </a:lnTo>
                  <a:cubicBezTo>
                    <a:pt x="5341" y="10464"/>
                    <a:pt x="5540" y="10394"/>
                    <a:pt x="5728" y="10302"/>
                  </a:cubicBezTo>
                  <a:lnTo>
                    <a:pt x="5728" y="14193"/>
                  </a:lnTo>
                  <a:cubicBezTo>
                    <a:pt x="5523" y="14124"/>
                    <a:pt x="5324" y="14041"/>
                    <a:pt x="5132" y="13944"/>
                  </a:cubicBezTo>
                  <a:cubicBezTo>
                    <a:pt x="5132" y="13939"/>
                    <a:pt x="5133" y="13934"/>
                    <a:pt x="5133" y="13930"/>
                  </a:cubicBezTo>
                  <a:lnTo>
                    <a:pt x="5133" y="12796"/>
                  </a:lnTo>
                  <a:cubicBezTo>
                    <a:pt x="5133" y="12552"/>
                    <a:pt x="4933" y="12353"/>
                    <a:pt x="4689" y="12353"/>
                  </a:cubicBezTo>
                  <a:lnTo>
                    <a:pt x="4097" y="12353"/>
                  </a:lnTo>
                  <a:cubicBezTo>
                    <a:pt x="3862" y="12353"/>
                    <a:pt x="3670" y="12535"/>
                    <a:pt x="3655" y="12766"/>
                  </a:cubicBezTo>
                  <a:cubicBezTo>
                    <a:pt x="3001" y="11975"/>
                    <a:pt x="2607" y="10961"/>
                    <a:pt x="2607" y="9857"/>
                  </a:cubicBezTo>
                  <a:lnTo>
                    <a:pt x="2607" y="9745"/>
                  </a:lnTo>
                  <a:close/>
                  <a:moveTo>
                    <a:pt x="5627" y="14719"/>
                  </a:moveTo>
                  <a:cubicBezTo>
                    <a:pt x="6119" y="14876"/>
                    <a:pt x="6642" y="14962"/>
                    <a:pt x="7185" y="14962"/>
                  </a:cubicBezTo>
                  <a:lnTo>
                    <a:pt x="7238" y="14962"/>
                  </a:lnTo>
                  <a:cubicBezTo>
                    <a:pt x="7773" y="14962"/>
                    <a:pt x="8297" y="14881"/>
                    <a:pt x="8796" y="14721"/>
                  </a:cubicBezTo>
                  <a:lnTo>
                    <a:pt x="8796" y="15363"/>
                  </a:lnTo>
                  <a:lnTo>
                    <a:pt x="5627" y="15363"/>
                  </a:lnTo>
                  <a:lnTo>
                    <a:pt x="5627" y="14719"/>
                  </a:lnTo>
                  <a:close/>
                  <a:moveTo>
                    <a:pt x="13448" y="15895"/>
                  </a:moveTo>
                  <a:cubicBezTo>
                    <a:pt x="13693" y="15895"/>
                    <a:pt x="13892" y="16094"/>
                    <a:pt x="13892" y="16338"/>
                  </a:cubicBezTo>
                  <a:lnTo>
                    <a:pt x="13892" y="17619"/>
                  </a:lnTo>
                  <a:lnTo>
                    <a:pt x="533" y="17619"/>
                  </a:lnTo>
                  <a:lnTo>
                    <a:pt x="533" y="16338"/>
                  </a:lnTo>
                  <a:cubicBezTo>
                    <a:pt x="533" y="16094"/>
                    <a:pt x="731" y="15895"/>
                    <a:pt x="975" y="15895"/>
                  </a:cubicBezTo>
                  <a:close/>
                  <a:moveTo>
                    <a:pt x="3719" y="1"/>
                  </a:moveTo>
                  <a:cubicBezTo>
                    <a:pt x="2812" y="1"/>
                    <a:pt x="2075" y="737"/>
                    <a:pt x="2075" y="1643"/>
                  </a:cubicBezTo>
                  <a:lnTo>
                    <a:pt x="2075" y="4973"/>
                  </a:lnTo>
                  <a:cubicBezTo>
                    <a:pt x="1973" y="4644"/>
                    <a:pt x="1666" y="4404"/>
                    <a:pt x="1304" y="4404"/>
                  </a:cubicBezTo>
                  <a:cubicBezTo>
                    <a:pt x="858" y="4404"/>
                    <a:pt x="497" y="4766"/>
                    <a:pt x="497" y="5211"/>
                  </a:cubicBezTo>
                  <a:cubicBezTo>
                    <a:pt x="497" y="5563"/>
                    <a:pt x="723" y="5863"/>
                    <a:pt x="1038" y="5972"/>
                  </a:cubicBezTo>
                  <a:lnTo>
                    <a:pt x="1038" y="7097"/>
                  </a:lnTo>
                  <a:lnTo>
                    <a:pt x="968" y="7097"/>
                  </a:lnTo>
                  <a:cubicBezTo>
                    <a:pt x="589" y="7097"/>
                    <a:pt x="282" y="7405"/>
                    <a:pt x="282" y="7783"/>
                  </a:cubicBezTo>
                  <a:lnTo>
                    <a:pt x="282" y="10113"/>
                  </a:lnTo>
                  <a:cubicBezTo>
                    <a:pt x="282" y="10491"/>
                    <a:pt x="589" y="10798"/>
                    <a:pt x="968" y="10798"/>
                  </a:cubicBezTo>
                  <a:lnTo>
                    <a:pt x="2162" y="10798"/>
                  </a:lnTo>
                  <a:cubicBezTo>
                    <a:pt x="2474" y="12459"/>
                    <a:pt x="3593" y="13840"/>
                    <a:pt x="5097" y="14515"/>
                  </a:cubicBezTo>
                  <a:lnTo>
                    <a:pt x="5097" y="15363"/>
                  </a:lnTo>
                  <a:lnTo>
                    <a:pt x="975" y="15363"/>
                  </a:lnTo>
                  <a:cubicBezTo>
                    <a:pt x="437" y="15363"/>
                    <a:pt x="1" y="15800"/>
                    <a:pt x="1" y="16338"/>
                  </a:cubicBezTo>
                  <a:lnTo>
                    <a:pt x="1" y="17884"/>
                  </a:lnTo>
                  <a:cubicBezTo>
                    <a:pt x="1" y="18031"/>
                    <a:pt x="119" y="18150"/>
                    <a:pt x="267" y="18150"/>
                  </a:cubicBezTo>
                  <a:lnTo>
                    <a:pt x="14158" y="18150"/>
                  </a:lnTo>
                  <a:cubicBezTo>
                    <a:pt x="14304" y="18150"/>
                    <a:pt x="14424" y="18031"/>
                    <a:pt x="14424" y="17884"/>
                  </a:cubicBezTo>
                  <a:lnTo>
                    <a:pt x="14424" y="16338"/>
                  </a:lnTo>
                  <a:cubicBezTo>
                    <a:pt x="14424" y="15800"/>
                    <a:pt x="13986" y="15363"/>
                    <a:pt x="13448" y="15363"/>
                  </a:cubicBezTo>
                  <a:lnTo>
                    <a:pt x="9327" y="15363"/>
                  </a:lnTo>
                  <a:lnTo>
                    <a:pt x="9327" y="14517"/>
                  </a:lnTo>
                  <a:cubicBezTo>
                    <a:pt x="9646" y="14374"/>
                    <a:pt x="9951" y="14199"/>
                    <a:pt x="10240" y="13989"/>
                  </a:cubicBezTo>
                  <a:cubicBezTo>
                    <a:pt x="10358" y="13903"/>
                    <a:pt x="10384" y="13737"/>
                    <a:pt x="10298" y="13618"/>
                  </a:cubicBezTo>
                  <a:cubicBezTo>
                    <a:pt x="10246" y="13546"/>
                    <a:pt x="10165" y="13508"/>
                    <a:pt x="10083" y="13508"/>
                  </a:cubicBezTo>
                  <a:cubicBezTo>
                    <a:pt x="10029" y="13508"/>
                    <a:pt x="9974" y="13525"/>
                    <a:pt x="9927" y="13559"/>
                  </a:cubicBezTo>
                  <a:cubicBezTo>
                    <a:pt x="9142" y="14129"/>
                    <a:pt x="8213" y="14430"/>
                    <a:pt x="7238" y="14430"/>
                  </a:cubicBezTo>
                  <a:lnTo>
                    <a:pt x="7185" y="14430"/>
                  </a:lnTo>
                  <a:cubicBezTo>
                    <a:pt x="6869" y="14430"/>
                    <a:pt x="6559" y="14398"/>
                    <a:pt x="6260" y="14336"/>
                  </a:cubicBezTo>
                  <a:lnTo>
                    <a:pt x="6260" y="12053"/>
                  </a:lnTo>
                  <a:lnTo>
                    <a:pt x="8340" y="12053"/>
                  </a:lnTo>
                  <a:cubicBezTo>
                    <a:pt x="8487" y="12053"/>
                    <a:pt x="8606" y="11934"/>
                    <a:pt x="8606" y="11787"/>
                  </a:cubicBezTo>
                  <a:cubicBezTo>
                    <a:pt x="8606" y="11640"/>
                    <a:pt x="8487" y="11521"/>
                    <a:pt x="8340" y="11521"/>
                  </a:cubicBezTo>
                  <a:lnTo>
                    <a:pt x="6260" y="11521"/>
                  </a:lnTo>
                  <a:lnTo>
                    <a:pt x="6260" y="9961"/>
                  </a:lnTo>
                  <a:cubicBezTo>
                    <a:pt x="6423" y="9828"/>
                    <a:pt x="6571" y="9676"/>
                    <a:pt x="6699" y="9508"/>
                  </a:cubicBezTo>
                  <a:lnTo>
                    <a:pt x="6699" y="9912"/>
                  </a:lnTo>
                  <a:cubicBezTo>
                    <a:pt x="6699" y="10254"/>
                    <a:pt x="6977" y="10533"/>
                    <a:pt x="7320" y="10533"/>
                  </a:cubicBezTo>
                  <a:lnTo>
                    <a:pt x="7882" y="10533"/>
                  </a:lnTo>
                  <a:cubicBezTo>
                    <a:pt x="8029" y="10533"/>
                    <a:pt x="8148" y="10414"/>
                    <a:pt x="8148" y="10267"/>
                  </a:cubicBezTo>
                  <a:cubicBezTo>
                    <a:pt x="8148" y="10121"/>
                    <a:pt x="8029" y="10001"/>
                    <a:pt x="7882" y="10001"/>
                  </a:cubicBezTo>
                  <a:lnTo>
                    <a:pt x="7318" y="10001"/>
                  </a:lnTo>
                  <a:cubicBezTo>
                    <a:pt x="7271" y="10001"/>
                    <a:pt x="7230" y="9960"/>
                    <a:pt x="7230" y="9913"/>
                  </a:cubicBezTo>
                  <a:lnTo>
                    <a:pt x="7230" y="8210"/>
                  </a:lnTo>
                  <a:cubicBezTo>
                    <a:pt x="7245" y="8099"/>
                    <a:pt x="7252" y="7987"/>
                    <a:pt x="7252" y="7872"/>
                  </a:cubicBezTo>
                  <a:cubicBezTo>
                    <a:pt x="7252" y="7043"/>
                    <a:pt x="6875" y="6282"/>
                    <a:pt x="6260" y="5779"/>
                  </a:cubicBezTo>
                  <a:lnTo>
                    <a:pt x="6260" y="2859"/>
                  </a:lnTo>
                  <a:cubicBezTo>
                    <a:pt x="6545" y="2844"/>
                    <a:pt x="6853" y="2837"/>
                    <a:pt x="7185" y="2837"/>
                  </a:cubicBezTo>
                  <a:lnTo>
                    <a:pt x="7238" y="2837"/>
                  </a:lnTo>
                  <a:cubicBezTo>
                    <a:pt x="8273" y="2837"/>
                    <a:pt x="9045" y="2906"/>
                    <a:pt x="9668" y="3053"/>
                  </a:cubicBezTo>
                  <a:cubicBezTo>
                    <a:pt x="9688" y="3058"/>
                    <a:pt x="9709" y="3061"/>
                    <a:pt x="9729" y="3061"/>
                  </a:cubicBezTo>
                  <a:cubicBezTo>
                    <a:pt x="9850" y="3061"/>
                    <a:pt x="9959" y="2978"/>
                    <a:pt x="9987" y="2855"/>
                  </a:cubicBezTo>
                  <a:cubicBezTo>
                    <a:pt x="10021" y="2713"/>
                    <a:pt x="9933" y="2570"/>
                    <a:pt x="9790" y="2536"/>
                  </a:cubicBezTo>
                  <a:cubicBezTo>
                    <a:pt x="9552" y="2480"/>
                    <a:pt x="9295" y="2433"/>
                    <a:pt x="9013" y="2398"/>
                  </a:cubicBezTo>
                  <a:lnTo>
                    <a:pt x="9013" y="1644"/>
                  </a:lnTo>
                  <a:cubicBezTo>
                    <a:pt x="9013" y="1506"/>
                    <a:pt x="8996" y="1373"/>
                    <a:pt x="8963" y="1244"/>
                  </a:cubicBezTo>
                  <a:cubicBezTo>
                    <a:pt x="9183" y="1169"/>
                    <a:pt x="9417" y="1128"/>
                    <a:pt x="9662" y="1128"/>
                  </a:cubicBezTo>
                  <a:cubicBezTo>
                    <a:pt x="10849" y="1128"/>
                    <a:pt x="11817" y="2093"/>
                    <a:pt x="11817" y="3280"/>
                  </a:cubicBezTo>
                  <a:lnTo>
                    <a:pt x="11817" y="3761"/>
                  </a:lnTo>
                  <a:cubicBezTo>
                    <a:pt x="11685" y="3573"/>
                    <a:pt x="11531" y="3404"/>
                    <a:pt x="11352" y="3256"/>
                  </a:cubicBezTo>
                  <a:cubicBezTo>
                    <a:pt x="11302" y="3215"/>
                    <a:pt x="11242" y="3195"/>
                    <a:pt x="11182" y="3195"/>
                  </a:cubicBezTo>
                  <a:cubicBezTo>
                    <a:pt x="11106" y="3195"/>
                    <a:pt x="11030" y="3227"/>
                    <a:pt x="10977" y="3291"/>
                  </a:cubicBezTo>
                  <a:cubicBezTo>
                    <a:pt x="10883" y="3404"/>
                    <a:pt x="10900" y="3572"/>
                    <a:pt x="11013" y="3665"/>
                  </a:cubicBezTo>
                  <a:cubicBezTo>
                    <a:pt x="11554" y="4113"/>
                    <a:pt x="11817" y="4773"/>
                    <a:pt x="11817" y="5682"/>
                  </a:cubicBezTo>
                  <a:lnTo>
                    <a:pt x="11817" y="9857"/>
                  </a:lnTo>
                  <a:cubicBezTo>
                    <a:pt x="11817" y="10712"/>
                    <a:pt x="11579" y="11546"/>
                    <a:pt x="11130" y="12267"/>
                  </a:cubicBezTo>
                  <a:cubicBezTo>
                    <a:pt x="11053" y="12392"/>
                    <a:pt x="11091" y="12556"/>
                    <a:pt x="11215" y="12633"/>
                  </a:cubicBezTo>
                  <a:cubicBezTo>
                    <a:pt x="11259" y="12661"/>
                    <a:pt x="11307" y="12673"/>
                    <a:pt x="11356" y="12673"/>
                  </a:cubicBezTo>
                  <a:cubicBezTo>
                    <a:pt x="11444" y="12673"/>
                    <a:pt x="11531" y="12629"/>
                    <a:pt x="11582" y="12548"/>
                  </a:cubicBezTo>
                  <a:cubicBezTo>
                    <a:pt x="11916" y="12010"/>
                    <a:pt x="12145" y="11416"/>
                    <a:pt x="12261" y="10797"/>
                  </a:cubicBezTo>
                  <a:cubicBezTo>
                    <a:pt x="13198" y="10752"/>
                    <a:pt x="13946" y="9976"/>
                    <a:pt x="13946" y="9029"/>
                  </a:cubicBezTo>
                  <a:lnTo>
                    <a:pt x="13946" y="8867"/>
                  </a:lnTo>
                  <a:cubicBezTo>
                    <a:pt x="13946" y="7949"/>
                    <a:pt x="13244" y="7193"/>
                    <a:pt x="12349" y="7106"/>
                  </a:cubicBezTo>
                  <a:lnTo>
                    <a:pt x="12349" y="3280"/>
                  </a:lnTo>
                  <a:cubicBezTo>
                    <a:pt x="12349" y="1801"/>
                    <a:pt x="11143" y="596"/>
                    <a:pt x="9662" y="596"/>
                  </a:cubicBezTo>
                  <a:cubicBezTo>
                    <a:pt x="9342" y="596"/>
                    <a:pt x="9035" y="652"/>
                    <a:pt x="8751" y="756"/>
                  </a:cubicBezTo>
                  <a:cubicBezTo>
                    <a:pt x="8458" y="302"/>
                    <a:pt x="7948" y="1"/>
                    <a:pt x="7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0" name="Google Shape;2090;p59"/>
          <p:cNvGrpSpPr/>
          <p:nvPr/>
        </p:nvGrpSpPr>
        <p:grpSpPr>
          <a:xfrm>
            <a:off x="1436204" y="2514105"/>
            <a:ext cx="537236" cy="403289"/>
            <a:chOff x="5351113" y="3220301"/>
            <a:chExt cx="602620" cy="452372"/>
          </a:xfrm>
        </p:grpSpPr>
        <p:sp>
          <p:nvSpPr>
            <p:cNvPr id="2091" name="Google Shape;2091;p59"/>
            <p:cNvSpPr/>
            <p:nvPr/>
          </p:nvSpPr>
          <p:spPr>
            <a:xfrm>
              <a:off x="5447995" y="3220301"/>
              <a:ext cx="150846" cy="151376"/>
            </a:xfrm>
            <a:custGeom>
              <a:avLst/>
              <a:gdLst/>
              <a:ahLst/>
              <a:cxnLst/>
              <a:rect l="l" t="t" r="r" b="b"/>
              <a:pathLst>
                <a:path w="4548" h="4564" extrusionOk="0">
                  <a:moveTo>
                    <a:pt x="443" y="1"/>
                  </a:moveTo>
                  <a:cubicBezTo>
                    <a:pt x="199" y="1"/>
                    <a:pt x="1" y="199"/>
                    <a:pt x="1" y="443"/>
                  </a:cubicBezTo>
                  <a:lnTo>
                    <a:pt x="1" y="4298"/>
                  </a:lnTo>
                  <a:cubicBezTo>
                    <a:pt x="1" y="4445"/>
                    <a:pt x="120" y="4564"/>
                    <a:pt x="266" y="4564"/>
                  </a:cubicBezTo>
                  <a:cubicBezTo>
                    <a:pt x="413" y="4564"/>
                    <a:pt x="532" y="4445"/>
                    <a:pt x="532" y="4298"/>
                  </a:cubicBezTo>
                  <a:lnTo>
                    <a:pt x="532" y="533"/>
                  </a:lnTo>
                  <a:lnTo>
                    <a:pt x="4281" y="533"/>
                  </a:lnTo>
                  <a:cubicBezTo>
                    <a:pt x="4428" y="533"/>
                    <a:pt x="4546" y="414"/>
                    <a:pt x="4546" y="267"/>
                  </a:cubicBezTo>
                  <a:cubicBezTo>
                    <a:pt x="4547" y="120"/>
                    <a:pt x="4428" y="1"/>
                    <a:pt x="42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59"/>
            <p:cNvSpPr/>
            <p:nvPr/>
          </p:nvSpPr>
          <p:spPr>
            <a:xfrm>
              <a:off x="5447995" y="3521296"/>
              <a:ext cx="150846" cy="151376"/>
            </a:xfrm>
            <a:custGeom>
              <a:avLst/>
              <a:gdLst/>
              <a:ahLst/>
              <a:cxnLst/>
              <a:rect l="l" t="t" r="r" b="b"/>
              <a:pathLst>
                <a:path w="4548" h="4564" extrusionOk="0">
                  <a:moveTo>
                    <a:pt x="267" y="0"/>
                  </a:moveTo>
                  <a:cubicBezTo>
                    <a:pt x="120" y="0"/>
                    <a:pt x="1" y="119"/>
                    <a:pt x="1" y="265"/>
                  </a:cubicBezTo>
                  <a:lnTo>
                    <a:pt x="1" y="4120"/>
                  </a:lnTo>
                  <a:cubicBezTo>
                    <a:pt x="1" y="4364"/>
                    <a:pt x="199" y="4563"/>
                    <a:pt x="444" y="4563"/>
                  </a:cubicBezTo>
                  <a:lnTo>
                    <a:pt x="4281" y="4563"/>
                  </a:lnTo>
                  <a:cubicBezTo>
                    <a:pt x="4428" y="4563"/>
                    <a:pt x="4547" y="4444"/>
                    <a:pt x="4547" y="4297"/>
                  </a:cubicBezTo>
                  <a:cubicBezTo>
                    <a:pt x="4547" y="4150"/>
                    <a:pt x="4428" y="4031"/>
                    <a:pt x="4281" y="4031"/>
                  </a:cubicBezTo>
                  <a:lnTo>
                    <a:pt x="533" y="4031"/>
                  </a:lnTo>
                  <a:lnTo>
                    <a:pt x="533" y="265"/>
                  </a:lnTo>
                  <a:cubicBezTo>
                    <a:pt x="533" y="119"/>
                    <a:pt x="414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59"/>
            <p:cNvSpPr/>
            <p:nvPr/>
          </p:nvSpPr>
          <p:spPr>
            <a:xfrm>
              <a:off x="5721196" y="3220301"/>
              <a:ext cx="150813" cy="151376"/>
            </a:xfrm>
            <a:custGeom>
              <a:avLst/>
              <a:gdLst/>
              <a:ahLst/>
              <a:cxnLst/>
              <a:rect l="l" t="t" r="r" b="b"/>
              <a:pathLst>
                <a:path w="4547" h="4564" extrusionOk="0">
                  <a:moveTo>
                    <a:pt x="266" y="1"/>
                  </a:moveTo>
                  <a:cubicBezTo>
                    <a:pt x="118" y="1"/>
                    <a:pt x="0" y="120"/>
                    <a:pt x="0" y="267"/>
                  </a:cubicBezTo>
                  <a:cubicBezTo>
                    <a:pt x="0" y="414"/>
                    <a:pt x="119" y="533"/>
                    <a:pt x="266" y="533"/>
                  </a:cubicBezTo>
                  <a:lnTo>
                    <a:pt x="4015" y="533"/>
                  </a:lnTo>
                  <a:lnTo>
                    <a:pt x="4015" y="4298"/>
                  </a:lnTo>
                  <a:cubicBezTo>
                    <a:pt x="4015" y="4445"/>
                    <a:pt x="4134" y="4564"/>
                    <a:pt x="4281" y="4564"/>
                  </a:cubicBezTo>
                  <a:cubicBezTo>
                    <a:pt x="4428" y="4564"/>
                    <a:pt x="4547" y="4445"/>
                    <a:pt x="4547" y="4298"/>
                  </a:cubicBezTo>
                  <a:lnTo>
                    <a:pt x="4547" y="443"/>
                  </a:lnTo>
                  <a:cubicBezTo>
                    <a:pt x="4547" y="199"/>
                    <a:pt x="4348" y="1"/>
                    <a:pt x="4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59"/>
            <p:cNvSpPr/>
            <p:nvPr/>
          </p:nvSpPr>
          <p:spPr>
            <a:xfrm>
              <a:off x="5721196" y="3521262"/>
              <a:ext cx="150813" cy="151410"/>
            </a:xfrm>
            <a:custGeom>
              <a:avLst/>
              <a:gdLst/>
              <a:ahLst/>
              <a:cxnLst/>
              <a:rect l="l" t="t" r="r" b="b"/>
              <a:pathLst>
                <a:path w="4547" h="4565" extrusionOk="0">
                  <a:moveTo>
                    <a:pt x="4281" y="0"/>
                  </a:moveTo>
                  <a:cubicBezTo>
                    <a:pt x="4134" y="0"/>
                    <a:pt x="4015" y="119"/>
                    <a:pt x="4015" y="266"/>
                  </a:cubicBezTo>
                  <a:lnTo>
                    <a:pt x="4015" y="4032"/>
                  </a:lnTo>
                  <a:lnTo>
                    <a:pt x="266" y="4032"/>
                  </a:lnTo>
                  <a:cubicBezTo>
                    <a:pt x="119" y="4032"/>
                    <a:pt x="0" y="4151"/>
                    <a:pt x="0" y="4298"/>
                  </a:cubicBezTo>
                  <a:cubicBezTo>
                    <a:pt x="0" y="4445"/>
                    <a:pt x="119" y="4564"/>
                    <a:pt x="266" y="4564"/>
                  </a:cubicBezTo>
                  <a:lnTo>
                    <a:pt x="4104" y="4564"/>
                  </a:lnTo>
                  <a:cubicBezTo>
                    <a:pt x="4348" y="4564"/>
                    <a:pt x="4547" y="4365"/>
                    <a:pt x="4547" y="4121"/>
                  </a:cubicBezTo>
                  <a:lnTo>
                    <a:pt x="4547" y="266"/>
                  </a:lnTo>
                  <a:cubicBezTo>
                    <a:pt x="4547" y="119"/>
                    <a:pt x="4428" y="0"/>
                    <a:pt x="4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59"/>
            <p:cNvSpPr/>
            <p:nvPr/>
          </p:nvSpPr>
          <p:spPr>
            <a:xfrm>
              <a:off x="5747332" y="3547597"/>
              <a:ext cx="72239" cy="72438"/>
            </a:xfrm>
            <a:custGeom>
              <a:avLst/>
              <a:gdLst/>
              <a:ahLst/>
              <a:cxnLst/>
              <a:rect l="l" t="t" r="r" b="b"/>
              <a:pathLst>
                <a:path w="2178" h="2184" extrusionOk="0">
                  <a:moveTo>
                    <a:pt x="1912" y="1"/>
                  </a:moveTo>
                  <a:cubicBezTo>
                    <a:pt x="1764" y="1"/>
                    <a:pt x="1646" y="120"/>
                    <a:pt x="1646" y="266"/>
                  </a:cubicBezTo>
                  <a:lnTo>
                    <a:pt x="1646" y="1652"/>
                  </a:lnTo>
                  <a:lnTo>
                    <a:pt x="267" y="1652"/>
                  </a:lnTo>
                  <a:cubicBezTo>
                    <a:pt x="120" y="1652"/>
                    <a:pt x="1" y="1771"/>
                    <a:pt x="1" y="1918"/>
                  </a:cubicBezTo>
                  <a:cubicBezTo>
                    <a:pt x="1" y="2065"/>
                    <a:pt x="120" y="2184"/>
                    <a:pt x="267" y="2184"/>
                  </a:cubicBezTo>
                  <a:lnTo>
                    <a:pt x="1734" y="2184"/>
                  </a:lnTo>
                  <a:cubicBezTo>
                    <a:pt x="1978" y="2184"/>
                    <a:pt x="2178" y="1985"/>
                    <a:pt x="2178" y="1740"/>
                  </a:cubicBezTo>
                  <a:lnTo>
                    <a:pt x="2178" y="266"/>
                  </a:lnTo>
                  <a:cubicBezTo>
                    <a:pt x="2178" y="120"/>
                    <a:pt x="2058" y="1"/>
                    <a:pt x="1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59"/>
            <p:cNvSpPr/>
            <p:nvPr/>
          </p:nvSpPr>
          <p:spPr>
            <a:xfrm>
              <a:off x="5497979" y="3270284"/>
              <a:ext cx="72172" cy="72438"/>
            </a:xfrm>
            <a:custGeom>
              <a:avLst/>
              <a:gdLst/>
              <a:ahLst/>
              <a:cxnLst/>
              <a:rect l="l" t="t" r="r" b="b"/>
              <a:pathLst>
                <a:path w="2176" h="2184" extrusionOk="0">
                  <a:moveTo>
                    <a:pt x="443" y="0"/>
                  </a:moveTo>
                  <a:cubicBezTo>
                    <a:pt x="198" y="0"/>
                    <a:pt x="0" y="198"/>
                    <a:pt x="0" y="443"/>
                  </a:cubicBezTo>
                  <a:lnTo>
                    <a:pt x="0" y="1917"/>
                  </a:lnTo>
                  <a:cubicBezTo>
                    <a:pt x="0" y="2064"/>
                    <a:pt x="119" y="2183"/>
                    <a:pt x="265" y="2183"/>
                  </a:cubicBezTo>
                  <a:cubicBezTo>
                    <a:pt x="413" y="2183"/>
                    <a:pt x="531" y="2064"/>
                    <a:pt x="531" y="1917"/>
                  </a:cubicBezTo>
                  <a:lnTo>
                    <a:pt x="531" y="531"/>
                  </a:lnTo>
                  <a:lnTo>
                    <a:pt x="1910" y="531"/>
                  </a:lnTo>
                  <a:cubicBezTo>
                    <a:pt x="2057" y="531"/>
                    <a:pt x="2176" y="412"/>
                    <a:pt x="2176" y="266"/>
                  </a:cubicBezTo>
                  <a:cubicBezTo>
                    <a:pt x="2176" y="119"/>
                    <a:pt x="2057" y="0"/>
                    <a:pt x="1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59"/>
            <p:cNvSpPr/>
            <p:nvPr/>
          </p:nvSpPr>
          <p:spPr>
            <a:xfrm>
              <a:off x="5481461" y="3571180"/>
              <a:ext cx="67861" cy="17678"/>
            </a:xfrm>
            <a:custGeom>
              <a:avLst/>
              <a:gdLst/>
              <a:ahLst/>
              <a:cxnLst/>
              <a:rect l="l" t="t" r="r" b="b"/>
              <a:pathLst>
                <a:path w="2046" h="533" extrusionOk="0">
                  <a:moveTo>
                    <a:pt x="266" y="0"/>
                  </a:moveTo>
                  <a:cubicBezTo>
                    <a:pt x="118" y="0"/>
                    <a:pt x="0" y="120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779" y="532"/>
                  </a:lnTo>
                  <a:cubicBezTo>
                    <a:pt x="1927" y="532"/>
                    <a:pt x="2045" y="413"/>
                    <a:pt x="2045" y="266"/>
                  </a:cubicBezTo>
                  <a:cubicBezTo>
                    <a:pt x="2045" y="120"/>
                    <a:pt x="1926" y="0"/>
                    <a:pt x="17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59"/>
            <p:cNvSpPr/>
            <p:nvPr/>
          </p:nvSpPr>
          <p:spPr>
            <a:xfrm>
              <a:off x="5481461" y="3596387"/>
              <a:ext cx="67861" cy="17678"/>
            </a:xfrm>
            <a:custGeom>
              <a:avLst/>
              <a:gdLst/>
              <a:ahLst/>
              <a:cxnLst/>
              <a:rect l="l" t="t" r="r" b="b"/>
              <a:pathLst>
                <a:path w="2046" h="533" extrusionOk="0">
                  <a:moveTo>
                    <a:pt x="266" y="0"/>
                  </a:moveTo>
                  <a:cubicBezTo>
                    <a:pt x="118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779" y="532"/>
                  </a:lnTo>
                  <a:cubicBezTo>
                    <a:pt x="1927" y="532"/>
                    <a:pt x="2045" y="413"/>
                    <a:pt x="2045" y="266"/>
                  </a:cubicBezTo>
                  <a:cubicBezTo>
                    <a:pt x="2045" y="119"/>
                    <a:pt x="1926" y="0"/>
                    <a:pt x="17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59"/>
            <p:cNvSpPr/>
            <p:nvPr/>
          </p:nvSpPr>
          <p:spPr>
            <a:xfrm>
              <a:off x="5481461" y="3621594"/>
              <a:ext cx="67861" cy="17645"/>
            </a:xfrm>
            <a:custGeom>
              <a:avLst/>
              <a:gdLst/>
              <a:ahLst/>
              <a:cxnLst/>
              <a:rect l="l" t="t" r="r" b="b"/>
              <a:pathLst>
                <a:path w="2046" h="532" extrusionOk="0">
                  <a:moveTo>
                    <a:pt x="266" y="0"/>
                  </a:moveTo>
                  <a:cubicBezTo>
                    <a:pt x="118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779" y="532"/>
                  </a:lnTo>
                  <a:cubicBezTo>
                    <a:pt x="1927" y="532"/>
                    <a:pt x="2045" y="413"/>
                    <a:pt x="2045" y="266"/>
                  </a:cubicBezTo>
                  <a:cubicBezTo>
                    <a:pt x="2045" y="119"/>
                    <a:pt x="1926" y="0"/>
                    <a:pt x="17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59"/>
            <p:cNvSpPr/>
            <p:nvPr/>
          </p:nvSpPr>
          <p:spPr>
            <a:xfrm>
              <a:off x="5754065" y="3263053"/>
              <a:ext cx="17645" cy="17678"/>
            </a:xfrm>
            <a:custGeom>
              <a:avLst/>
              <a:gdLst/>
              <a:ahLst/>
              <a:cxnLst/>
              <a:rect l="l" t="t" r="r" b="b"/>
              <a:pathLst>
                <a:path w="532" h="533" extrusionOk="0">
                  <a:moveTo>
                    <a:pt x="266" y="1"/>
                  </a:moveTo>
                  <a:cubicBezTo>
                    <a:pt x="196" y="1"/>
                    <a:pt x="127" y="28"/>
                    <a:pt x="78" y="79"/>
                  </a:cubicBezTo>
                  <a:cubicBezTo>
                    <a:pt x="29" y="128"/>
                    <a:pt x="0" y="197"/>
                    <a:pt x="0" y="266"/>
                  </a:cubicBezTo>
                  <a:cubicBezTo>
                    <a:pt x="0" y="336"/>
                    <a:pt x="29" y="405"/>
                    <a:pt x="78" y="454"/>
                  </a:cubicBezTo>
                  <a:cubicBezTo>
                    <a:pt x="127" y="504"/>
                    <a:pt x="196" y="532"/>
                    <a:pt x="266" y="532"/>
                  </a:cubicBezTo>
                  <a:cubicBezTo>
                    <a:pt x="336" y="532"/>
                    <a:pt x="405" y="504"/>
                    <a:pt x="454" y="454"/>
                  </a:cubicBezTo>
                  <a:cubicBezTo>
                    <a:pt x="503" y="405"/>
                    <a:pt x="532" y="336"/>
                    <a:pt x="532" y="266"/>
                  </a:cubicBezTo>
                  <a:cubicBezTo>
                    <a:pt x="532" y="197"/>
                    <a:pt x="503" y="128"/>
                    <a:pt x="454" y="79"/>
                  </a:cubicBezTo>
                  <a:cubicBezTo>
                    <a:pt x="405" y="28"/>
                    <a:pt x="336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59"/>
            <p:cNvSpPr/>
            <p:nvPr/>
          </p:nvSpPr>
          <p:spPr>
            <a:xfrm>
              <a:off x="5783286" y="3263053"/>
              <a:ext cx="17645" cy="17678"/>
            </a:xfrm>
            <a:custGeom>
              <a:avLst/>
              <a:gdLst/>
              <a:ahLst/>
              <a:cxnLst/>
              <a:rect l="l" t="t" r="r" b="b"/>
              <a:pathLst>
                <a:path w="532" h="533" extrusionOk="0">
                  <a:moveTo>
                    <a:pt x="266" y="1"/>
                  </a:moveTo>
                  <a:cubicBezTo>
                    <a:pt x="196" y="1"/>
                    <a:pt x="127" y="28"/>
                    <a:pt x="78" y="79"/>
                  </a:cubicBezTo>
                  <a:cubicBezTo>
                    <a:pt x="28" y="128"/>
                    <a:pt x="0" y="197"/>
                    <a:pt x="0" y="266"/>
                  </a:cubicBezTo>
                  <a:cubicBezTo>
                    <a:pt x="0" y="336"/>
                    <a:pt x="28" y="404"/>
                    <a:pt x="78" y="454"/>
                  </a:cubicBezTo>
                  <a:cubicBezTo>
                    <a:pt x="127" y="504"/>
                    <a:pt x="196" y="532"/>
                    <a:pt x="266" y="532"/>
                  </a:cubicBezTo>
                  <a:cubicBezTo>
                    <a:pt x="336" y="532"/>
                    <a:pt x="405" y="504"/>
                    <a:pt x="454" y="454"/>
                  </a:cubicBezTo>
                  <a:cubicBezTo>
                    <a:pt x="503" y="405"/>
                    <a:pt x="532" y="336"/>
                    <a:pt x="532" y="266"/>
                  </a:cubicBezTo>
                  <a:cubicBezTo>
                    <a:pt x="532" y="197"/>
                    <a:pt x="503" y="128"/>
                    <a:pt x="454" y="79"/>
                  </a:cubicBezTo>
                  <a:cubicBezTo>
                    <a:pt x="405" y="28"/>
                    <a:pt x="336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59"/>
            <p:cNvSpPr/>
            <p:nvPr/>
          </p:nvSpPr>
          <p:spPr>
            <a:xfrm>
              <a:off x="5812473" y="3263053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7" y="1"/>
                  </a:moveTo>
                  <a:cubicBezTo>
                    <a:pt x="197" y="1"/>
                    <a:pt x="128" y="28"/>
                    <a:pt x="79" y="79"/>
                  </a:cubicBezTo>
                  <a:cubicBezTo>
                    <a:pt x="30" y="128"/>
                    <a:pt x="1" y="196"/>
                    <a:pt x="1" y="266"/>
                  </a:cubicBezTo>
                  <a:cubicBezTo>
                    <a:pt x="1" y="336"/>
                    <a:pt x="30" y="405"/>
                    <a:pt x="79" y="454"/>
                  </a:cubicBezTo>
                  <a:cubicBezTo>
                    <a:pt x="128" y="504"/>
                    <a:pt x="197" y="532"/>
                    <a:pt x="267" y="532"/>
                  </a:cubicBezTo>
                  <a:cubicBezTo>
                    <a:pt x="337" y="532"/>
                    <a:pt x="406" y="504"/>
                    <a:pt x="455" y="454"/>
                  </a:cubicBezTo>
                  <a:cubicBezTo>
                    <a:pt x="504" y="405"/>
                    <a:pt x="533" y="336"/>
                    <a:pt x="533" y="266"/>
                  </a:cubicBezTo>
                  <a:cubicBezTo>
                    <a:pt x="533" y="197"/>
                    <a:pt x="504" y="128"/>
                    <a:pt x="455" y="79"/>
                  </a:cubicBezTo>
                  <a:cubicBezTo>
                    <a:pt x="406" y="28"/>
                    <a:pt x="337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59"/>
            <p:cNvSpPr/>
            <p:nvPr/>
          </p:nvSpPr>
          <p:spPr>
            <a:xfrm>
              <a:off x="5399737" y="3401262"/>
              <a:ext cx="106103" cy="95191"/>
            </a:xfrm>
            <a:custGeom>
              <a:avLst/>
              <a:gdLst/>
              <a:ahLst/>
              <a:cxnLst/>
              <a:rect l="l" t="t" r="r" b="b"/>
              <a:pathLst>
                <a:path w="3199" h="2870" extrusionOk="0">
                  <a:moveTo>
                    <a:pt x="2118" y="532"/>
                  </a:moveTo>
                  <a:lnTo>
                    <a:pt x="2638" y="1435"/>
                  </a:lnTo>
                  <a:lnTo>
                    <a:pt x="2118" y="2339"/>
                  </a:lnTo>
                  <a:lnTo>
                    <a:pt x="1081" y="2339"/>
                  </a:lnTo>
                  <a:lnTo>
                    <a:pt x="561" y="1435"/>
                  </a:lnTo>
                  <a:lnTo>
                    <a:pt x="1081" y="532"/>
                  </a:lnTo>
                  <a:close/>
                  <a:moveTo>
                    <a:pt x="1034" y="0"/>
                  </a:moveTo>
                  <a:cubicBezTo>
                    <a:pt x="881" y="0"/>
                    <a:pt x="721" y="92"/>
                    <a:pt x="644" y="225"/>
                  </a:cubicBezTo>
                  <a:lnTo>
                    <a:pt x="78" y="1211"/>
                  </a:lnTo>
                  <a:cubicBezTo>
                    <a:pt x="1" y="1342"/>
                    <a:pt x="1" y="1528"/>
                    <a:pt x="78" y="1659"/>
                  </a:cubicBezTo>
                  <a:lnTo>
                    <a:pt x="644" y="2645"/>
                  </a:lnTo>
                  <a:cubicBezTo>
                    <a:pt x="721" y="2777"/>
                    <a:pt x="881" y="2870"/>
                    <a:pt x="1034" y="2870"/>
                  </a:cubicBezTo>
                  <a:lnTo>
                    <a:pt x="2165" y="2870"/>
                  </a:lnTo>
                  <a:cubicBezTo>
                    <a:pt x="2319" y="2870"/>
                    <a:pt x="2479" y="2777"/>
                    <a:pt x="2555" y="2645"/>
                  </a:cubicBezTo>
                  <a:lnTo>
                    <a:pt x="3122" y="1659"/>
                  </a:lnTo>
                  <a:cubicBezTo>
                    <a:pt x="3198" y="1528"/>
                    <a:pt x="3198" y="1342"/>
                    <a:pt x="3122" y="1211"/>
                  </a:cubicBezTo>
                  <a:lnTo>
                    <a:pt x="2555" y="225"/>
                  </a:lnTo>
                  <a:cubicBezTo>
                    <a:pt x="2479" y="92"/>
                    <a:pt x="2318" y="0"/>
                    <a:pt x="21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59"/>
            <p:cNvSpPr/>
            <p:nvPr/>
          </p:nvSpPr>
          <p:spPr>
            <a:xfrm>
              <a:off x="5351113" y="3325806"/>
              <a:ext cx="82189" cy="74461"/>
            </a:xfrm>
            <a:custGeom>
              <a:avLst/>
              <a:gdLst/>
              <a:ahLst/>
              <a:cxnLst/>
              <a:rect l="l" t="t" r="r" b="b"/>
              <a:pathLst>
                <a:path w="2478" h="2245" extrusionOk="0">
                  <a:moveTo>
                    <a:pt x="1577" y="533"/>
                  </a:moveTo>
                  <a:lnTo>
                    <a:pt x="1917" y="1123"/>
                  </a:lnTo>
                  <a:lnTo>
                    <a:pt x="1577" y="1712"/>
                  </a:lnTo>
                  <a:lnTo>
                    <a:pt x="900" y="1712"/>
                  </a:lnTo>
                  <a:lnTo>
                    <a:pt x="561" y="1123"/>
                  </a:lnTo>
                  <a:lnTo>
                    <a:pt x="900" y="533"/>
                  </a:lnTo>
                  <a:close/>
                  <a:moveTo>
                    <a:pt x="853" y="1"/>
                  </a:moveTo>
                  <a:cubicBezTo>
                    <a:pt x="700" y="1"/>
                    <a:pt x="540" y="93"/>
                    <a:pt x="463" y="227"/>
                  </a:cubicBezTo>
                  <a:lnTo>
                    <a:pt x="77" y="898"/>
                  </a:lnTo>
                  <a:cubicBezTo>
                    <a:pt x="1" y="1031"/>
                    <a:pt x="1" y="1214"/>
                    <a:pt x="77" y="1347"/>
                  </a:cubicBezTo>
                  <a:lnTo>
                    <a:pt x="463" y="2019"/>
                  </a:lnTo>
                  <a:cubicBezTo>
                    <a:pt x="540" y="2152"/>
                    <a:pt x="700" y="2244"/>
                    <a:pt x="853" y="2244"/>
                  </a:cubicBezTo>
                  <a:lnTo>
                    <a:pt x="1625" y="2244"/>
                  </a:lnTo>
                  <a:cubicBezTo>
                    <a:pt x="1778" y="2244"/>
                    <a:pt x="1938" y="2152"/>
                    <a:pt x="2014" y="2019"/>
                  </a:cubicBezTo>
                  <a:lnTo>
                    <a:pt x="2400" y="1347"/>
                  </a:lnTo>
                  <a:cubicBezTo>
                    <a:pt x="2477" y="1215"/>
                    <a:pt x="2477" y="1031"/>
                    <a:pt x="2400" y="898"/>
                  </a:cubicBezTo>
                  <a:lnTo>
                    <a:pt x="2014" y="227"/>
                  </a:lnTo>
                  <a:cubicBezTo>
                    <a:pt x="1938" y="93"/>
                    <a:pt x="1778" y="1"/>
                    <a:pt x="16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59"/>
            <p:cNvSpPr/>
            <p:nvPr/>
          </p:nvSpPr>
          <p:spPr>
            <a:xfrm>
              <a:off x="5521561" y="3302987"/>
              <a:ext cx="358740" cy="273101"/>
            </a:xfrm>
            <a:custGeom>
              <a:avLst/>
              <a:gdLst/>
              <a:ahLst/>
              <a:cxnLst/>
              <a:rect l="l" t="t" r="r" b="b"/>
              <a:pathLst>
                <a:path w="10816" h="8234" extrusionOk="0">
                  <a:moveTo>
                    <a:pt x="5694" y="550"/>
                  </a:moveTo>
                  <a:cubicBezTo>
                    <a:pt x="5715" y="550"/>
                    <a:pt x="5737" y="551"/>
                    <a:pt x="5759" y="552"/>
                  </a:cubicBezTo>
                  <a:cubicBezTo>
                    <a:pt x="5777" y="910"/>
                    <a:pt x="5647" y="1254"/>
                    <a:pt x="5392" y="1509"/>
                  </a:cubicBezTo>
                  <a:cubicBezTo>
                    <a:pt x="5156" y="1746"/>
                    <a:pt x="4840" y="1877"/>
                    <a:pt x="4508" y="1877"/>
                  </a:cubicBezTo>
                  <a:cubicBezTo>
                    <a:pt x="4486" y="1877"/>
                    <a:pt x="4464" y="1877"/>
                    <a:pt x="4442" y="1876"/>
                  </a:cubicBezTo>
                  <a:cubicBezTo>
                    <a:pt x="4423" y="1518"/>
                    <a:pt x="4553" y="1174"/>
                    <a:pt x="4808" y="919"/>
                  </a:cubicBezTo>
                  <a:cubicBezTo>
                    <a:pt x="5045" y="682"/>
                    <a:pt x="5359" y="550"/>
                    <a:pt x="5694" y="550"/>
                  </a:cubicBezTo>
                  <a:close/>
                  <a:moveTo>
                    <a:pt x="4174" y="1"/>
                  </a:moveTo>
                  <a:cubicBezTo>
                    <a:pt x="4027" y="1"/>
                    <a:pt x="3908" y="120"/>
                    <a:pt x="3908" y="267"/>
                  </a:cubicBezTo>
                  <a:lnTo>
                    <a:pt x="3908" y="1525"/>
                  </a:lnTo>
                  <a:cubicBezTo>
                    <a:pt x="3564" y="1346"/>
                    <a:pt x="3195" y="1252"/>
                    <a:pt x="2817" y="1252"/>
                  </a:cubicBezTo>
                  <a:cubicBezTo>
                    <a:pt x="1263" y="1252"/>
                    <a:pt x="1" y="2818"/>
                    <a:pt x="1" y="4743"/>
                  </a:cubicBezTo>
                  <a:cubicBezTo>
                    <a:pt x="1" y="6668"/>
                    <a:pt x="1263" y="8233"/>
                    <a:pt x="2817" y="8233"/>
                  </a:cubicBezTo>
                  <a:lnTo>
                    <a:pt x="5532" y="8233"/>
                  </a:lnTo>
                  <a:cubicBezTo>
                    <a:pt x="6944" y="8233"/>
                    <a:pt x="8117" y="6938"/>
                    <a:pt x="8317" y="5256"/>
                  </a:cubicBezTo>
                  <a:lnTo>
                    <a:pt x="8995" y="5256"/>
                  </a:lnTo>
                  <a:cubicBezTo>
                    <a:pt x="9163" y="5256"/>
                    <a:pt x="9365" y="5172"/>
                    <a:pt x="9485" y="5051"/>
                  </a:cubicBezTo>
                  <a:lnTo>
                    <a:pt x="10710" y="3820"/>
                  </a:lnTo>
                  <a:cubicBezTo>
                    <a:pt x="10815" y="3717"/>
                    <a:pt x="10814" y="3548"/>
                    <a:pt x="10710" y="3445"/>
                  </a:cubicBezTo>
                  <a:cubicBezTo>
                    <a:pt x="10658" y="3393"/>
                    <a:pt x="10590" y="3367"/>
                    <a:pt x="10523" y="3367"/>
                  </a:cubicBezTo>
                  <a:cubicBezTo>
                    <a:pt x="10455" y="3367"/>
                    <a:pt x="10387" y="3393"/>
                    <a:pt x="10335" y="3446"/>
                  </a:cubicBezTo>
                  <a:lnTo>
                    <a:pt x="9109" y="4677"/>
                  </a:lnTo>
                  <a:cubicBezTo>
                    <a:pt x="9088" y="4696"/>
                    <a:pt x="9023" y="4723"/>
                    <a:pt x="8995" y="4724"/>
                  </a:cubicBezTo>
                  <a:lnTo>
                    <a:pt x="8348" y="4724"/>
                  </a:lnTo>
                  <a:cubicBezTo>
                    <a:pt x="8345" y="4166"/>
                    <a:pt x="8235" y="3614"/>
                    <a:pt x="8029" y="3124"/>
                  </a:cubicBezTo>
                  <a:cubicBezTo>
                    <a:pt x="8006" y="3072"/>
                    <a:pt x="7983" y="3021"/>
                    <a:pt x="7960" y="2971"/>
                  </a:cubicBezTo>
                  <a:cubicBezTo>
                    <a:pt x="7914" y="2875"/>
                    <a:pt x="7818" y="2819"/>
                    <a:pt x="7719" y="2819"/>
                  </a:cubicBezTo>
                  <a:cubicBezTo>
                    <a:pt x="7681" y="2819"/>
                    <a:pt x="7642" y="2828"/>
                    <a:pt x="7606" y="2845"/>
                  </a:cubicBezTo>
                  <a:cubicBezTo>
                    <a:pt x="7473" y="2909"/>
                    <a:pt x="7417" y="3067"/>
                    <a:pt x="7479" y="3200"/>
                  </a:cubicBezTo>
                  <a:cubicBezTo>
                    <a:pt x="7500" y="3242"/>
                    <a:pt x="7519" y="3286"/>
                    <a:pt x="7538" y="3331"/>
                  </a:cubicBezTo>
                  <a:cubicBezTo>
                    <a:pt x="7718" y="3756"/>
                    <a:pt x="7813" y="4237"/>
                    <a:pt x="7816" y="4724"/>
                  </a:cubicBezTo>
                  <a:lnTo>
                    <a:pt x="7024" y="4724"/>
                  </a:lnTo>
                  <a:cubicBezTo>
                    <a:pt x="6878" y="4724"/>
                    <a:pt x="6759" y="4843"/>
                    <a:pt x="6759" y="4990"/>
                  </a:cubicBezTo>
                  <a:cubicBezTo>
                    <a:pt x="6759" y="5137"/>
                    <a:pt x="6878" y="5256"/>
                    <a:pt x="7024" y="5256"/>
                  </a:cubicBezTo>
                  <a:lnTo>
                    <a:pt x="7781" y="5256"/>
                  </a:lnTo>
                  <a:cubicBezTo>
                    <a:pt x="7593" y="6643"/>
                    <a:pt x="6656" y="7701"/>
                    <a:pt x="5532" y="7701"/>
                  </a:cubicBezTo>
                  <a:lnTo>
                    <a:pt x="2817" y="7701"/>
                  </a:lnTo>
                  <a:cubicBezTo>
                    <a:pt x="1557" y="7701"/>
                    <a:pt x="531" y="6374"/>
                    <a:pt x="531" y="4743"/>
                  </a:cubicBezTo>
                  <a:cubicBezTo>
                    <a:pt x="531" y="3112"/>
                    <a:pt x="1557" y="1784"/>
                    <a:pt x="2817" y="1784"/>
                  </a:cubicBezTo>
                  <a:cubicBezTo>
                    <a:pt x="3225" y="1784"/>
                    <a:pt x="3625" y="1928"/>
                    <a:pt x="3976" y="2198"/>
                  </a:cubicBezTo>
                  <a:cubicBezTo>
                    <a:pt x="4039" y="2303"/>
                    <a:pt x="4147" y="2378"/>
                    <a:pt x="4273" y="2394"/>
                  </a:cubicBezTo>
                  <a:cubicBezTo>
                    <a:pt x="4350" y="2404"/>
                    <a:pt x="4428" y="2410"/>
                    <a:pt x="4506" y="2410"/>
                  </a:cubicBezTo>
                  <a:cubicBezTo>
                    <a:pt x="4983" y="2410"/>
                    <a:pt x="5431" y="2223"/>
                    <a:pt x="5769" y="1884"/>
                  </a:cubicBezTo>
                  <a:cubicBezTo>
                    <a:pt x="5792" y="1860"/>
                    <a:pt x="5815" y="1837"/>
                    <a:pt x="5837" y="1812"/>
                  </a:cubicBezTo>
                  <a:cubicBezTo>
                    <a:pt x="6112" y="1860"/>
                    <a:pt x="6379" y="1972"/>
                    <a:pt x="6622" y="2145"/>
                  </a:cubicBezTo>
                  <a:cubicBezTo>
                    <a:pt x="6669" y="2178"/>
                    <a:pt x="6722" y="2194"/>
                    <a:pt x="6775" y="2194"/>
                  </a:cubicBezTo>
                  <a:cubicBezTo>
                    <a:pt x="6859" y="2194"/>
                    <a:pt x="6941" y="2154"/>
                    <a:pt x="6993" y="2081"/>
                  </a:cubicBezTo>
                  <a:cubicBezTo>
                    <a:pt x="7077" y="1962"/>
                    <a:pt x="7049" y="1796"/>
                    <a:pt x="6929" y="1710"/>
                  </a:cubicBezTo>
                  <a:cubicBezTo>
                    <a:pt x="6684" y="1537"/>
                    <a:pt x="6418" y="1412"/>
                    <a:pt x="6143" y="1336"/>
                  </a:cubicBezTo>
                  <a:cubicBezTo>
                    <a:pt x="6271" y="1042"/>
                    <a:pt x="6319" y="715"/>
                    <a:pt x="6276" y="385"/>
                  </a:cubicBezTo>
                  <a:cubicBezTo>
                    <a:pt x="6252" y="202"/>
                    <a:pt x="6109" y="57"/>
                    <a:pt x="5927" y="34"/>
                  </a:cubicBezTo>
                  <a:cubicBezTo>
                    <a:pt x="5850" y="23"/>
                    <a:pt x="5772" y="18"/>
                    <a:pt x="5694" y="18"/>
                  </a:cubicBezTo>
                  <a:cubicBezTo>
                    <a:pt x="5220" y="18"/>
                    <a:pt x="4776" y="202"/>
                    <a:pt x="4440" y="535"/>
                  </a:cubicBezTo>
                  <a:lnTo>
                    <a:pt x="4440" y="267"/>
                  </a:lnTo>
                  <a:cubicBezTo>
                    <a:pt x="4440" y="120"/>
                    <a:pt x="4321" y="1"/>
                    <a:pt x="4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59"/>
            <p:cNvSpPr/>
            <p:nvPr/>
          </p:nvSpPr>
          <p:spPr>
            <a:xfrm>
              <a:off x="5889455" y="3385342"/>
              <a:ext cx="64279" cy="17645"/>
            </a:xfrm>
            <a:custGeom>
              <a:avLst/>
              <a:gdLst/>
              <a:ahLst/>
              <a:cxnLst/>
              <a:rect l="l" t="t" r="r" b="b"/>
              <a:pathLst>
                <a:path w="1938" h="532" extrusionOk="0">
                  <a:moveTo>
                    <a:pt x="266" y="1"/>
                  </a:moveTo>
                  <a:cubicBezTo>
                    <a:pt x="120" y="1"/>
                    <a:pt x="0" y="120"/>
                    <a:pt x="0" y="265"/>
                  </a:cubicBezTo>
                  <a:cubicBezTo>
                    <a:pt x="0" y="412"/>
                    <a:pt x="120" y="531"/>
                    <a:pt x="266" y="531"/>
                  </a:cubicBezTo>
                  <a:lnTo>
                    <a:pt x="1672" y="531"/>
                  </a:lnTo>
                  <a:cubicBezTo>
                    <a:pt x="1819" y="531"/>
                    <a:pt x="1938" y="412"/>
                    <a:pt x="1938" y="265"/>
                  </a:cubicBezTo>
                  <a:cubicBezTo>
                    <a:pt x="1938" y="120"/>
                    <a:pt x="1819" y="1"/>
                    <a:pt x="1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59"/>
            <p:cNvSpPr/>
            <p:nvPr/>
          </p:nvSpPr>
          <p:spPr>
            <a:xfrm>
              <a:off x="5889455" y="3412042"/>
              <a:ext cx="64279" cy="17678"/>
            </a:xfrm>
            <a:custGeom>
              <a:avLst/>
              <a:gdLst/>
              <a:ahLst/>
              <a:cxnLst/>
              <a:rect l="l" t="t" r="r" b="b"/>
              <a:pathLst>
                <a:path w="1938" h="533" extrusionOk="0">
                  <a:moveTo>
                    <a:pt x="266" y="1"/>
                  </a:moveTo>
                  <a:cubicBezTo>
                    <a:pt x="120" y="1"/>
                    <a:pt x="0" y="120"/>
                    <a:pt x="0" y="266"/>
                  </a:cubicBezTo>
                  <a:cubicBezTo>
                    <a:pt x="0" y="413"/>
                    <a:pt x="120" y="532"/>
                    <a:pt x="266" y="532"/>
                  </a:cubicBezTo>
                  <a:lnTo>
                    <a:pt x="1672" y="532"/>
                  </a:lnTo>
                  <a:cubicBezTo>
                    <a:pt x="1819" y="532"/>
                    <a:pt x="1938" y="413"/>
                    <a:pt x="1938" y="266"/>
                  </a:cubicBezTo>
                  <a:cubicBezTo>
                    <a:pt x="1938" y="120"/>
                    <a:pt x="1819" y="1"/>
                    <a:pt x="1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59"/>
            <p:cNvSpPr/>
            <p:nvPr/>
          </p:nvSpPr>
          <p:spPr>
            <a:xfrm>
              <a:off x="5889455" y="3438775"/>
              <a:ext cx="64279" cy="17678"/>
            </a:xfrm>
            <a:custGeom>
              <a:avLst/>
              <a:gdLst/>
              <a:ahLst/>
              <a:cxnLst/>
              <a:rect l="l" t="t" r="r" b="b"/>
              <a:pathLst>
                <a:path w="1938" h="533" extrusionOk="0">
                  <a:moveTo>
                    <a:pt x="266" y="1"/>
                  </a:moveTo>
                  <a:cubicBezTo>
                    <a:pt x="120" y="1"/>
                    <a:pt x="0" y="120"/>
                    <a:pt x="0" y="266"/>
                  </a:cubicBezTo>
                  <a:cubicBezTo>
                    <a:pt x="0" y="413"/>
                    <a:pt x="120" y="532"/>
                    <a:pt x="266" y="532"/>
                  </a:cubicBezTo>
                  <a:lnTo>
                    <a:pt x="1672" y="532"/>
                  </a:lnTo>
                  <a:cubicBezTo>
                    <a:pt x="1819" y="532"/>
                    <a:pt x="1938" y="413"/>
                    <a:pt x="1938" y="266"/>
                  </a:cubicBezTo>
                  <a:cubicBezTo>
                    <a:pt x="1938" y="120"/>
                    <a:pt x="1819" y="1"/>
                    <a:pt x="1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59"/>
            <p:cNvSpPr/>
            <p:nvPr/>
          </p:nvSpPr>
          <p:spPr>
            <a:xfrm>
              <a:off x="5604380" y="3592274"/>
              <a:ext cx="109386" cy="43516"/>
            </a:xfrm>
            <a:custGeom>
              <a:avLst/>
              <a:gdLst/>
              <a:ahLst/>
              <a:cxnLst/>
              <a:rect l="l" t="t" r="r" b="b"/>
              <a:pathLst>
                <a:path w="3298" h="1312" extrusionOk="0">
                  <a:moveTo>
                    <a:pt x="2766" y="532"/>
                  </a:moveTo>
                  <a:lnTo>
                    <a:pt x="2766" y="780"/>
                  </a:lnTo>
                  <a:lnTo>
                    <a:pt x="532" y="780"/>
                  </a:lnTo>
                  <a:lnTo>
                    <a:pt x="532" y="532"/>
                  </a:lnTo>
                  <a:close/>
                  <a:moveTo>
                    <a:pt x="373" y="0"/>
                  </a:moveTo>
                  <a:cubicBezTo>
                    <a:pt x="168" y="0"/>
                    <a:pt x="1" y="167"/>
                    <a:pt x="1" y="373"/>
                  </a:cubicBezTo>
                  <a:lnTo>
                    <a:pt x="1" y="940"/>
                  </a:lnTo>
                  <a:cubicBezTo>
                    <a:pt x="1" y="1145"/>
                    <a:pt x="168" y="1311"/>
                    <a:pt x="373" y="1311"/>
                  </a:cubicBezTo>
                  <a:lnTo>
                    <a:pt x="2925" y="1311"/>
                  </a:lnTo>
                  <a:cubicBezTo>
                    <a:pt x="3130" y="1311"/>
                    <a:pt x="3297" y="1145"/>
                    <a:pt x="3297" y="940"/>
                  </a:cubicBezTo>
                  <a:lnTo>
                    <a:pt x="3297" y="373"/>
                  </a:lnTo>
                  <a:cubicBezTo>
                    <a:pt x="3297" y="167"/>
                    <a:pt x="3130" y="0"/>
                    <a:pt x="29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0" name="Google Shape;2110;p59"/>
          <p:cNvGrpSpPr/>
          <p:nvPr/>
        </p:nvGrpSpPr>
        <p:grpSpPr>
          <a:xfrm>
            <a:off x="3347922" y="2778777"/>
            <a:ext cx="536704" cy="486141"/>
            <a:chOff x="6046403" y="3173534"/>
            <a:chExt cx="602023" cy="545307"/>
          </a:xfrm>
        </p:grpSpPr>
        <p:sp>
          <p:nvSpPr>
            <p:cNvPr id="2111" name="Google Shape;2111;p59"/>
            <p:cNvSpPr/>
            <p:nvPr/>
          </p:nvSpPr>
          <p:spPr>
            <a:xfrm>
              <a:off x="6046403" y="3173534"/>
              <a:ext cx="479171" cy="344511"/>
            </a:xfrm>
            <a:custGeom>
              <a:avLst/>
              <a:gdLst/>
              <a:ahLst/>
              <a:cxnLst/>
              <a:rect l="l" t="t" r="r" b="b"/>
              <a:pathLst>
                <a:path w="14447" h="10387" extrusionOk="0">
                  <a:moveTo>
                    <a:pt x="10349" y="0"/>
                  </a:moveTo>
                  <a:cubicBezTo>
                    <a:pt x="8682" y="0"/>
                    <a:pt x="7165" y="886"/>
                    <a:pt x="6334" y="2329"/>
                  </a:cubicBezTo>
                  <a:cubicBezTo>
                    <a:pt x="6033" y="2227"/>
                    <a:pt x="5721" y="2176"/>
                    <a:pt x="5399" y="2176"/>
                  </a:cubicBezTo>
                  <a:cubicBezTo>
                    <a:pt x="4629" y="2176"/>
                    <a:pt x="3901" y="2475"/>
                    <a:pt x="3351" y="3019"/>
                  </a:cubicBezTo>
                  <a:cubicBezTo>
                    <a:pt x="2860" y="3502"/>
                    <a:pt x="2559" y="4133"/>
                    <a:pt x="2487" y="4814"/>
                  </a:cubicBezTo>
                  <a:cubicBezTo>
                    <a:pt x="1848" y="4878"/>
                    <a:pt x="1256" y="5164"/>
                    <a:pt x="799" y="5631"/>
                  </a:cubicBezTo>
                  <a:cubicBezTo>
                    <a:pt x="284" y="6157"/>
                    <a:pt x="1" y="6853"/>
                    <a:pt x="1" y="7592"/>
                  </a:cubicBezTo>
                  <a:cubicBezTo>
                    <a:pt x="1" y="9133"/>
                    <a:pt x="1244" y="10387"/>
                    <a:pt x="2773" y="10387"/>
                  </a:cubicBezTo>
                  <a:lnTo>
                    <a:pt x="5081" y="10387"/>
                  </a:lnTo>
                  <a:cubicBezTo>
                    <a:pt x="5228" y="10387"/>
                    <a:pt x="5347" y="10268"/>
                    <a:pt x="5347" y="10121"/>
                  </a:cubicBezTo>
                  <a:cubicBezTo>
                    <a:pt x="5347" y="9974"/>
                    <a:pt x="5228" y="9855"/>
                    <a:pt x="5081" y="9855"/>
                  </a:cubicBezTo>
                  <a:lnTo>
                    <a:pt x="2773" y="9855"/>
                  </a:lnTo>
                  <a:cubicBezTo>
                    <a:pt x="1538" y="9855"/>
                    <a:pt x="533" y="8839"/>
                    <a:pt x="533" y="7592"/>
                  </a:cubicBezTo>
                  <a:cubicBezTo>
                    <a:pt x="533" y="6362"/>
                    <a:pt x="1523" y="5347"/>
                    <a:pt x="2742" y="5330"/>
                  </a:cubicBezTo>
                  <a:cubicBezTo>
                    <a:pt x="2885" y="5329"/>
                    <a:pt x="3001" y="5214"/>
                    <a:pt x="3004" y="5070"/>
                  </a:cubicBezTo>
                  <a:cubicBezTo>
                    <a:pt x="3018" y="4436"/>
                    <a:pt x="3274" y="3841"/>
                    <a:pt x="3725" y="3397"/>
                  </a:cubicBezTo>
                  <a:cubicBezTo>
                    <a:pt x="4174" y="2952"/>
                    <a:pt x="4770" y="2708"/>
                    <a:pt x="5399" y="2708"/>
                  </a:cubicBezTo>
                  <a:cubicBezTo>
                    <a:pt x="5729" y="2708"/>
                    <a:pt x="6048" y="2773"/>
                    <a:pt x="6349" y="2905"/>
                  </a:cubicBezTo>
                  <a:cubicBezTo>
                    <a:pt x="6384" y="2920"/>
                    <a:pt x="6420" y="2927"/>
                    <a:pt x="6456" y="2927"/>
                  </a:cubicBezTo>
                  <a:cubicBezTo>
                    <a:pt x="6553" y="2927"/>
                    <a:pt x="6645" y="2874"/>
                    <a:pt x="6692" y="2783"/>
                  </a:cubicBezTo>
                  <a:cubicBezTo>
                    <a:pt x="7401" y="1395"/>
                    <a:pt x="8803" y="532"/>
                    <a:pt x="10349" y="532"/>
                  </a:cubicBezTo>
                  <a:cubicBezTo>
                    <a:pt x="11813" y="532"/>
                    <a:pt x="13179" y="1329"/>
                    <a:pt x="13913" y="2610"/>
                  </a:cubicBezTo>
                  <a:cubicBezTo>
                    <a:pt x="13962" y="2696"/>
                    <a:pt x="14052" y="2744"/>
                    <a:pt x="14144" y="2744"/>
                  </a:cubicBezTo>
                  <a:cubicBezTo>
                    <a:pt x="14189" y="2744"/>
                    <a:pt x="14234" y="2733"/>
                    <a:pt x="14275" y="2709"/>
                  </a:cubicBezTo>
                  <a:cubicBezTo>
                    <a:pt x="14403" y="2636"/>
                    <a:pt x="14447" y="2474"/>
                    <a:pt x="14374" y="2346"/>
                  </a:cubicBezTo>
                  <a:cubicBezTo>
                    <a:pt x="13546" y="900"/>
                    <a:pt x="12004" y="0"/>
                    <a:pt x="10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59"/>
            <p:cNvSpPr/>
            <p:nvPr/>
          </p:nvSpPr>
          <p:spPr>
            <a:xfrm>
              <a:off x="6414131" y="3296287"/>
              <a:ext cx="229386" cy="221758"/>
            </a:xfrm>
            <a:custGeom>
              <a:avLst/>
              <a:gdLst/>
              <a:ahLst/>
              <a:cxnLst/>
              <a:rect l="l" t="t" r="r" b="b"/>
              <a:pathLst>
                <a:path w="6916" h="6686" extrusionOk="0">
                  <a:moveTo>
                    <a:pt x="3584" y="0"/>
                  </a:moveTo>
                  <a:cubicBezTo>
                    <a:pt x="3569" y="0"/>
                    <a:pt x="3555" y="1"/>
                    <a:pt x="3541" y="4"/>
                  </a:cubicBezTo>
                  <a:cubicBezTo>
                    <a:pt x="3396" y="26"/>
                    <a:pt x="3297" y="163"/>
                    <a:pt x="3321" y="309"/>
                  </a:cubicBezTo>
                  <a:cubicBezTo>
                    <a:pt x="3357" y="529"/>
                    <a:pt x="3374" y="756"/>
                    <a:pt x="3374" y="982"/>
                  </a:cubicBezTo>
                  <a:cubicBezTo>
                    <a:pt x="3374" y="1098"/>
                    <a:pt x="3369" y="1219"/>
                    <a:pt x="3359" y="1341"/>
                  </a:cubicBezTo>
                  <a:cubicBezTo>
                    <a:pt x="3353" y="1414"/>
                    <a:pt x="3378" y="1487"/>
                    <a:pt x="3429" y="1543"/>
                  </a:cubicBezTo>
                  <a:cubicBezTo>
                    <a:pt x="3479" y="1597"/>
                    <a:pt x="3550" y="1629"/>
                    <a:pt x="3624" y="1629"/>
                  </a:cubicBezTo>
                  <a:lnTo>
                    <a:pt x="4143" y="1629"/>
                  </a:lnTo>
                  <a:cubicBezTo>
                    <a:pt x="5379" y="1629"/>
                    <a:pt x="6384" y="2643"/>
                    <a:pt x="6384" y="3891"/>
                  </a:cubicBezTo>
                  <a:cubicBezTo>
                    <a:pt x="6384" y="5138"/>
                    <a:pt x="5379" y="6154"/>
                    <a:pt x="4143" y="6154"/>
                  </a:cubicBezTo>
                  <a:lnTo>
                    <a:pt x="266" y="6154"/>
                  </a:lnTo>
                  <a:cubicBezTo>
                    <a:pt x="120" y="6154"/>
                    <a:pt x="0" y="6273"/>
                    <a:pt x="0" y="6420"/>
                  </a:cubicBezTo>
                  <a:cubicBezTo>
                    <a:pt x="0" y="6567"/>
                    <a:pt x="120" y="6686"/>
                    <a:pt x="266" y="6686"/>
                  </a:cubicBezTo>
                  <a:lnTo>
                    <a:pt x="4143" y="6686"/>
                  </a:lnTo>
                  <a:cubicBezTo>
                    <a:pt x="5671" y="6686"/>
                    <a:pt x="6916" y="5432"/>
                    <a:pt x="6916" y="3891"/>
                  </a:cubicBezTo>
                  <a:cubicBezTo>
                    <a:pt x="6916" y="2351"/>
                    <a:pt x="5671" y="1097"/>
                    <a:pt x="4143" y="1097"/>
                  </a:cubicBezTo>
                  <a:lnTo>
                    <a:pt x="3905" y="1097"/>
                  </a:lnTo>
                  <a:cubicBezTo>
                    <a:pt x="3906" y="1058"/>
                    <a:pt x="3906" y="1020"/>
                    <a:pt x="3906" y="982"/>
                  </a:cubicBezTo>
                  <a:cubicBezTo>
                    <a:pt x="3906" y="728"/>
                    <a:pt x="3886" y="473"/>
                    <a:pt x="3846" y="223"/>
                  </a:cubicBezTo>
                  <a:cubicBezTo>
                    <a:pt x="3824" y="93"/>
                    <a:pt x="3712" y="0"/>
                    <a:pt x="3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59"/>
            <p:cNvSpPr/>
            <p:nvPr/>
          </p:nvSpPr>
          <p:spPr>
            <a:xfrm>
              <a:off x="6051146" y="3351412"/>
              <a:ext cx="223748" cy="234726"/>
            </a:xfrm>
            <a:custGeom>
              <a:avLst/>
              <a:gdLst/>
              <a:ahLst/>
              <a:cxnLst/>
              <a:rect l="l" t="t" r="r" b="b"/>
              <a:pathLst>
                <a:path w="6746" h="7077" extrusionOk="0">
                  <a:moveTo>
                    <a:pt x="5195" y="532"/>
                  </a:moveTo>
                  <a:cubicBezTo>
                    <a:pt x="5443" y="532"/>
                    <a:pt x="5644" y="736"/>
                    <a:pt x="5644" y="988"/>
                  </a:cubicBezTo>
                  <a:cubicBezTo>
                    <a:pt x="5644" y="1238"/>
                    <a:pt x="5442" y="1442"/>
                    <a:pt x="5195" y="1442"/>
                  </a:cubicBezTo>
                  <a:cubicBezTo>
                    <a:pt x="4947" y="1442"/>
                    <a:pt x="4746" y="1238"/>
                    <a:pt x="4746" y="988"/>
                  </a:cubicBezTo>
                  <a:cubicBezTo>
                    <a:pt x="4746" y="736"/>
                    <a:pt x="4947" y="532"/>
                    <a:pt x="5195" y="532"/>
                  </a:cubicBezTo>
                  <a:close/>
                  <a:moveTo>
                    <a:pt x="5195" y="1"/>
                  </a:moveTo>
                  <a:cubicBezTo>
                    <a:pt x="4655" y="1"/>
                    <a:pt x="4214" y="443"/>
                    <a:pt x="4214" y="988"/>
                  </a:cubicBezTo>
                  <a:cubicBezTo>
                    <a:pt x="4214" y="1532"/>
                    <a:pt x="4655" y="1974"/>
                    <a:pt x="5195" y="1974"/>
                  </a:cubicBezTo>
                  <a:cubicBezTo>
                    <a:pt x="5279" y="1974"/>
                    <a:pt x="5360" y="1964"/>
                    <a:pt x="5438" y="1944"/>
                  </a:cubicBezTo>
                  <a:lnTo>
                    <a:pt x="6160" y="3058"/>
                  </a:lnTo>
                  <a:cubicBezTo>
                    <a:pt x="6184" y="3097"/>
                    <a:pt x="6213" y="3193"/>
                    <a:pt x="6213" y="3239"/>
                  </a:cubicBezTo>
                  <a:lnTo>
                    <a:pt x="6213" y="6544"/>
                  </a:lnTo>
                  <a:lnTo>
                    <a:pt x="266" y="6544"/>
                  </a:lnTo>
                  <a:cubicBezTo>
                    <a:pt x="120" y="6544"/>
                    <a:pt x="0" y="6663"/>
                    <a:pt x="0" y="6810"/>
                  </a:cubicBezTo>
                  <a:cubicBezTo>
                    <a:pt x="0" y="6957"/>
                    <a:pt x="120" y="7076"/>
                    <a:pt x="266" y="7076"/>
                  </a:cubicBezTo>
                  <a:lnTo>
                    <a:pt x="6303" y="7076"/>
                  </a:lnTo>
                  <a:cubicBezTo>
                    <a:pt x="6547" y="7075"/>
                    <a:pt x="6745" y="6877"/>
                    <a:pt x="6745" y="6633"/>
                  </a:cubicBezTo>
                  <a:lnTo>
                    <a:pt x="6745" y="3239"/>
                  </a:lnTo>
                  <a:cubicBezTo>
                    <a:pt x="6745" y="3090"/>
                    <a:pt x="6687" y="2893"/>
                    <a:pt x="6606" y="2769"/>
                  </a:cubicBezTo>
                  <a:lnTo>
                    <a:pt x="5898" y="1675"/>
                  </a:lnTo>
                  <a:cubicBezTo>
                    <a:pt x="6069" y="1497"/>
                    <a:pt x="6175" y="1255"/>
                    <a:pt x="6175" y="988"/>
                  </a:cubicBezTo>
                  <a:cubicBezTo>
                    <a:pt x="6175" y="443"/>
                    <a:pt x="5736" y="1"/>
                    <a:pt x="51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59"/>
            <p:cNvSpPr/>
            <p:nvPr/>
          </p:nvSpPr>
          <p:spPr>
            <a:xfrm>
              <a:off x="6197481" y="3351412"/>
              <a:ext cx="273367" cy="287662"/>
            </a:xfrm>
            <a:custGeom>
              <a:avLst/>
              <a:gdLst/>
              <a:ahLst/>
              <a:cxnLst/>
              <a:rect l="l" t="t" r="r" b="b"/>
              <a:pathLst>
                <a:path w="8242" h="8673" extrusionOk="0">
                  <a:moveTo>
                    <a:pt x="3464" y="532"/>
                  </a:moveTo>
                  <a:cubicBezTo>
                    <a:pt x="3711" y="532"/>
                    <a:pt x="3912" y="736"/>
                    <a:pt x="3912" y="988"/>
                  </a:cubicBezTo>
                  <a:cubicBezTo>
                    <a:pt x="3912" y="1238"/>
                    <a:pt x="3711" y="1442"/>
                    <a:pt x="3464" y="1442"/>
                  </a:cubicBezTo>
                  <a:cubicBezTo>
                    <a:pt x="3216" y="1442"/>
                    <a:pt x="3015" y="1238"/>
                    <a:pt x="3015" y="988"/>
                  </a:cubicBezTo>
                  <a:cubicBezTo>
                    <a:pt x="3015" y="736"/>
                    <a:pt x="3216" y="532"/>
                    <a:pt x="3464" y="532"/>
                  </a:cubicBezTo>
                  <a:close/>
                  <a:moveTo>
                    <a:pt x="7260" y="532"/>
                  </a:moveTo>
                  <a:cubicBezTo>
                    <a:pt x="7509" y="532"/>
                    <a:pt x="7710" y="736"/>
                    <a:pt x="7710" y="988"/>
                  </a:cubicBezTo>
                  <a:cubicBezTo>
                    <a:pt x="7710" y="1238"/>
                    <a:pt x="7509" y="1442"/>
                    <a:pt x="7260" y="1442"/>
                  </a:cubicBezTo>
                  <a:cubicBezTo>
                    <a:pt x="7013" y="1442"/>
                    <a:pt x="6812" y="1238"/>
                    <a:pt x="6812" y="988"/>
                  </a:cubicBezTo>
                  <a:cubicBezTo>
                    <a:pt x="6812" y="736"/>
                    <a:pt x="7013" y="532"/>
                    <a:pt x="7260" y="532"/>
                  </a:cubicBezTo>
                  <a:close/>
                  <a:moveTo>
                    <a:pt x="3464" y="1"/>
                  </a:moveTo>
                  <a:cubicBezTo>
                    <a:pt x="2922" y="1"/>
                    <a:pt x="2483" y="443"/>
                    <a:pt x="2483" y="988"/>
                  </a:cubicBezTo>
                  <a:cubicBezTo>
                    <a:pt x="2483" y="1422"/>
                    <a:pt x="2764" y="1793"/>
                    <a:pt x="3153" y="1923"/>
                  </a:cubicBezTo>
                  <a:lnTo>
                    <a:pt x="3153" y="8142"/>
                  </a:lnTo>
                  <a:lnTo>
                    <a:pt x="266" y="8142"/>
                  </a:lnTo>
                  <a:cubicBezTo>
                    <a:pt x="119" y="8142"/>
                    <a:pt x="0" y="8261"/>
                    <a:pt x="0" y="8407"/>
                  </a:cubicBezTo>
                  <a:cubicBezTo>
                    <a:pt x="0" y="8554"/>
                    <a:pt x="119" y="8673"/>
                    <a:pt x="266" y="8673"/>
                  </a:cubicBezTo>
                  <a:lnTo>
                    <a:pt x="3242" y="8673"/>
                  </a:lnTo>
                  <a:cubicBezTo>
                    <a:pt x="3486" y="8673"/>
                    <a:pt x="3684" y="8475"/>
                    <a:pt x="3684" y="8230"/>
                  </a:cubicBezTo>
                  <a:lnTo>
                    <a:pt x="3684" y="1949"/>
                  </a:lnTo>
                  <a:cubicBezTo>
                    <a:pt x="4033" y="1868"/>
                    <a:pt x="4312" y="1599"/>
                    <a:pt x="4408" y="1254"/>
                  </a:cubicBezTo>
                  <a:lnTo>
                    <a:pt x="6317" y="1254"/>
                  </a:lnTo>
                  <a:cubicBezTo>
                    <a:pt x="6432" y="1668"/>
                    <a:pt x="6812" y="1974"/>
                    <a:pt x="7260" y="1974"/>
                  </a:cubicBezTo>
                  <a:cubicBezTo>
                    <a:pt x="7801" y="1974"/>
                    <a:pt x="8242" y="1532"/>
                    <a:pt x="8242" y="988"/>
                  </a:cubicBezTo>
                  <a:cubicBezTo>
                    <a:pt x="8242" y="443"/>
                    <a:pt x="7801" y="1"/>
                    <a:pt x="7260" y="1"/>
                  </a:cubicBezTo>
                  <a:cubicBezTo>
                    <a:pt x="6812" y="1"/>
                    <a:pt x="6433" y="306"/>
                    <a:pt x="6317" y="722"/>
                  </a:cubicBezTo>
                  <a:lnTo>
                    <a:pt x="4408" y="722"/>
                  </a:lnTo>
                  <a:cubicBezTo>
                    <a:pt x="4292" y="306"/>
                    <a:pt x="3913" y="1"/>
                    <a:pt x="3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59"/>
            <p:cNvSpPr/>
            <p:nvPr/>
          </p:nvSpPr>
          <p:spPr>
            <a:xfrm>
              <a:off x="6050682" y="3597515"/>
              <a:ext cx="108027" cy="65506"/>
            </a:xfrm>
            <a:custGeom>
              <a:avLst/>
              <a:gdLst/>
              <a:ahLst/>
              <a:cxnLst/>
              <a:rect l="l" t="t" r="r" b="b"/>
              <a:pathLst>
                <a:path w="3257" h="1975" extrusionOk="0">
                  <a:moveTo>
                    <a:pt x="995" y="532"/>
                  </a:moveTo>
                  <a:cubicBezTo>
                    <a:pt x="1240" y="532"/>
                    <a:pt x="1436" y="727"/>
                    <a:pt x="1444" y="976"/>
                  </a:cubicBezTo>
                  <a:cubicBezTo>
                    <a:pt x="1451" y="1226"/>
                    <a:pt x="1255" y="1436"/>
                    <a:pt x="1007" y="1443"/>
                  </a:cubicBezTo>
                  <a:lnTo>
                    <a:pt x="995" y="1443"/>
                  </a:lnTo>
                  <a:cubicBezTo>
                    <a:pt x="750" y="1443"/>
                    <a:pt x="552" y="1248"/>
                    <a:pt x="546" y="999"/>
                  </a:cubicBezTo>
                  <a:cubicBezTo>
                    <a:pt x="539" y="749"/>
                    <a:pt x="735" y="539"/>
                    <a:pt x="983" y="532"/>
                  </a:cubicBezTo>
                  <a:close/>
                  <a:moveTo>
                    <a:pt x="995" y="0"/>
                  </a:moveTo>
                  <a:cubicBezTo>
                    <a:pt x="986" y="0"/>
                    <a:pt x="977" y="0"/>
                    <a:pt x="968" y="1"/>
                  </a:cubicBezTo>
                  <a:cubicBezTo>
                    <a:pt x="427" y="16"/>
                    <a:pt x="0" y="470"/>
                    <a:pt x="14" y="1014"/>
                  </a:cubicBezTo>
                  <a:cubicBezTo>
                    <a:pt x="29" y="1553"/>
                    <a:pt x="459" y="1975"/>
                    <a:pt x="995" y="1975"/>
                  </a:cubicBezTo>
                  <a:cubicBezTo>
                    <a:pt x="1003" y="1975"/>
                    <a:pt x="1012" y="1975"/>
                    <a:pt x="1022" y="1974"/>
                  </a:cubicBezTo>
                  <a:cubicBezTo>
                    <a:pt x="1461" y="1962"/>
                    <a:pt x="1827" y="1658"/>
                    <a:pt x="1940" y="1253"/>
                  </a:cubicBezTo>
                  <a:lnTo>
                    <a:pt x="2991" y="1253"/>
                  </a:lnTo>
                  <a:cubicBezTo>
                    <a:pt x="3138" y="1253"/>
                    <a:pt x="3257" y="1134"/>
                    <a:pt x="3257" y="988"/>
                  </a:cubicBezTo>
                  <a:cubicBezTo>
                    <a:pt x="3257" y="841"/>
                    <a:pt x="3138" y="722"/>
                    <a:pt x="2991" y="722"/>
                  </a:cubicBezTo>
                  <a:lnTo>
                    <a:pt x="1940" y="722"/>
                  </a:lnTo>
                  <a:cubicBezTo>
                    <a:pt x="1826" y="302"/>
                    <a:pt x="1448" y="0"/>
                    <a:pt x="9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59"/>
            <p:cNvSpPr/>
            <p:nvPr/>
          </p:nvSpPr>
          <p:spPr>
            <a:xfrm>
              <a:off x="6051146" y="3653369"/>
              <a:ext cx="597280" cy="65473"/>
            </a:xfrm>
            <a:custGeom>
              <a:avLst/>
              <a:gdLst/>
              <a:ahLst/>
              <a:cxnLst/>
              <a:rect l="l" t="t" r="r" b="b"/>
              <a:pathLst>
                <a:path w="18008" h="1974" extrusionOk="0">
                  <a:moveTo>
                    <a:pt x="4793" y="532"/>
                  </a:moveTo>
                  <a:cubicBezTo>
                    <a:pt x="5038" y="532"/>
                    <a:pt x="5235" y="726"/>
                    <a:pt x="5242" y="974"/>
                  </a:cubicBezTo>
                  <a:cubicBezTo>
                    <a:pt x="5248" y="1226"/>
                    <a:pt x="5053" y="1435"/>
                    <a:pt x="4806" y="1442"/>
                  </a:cubicBezTo>
                  <a:lnTo>
                    <a:pt x="4792" y="1442"/>
                  </a:lnTo>
                  <a:cubicBezTo>
                    <a:pt x="4548" y="1442"/>
                    <a:pt x="4351" y="1248"/>
                    <a:pt x="4345" y="999"/>
                  </a:cubicBezTo>
                  <a:cubicBezTo>
                    <a:pt x="4337" y="749"/>
                    <a:pt x="4533" y="538"/>
                    <a:pt x="4781" y="532"/>
                  </a:cubicBezTo>
                  <a:close/>
                  <a:moveTo>
                    <a:pt x="4767" y="0"/>
                  </a:moveTo>
                  <a:cubicBezTo>
                    <a:pt x="4327" y="12"/>
                    <a:pt x="3962" y="315"/>
                    <a:pt x="3849" y="721"/>
                  </a:cubicBezTo>
                  <a:lnTo>
                    <a:pt x="266" y="721"/>
                  </a:lnTo>
                  <a:cubicBezTo>
                    <a:pt x="120" y="721"/>
                    <a:pt x="0" y="840"/>
                    <a:pt x="0" y="987"/>
                  </a:cubicBezTo>
                  <a:cubicBezTo>
                    <a:pt x="0" y="1134"/>
                    <a:pt x="120" y="1253"/>
                    <a:pt x="266" y="1253"/>
                  </a:cubicBezTo>
                  <a:lnTo>
                    <a:pt x="3848" y="1253"/>
                  </a:lnTo>
                  <a:cubicBezTo>
                    <a:pt x="3963" y="1672"/>
                    <a:pt x="4340" y="1973"/>
                    <a:pt x="4792" y="1973"/>
                  </a:cubicBezTo>
                  <a:lnTo>
                    <a:pt x="4820" y="1973"/>
                  </a:lnTo>
                  <a:cubicBezTo>
                    <a:pt x="5259" y="1961"/>
                    <a:pt x="5625" y="1658"/>
                    <a:pt x="5738" y="1253"/>
                  </a:cubicBezTo>
                  <a:lnTo>
                    <a:pt x="17741" y="1253"/>
                  </a:lnTo>
                  <a:cubicBezTo>
                    <a:pt x="17888" y="1253"/>
                    <a:pt x="18007" y="1134"/>
                    <a:pt x="18007" y="987"/>
                  </a:cubicBezTo>
                  <a:cubicBezTo>
                    <a:pt x="18007" y="840"/>
                    <a:pt x="17888" y="721"/>
                    <a:pt x="17741" y="721"/>
                  </a:cubicBezTo>
                  <a:lnTo>
                    <a:pt x="5738" y="721"/>
                  </a:lnTo>
                  <a:cubicBezTo>
                    <a:pt x="5624" y="302"/>
                    <a:pt x="5246" y="0"/>
                    <a:pt x="47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59"/>
            <p:cNvSpPr/>
            <p:nvPr/>
          </p:nvSpPr>
          <p:spPr>
            <a:xfrm>
              <a:off x="6498476" y="3568460"/>
              <a:ext cx="149950" cy="17645"/>
            </a:xfrm>
            <a:custGeom>
              <a:avLst/>
              <a:gdLst/>
              <a:ahLst/>
              <a:cxnLst/>
              <a:rect l="l" t="t" r="r" b="b"/>
              <a:pathLst>
                <a:path w="4521" h="532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1"/>
                    <a:pt x="267" y="531"/>
                  </a:cubicBezTo>
                  <a:lnTo>
                    <a:pt x="4254" y="531"/>
                  </a:lnTo>
                  <a:cubicBezTo>
                    <a:pt x="4401" y="531"/>
                    <a:pt x="4520" y="413"/>
                    <a:pt x="4520" y="266"/>
                  </a:cubicBezTo>
                  <a:cubicBezTo>
                    <a:pt x="4520" y="119"/>
                    <a:pt x="4401" y="0"/>
                    <a:pt x="4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59"/>
            <p:cNvSpPr/>
            <p:nvPr/>
          </p:nvSpPr>
          <p:spPr>
            <a:xfrm>
              <a:off x="6342059" y="3417183"/>
              <a:ext cx="118839" cy="168922"/>
            </a:xfrm>
            <a:custGeom>
              <a:avLst/>
              <a:gdLst/>
              <a:ahLst/>
              <a:cxnLst/>
              <a:rect l="l" t="t" r="r" b="b"/>
              <a:pathLst>
                <a:path w="3583" h="5093" extrusionOk="0">
                  <a:moveTo>
                    <a:pt x="981" y="532"/>
                  </a:moveTo>
                  <a:cubicBezTo>
                    <a:pt x="1229" y="532"/>
                    <a:pt x="1430" y="737"/>
                    <a:pt x="1430" y="987"/>
                  </a:cubicBezTo>
                  <a:cubicBezTo>
                    <a:pt x="1430" y="1239"/>
                    <a:pt x="1229" y="1442"/>
                    <a:pt x="981" y="1442"/>
                  </a:cubicBezTo>
                  <a:cubicBezTo>
                    <a:pt x="733" y="1442"/>
                    <a:pt x="532" y="1239"/>
                    <a:pt x="532" y="987"/>
                  </a:cubicBezTo>
                  <a:cubicBezTo>
                    <a:pt x="532" y="737"/>
                    <a:pt x="733" y="532"/>
                    <a:pt x="981" y="532"/>
                  </a:cubicBezTo>
                  <a:close/>
                  <a:moveTo>
                    <a:pt x="981" y="1"/>
                  </a:moveTo>
                  <a:cubicBezTo>
                    <a:pt x="440" y="1"/>
                    <a:pt x="1" y="443"/>
                    <a:pt x="1" y="987"/>
                  </a:cubicBezTo>
                  <a:cubicBezTo>
                    <a:pt x="1" y="1445"/>
                    <a:pt x="312" y="1832"/>
                    <a:pt x="734" y="1942"/>
                  </a:cubicBezTo>
                  <a:lnTo>
                    <a:pt x="734" y="4650"/>
                  </a:lnTo>
                  <a:cubicBezTo>
                    <a:pt x="734" y="4894"/>
                    <a:pt x="932" y="5092"/>
                    <a:pt x="1178" y="5092"/>
                  </a:cubicBezTo>
                  <a:lnTo>
                    <a:pt x="3316" y="5092"/>
                  </a:lnTo>
                  <a:cubicBezTo>
                    <a:pt x="3463" y="5092"/>
                    <a:pt x="3582" y="4974"/>
                    <a:pt x="3582" y="4826"/>
                  </a:cubicBezTo>
                  <a:cubicBezTo>
                    <a:pt x="3582" y="4680"/>
                    <a:pt x="3463" y="4561"/>
                    <a:pt x="3316" y="4561"/>
                  </a:cubicBezTo>
                  <a:lnTo>
                    <a:pt x="1266" y="4561"/>
                  </a:lnTo>
                  <a:lnTo>
                    <a:pt x="1266" y="1932"/>
                  </a:lnTo>
                  <a:cubicBezTo>
                    <a:pt x="1668" y="1809"/>
                    <a:pt x="1962" y="1432"/>
                    <a:pt x="1962" y="987"/>
                  </a:cubicBezTo>
                  <a:cubicBezTo>
                    <a:pt x="1962" y="443"/>
                    <a:pt x="1521" y="1"/>
                    <a:pt x="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59"/>
            <p:cNvSpPr/>
            <p:nvPr/>
          </p:nvSpPr>
          <p:spPr>
            <a:xfrm>
              <a:off x="6341561" y="3597515"/>
              <a:ext cx="306866" cy="65506"/>
            </a:xfrm>
            <a:custGeom>
              <a:avLst/>
              <a:gdLst/>
              <a:ahLst/>
              <a:cxnLst/>
              <a:rect l="l" t="t" r="r" b="b"/>
              <a:pathLst>
                <a:path w="9252" h="1975" extrusionOk="0">
                  <a:moveTo>
                    <a:pt x="996" y="532"/>
                  </a:moveTo>
                  <a:cubicBezTo>
                    <a:pt x="1241" y="532"/>
                    <a:pt x="1438" y="727"/>
                    <a:pt x="1444" y="976"/>
                  </a:cubicBezTo>
                  <a:cubicBezTo>
                    <a:pt x="1451" y="1226"/>
                    <a:pt x="1255" y="1436"/>
                    <a:pt x="1008" y="1443"/>
                  </a:cubicBezTo>
                  <a:lnTo>
                    <a:pt x="995" y="1443"/>
                  </a:lnTo>
                  <a:cubicBezTo>
                    <a:pt x="751" y="1443"/>
                    <a:pt x="554" y="1248"/>
                    <a:pt x="547" y="999"/>
                  </a:cubicBezTo>
                  <a:cubicBezTo>
                    <a:pt x="541" y="749"/>
                    <a:pt x="737" y="539"/>
                    <a:pt x="984" y="532"/>
                  </a:cubicBezTo>
                  <a:close/>
                  <a:moveTo>
                    <a:pt x="7012" y="532"/>
                  </a:moveTo>
                  <a:cubicBezTo>
                    <a:pt x="7257" y="532"/>
                    <a:pt x="7455" y="727"/>
                    <a:pt x="7461" y="976"/>
                  </a:cubicBezTo>
                  <a:cubicBezTo>
                    <a:pt x="7468" y="1226"/>
                    <a:pt x="7272" y="1436"/>
                    <a:pt x="7024" y="1443"/>
                  </a:cubicBezTo>
                  <a:lnTo>
                    <a:pt x="7012" y="1443"/>
                  </a:lnTo>
                  <a:cubicBezTo>
                    <a:pt x="6767" y="1443"/>
                    <a:pt x="6570" y="1248"/>
                    <a:pt x="6563" y="999"/>
                  </a:cubicBezTo>
                  <a:cubicBezTo>
                    <a:pt x="6556" y="749"/>
                    <a:pt x="6752" y="539"/>
                    <a:pt x="7000" y="532"/>
                  </a:cubicBezTo>
                  <a:close/>
                  <a:moveTo>
                    <a:pt x="996" y="0"/>
                  </a:moveTo>
                  <a:cubicBezTo>
                    <a:pt x="987" y="0"/>
                    <a:pt x="978" y="0"/>
                    <a:pt x="969" y="1"/>
                  </a:cubicBezTo>
                  <a:cubicBezTo>
                    <a:pt x="429" y="16"/>
                    <a:pt x="0" y="470"/>
                    <a:pt x="15" y="1014"/>
                  </a:cubicBezTo>
                  <a:cubicBezTo>
                    <a:pt x="29" y="1553"/>
                    <a:pt x="460" y="1975"/>
                    <a:pt x="995" y="1975"/>
                  </a:cubicBezTo>
                  <a:cubicBezTo>
                    <a:pt x="1004" y="1975"/>
                    <a:pt x="1013" y="1975"/>
                    <a:pt x="1022" y="1974"/>
                  </a:cubicBezTo>
                  <a:cubicBezTo>
                    <a:pt x="1462" y="1962"/>
                    <a:pt x="1827" y="1658"/>
                    <a:pt x="1940" y="1253"/>
                  </a:cubicBezTo>
                  <a:lnTo>
                    <a:pt x="6066" y="1253"/>
                  </a:lnTo>
                  <a:cubicBezTo>
                    <a:pt x="6180" y="1673"/>
                    <a:pt x="6558" y="1975"/>
                    <a:pt x="7011" y="1975"/>
                  </a:cubicBezTo>
                  <a:cubicBezTo>
                    <a:pt x="7020" y="1975"/>
                    <a:pt x="7030" y="1975"/>
                    <a:pt x="7039" y="1974"/>
                  </a:cubicBezTo>
                  <a:cubicBezTo>
                    <a:pt x="7478" y="1962"/>
                    <a:pt x="7843" y="1658"/>
                    <a:pt x="7957" y="1253"/>
                  </a:cubicBezTo>
                  <a:lnTo>
                    <a:pt x="8985" y="1253"/>
                  </a:lnTo>
                  <a:cubicBezTo>
                    <a:pt x="9131" y="1253"/>
                    <a:pt x="9250" y="1134"/>
                    <a:pt x="9250" y="988"/>
                  </a:cubicBezTo>
                  <a:cubicBezTo>
                    <a:pt x="9251" y="841"/>
                    <a:pt x="9132" y="722"/>
                    <a:pt x="8985" y="722"/>
                  </a:cubicBezTo>
                  <a:lnTo>
                    <a:pt x="7957" y="722"/>
                  </a:lnTo>
                  <a:cubicBezTo>
                    <a:pt x="7843" y="302"/>
                    <a:pt x="7465" y="0"/>
                    <a:pt x="7012" y="0"/>
                  </a:cubicBezTo>
                  <a:cubicBezTo>
                    <a:pt x="7003" y="0"/>
                    <a:pt x="6995" y="0"/>
                    <a:pt x="6985" y="1"/>
                  </a:cubicBezTo>
                  <a:cubicBezTo>
                    <a:pt x="6546" y="12"/>
                    <a:pt x="6180" y="316"/>
                    <a:pt x="6067" y="722"/>
                  </a:cubicBezTo>
                  <a:lnTo>
                    <a:pt x="1941" y="722"/>
                  </a:lnTo>
                  <a:cubicBezTo>
                    <a:pt x="1826" y="302"/>
                    <a:pt x="1449" y="0"/>
                    <a:pt x="9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59"/>
            <p:cNvSpPr/>
            <p:nvPr/>
          </p:nvSpPr>
          <p:spPr>
            <a:xfrm>
              <a:off x="6342025" y="3270682"/>
              <a:ext cx="65108" cy="65506"/>
            </a:xfrm>
            <a:custGeom>
              <a:avLst/>
              <a:gdLst/>
              <a:ahLst/>
              <a:cxnLst/>
              <a:rect l="l" t="t" r="r" b="b"/>
              <a:pathLst>
                <a:path w="1963" h="1975" extrusionOk="0">
                  <a:moveTo>
                    <a:pt x="982" y="532"/>
                  </a:moveTo>
                  <a:cubicBezTo>
                    <a:pt x="1230" y="532"/>
                    <a:pt x="1431" y="737"/>
                    <a:pt x="1431" y="987"/>
                  </a:cubicBezTo>
                  <a:cubicBezTo>
                    <a:pt x="1431" y="1239"/>
                    <a:pt x="1230" y="1443"/>
                    <a:pt x="982" y="1443"/>
                  </a:cubicBezTo>
                  <a:cubicBezTo>
                    <a:pt x="734" y="1443"/>
                    <a:pt x="533" y="1239"/>
                    <a:pt x="533" y="987"/>
                  </a:cubicBezTo>
                  <a:cubicBezTo>
                    <a:pt x="533" y="737"/>
                    <a:pt x="734" y="532"/>
                    <a:pt x="982" y="532"/>
                  </a:cubicBezTo>
                  <a:close/>
                  <a:moveTo>
                    <a:pt x="982" y="1"/>
                  </a:moveTo>
                  <a:cubicBezTo>
                    <a:pt x="441" y="1"/>
                    <a:pt x="1" y="444"/>
                    <a:pt x="1" y="987"/>
                  </a:cubicBezTo>
                  <a:cubicBezTo>
                    <a:pt x="1" y="1532"/>
                    <a:pt x="441" y="1975"/>
                    <a:pt x="982" y="1975"/>
                  </a:cubicBezTo>
                  <a:cubicBezTo>
                    <a:pt x="1522" y="1975"/>
                    <a:pt x="1963" y="1532"/>
                    <a:pt x="1963" y="987"/>
                  </a:cubicBezTo>
                  <a:cubicBezTo>
                    <a:pt x="1963" y="443"/>
                    <a:pt x="1522" y="1"/>
                    <a:pt x="9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1" name="Google Shape;2121;p59"/>
          <p:cNvGrpSpPr/>
          <p:nvPr/>
        </p:nvGrpSpPr>
        <p:grpSpPr>
          <a:xfrm>
            <a:off x="5285601" y="2447393"/>
            <a:ext cx="484249" cy="536704"/>
            <a:chOff x="2645541" y="4001992"/>
            <a:chExt cx="543184" cy="602023"/>
          </a:xfrm>
        </p:grpSpPr>
        <p:sp>
          <p:nvSpPr>
            <p:cNvPr id="2122" name="Google Shape;2122;p59"/>
            <p:cNvSpPr/>
            <p:nvPr/>
          </p:nvSpPr>
          <p:spPr>
            <a:xfrm>
              <a:off x="2709819" y="4234132"/>
              <a:ext cx="74527" cy="54262"/>
            </a:xfrm>
            <a:custGeom>
              <a:avLst/>
              <a:gdLst/>
              <a:ahLst/>
              <a:cxnLst/>
              <a:rect l="l" t="t" r="r" b="b"/>
              <a:pathLst>
                <a:path w="2247" h="1636" extrusionOk="0">
                  <a:moveTo>
                    <a:pt x="1898" y="0"/>
                  </a:moveTo>
                  <a:cubicBezTo>
                    <a:pt x="1671" y="0"/>
                    <a:pt x="1447" y="39"/>
                    <a:pt x="1232" y="116"/>
                  </a:cubicBezTo>
                  <a:cubicBezTo>
                    <a:pt x="688" y="312"/>
                    <a:pt x="259" y="734"/>
                    <a:pt x="53" y="1275"/>
                  </a:cubicBezTo>
                  <a:cubicBezTo>
                    <a:pt x="1" y="1412"/>
                    <a:pt x="69" y="1566"/>
                    <a:pt x="207" y="1618"/>
                  </a:cubicBezTo>
                  <a:cubicBezTo>
                    <a:pt x="238" y="1630"/>
                    <a:pt x="270" y="1636"/>
                    <a:pt x="301" y="1636"/>
                  </a:cubicBezTo>
                  <a:cubicBezTo>
                    <a:pt x="408" y="1636"/>
                    <a:pt x="509" y="1570"/>
                    <a:pt x="550" y="1464"/>
                  </a:cubicBezTo>
                  <a:cubicBezTo>
                    <a:pt x="701" y="1068"/>
                    <a:pt x="1014" y="760"/>
                    <a:pt x="1411" y="617"/>
                  </a:cubicBezTo>
                  <a:cubicBezTo>
                    <a:pt x="1569" y="560"/>
                    <a:pt x="1732" y="532"/>
                    <a:pt x="1898" y="532"/>
                  </a:cubicBezTo>
                  <a:cubicBezTo>
                    <a:pt x="1920" y="532"/>
                    <a:pt x="1941" y="532"/>
                    <a:pt x="1963" y="533"/>
                  </a:cubicBezTo>
                  <a:cubicBezTo>
                    <a:pt x="1966" y="533"/>
                    <a:pt x="1970" y="533"/>
                    <a:pt x="1974" y="533"/>
                  </a:cubicBezTo>
                  <a:cubicBezTo>
                    <a:pt x="2115" y="533"/>
                    <a:pt x="2234" y="422"/>
                    <a:pt x="2240" y="279"/>
                  </a:cubicBezTo>
                  <a:cubicBezTo>
                    <a:pt x="2246" y="133"/>
                    <a:pt x="2133" y="8"/>
                    <a:pt x="1986" y="2"/>
                  </a:cubicBezTo>
                  <a:cubicBezTo>
                    <a:pt x="1957" y="1"/>
                    <a:pt x="1927" y="0"/>
                    <a:pt x="18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59"/>
            <p:cNvSpPr/>
            <p:nvPr/>
          </p:nvSpPr>
          <p:spPr>
            <a:xfrm>
              <a:off x="2862721" y="4064115"/>
              <a:ext cx="251144" cy="228922"/>
            </a:xfrm>
            <a:custGeom>
              <a:avLst/>
              <a:gdLst/>
              <a:ahLst/>
              <a:cxnLst/>
              <a:rect l="l" t="t" r="r" b="b"/>
              <a:pathLst>
                <a:path w="7572" h="6902" extrusionOk="0">
                  <a:moveTo>
                    <a:pt x="5880" y="2326"/>
                  </a:moveTo>
                  <a:cubicBezTo>
                    <a:pt x="6519" y="2326"/>
                    <a:pt x="7040" y="2847"/>
                    <a:pt x="7040" y="3487"/>
                  </a:cubicBezTo>
                  <a:cubicBezTo>
                    <a:pt x="7040" y="3749"/>
                    <a:pt x="6953" y="3991"/>
                    <a:pt x="6806" y="4185"/>
                  </a:cubicBezTo>
                  <a:lnTo>
                    <a:pt x="6806" y="3553"/>
                  </a:lnTo>
                  <a:cubicBezTo>
                    <a:pt x="6806" y="3049"/>
                    <a:pt x="6396" y="2639"/>
                    <a:pt x="5893" y="2639"/>
                  </a:cubicBezTo>
                  <a:cubicBezTo>
                    <a:pt x="5389" y="2639"/>
                    <a:pt x="4979" y="3049"/>
                    <a:pt x="4979" y="3553"/>
                  </a:cubicBezTo>
                  <a:lnTo>
                    <a:pt x="4979" y="4218"/>
                  </a:lnTo>
                  <a:cubicBezTo>
                    <a:pt x="4817" y="4019"/>
                    <a:pt x="4719" y="3765"/>
                    <a:pt x="4719" y="3487"/>
                  </a:cubicBezTo>
                  <a:cubicBezTo>
                    <a:pt x="4719" y="2847"/>
                    <a:pt x="5239" y="2326"/>
                    <a:pt x="5880" y="2326"/>
                  </a:cubicBezTo>
                  <a:close/>
                  <a:moveTo>
                    <a:pt x="4714" y="4713"/>
                  </a:moveTo>
                  <a:cubicBezTo>
                    <a:pt x="4796" y="4790"/>
                    <a:pt x="4885" y="4859"/>
                    <a:pt x="4979" y="4919"/>
                  </a:cubicBezTo>
                  <a:lnTo>
                    <a:pt x="4979" y="5676"/>
                  </a:lnTo>
                  <a:lnTo>
                    <a:pt x="4714" y="5676"/>
                  </a:lnTo>
                  <a:lnTo>
                    <a:pt x="4714" y="4713"/>
                  </a:lnTo>
                  <a:close/>
                  <a:moveTo>
                    <a:pt x="1710" y="1"/>
                  </a:moveTo>
                  <a:cubicBezTo>
                    <a:pt x="1207" y="1"/>
                    <a:pt x="797" y="410"/>
                    <a:pt x="797" y="914"/>
                  </a:cubicBezTo>
                  <a:lnTo>
                    <a:pt x="797" y="5676"/>
                  </a:lnTo>
                  <a:lnTo>
                    <a:pt x="532" y="5676"/>
                  </a:lnTo>
                  <a:lnTo>
                    <a:pt x="532" y="4048"/>
                  </a:lnTo>
                  <a:cubicBezTo>
                    <a:pt x="532" y="3901"/>
                    <a:pt x="413" y="3782"/>
                    <a:pt x="267" y="3782"/>
                  </a:cubicBezTo>
                  <a:cubicBezTo>
                    <a:pt x="120" y="3782"/>
                    <a:pt x="1" y="3901"/>
                    <a:pt x="1" y="4048"/>
                  </a:cubicBezTo>
                  <a:lnTo>
                    <a:pt x="1" y="5942"/>
                  </a:lnTo>
                  <a:cubicBezTo>
                    <a:pt x="1" y="6089"/>
                    <a:pt x="120" y="6208"/>
                    <a:pt x="267" y="6208"/>
                  </a:cubicBezTo>
                  <a:lnTo>
                    <a:pt x="1063" y="6208"/>
                  </a:lnTo>
                  <a:cubicBezTo>
                    <a:pt x="1210" y="6208"/>
                    <a:pt x="1328" y="6089"/>
                    <a:pt x="1328" y="5942"/>
                  </a:cubicBezTo>
                  <a:lnTo>
                    <a:pt x="1328" y="914"/>
                  </a:lnTo>
                  <a:cubicBezTo>
                    <a:pt x="1328" y="704"/>
                    <a:pt x="1500" y="532"/>
                    <a:pt x="1710" y="532"/>
                  </a:cubicBezTo>
                  <a:cubicBezTo>
                    <a:pt x="1921" y="532"/>
                    <a:pt x="2092" y="704"/>
                    <a:pt x="2092" y="914"/>
                  </a:cubicBezTo>
                  <a:lnTo>
                    <a:pt x="2092" y="5942"/>
                  </a:lnTo>
                  <a:cubicBezTo>
                    <a:pt x="2092" y="6089"/>
                    <a:pt x="2210" y="6208"/>
                    <a:pt x="2357" y="6208"/>
                  </a:cubicBezTo>
                  <a:lnTo>
                    <a:pt x="3154" y="6208"/>
                  </a:lnTo>
                  <a:cubicBezTo>
                    <a:pt x="3301" y="6208"/>
                    <a:pt x="3420" y="6089"/>
                    <a:pt x="3420" y="5942"/>
                  </a:cubicBezTo>
                  <a:lnTo>
                    <a:pt x="3420" y="2183"/>
                  </a:lnTo>
                  <a:cubicBezTo>
                    <a:pt x="3420" y="1973"/>
                    <a:pt x="3591" y="1803"/>
                    <a:pt x="3802" y="1803"/>
                  </a:cubicBezTo>
                  <a:cubicBezTo>
                    <a:pt x="4012" y="1803"/>
                    <a:pt x="4183" y="1973"/>
                    <a:pt x="4183" y="2183"/>
                  </a:cubicBezTo>
                  <a:lnTo>
                    <a:pt x="4183" y="5942"/>
                  </a:lnTo>
                  <a:cubicBezTo>
                    <a:pt x="4183" y="6089"/>
                    <a:pt x="4302" y="6208"/>
                    <a:pt x="4448" y="6208"/>
                  </a:cubicBezTo>
                  <a:lnTo>
                    <a:pt x="5245" y="6208"/>
                  </a:lnTo>
                  <a:cubicBezTo>
                    <a:pt x="5392" y="6208"/>
                    <a:pt x="5511" y="6089"/>
                    <a:pt x="5511" y="5942"/>
                  </a:cubicBezTo>
                  <a:lnTo>
                    <a:pt x="5511" y="3553"/>
                  </a:lnTo>
                  <a:cubicBezTo>
                    <a:pt x="5511" y="3343"/>
                    <a:pt x="5683" y="3171"/>
                    <a:pt x="5892" y="3171"/>
                  </a:cubicBezTo>
                  <a:cubicBezTo>
                    <a:pt x="6103" y="3171"/>
                    <a:pt x="6274" y="3343"/>
                    <a:pt x="6274" y="3553"/>
                  </a:cubicBezTo>
                  <a:lnTo>
                    <a:pt x="6274" y="6635"/>
                  </a:lnTo>
                  <a:cubicBezTo>
                    <a:pt x="6274" y="6782"/>
                    <a:pt x="6393" y="6901"/>
                    <a:pt x="6540" y="6901"/>
                  </a:cubicBezTo>
                  <a:cubicBezTo>
                    <a:pt x="6687" y="6901"/>
                    <a:pt x="6806" y="6782"/>
                    <a:pt x="6806" y="6635"/>
                  </a:cubicBezTo>
                  <a:lnTo>
                    <a:pt x="6806" y="4903"/>
                  </a:lnTo>
                  <a:cubicBezTo>
                    <a:pt x="7267" y="4600"/>
                    <a:pt x="7572" y="4079"/>
                    <a:pt x="7572" y="3487"/>
                  </a:cubicBezTo>
                  <a:cubicBezTo>
                    <a:pt x="7572" y="2554"/>
                    <a:pt x="6813" y="1794"/>
                    <a:pt x="5880" y="1794"/>
                  </a:cubicBezTo>
                  <a:cubicBezTo>
                    <a:pt x="5428" y="1794"/>
                    <a:pt x="5018" y="1972"/>
                    <a:pt x="4714" y="2260"/>
                  </a:cubicBezTo>
                  <a:lnTo>
                    <a:pt x="4714" y="2183"/>
                  </a:lnTo>
                  <a:cubicBezTo>
                    <a:pt x="4714" y="1680"/>
                    <a:pt x="4305" y="1271"/>
                    <a:pt x="3802" y="1271"/>
                  </a:cubicBezTo>
                  <a:cubicBezTo>
                    <a:pt x="3299" y="1271"/>
                    <a:pt x="2889" y="1680"/>
                    <a:pt x="2889" y="2183"/>
                  </a:cubicBezTo>
                  <a:lnTo>
                    <a:pt x="2889" y="5676"/>
                  </a:lnTo>
                  <a:lnTo>
                    <a:pt x="2624" y="5676"/>
                  </a:lnTo>
                  <a:lnTo>
                    <a:pt x="2624" y="914"/>
                  </a:lnTo>
                  <a:cubicBezTo>
                    <a:pt x="2624" y="410"/>
                    <a:pt x="2214" y="1"/>
                    <a:pt x="17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59"/>
            <p:cNvSpPr/>
            <p:nvPr/>
          </p:nvSpPr>
          <p:spPr>
            <a:xfrm>
              <a:off x="2663783" y="4098775"/>
              <a:ext cx="424677" cy="441260"/>
            </a:xfrm>
            <a:custGeom>
              <a:avLst/>
              <a:gdLst/>
              <a:ahLst/>
              <a:cxnLst/>
              <a:rect l="l" t="t" r="r" b="b"/>
              <a:pathLst>
                <a:path w="12804" h="13304" extrusionOk="0">
                  <a:moveTo>
                    <a:pt x="3290" y="3672"/>
                  </a:moveTo>
                  <a:cubicBezTo>
                    <a:pt x="3637" y="3672"/>
                    <a:pt x="3982" y="3749"/>
                    <a:pt x="4305" y="3900"/>
                  </a:cubicBezTo>
                  <a:cubicBezTo>
                    <a:pt x="4447" y="3968"/>
                    <a:pt x="4581" y="4048"/>
                    <a:pt x="4704" y="4139"/>
                  </a:cubicBezTo>
                  <a:lnTo>
                    <a:pt x="4704" y="4679"/>
                  </a:lnTo>
                  <a:cubicBezTo>
                    <a:pt x="4693" y="4667"/>
                    <a:pt x="4681" y="4655"/>
                    <a:pt x="4670" y="4643"/>
                  </a:cubicBezTo>
                  <a:cubicBezTo>
                    <a:pt x="4618" y="4593"/>
                    <a:pt x="4551" y="4568"/>
                    <a:pt x="4484" y="4568"/>
                  </a:cubicBezTo>
                  <a:cubicBezTo>
                    <a:pt x="4415" y="4568"/>
                    <a:pt x="4346" y="4595"/>
                    <a:pt x="4294" y="4648"/>
                  </a:cubicBezTo>
                  <a:cubicBezTo>
                    <a:pt x="4192" y="4754"/>
                    <a:pt x="4194" y="4922"/>
                    <a:pt x="4299" y="5025"/>
                  </a:cubicBezTo>
                  <a:cubicBezTo>
                    <a:pt x="4456" y="5178"/>
                    <a:pt x="4575" y="5360"/>
                    <a:pt x="4649" y="5569"/>
                  </a:cubicBezTo>
                  <a:cubicBezTo>
                    <a:pt x="4657" y="5589"/>
                    <a:pt x="4664" y="5610"/>
                    <a:pt x="4670" y="5630"/>
                  </a:cubicBezTo>
                  <a:lnTo>
                    <a:pt x="4320" y="5280"/>
                  </a:lnTo>
                  <a:cubicBezTo>
                    <a:pt x="4087" y="5047"/>
                    <a:pt x="3778" y="4919"/>
                    <a:pt x="3448" y="4919"/>
                  </a:cubicBezTo>
                  <a:cubicBezTo>
                    <a:pt x="3120" y="4919"/>
                    <a:pt x="2810" y="5047"/>
                    <a:pt x="2578" y="5280"/>
                  </a:cubicBezTo>
                  <a:cubicBezTo>
                    <a:pt x="2097" y="5761"/>
                    <a:pt x="2097" y="6542"/>
                    <a:pt x="2578" y="7023"/>
                  </a:cubicBezTo>
                  <a:lnTo>
                    <a:pt x="3035" y="7482"/>
                  </a:lnTo>
                  <a:cubicBezTo>
                    <a:pt x="2912" y="7459"/>
                    <a:pt x="2790" y="7421"/>
                    <a:pt x="2673" y="7366"/>
                  </a:cubicBezTo>
                  <a:cubicBezTo>
                    <a:pt x="2323" y="7201"/>
                    <a:pt x="2058" y="6911"/>
                    <a:pt x="1929" y="6547"/>
                  </a:cubicBezTo>
                  <a:cubicBezTo>
                    <a:pt x="1889" y="6439"/>
                    <a:pt x="1787" y="6372"/>
                    <a:pt x="1677" y="6372"/>
                  </a:cubicBezTo>
                  <a:cubicBezTo>
                    <a:pt x="1648" y="6372"/>
                    <a:pt x="1617" y="6377"/>
                    <a:pt x="1588" y="6387"/>
                  </a:cubicBezTo>
                  <a:cubicBezTo>
                    <a:pt x="1450" y="6437"/>
                    <a:pt x="1378" y="6589"/>
                    <a:pt x="1428" y="6728"/>
                  </a:cubicBezTo>
                  <a:cubicBezTo>
                    <a:pt x="1606" y="7224"/>
                    <a:pt x="1968" y="7621"/>
                    <a:pt x="2446" y="7847"/>
                  </a:cubicBezTo>
                  <a:cubicBezTo>
                    <a:pt x="2715" y="7973"/>
                    <a:pt x="3002" y="8037"/>
                    <a:pt x="3289" y="8037"/>
                  </a:cubicBezTo>
                  <a:cubicBezTo>
                    <a:pt x="3382" y="8037"/>
                    <a:pt x="3477" y="8030"/>
                    <a:pt x="3570" y="8016"/>
                  </a:cubicBezTo>
                  <a:lnTo>
                    <a:pt x="3913" y="8360"/>
                  </a:lnTo>
                  <a:cubicBezTo>
                    <a:pt x="3706" y="8416"/>
                    <a:pt x="3497" y="8443"/>
                    <a:pt x="3290" y="8443"/>
                  </a:cubicBezTo>
                  <a:cubicBezTo>
                    <a:pt x="2313" y="8443"/>
                    <a:pt x="1394" y="7837"/>
                    <a:pt x="1045" y="6866"/>
                  </a:cubicBezTo>
                  <a:cubicBezTo>
                    <a:pt x="599" y="5628"/>
                    <a:pt x="1244" y="4260"/>
                    <a:pt x="2481" y="3814"/>
                  </a:cubicBezTo>
                  <a:cubicBezTo>
                    <a:pt x="2745" y="3719"/>
                    <a:pt x="3018" y="3672"/>
                    <a:pt x="3290" y="3672"/>
                  </a:cubicBezTo>
                  <a:close/>
                  <a:moveTo>
                    <a:pt x="5618" y="1"/>
                  </a:moveTo>
                  <a:cubicBezTo>
                    <a:pt x="5114" y="1"/>
                    <a:pt x="4704" y="410"/>
                    <a:pt x="4704" y="915"/>
                  </a:cubicBezTo>
                  <a:lnTo>
                    <a:pt x="4704" y="1370"/>
                  </a:lnTo>
                  <a:lnTo>
                    <a:pt x="3798" y="550"/>
                  </a:lnTo>
                  <a:cubicBezTo>
                    <a:pt x="3676" y="440"/>
                    <a:pt x="3476" y="363"/>
                    <a:pt x="3311" y="363"/>
                  </a:cubicBezTo>
                  <a:lnTo>
                    <a:pt x="813" y="363"/>
                  </a:lnTo>
                  <a:cubicBezTo>
                    <a:pt x="666" y="363"/>
                    <a:pt x="547" y="482"/>
                    <a:pt x="547" y="629"/>
                  </a:cubicBezTo>
                  <a:cubicBezTo>
                    <a:pt x="547" y="776"/>
                    <a:pt x="666" y="894"/>
                    <a:pt x="813" y="894"/>
                  </a:cubicBezTo>
                  <a:lnTo>
                    <a:pt x="3311" y="894"/>
                  </a:lnTo>
                  <a:cubicBezTo>
                    <a:pt x="3342" y="894"/>
                    <a:pt x="3417" y="924"/>
                    <a:pt x="3441" y="944"/>
                  </a:cubicBezTo>
                  <a:lnTo>
                    <a:pt x="4704" y="2087"/>
                  </a:lnTo>
                  <a:lnTo>
                    <a:pt x="4704" y="3509"/>
                  </a:lnTo>
                  <a:cubicBezTo>
                    <a:pt x="4647" y="3477"/>
                    <a:pt x="4590" y="3448"/>
                    <a:pt x="4531" y="3420"/>
                  </a:cubicBezTo>
                  <a:cubicBezTo>
                    <a:pt x="4137" y="3234"/>
                    <a:pt x="3715" y="3140"/>
                    <a:pt x="3291" y="3140"/>
                  </a:cubicBezTo>
                  <a:cubicBezTo>
                    <a:pt x="2958" y="3140"/>
                    <a:pt x="2624" y="3198"/>
                    <a:pt x="2301" y="3314"/>
                  </a:cubicBezTo>
                  <a:cubicBezTo>
                    <a:pt x="788" y="3858"/>
                    <a:pt x="0" y="5532"/>
                    <a:pt x="545" y="7045"/>
                  </a:cubicBezTo>
                  <a:cubicBezTo>
                    <a:pt x="972" y="8234"/>
                    <a:pt x="2096" y="8976"/>
                    <a:pt x="3292" y="8976"/>
                  </a:cubicBezTo>
                  <a:cubicBezTo>
                    <a:pt x="3619" y="8976"/>
                    <a:pt x="3951" y="8920"/>
                    <a:pt x="4276" y="8803"/>
                  </a:cubicBezTo>
                  <a:cubicBezTo>
                    <a:pt x="4295" y="8796"/>
                    <a:pt x="4315" y="8789"/>
                    <a:pt x="4334" y="8780"/>
                  </a:cubicBezTo>
                  <a:lnTo>
                    <a:pt x="4714" y="9160"/>
                  </a:lnTo>
                  <a:cubicBezTo>
                    <a:pt x="4810" y="10265"/>
                    <a:pt x="5607" y="11180"/>
                    <a:pt x="6677" y="11431"/>
                  </a:cubicBezTo>
                  <a:lnTo>
                    <a:pt x="6677" y="12844"/>
                  </a:lnTo>
                  <a:cubicBezTo>
                    <a:pt x="6677" y="13097"/>
                    <a:pt x="6884" y="13303"/>
                    <a:pt x="7136" y="13303"/>
                  </a:cubicBezTo>
                  <a:lnTo>
                    <a:pt x="10373" y="13303"/>
                  </a:lnTo>
                  <a:cubicBezTo>
                    <a:pt x="10625" y="13303"/>
                    <a:pt x="10832" y="13097"/>
                    <a:pt x="10832" y="12844"/>
                  </a:cubicBezTo>
                  <a:lnTo>
                    <a:pt x="10832" y="11431"/>
                  </a:lnTo>
                  <a:cubicBezTo>
                    <a:pt x="11970" y="11162"/>
                    <a:pt x="12804" y="10128"/>
                    <a:pt x="12804" y="8938"/>
                  </a:cubicBezTo>
                  <a:lnTo>
                    <a:pt x="12804" y="7256"/>
                  </a:lnTo>
                  <a:cubicBezTo>
                    <a:pt x="12804" y="7109"/>
                    <a:pt x="12685" y="6991"/>
                    <a:pt x="12538" y="6991"/>
                  </a:cubicBezTo>
                  <a:cubicBezTo>
                    <a:pt x="12391" y="6991"/>
                    <a:pt x="12272" y="7109"/>
                    <a:pt x="12272" y="7256"/>
                  </a:cubicBezTo>
                  <a:lnTo>
                    <a:pt x="12272" y="8938"/>
                  </a:lnTo>
                  <a:cubicBezTo>
                    <a:pt x="12272" y="9943"/>
                    <a:pt x="11523" y="10807"/>
                    <a:pt x="10529" y="10947"/>
                  </a:cubicBezTo>
                  <a:cubicBezTo>
                    <a:pt x="10397" y="10965"/>
                    <a:pt x="10300" y="11077"/>
                    <a:pt x="10300" y="11210"/>
                  </a:cubicBezTo>
                  <a:lnTo>
                    <a:pt x="10300" y="12771"/>
                  </a:lnTo>
                  <a:lnTo>
                    <a:pt x="7209" y="12771"/>
                  </a:lnTo>
                  <a:lnTo>
                    <a:pt x="7209" y="11211"/>
                  </a:lnTo>
                  <a:cubicBezTo>
                    <a:pt x="7209" y="11077"/>
                    <a:pt x="7112" y="10965"/>
                    <a:pt x="6980" y="10947"/>
                  </a:cubicBezTo>
                  <a:cubicBezTo>
                    <a:pt x="6015" y="10811"/>
                    <a:pt x="5282" y="10005"/>
                    <a:pt x="5238" y="9031"/>
                  </a:cubicBezTo>
                  <a:cubicBezTo>
                    <a:pt x="5236" y="8965"/>
                    <a:pt x="5208" y="8902"/>
                    <a:pt x="5161" y="8855"/>
                  </a:cubicBezTo>
                  <a:lnTo>
                    <a:pt x="2952" y="6647"/>
                  </a:lnTo>
                  <a:cubicBezTo>
                    <a:pt x="2679" y="6374"/>
                    <a:pt x="2679" y="5929"/>
                    <a:pt x="2952" y="5656"/>
                  </a:cubicBezTo>
                  <a:cubicBezTo>
                    <a:pt x="3085" y="5524"/>
                    <a:pt x="3261" y="5451"/>
                    <a:pt x="3448" y="5451"/>
                  </a:cubicBezTo>
                  <a:cubicBezTo>
                    <a:pt x="3635" y="5451"/>
                    <a:pt x="3812" y="5524"/>
                    <a:pt x="3943" y="5656"/>
                  </a:cubicBezTo>
                  <a:lnTo>
                    <a:pt x="4782" y="6495"/>
                  </a:lnTo>
                  <a:cubicBezTo>
                    <a:pt x="4833" y="6546"/>
                    <a:pt x="4901" y="6573"/>
                    <a:pt x="4970" y="6573"/>
                  </a:cubicBezTo>
                  <a:cubicBezTo>
                    <a:pt x="5004" y="6573"/>
                    <a:pt x="5039" y="6566"/>
                    <a:pt x="5071" y="6552"/>
                  </a:cubicBezTo>
                  <a:cubicBezTo>
                    <a:pt x="5171" y="6511"/>
                    <a:pt x="5236" y="6414"/>
                    <a:pt x="5236" y="6307"/>
                  </a:cubicBezTo>
                  <a:lnTo>
                    <a:pt x="5236" y="2568"/>
                  </a:lnTo>
                  <a:lnTo>
                    <a:pt x="5399" y="2716"/>
                  </a:lnTo>
                  <a:cubicBezTo>
                    <a:pt x="5449" y="2762"/>
                    <a:pt x="5514" y="2784"/>
                    <a:pt x="5578" y="2784"/>
                  </a:cubicBezTo>
                  <a:cubicBezTo>
                    <a:pt x="5650" y="2784"/>
                    <a:pt x="5722" y="2755"/>
                    <a:pt x="5775" y="2697"/>
                  </a:cubicBezTo>
                  <a:cubicBezTo>
                    <a:pt x="5873" y="2588"/>
                    <a:pt x="5864" y="2420"/>
                    <a:pt x="5755" y="2321"/>
                  </a:cubicBezTo>
                  <a:lnTo>
                    <a:pt x="5236" y="1851"/>
                  </a:lnTo>
                  <a:lnTo>
                    <a:pt x="5236" y="915"/>
                  </a:lnTo>
                  <a:cubicBezTo>
                    <a:pt x="5236" y="704"/>
                    <a:pt x="5407" y="533"/>
                    <a:pt x="5618" y="533"/>
                  </a:cubicBezTo>
                  <a:cubicBezTo>
                    <a:pt x="5828" y="533"/>
                    <a:pt x="5999" y="704"/>
                    <a:pt x="5999" y="915"/>
                  </a:cubicBezTo>
                  <a:lnTo>
                    <a:pt x="5999" y="1442"/>
                  </a:lnTo>
                  <a:cubicBezTo>
                    <a:pt x="5999" y="1589"/>
                    <a:pt x="6118" y="1708"/>
                    <a:pt x="6265" y="1708"/>
                  </a:cubicBezTo>
                  <a:cubicBezTo>
                    <a:pt x="6411" y="1708"/>
                    <a:pt x="6530" y="1589"/>
                    <a:pt x="6530" y="1442"/>
                  </a:cubicBezTo>
                  <a:lnTo>
                    <a:pt x="6530" y="915"/>
                  </a:lnTo>
                  <a:cubicBezTo>
                    <a:pt x="6530" y="410"/>
                    <a:pt x="6121" y="1"/>
                    <a:pt x="5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59"/>
            <p:cNvSpPr/>
            <p:nvPr/>
          </p:nvSpPr>
          <p:spPr>
            <a:xfrm>
              <a:off x="2854098" y="4319140"/>
              <a:ext cx="82056" cy="105605"/>
            </a:xfrm>
            <a:custGeom>
              <a:avLst/>
              <a:gdLst/>
              <a:ahLst/>
              <a:cxnLst/>
              <a:rect l="l" t="t" r="r" b="b"/>
              <a:pathLst>
                <a:path w="2474" h="3184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1011" y="532"/>
                  </a:lnTo>
                  <a:cubicBezTo>
                    <a:pt x="1525" y="532"/>
                    <a:pt x="1941" y="950"/>
                    <a:pt x="1941" y="1463"/>
                  </a:cubicBezTo>
                  <a:lnTo>
                    <a:pt x="1941" y="2918"/>
                  </a:lnTo>
                  <a:cubicBezTo>
                    <a:pt x="1941" y="3065"/>
                    <a:pt x="2061" y="3184"/>
                    <a:pt x="2207" y="3184"/>
                  </a:cubicBezTo>
                  <a:cubicBezTo>
                    <a:pt x="2354" y="3184"/>
                    <a:pt x="2473" y="3065"/>
                    <a:pt x="2473" y="2918"/>
                  </a:cubicBezTo>
                  <a:lnTo>
                    <a:pt x="2473" y="1463"/>
                  </a:lnTo>
                  <a:cubicBezTo>
                    <a:pt x="2473" y="656"/>
                    <a:pt x="1817" y="1"/>
                    <a:pt x="10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59"/>
            <p:cNvSpPr/>
            <p:nvPr/>
          </p:nvSpPr>
          <p:spPr>
            <a:xfrm>
              <a:off x="2645541" y="4001992"/>
              <a:ext cx="189884" cy="189884"/>
            </a:xfrm>
            <a:custGeom>
              <a:avLst/>
              <a:gdLst/>
              <a:ahLst/>
              <a:cxnLst/>
              <a:rect l="l" t="t" r="r" b="b"/>
              <a:pathLst>
                <a:path w="5725" h="5725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lnTo>
                    <a:pt x="0" y="5459"/>
                  </a:lnTo>
                  <a:cubicBezTo>
                    <a:pt x="0" y="5606"/>
                    <a:pt x="119" y="5725"/>
                    <a:pt x="266" y="5725"/>
                  </a:cubicBezTo>
                  <a:cubicBezTo>
                    <a:pt x="413" y="5725"/>
                    <a:pt x="532" y="5606"/>
                    <a:pt x="532" y="5459"/>
                  </a:cubicBezTo>
                  <a:lnTo>
                    <a:pt x="532" y="533"/>
                  </a:lnTo>
                  <a:lnTo>
                    <a:pt x="5458" y="533"/>
                  </a:lnTo>
                  <a:cubicBezTo>
                    <a:pt x="5605" y="533"/>
                    <a:pt x="5724" y="414"/>
                    <a:pt x="5724" y="267"/>
                  </a:cubicBezTo>
                  <a:cubicBezTo>
                    <a:pt x="5724" y="120"/>
                    <a:pt x="5605" y="1"/>
                    <a:pt x="54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59"/>
            <p:cNvSpPr/>
            <p:nvPr/>
          </p:nvSpPr>
          <p:spPr>
            <a:xfrm>
              <a:off x="2645541" y="4414098"/>
              <a:ext cx="189884" cy="189917"/>
            </a:xfrm>
            <a:custGeom>
              <a:avLst/>
              <a:gdLst/>
              <a:ahLst/>
              <a:cxnLst/>
              <a:rect l="l" t="t" r="r" b="b"/>
              <a:pathLst>
                <a:path w="5725" h="5726" extrusionOk="0">
                  <a:moveTo>
                    <a:pt x="266" y="0"/>
                  </a:moveTo>
                  <a:cubicBezTo>
                    <a:pt x="119" y="0"/>
                    <a:pt x="0" y="120"/>
                    <a:pt x="0" y="266"/>
                  </a:cubicBezTo>
                  <a:lnTo>
                    <a:pt x="0" y="5460"/>
                  </a:lnTo>
                  <a:cubicBezTo>
                    <a:pt x="0" y="5606"/>
                    <a:pt x="119" y="5726"/>
                    <a:pt x="266" y="5726"/>
                  </a:cubicBezTo>
                  <a:lnTo>
                    <a:pt x="5458" y="5726"/>
                  </a:lnTo>
                  <a:cubicBezTo>
                    <a:pt x="5605" y="5726"/>
                    <a:pt x="5724" y="5606"/>
                    <a:pt x="5724" y="5460"/>
                  </a:cubicBezTo>
                  <a:cubicBezTo>
                    <a:pt x="5724" y="5312"/>
                    <a:pt x="5605" y="5194"/>
                    <a:pt x="5458" y="5194"/>
                  </a:cubicBezTo>
                  <a:lnTo>
                    <a:pt x="532" y="5194"/>
                  </a:lnTo>
                  <a:lnTo>
                    <a:pt x="532" y="266"/>
                  </a:lnTo>
                  <a:cubicBezTo>
                    <a:pt x="532" y="120"/>
                    <a:pt x="413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59"/>
            <p:cNvSpPr/>
            <p:nvPr/>
          </p:nvSpPr>
          <p:spPr>
            <a:xfrm>
              <a:off x="2998841" y="4001992"/>
              <a:ext cx="189884" cy="189884"/>
            </a:xfrm>
            <a:custGeom>
              <a:avLst/>
              <a:gdLst/>
              <a:ahLst/>
              <a:cxnLst/>
              <a:rect l="l" t="t" r="r" b="b"/>
              <a:pathLst>
                <a:path w="5725" h="5725" extrusionOk="0">
                  <a:moveTo>
                    <a:pt x="266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3"/>
                    <a:pt x="120" y="532"/>
                    <a:pt x="266" y="532"/>
                  </a:cubicBezTo>
                  <a:lnTo>
                    <a:pt x="5194" y="532"/>
                  </a:lnTo>
                  <a:lnTo>
                    <a:pt x="5194" y="5459"/>
                  </a:lnTo>
                  <a:cubicBezTo>
                    <a:pt x="5194" y="5606"/>
                    <a:pt x="5312" y="5725"/>
                    <a:pt x="5459" y="5725"/>
                  </a:cubicBezTo>
                  <a:cubicBezTo>
                    <a:pt x="5606" y="5725"/>
                    <a:pt x="5725" y="5606"/>
                    <a:pt x="5725" y="5459"/>
                  </a:cubicBezTo>
                  <a:lnTo>
                    <a:pt x="5725" y="266"/>
                  </a:lnTo>
                  <a:cubicBezTo>
                    <a:pt x="5725" y="120"/>
                    <a:pt x="5606" y="1"/>
                    <a:pt x="54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59"/>
            <p:cNvSpPr/>
            <p:nvPr/>
          </p:nvSpPr>
          <p:spPr>
            <a:xfrm>
              <a:off x="2998841" y="4414098"/>
              <a:ext cx="189884" cy="189884"/>
            </a:xfrm>
            <a:custGeom>
              <a:avLst/>
              <a:gdLst/>
              <a:ahLst/>
              <a:cxnLst/>
              <a:rect l="l" t="t" r="r" b="b"/>
              <a:pathLst>
                <a:path w="5725" h="5725" extrusionOk="0">
                  <a:moveTo>
                    <a:pt x="5459" y="0"/>
                  </a:moveTo>
                  <a:cubicBezTo>
                    <a:pt x="5312" y="0"/>
                    <a:pt x="5194" y="120"/>
                    <a:pt x="5194" y="266"/>
                  </a:cubicBezTo>
                  <a:lnTo>
                    <a:pt x="5194" y="5194"/>
                  </a:lnTo>
                  <a:lnTo>
                    <a:pt x="266" y="5194"/>
                  </a:lnTo>
                  <a:cubicBezTo>
                    <a:pt x="120" y="5194"/>
                    <a:pt x="1" y="5312"/>
                    <a:pt x="1" y="5460"/>
                  </a:cubicBezTo>
                  <a:cubicBezTo>
                    <a:pt x="1" y="5605"/>
                    <a:pt x="120" y="5725"/>
                    <a:pt x="266" y="5725"/>
                  </a:cubicBezTo>
                  <a:lnTo>
                    <a:pt x="5459" y="5725"/>
                  </a:lnTo>
                  <a:cubicBezTo>
                    <a:pt x="5606" y="5725"/>
                    <a:pt x="5725" y="5605"/>
                    <a:pt x="5725" y="5460"/>
                  </a:cubicBezTo>
                  <a:lnTo>
                    <a:pt x="5725" y="266"/>
                  </a:lnTo>
                  <a:cubicBezTo>
                    <a:pt x="5725" y="120"/>
                    <a:pt x="5606" y="0"/>
                    <a:pt x="54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59"/>
            <p:cNvSpPr/>
            <p:nvPr/>
          </p:nvSpPr>
          <p:spPr>
            <a:xfrm>
              <a:off x="3073136" y="4486967"/>
              <a:ext cx="77380" cy="17678"/>
            </a:xfrm>
            <a:custGeom>
              <a:avLst/>
              <a:gdLst/>
              <a:ahLst/>
              <a:cxnLst/>
              <a:rect l="l" t="t" r="r" b="b"/>
              <a:pathLst>
                <a:path w="2333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3"/>
                    <a:pt x="120" y="533"/>
                    <a:pt x="267" y="533"/>
                  </a:cubicBezTo>
                  <a:lnTo>
                    <a:pt x="2067" y="533"/>
                  </a:lnTo>
                  <a:cubicBezTo>
                    <a:pt x="2213" y="533"/>
                    <a:pt x="2333" y="413"/>
                    <a:pt x="2333" y="267"/>
                  </a:cubicBezTo>
                  <a:cubicBezTo>
                    <a:pt x="2333" y="120"/>
                    <a:pt x="2213" y="1"/>
                    <a:pt x="2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59"/>
            <p:cNvSpPr/>
            <p:nvPr/>
          </p:nvSpPr>
          <p:spPr>
            <a:xfrm>
              <a:off x="3073136" y="4516851"/>
              <a:ext cx="77380" cy="17645"/>
            </a:xfrm>
            <a:custGeom>
              <a:avLst/>
              <a:gdLst/>
              <a:ahLst/>
              <a:cxnLst/>
              <a:rect l="l" t="t" r="r" b="b"/>
              <a:pathLst>
                <a:path w="2333" h="532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2067" y="532"/>
                  </a:lnTo>
                  <a:cubicBezTo>
                    <a:pt x="2213" y="532"/>
                    <a:pt x="2333" y="413"/>
                    <a:pt x="2333" y="266"/>
                  </a:cubicBezTo>
                  <a:cubicBezTo>
                    <a:pt x="2333" y="119"/>
                    <a:pt x="2213" y="0"/>
                    <a:pt x="2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59"/>
            <p:cNvSpPr/>
            <p:nvPr/>
          </p:nvSpPr>
          <p:spPr>
            <a:xfrm>
              <a:off x="3073136" y="4546702"/>
              <a:ext cx="77380" cy="17678"/>
            </a:xfrm>
            <a:custGeom>
              <a:avLst/>
              <a:gdLst/>
              <a:ahLst/>
              <a:cxnLst/>
              <a:rect l="l" t="t" r="r" b="b"/>
              <a:pathLst>
                <a:path w="2333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2067" y="532"/>
                  </a:lnTo>
                  <a:cubicBezTo>
                    <a:pt x="2213" y="532"/>
                    <a:pt x="2333" y="413"/>
                    <a:pt x="2333" y="266"/>
                  </a:cubicBezTo>
                  <a:cubicBezTo>
                    <a:pt x="2333" y="120"/>
                    <a:pt x="2213" y="1"/>
                    <a:pt x="2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59"/>
            <p:cNvSpPr/>
            <p:nvPr/>
          </p:nvSpPr>
          <p:spPr>
            <a:xfrm>
              <a:off x="3067763" y="4041594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7" y="1"/>
                  </a:moveTo>
                  <a:cubicBezTo>
                    <a:pt x="197" y="1"/>
                    <a:pt x="128" y="30"/>
                    <a:pt x="79" y="79"/>
                  </a:cubicBezTo>
                  <a:cubicBezTo>
                    <a:pt x="29" y="128"/>
                    <a:pt x="1" y="197"/>
                    <a:pt x="1" y="267"/>
                  </a:cubicBezTo>
                  <a:cubicBezTo>
                    <a:pt x="1" y="337"/>
                    <a:pt x="29" y="405"/>
                    <a:pt x="79" y="455"/>
                  </a:cubicBezTo>
                  <a:cubicBezTo>
                    <a:pt x="128" y="504"/>
                    <a:pt x="197" y="533"/>
                    <a:pt x="267" y="533"/>
                  </a:cubicBezTo>
                  <a:cubicBezTo>
                    <a:pt x="337" y="533"/>
                    <a:pt x="405" y="504"/>
                    <a:pt x="454" y="455"/>
                  </a:cubicBezTo>
                  <a:cubicBezTo>
                    <a:pt x="505" y="405"/>
                    <a:pt x="532" y="337"/>
                    <a:pt x="532" y="267"/>
                  </a:cubicBezTo>
                  <a:cubicBezTo>
                    <a:pt x="532" y="197"/>
                    <a:pt x="505" y="128"/>
                    <a:pt x="454" y="79"/>
                  </a:cubicBezTo>
                  <a:cubicBezTo>
                    <a:pt x="405" y="30"/>
                    <a:pt x="337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59"/>
            <p:cNvSpPr/>
            <p:nvPr/>
          </p:nvSpPr>
          <p:spPr>
            <a:xfrm>
              <a:off x="3100333" y="4041594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6" y="1"/>
                  </a:moveTo>
                  <a:cubicBezTo>
                    <a:pt x="196" y="1"/>
                    <a:pt x="128" y="30"/>
                    <a:pt x="78" y="79"/>
                  </a:cubicBezTo>
                  <a:cubicBezTo>
                    <a:pt x="29" y="128"/>
                    <a:pt x="0" y="197"/>
                    <a:pt x="0" y="267"/>
                  </a:cubicBezTo>
                  <a:cubicBezTo>
                    <a:pt x="0" y="337"/>
                    <a:pt x="29" y="405"/>
                    <a:pt x="78" y="455"/>
                  </a:cubicBezTo>
                  <a:cubicBezTo>
                    <a:pt x="128" y="504"/>
                    <a:pt x="196" y="533"/>
                    <a:pt x="266" y="533"/>
                  </a:cubicBezTo>
                  <a:cubicBezTo>
                    <a:pt x="336" y="533"/>
                    <a:pt x="404" y="504"/>
                    <a:pt x="454" y="455"/>
                  </a:cubicBezTo>
                  <a:cubicBezTo>
                    <a:pt x="503" y="405"/>
                    <a:pt x="532" y="337"/>
                    <a:pt x="532" y="267"/>
                  </a:cubicBezTo>
                  <a:cubicBezTo>
                    <a:pt x="532" y="197"/>
                    <a:pt x="503" y="128"/>
                    <a:pt x="454" y="79"/>
                  </a:cubicBezTo>
                  <a:cubicBezTo>
                    <a:pt x="404" y="30"/>
                    <a:pt x="336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59"/>
            <p:cNvSpPr/>
            <p:nvPr/>
          </p:nvSpPr>
          <p:spPr>
            <a:xfrm>
              <a:off x="3132871" y="4041594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7" y="1"/>
                  </a:moveTo>
                  <a:cubicBezTo>
                    <a:pt x="196" y="1"/>
                    <a:pt x="128" y="30"/>
                    <a:pt x="78" y="79"/>
                  </a:cubicBezTo>
                  <a:cubicBezTo>
                    <a:pt x="28" y="128"/>
                    <a:pt x="1" y="197"/>
                    <a:pt x="1" y="267"/>
                  </a:cubicBezTo>
                  <a:cubicBezTo>
                    <a:pt x="1" y="337"/>
                    <a:pt x="28" y="405"/>
                    <a:pt x="78" y="455"/>
                  </a:cubicBezTo>
                  <a:cubicBezTo>
                    <a:pt x="128" y="504"/>
                    <a:pt x="196" y="533"/>
                    <a:pt x="267" y="533"/>
                  </a:cubicBezTo>
                  <a:cubicBezTo>
                    <a:pt x="337" y="533"/>
                    <a:pt x="404" y="504"/>
                    <a:pt x="455" y="455"/>
                  </a:cubicBezTo>
                  <a:cubicBezTo>
                    <a:pt x="504" y="405"/>
                    <a:pt x="533" y="337"/>
                    <a:pt x="533" y="267"/>
                  </a:cubicBezTo>
                  <a:cubicBezTo>
                    <a:pt x="533" y="197"/>
                    <a:pt x="504" y="128"/>
                    <a:pt x="455" y="79"/>
                  </a:cubicBezTo>
                  <a:cubicBezTo>
                    <a:pt x="404" y="30"/>
                    <a:pt x="337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59"/>
            <p:cNvSpPr/>
            <p:nvPr/>
          </p:nvSpPr>
          <p:spPr>
            <a:xfrm>
              <a:off x="2686569" y="4504579"/>
              <a:ext cx="59801" cy="59801"/>
            </a:xfrm>
            <a:custGeom>
              <a:avLst/>
              <a:gdLst/>
              <a:ahLst/>
              <a:cxnLst/>
              <a:rect l="l" t="t" r="r" b="b"/>
              <a:pathLst>
                <a:path w="1803" h="1803" extrusionOk="0">
                  <a:moveTo>
                    <a:pt x="1270" y="531"/>
                  </a:moveTo>
                  <a:lnTo>
                    <a:pt x="1270" y="1271"/>
                  </a:lnTo>
                  <a:lnTo>
                    <a:pt x="531" y="1271"/>
                  </a:lnTo>
                  <a:lnTo>
                    <a:pt x="531" y="531"/>
                  </a:lnTo>
                  <a:close/>
                  <a:moveTo>
                    <a:pt x="443" y="0"/>
                  </a:moveTo>
                  <a:cubicBezTo>
                    <a:pt x="198" y="0"/>
                    <a:pt x="0" y="199"/>
                    <a:pt x="0" y="443"/>
                  </a:cubicBezTo>
                  <a:lnTo>
                    <a:pt x="0" y="1360"/>
                  </a:lnTo>
                  <a:cubicBezTo>
                    <a:pt x="0" y="1604"/>
                    <a:pt x="198" y="1802"/>
                    <a:pt x="443" y="1802"/>
                  </a:cubicBezTo>
                  <a:lnTo>
                    <a:pt x="1360" y="1802"/>
                  </a:lnTo>
                  <a:cubicBezTo>
                    <a:pt x="1603" y="1802"/>
                    <a:pt x="1802" y="1604"/>
                    <a:pt x="1802" y="1360"/>
                  </a:cubicBezTo>
                  <a:lnTo>
                    <a:pt x="1802" y="443"/>
                  </a:lnTo>
                  <a:cubicBezTo>
                    <a:pt x="1802" y="199"/>
                    <a:pt x="1603" y="0"/>
                    <a:pt x="1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59"/>
            <p:cNvSpPr/>
            <p:nvPr/>
          </p:nvSpPr>
          <p:spPr>
            <a:xfrm>
              <a:off x="2681892" y="4086636"/>
              <a:ext cx="106435" cy="17645"/>
            </a:xfrm>
            <a:custGeom>
              <a:avLst/>
              <a:gdLst/>
              <a:ahLst/>
              <a:cxnLst/>
              <a:rect l="l" t="t" r="r" b="b"/>
              <a:pathLst>
                <a:path w="3209" h="532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1"/>
                    <a:pt x="267" y="531"/>
                  </a:cubicBezTo>
                  <a:lnTo>
                    <a:pt x="2942" y="531"/>
                  </a:lnTo>
                  <a:cubicBezTo>
                    <a:pt x="3089" y="531"/>
                    <a:pt x="3208" y="412"/>
                    <a:pt x="3208" y="266"/>
                  </a:cubicBezTo>
                  <a:cubicBezTo>
                    <a:pt x="3208" y="119"/>
                    <a:pt x="3089" y="0"/>
                    <a:pt x="29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59"/>
            <p:cNvSpPr/>
            <p:nvPr/>
          </p:nvSpPr>
          <p:spPr>
            <a:xfrm>
              <a:off x="2681892" y="4062423"/>
              <a:ext cx="106435" cy="17678"/>
            </a:xfrm>
            <a:custGeom>
              <a:avLst/>
              <a:gdLst/>
              <a:ahLst/>
              <a:cxnLst/>
              <a:rect l="l" t="t" r="r" b="b"/>
              <a:pathLst>
                <a:path w="3209" h="533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2942" y="532"/>
                  </a:lnTo>
                  <a:cubicBezTo>
                    <a:pt x="3089" y="532"/>
                    <a:pt x="3208" y="413"/>
                    <a:pt x="3208" y="266"/>
                  </a:cubicBezTo>
                  <a:cubicBezTo>
                    <a:pt x="3208" y="119"/>
                    <a:pt x="3089" y="0"/>
                    <a:pt x="29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59"/>
            <p:cNvSpPr/>
            <p:nvPr/>
          </p:nvSpPr>
          <p:spPr>
            <a:xfrm>
              <a:off x="2681892" y="4038244"/>
              <a:ext cx="106435" cy="17678"/>
            </a:xfrm>
            <a:custGeom>
              <a:avLst/>
              <a:gdLst/>
              <a:ahLst/>
              <a:cxnLst/>
              <a:rect l="l" t="t" r="r" b="b"/>
              <a:pathLst>
                <a:path w="3209" h="533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2942" y="532"/>
                  </a:lnTo>
                  <a:cubicBezTo>
                    <a:pt x="3089" y="532"/>
                    <a:pt x="3208" y="413"/>
                    <a:pt x="3208" y="266"/>
                  </a:cubicBezTo>
                  <a:cubicBezTo>
                    <a:pt x="3208" y="119"/>
                    <a:pt x="3089" y="0"/>
                    <a:pt x="29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0" name="Google Shape;2140;p59"/>
          <p:cNvGrpSpPr/>
          <p:nvPr/>
        </p:nvGrpSpPr>
        <p:grpSpPr>
          <a:xfrm>
            <a:off x="1124496" y="1211707"/>
            <a:ext cx="76825" cy="76800"/>
            <a:chOff x="3104875" y="1099400"/>
            <a:chExt cx="76825" cy="76800"/>
          </a:xfrm>
        </p:grpSpPr>
        <p:sp>
          <p:nvSpPr>
            <p:cNvPr id="2141" name="Google Shape;2141;p59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59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3" name="Google Shape;2143;p59"/>
          <p:cNvGrpSpPr/>
          <p:nvPr/>
        </p:nvGrpSpPr>
        <p:grpSpPr>
          <a:xfrm>
            <a:off x="8601521" y="1131304"/>
            <a:ext cx="76825" cy="76800"/>
            <a:chOff x="3104875" y="1099400"/>
            <a:chExt cx="76825" cy="76800"/>
          </a:xfrm>
        </p:grpSpPr>
        <p:sp>
          <p:nvSpPr>
            <p:cNvPr id="2144" name="Google Shape;2144;p59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59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6" name="Google Shape;2146;p59"/>
          <p:cNvGrpSpPr/>
          <p:nvPr/>
        </p:nvGrpSpPr>
        <p:grpSpPr>
          <a:xfrm>
            <a:off x="7149100" y="4197150"/>
            <a:ext cx="76825" cy="76800"/>
            <a:chOff x="3104875" y="1099400"/>
            <a:chExt cx="76825" cy="76800"/>
          </a:xfrm>
        </p:grpSpPr>
        <p:sp>
          <p:nvSpPr>
            <p:cNvPr id="2147" name="Google Shape;2147;p59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59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149" name="Google Shape;2149;p59"/>
          <p:cNvPicPr preferRelativeResize="0"/>
          <p:nvPr/>
        </p:nvPicPr>
        <p:blipFill rotWithShape="1">
          <a:blip r:embed="rId3">
            <a:alphaModFix/>
          </a:blip>
          <a:srcRect l="18647" t="7960" r="8852" b="8336"/>
          <a:stretch/>
        </p:blipFill>
        <p:spPr>
          <a:xfrm rot="-1406513">
            <a:off x="3028660" y="3983800"/>
            <a:ext cx="1175233" cy="7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0" name="Google Shape;2150;p59"/>
          <p:cNvPicPr preferRelativeResize="0"/>
          <p:nvPr/>
        </p:nvPicPr>
        <p:blipFill rotWithShape="1">
          <a:blip r:embed="rId4">
            <a:alphaModFix/>
          </a:blip>
          <a:srcRect l="22009" r="18455"/>
          <a:stretch/>
        </p:blipFill>
        <p:spPr>
          <a:xfrm rot="1913061">
            <a:off x="7980973" y="108230"/>
            <a:ext cx="861581" cy="814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1" name="Google Shape;2151;p59"/>
          <p:cNvPicPr preferRelativeResize="0"/>
          <p:nvPr/>
        </p:nvPicPr>
        <p:blipFill rotWithShape="1">
          <a:blip r:embed="rId3">
            <a:alphaModFix/>
          </a:blip>
          <a:srcRect l="18647" t="7960" r="8852" b="8336"/>
          <a:stretch/>
        </p:blipFill>
        <p:spPr>
          <a:xfrm rot="9084173">
            <a:off x="404598" y="313220"/>
            <a:ext cx="1175231" cy="76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7" name="Google Shape;1937;p56"/>
          <p:cNvPicPr preferRelativeResize="0"/>
          <p:nvPr/>
        </p:nvPicPr>
        <p:blipFill rotWithShape="1">
          <a:blip r:embed="rId3">
            <a:alphaModFix/>
          </a:blip>
          <a:srcRect l="25537" t="7152" r="23467" b="5838"/>
          <a:stretch/>
        </p:blipFill>
        <p:spPr>
          <a:xfrm>
            <a:off x="3501887" y="2687300"/>
            <a:ext cx="1920000" cy="1842726"/>
          </a:xfrm>
          <a:prstGeom prst="rect">
            <a:avLst/>
          </a:prstGeom>
          <a:noFill/>
          <a:ln>
            <a:noFill/>
          </a:ln>
        </p:spPr>
      </p:pic>
      <p:sp>
        <p:nvSpPr>
          <p:cNvPr id="1938" name="Google Shape;1938;p56"/>
          <p:cNvSpPr txBox="1">
            <a:spLocks noGrp="1"/>
          </p:cNvSpPr>
          <p:nvPr>
            <p:ph type="title"/>
          </p:nvPr>
        </p:nvSpPr>
        <p:spPr>
          <a:xfrm>
            <a:off x="5026800" y="2001148"/>
            <a:ext cx="3157500" cy="5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 ПРОЕКТЕ</a:t>
            </a:r>
            <a:endParaRPr dirty="0"/>
          </a:p>
        </p:txBody>
      </p:sp>
      <p:sp>
        <p:nvSpPr>
          <p:cNvPr id="1939" name="Google Shape;1939;p56"/>
          <p:cNvSpPr txBox="1">
            <a:spLocks noGrp="1"/>
          </p:cNvSpPr>
          <p:nvPr>
            <p:ph type="subTitle" idx="1"/>
          </p:nvPr>
        </p:nvSpPr>
        <p:spPr>
          <a:xfrm>
            <a:off x="5027025" y="2577134"/>
            <a:ext cx="3157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Видео демо-версии (прототипа), разработанного нашей командой</a:t>
            </a:r>
            <a:endParaRPr dirty="0"/>
          </a:p>
        </p:txBody>
      </p:sp>
      <p:grpSp>
        <p:nvGrpSpPr>
          <p:cNvPr id="1940" name="Google Shape;1940;p56"/>
          <p:cNvGrpSpPr/>
          <p:nvPr/>
        </p:nvGrpSpPr>
        <p:grpSpPr>
          <a:xfrm>
            <a:off x="1045098" y="1228394"/>
            <a:ext cx="3504879" cy="3044204"/>
            <a:chOff x="5132202" y="929275"/>
            <a:chExt cx="3246461" cy="2819752"/>
          </a:xfrm>
        </p:grpSpPr>
        <p:grpSp>
          <p:nvGrpSpPr>
            <p:cNvPr id="1941" name="Google Shape;1941;p56"/>
            <p:cNvGrpSpPr/>
            <p:nvPr/>
          </p:nvGrpSpPr>
          <p:grpSpPr>
            <a:xfrm>
              <a:off x="5132202" y="929275"/>
              <a:ext cx="3246461" cy="2819752"/>
              <a:chOff x="5132202" y="929275"/>
              <a:chExt cx="3246461" cy="2819752"/>
            </a:xfrm>
          </p:grpSpPr>
          <p:sp>
            <p:nvSpPr>
              <p:cNvPr id="1942" name="Google Shape;1942;p56"/>
              <p:cNvSpPr/>
              <p:nvPr/>
            </p:nvSpPr>
            <p:spPr>
              <a:xfrm>
                <a:off x="5132202" y="929275"/>
                <a:ext cx="3246461" cy="2819752"/>
              </a:xfrm>
              <a:custGeom>
                <a:avLst/>
                <a:gdLst/>
                <a:ahLst/>
                <a:cxnLst/>
                <a:rect l="l" t="t" r="r" b="b"/>
                <a:pathLst>
                  <a:path w="168254" h="146139" extrusionOk="0">
                    <a:moveTo>
                      <a:pt x="4437" y="1"/>
                    </a:moveTo>
                    <a:cubicBezTo>
                      <a:pt x="2002" y="1"/>
                      <a:pt x="0" y="1969"/>
                      <a:pt x="0" y="4437"/>
                    </a:cubicBezTo>
                    <a:lnTo>
                      <a:pt x="0" y="141702"/>
                    </a:lnTo>
                    <a:cubicBezTo>
                      <a:pt x="0" y="144137"/>
                      <a:pt x="2002" y="146139"/>
                      <a:pt x="4437" y="146139"/>
                    </a:cubicBezTo>
                    <a:lnTo>
                      <a:pt x="163817" y="146139"/>
                    </a:lnTo>
                    <a:cubicBezTo>
                      <a:pt x="166252" y="146139"/>
                      <a:pt x="168254" y="144137"/>
                      <a:pt x="168254" y="141702"/>
                    </a:cubicBezTo>
                    <a:lnTo>
                      <a:pt x="168254" y="4437"/>
                    </a:lnTo>
                    <a:cubicBezTo>
                      <a:pt x="168254" y="1969"/>
                      <a:pt x="166252" y="1"/>
                      <a:pt x="163817" y="1"/>
                    </a:cubicBezTo>
                    <a:close/>
                  </a:path>
                </a:pathLst>
              </a:custGeom>
              <a:solidFill>
                <a:srgbClr val="733C9B">
                  <a:alpha val="33020"/>
                </a:srgbClr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3" name="Google Shape;1943;p56"/>
              <p:cNvSpPr/>
              <p:nvPr/>
            </p:nvSpPr>
            <p:spPr>
              <a:xfrm>
                <a:off x="5302009" y="1059945"/>
                <a:ext cx="177649" cy="177649"/>
              </a:xfrm>
              <a:custGeom>
                <a:avLst/>
                <a:gdLst/>
                <a:ahLst/>
                <a:cxnLst/>
                <a:rect l="l" t="t" r="r" b="b"/>
                <a:pathLst>
                  <a:path w="9207" h="9207" extrusionOk="0">
                    <a:moveTo>
                      <a:pt x="4603" y="0"/>
                    </a:moveTo>
                    <a:cubicBezTo>
                      <a:pt x="2035" y="0"/>
                      <a:pt x="0" y="2069"/>
                      <a:pt x="0" y="4604"/>
                    </a:cubicBezTo>
                    <a:cubicBezTo>
                      <a:pt x="0" y="7139"/>
                      <a:pt x="2035" y="9207"/>
                      <a:pt x="4603" y="9207"/>
                    </a:cubicBezTo>
                    <a:cubicBezTo>
                      <a:pt x="7139" y="9207"/>
                      <a:pt x="9207" y="7139"/>
                      <a:pt x="9207" y="4604"/>
                    </a:cubicBezTo>
                    <a:cubicBezTo>
                      <a:pt x="9207" y="2069"/>
                      <a:pt x="7139" y="0"/>
                      <a:pt x="46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4" name="Google Shape;1944;p56"/>
              <p:cNvSpPr/>
              <p:nvPr/>
            </p:nvSpPr>
            <p:spPr>
              <a:xfrm>
                <a:off x="5369582" y="1106294"/>
                <a:ext cx="39285" cy="39265"/>
              </a:xfrm>
              <a:custGeom>
                <a:avLst/>
                <a:gdLst/>
                <a:ahLst/>
                <a:cxnLst/>
                <a:rect l="l" t="t" r="r" b="b"/>
                <a:pathLst>
                  <a:path w="2036" h="2035" extrusionOk="0">
                    <a:moveTo>
                      <a:pt x="1035" y="0"/>
                    </a:moveTo>
                    <a:cubicBezTo>
                      <a:pt x="468" y="0"/>
                      <a:pt x="1" y="467"/>
                      <a:pt x="1" y="1034"/>
                    </a:cubicBezTo>
                    <a:cubicBezTo>
                      <a:pt x="1" y="1601"/>
                      <a:pt x="468" y="2035"/>
                      <a:pt x="1035" y="2035"/>
                    </a:cubicBezTo>
                    <a:cubicBezTo>
                      <a:pt x="1602" y="2035"/>
                      <a:pt x="2035" y="1601"/>
                      <a:pt x="2035" y="1034"/>
                    </a:cubicBezTo>
                    <a:cubicBezTo>
                      <a:pt x="2035" y="467"/>
                      <a:pt x="1602" y="0"/>
                      <a:pt x="10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5" name="Google Shape;1945;p56"/>
              <p:cNvSpPr/>
              <p:nvPr/>
            </p:nvSpPr>
            <p:spPr>
              <a:xfrm>
                <a:off x="5356711" y="1148764"/>
                <a:ext cx="68246" cy="39921"/>
              </a:xfrm>
              <a:custGeom>
                <a:avLst/>
                <a:gdLst/>
                <a:ahLst/>
                <a:cxnLst/>
                <a:rect l="l" t="t" r="r" b="b"/>
                <a:pathLst>
                  <a:path w="3537" h="2069" extrusionOk="0">
                    <a:moveTo>
                      <a:pt x="1768" y="1"/>
                    </a:moveTo>
                    <a:cubicBezTo>
                      <a:pt x="768" y="1"/>
                      <a:pt x="0" y="801"/>
                      <a:pt x="0" y="1802"/>
                    </a:cubicBezTo>
                    <a:lnTo>
                      <a:pt x="0" y="2069"/>
                    </a:lnTo>
                    <a:lnTo>
                      <a:pt x="3536" y="2069"/>
                    </a:lnTo>
                    <a:lnTo>
                      <a:pt x="3536" y="1802"/>
                    </a:lnTo>
                    <a:cubicBezTo>
                      <a:pt x="3536" y="801"/>
                      <a:pt x="2736" y="1"/>
                      <a:pt x="17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6" name="Google Shape;1946;p56"/>
              <p:cNvSpPr/>
              <p:nvPr/>
            </p:nvSpPr>
            <p:spPr>
              <a:xfrm>
                <a:off x="5597442" y="1105638"/>
                <a:ext cx="724083" cy="86268"/>
              </a:xfrm>
              <a:custGeom>
                <a:avLst/>
                <a:gdLst/>
                <a:ahLst/>
                <a:cxnLst/>
                <a:rect l="l" t="t" r="r" b="b"/>
                <a:pathLst>
                  <a:path w="37527" h="4471" extrusionOk="0">
                    <a:moveTo>
                      <a:pt x="2235" y="1"/>
                    </a:moveTo>
                    <a:cubicBezTo>
                      <a:pt x="1001" y="1"/>
                      <a:pt x="0" y="1001"/>
                      <a:pt x="0" y="2236"/>
                    </a:cubicBezTo>
                    <a:cubicBezTo>
                      <a:pt x="0" y="3470"/>
                      <a:pt x="1001" y="4471"/>
                      <a:pt x="2235" y="4471"/>
                    </a:cubicBezTo>
                    <a:lnTo>
                      <a:pt x="35292" y="4471"/>
                    </a:lnTo>
                    <a:cubicBezTo>
                      <a:pt x="36526" y="4471"/>
                      <a:pt x="37527" y="3470"/>
                      <a:pt x="37527" y="2236"/>
                    </a:cubicBezTo>
                    <a:cubicBezTo>
                      <a:pt x="37527" y="1001"/>
                      <a:pt x="36526" y="1"/>
                      <a:pt x="3529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7" name="Google Shape;1947;p56"/>
              <p:cNvSpPr/>
              <p:nvPr/>
            </p:nvSpPr>
            <p:spPr>
              <a:xfrm>
                <a:off x="5347466" y="3275383"/>
                <a:ext cx="97845" cy="106219"/>
              </a:xfrm>
              <a:custGeom>
                <a:avLst/>
                <a:gdLst/>
                <a:ahLst/>
                <a:cxnLst/>
                <a:rect l="l" t="t" r="r" b="b"/>
                <a:pathLst>
                  <a:path w="5071" h="5505" extrusionOk="0">
                    <a:moveTo>
                      <a:pt x="2169" y="1"/>
                    </a:moveTo>
                    <a:cubicBezTo>
                      <a:pt x="1969" y="1"/>
                      <a:pt x="1835" y="134"/>
                      <a:pt x="1802" y="334"/>
                    </a:cubicBezTo>
                    <a:cubicBezTo>
                      <a:pt x="1769" y="735"/>
                      <a:pt x="1669" y="1135"/>
                      <a:pt x="1502" y="1535"/>
                    </a:cubicBezTo>
                    <a:cubicBezTo>
                      <a:pt x="1402" y="1735"/>
                      <a:pt x="1202" y="1902"/>
                      <a:pt x="968" y="1902"/>
                    </a:cubicBezTo>
                    <a:lnTo>
                      <a:pt x="568" y="1902"/>
                    </a:lnTo>
                    <a:cubicBezTo>
                      <a:pt x="234" y="1902"/>
                      <a:pt x="1" y="2136"/>
                      <a:pt x="1" y="2436"/>
                    </a:cubicBezTo>
                    <a:lnTo>
                      <a:pt x="1" y="5038"/>
                    </a:lnTo>
                    <a:cubicBezTo>
                      <a:pt x="1" y="5305"/>
                      <a:pt x="201" y="5505"/>
                      <a:pt x="468" y="5505"/>
                    </a:cubicBezTo>
                    <a:lnTo>
                      <a:pt x="3770" y="5505"/>
                    </a:lnTo>
                    <a:cubicBezTo>
                      <a:pt x="3970" y="5505"/>
                      <a:pt x="4170" y="5338"/>
                      <a:pt x="4170" y="5105"/>
                    </a:cubicBezTo>
                    <a:cubicBezTo>
                      <a:pt x="4170" y="4938"/>
                      <a:pt x="4070" y="4804"/>
                      <a:pt x="3903" y="4738"/>
                    </a:cubicBezTo>
                    <a:cubicBezTo>
                      <a:pt x="3903" y="4738"/>
                      <a:pt x="3903" y="4704"/>
                      <a:pt x="3903" y="4704"/>
                    </a:cubicBezTo>
                    <a:lnTo>
                      <a:pt x="4037" y="4704"/>
                    </a:lnTo>
                    <a:cubicBezTo>
                      <a:pt x="4304" y="4704"/>
                      <a:pt x="4504" y="4504"/>
                      <a:pt x="4504" y="4237"/>
                    </a:cubicBezTo>
                    <a:cubicBezTo>
                      <a:pt x="4504" y="4037"/>
                      <a:pt x="4370" y="3870"/>
                      <a:pt x="4204" y="3804"/>
                    </a:cubicBezTo>
                    <a:cubicBezTo>
                      <a:pt x="4204" y="3804"/>
                      <a:pt x="4204" y="3804"/>
                      <a:pt x="4204" y="3770"/>
                    </a:cubicBezTo>
                    <a:lnTo>
                      <a:pt x="4337" y="3770"/>
                    </a:lnTo>
                    <a:cubicBezTo>
                      <a:pt x="4604" y="3770"/>
                      <a:pt x="4804" y="3570"/>
                      <a:pt x="4804" y="3303"/>
                    </a:cubicBezTo>
                    <a:cubicBezTo>
                      <a:pt x="4804" y="3103"/>
                      <a:pt x="4704" y="2936"/>
                      <a:pt x="4504" y="2870"/>
                    </a:cubicBezTo>
                    <a:cubicBezTo>
                      <a:pt x="4504" y="2870"/>
                      <a:pt x="4504" y="2836"/>
                      <a:pt x="4504" y="2836"/>
                    </a:cubicBezTo>
                    <a:lnTo>
                      <a:pt x="4571" y="2836"/>
                    </a:lnTo>
                    <a:cubicBezTo>
                      <a:pt x="4837" y="2836"/>
                      <a:pt x="5071" y="2603"/>
                      <a:pt x="5038" y="2336"/>
                    </a:cubicBezTo>
                    <a:cubicBezTo>
                      <a:pt x="5038" y="2069"/>
                      <a:pt x="4837" y="1902"/>
                      <a:pt x="4571" y="1902"/>
                    </a:cubicBezTo>
                    <a:lnTo>
                      <a:pt x="3136" y="1902"/>
                    </a:lnTo>
                    <a:cubicBezTo>
                      <a:pt x="2969" y="1902"/>
                      <a:pt x="2869" y="1769"/>
                      <a:pt x="2869" y="1602"/>
                    </a:cubicBezTo>
                    <a:lnTo>
                      <a:pt x="2903" y="1302"/>
                    </a:lnTo>
                    <a:cubicBezTo>
                      <a:pt x="2936" y="1002"/>
                      <a:pt x="2969" y="635"/>
                      <a:pt x="2803" y="368"/>
                    </a:cubicBezTo>
                    <a:cubicBezTo>
                      <a:pt x="2669" y="168"/>
                      <a:pt x="2436" y="1"/>
                      <a:pt x="21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8" name="Google Shape;1948;p56"/>
              <p:cNvSpPr/>
              <p:nvPr/>
            </p:nvSpPr>
            <p:spPr>
              <a:xfrm>
                <a:off x="5308856" y="3312083"/>
                <a:ext cx="34770" cy="69520"/>
              </a:xfrm>
              <a:custGeom>
                <a:avLst/>
                <a:gdLst/>
                <a:ahLst/>
                <a:cxnLst/>
                <a:rect l="l" t="t" r="r" b="b"/>
                <a:pathLst>
                  <a:path w="1802" h="3603" extrusionOk="0">
                    <a:moveTo>
                      <a:pt x="401" y="0"/>
                    </a:moveTo>
                    <a:cubicBezTo>
                      <a:pt x="167" y="0"/>
                      <a:pt x="0" y="200"/>
                      <a:pt x="0" y="434"/>
                    </a:cubicBezTo>
                    <a:lnTo>
                      <a:pt x="0" y="3203"/>
                    </a:lnTo>
                    <a:cubicBezTo>
                      <a:pt x="0" y="3436"/>
                      <a:pt x="167" y="3603"/>
                      <a:pt x="401" y="3603"/>
                    </a:cubicBezTo>
                    <a:lnTo>
                      <a:pt x="1401" y="3603"/>
                    </a:lnTo>
                    <a:cubicBezTo>
                      <a:pt x="1635" y="3603"/>
                      <a:pt x="1802" y="3436"/>
                      <a:pt x="1802" y="3203"/>
                    </a:cubicBezTo>
                    <a:lnTo>
                      <a:pt x="1802" y="434"/>
                    </a:lnTo>
                    <a:cubicBezTo>
                      <a:pt x="1802" y="200"/>
                      <a:pt x="1601" y="0"/>
                      <a:pt x="1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9" name="Google Shape;1949;p56"/>
              <p:cNvSpPr/>
              <p:nvPr/>
            </p:nvSpPr>
            <p:spPr>
              <a:xfrm>
                <a:off x="5536061" y="3312083"/>
                <a:ext cx="97845" cy="106219"/>
              </a:xfrm>
              <a:custGeom>
                <a:avLst/>
                <a:gdLst/>
                <a:ahLst/>
                <a:cxnLst/>
                <a:rect l="l" t="t" r="r" b="b"/>
                <a:pathLst>
                  <a:path w="5071" h="5505" extrusionOk="0">
                    <a:moveTo>
                      <a:pt x="1301" y="0"/>
                    </a:moveTo>
                    <a:cubicBezTo>
                      <a:pt x="1068" y="0"/>
                      <a:pt x="901" y="200"/>
                      <a:pt x="901" y="401"/>
                    </a:cubicBezTo>
                    <a:cubicBezTo>
                      <a:pt x="901" y="567"/>
                      <a:pt x="1001" y="734"/>
                      <a:pt x="1134" y="801"/>
                    </a:cubicBezTo>
                    <a:cubicBezTo>
                      <a:pt x="1134" y="801"/>
                      <a:pt x="1168" y="801"/>
                      <a:pt x="1168" y="834"/>
                    </a:cubicBezTo>
                    <a:lnTo>
                      <a:pt x="1001" y="834"/>
                    </a:lnTo>
                    <a:cubicBezTo>
                      <a:pt x="768" y="834"/>
                      <a:pt x="534" y="1034"/>
                      <a:pt x="534" y="1301"/>
                    </a:cubicBezTo>
                    <a:cubicBezTo>
                      <a:pt x="534" y="1501"/>
                      <a:pt x="667" y="1668"/>
                      <a:pt x="834" y="1735"/>
                    </a:cubicBezTo>
                    <a:cubicBezTo>
                      <a:pt x="834" y="1735"/>
                      <a:pt x="834" y="1768"/>
                      <a:pt x="834" y="1768"/>
                    </a:cubicBezTo>
                    <a:lnTo>
                      <a:pt x="701" y="1768"/>
                    </a:lnTo>
                    <a:cubicBezTo>
                      <a:pt x="434" y="1768"/>
                      <a:pt x="234" y="1968"/>
                      <a:pt x="234" y="2235"/>
                    </a:cubicBezTo>
                    <a:cubicBezTo>
                      <a:pt x="234" y="2435"/>
                      <a:pt x="367" y="2602"/>
                      <a:pt x="534" y="2669"/>
                    </a:cubicBezTo>
                    <a:cubicBezTo>
                      <a:pt x="534" y="2702"/>
                      <a:pt x="534" y="2702"/>
                      <a:pt x="534" y="2702"/>
                    </a:cubicBezTo>
                    <a:lnTo>
                      <a:pt x="467" y="2702"/>
                    </a:lnTo>
                    <a:cubicBezTo>
                      <a:pt x="200" y="2702"/>
                      <a:pt x="0" y="2936"/>
                      <a:pt x="0" y="3203"/>
                    </a:cubicBezTo>
                    <a:cubicBezTo>
                      <a:pt x="0" y="3436"/>
                      <a:pt x="234" y="3636"/>
                      <a:pt x="467" y="3636"/>
                    </a:cubicBezTo>
                    <a:lnTo>
                      <a:pt x="1935" y="3636"/>
                    </a:lnTo>
                    <a:cubicBezTo>
                      <a:pt x="2068" y="3636"/>
                      <a:pt x="2202" y="3770"/>
                      <a:pt x="2169" y="3903"/>
                    </a:cubicBezTo>
                    <a:lnTo>
                      <a:pt x="2135" y="4237"/>
                    </a:lnTo>
                    <a:cubicBezTo>
                      <a:pt x="2102" y="4503"/>
                      <a:pt x="2068" y="4870"/>
                      <a:pt x="2235" y="5137"/>
                    </a:cubicBezTo>
                    <a:cubicBezTo>
                      <a:pt x="2369" y="5371"/>
                      <a:pt x="2636" y="5504"/>
                      <a:pt x="2902" y="5504"/>
                    </a:cubicBezTo>
                    <a:cubicBezTo>
                      <a:pt x="3069" y="5504"/>
                      <a:pt x="3236" y="5371"/>
                      <a:pt x="3236" y="5204"/>
                    </a:cubicBezTo>
                    <a:cubicBezTo>
                      <a:pt x="3269" y="4770"/>
                      <a:pt x="3369" y="4370"/>
                      <a:pt x="3536" y="4003"/>
                    </a:cubicBezTo>
                    <a:cubicBezTo>
                      <a:pt x="3636" y="3770"/>
                      <a:pt x="3870" y="3636"/>
                      <a:pt x="4103" y="3636"/>
                    </a:cubicBezTo>
                    <a:lnTo>
                      <a:pt x="4504" y="3636"/>
                    </a:lnTo>
                    <a:cubicBezTo>
                      <a:pt x="4804" y="3636"/>
                      <a:pt x="5071" y="3369"/>
                      <a:pt x="5071" y="3069"/>
                    </a:cubicBezTo>
                    <a:lnTo>
                      <a:pt x="5071" y="467"/>
                    </a:lnTo>
                    <a:cubicBezTo>
                      <a:pt x="5071" y="200"/>
                      <a:pt x="4837" y="0"/>
                      <a:pt x="46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0" name="Google Shape;1950;p56"/>
              <p:cNvSpPr/>
              <p:nvPr/>
            </p:nvSpPr>
            <p:spPr>
              <a:xfrm>
                <a:off x="5637111" y="3312083"/>
                <a:ext cx="35426" cy="69520"/>
              </a:xfrm>
              <a:custGeom>
                <a:avLst/>
                <a:gdLst/>
                <a:ahLst/>
                <a:cxnLst/>
                <a:rect l="l" t="t" r="r" b="b"/>
                <a:pathLst>
                  <a:path w="1836" h="3603" extrusionOk="0">
                    <a:moveTo>
                      <a:pt x="434" y="0"/>
                    </a:moveTo>
                    <a:cubicBezTo>
                      <a:pt x="201" y="0"/>
                      <a:pt x="0" y="200"/>
                      <a:pt x="0" y="434"/>
                    </a:cubicBezTo>
                    <a:lnTo>
                      <a:pt x="0" y="3203"/>
                    </a:lnTo>
                    <a:cubicBezTo>
                      <a:pt x="0" y="3436"/>
                      <a:pt x="201" y="3603"/>
                      <a:pt x="434" y="3603"/>
                    </a:cubicBezTo>
                    <a:lnTo>
                      <a:pt x="1401" y="3603"/>
                    </a:lnTo>
                    <a:cubicBezTo>
                      <a:pt x="1635" y="3603"/>
                      <a:pt x="1835" y="3436"/>
                      <a:pt x="1835" y="3203"/>
                    </a:cubicBezTo>
                    <a:lnTo>
                      <a:pt x="1835" y="434"/>
                    </a:lnTo>
                    <a:cubicBezTo>
                      <a:pt x="1835" y="200"/>
                      <a:pt x="1635" y="0"/>
                      <a:pt x="1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1" name="Google Shape;1951;p56"/>
              <p:cNvSpPr/>
              <p:nvPr/>
            </p:nvSpPr>
            <p:spPr>
              <a:xfrm>
                <a:off x="5768417" y="3306410"/>
                <a:ext cx="127443" cy="75193"/>
              </a:xfrm>
              <a:custGeom>
                <a:avLst/>
                <a:gdLst/>
                <a:ahLst/>
                <a:cxnLst/>
                <a:rect l="l" t="t" r="r" b="b"/>
                <a:pathLst>
                  <a:path w="6605" h="3897" extrusionOk="0">
                    <a:moveTo>
                      <a:pt x="3697" y="0"/>
                    </a:moveTo>
                    <a:cubicBezTo>
                      <a:pt x="3490" y="0"/>
                      <a:pt x="3303" y="169"/>
                      <a:pt x="3303" y="394"/>
                    </a:cubicBezTo>
                    <a:lnTo>
                      <a:pt x="3303" y="1128"/>
                    </a:lnTo>
                    <a:cubicBezTo>
                      <a:pt x="2035" y="1195"/>
                      <a:pt x="0" y="1662"/>
                      <a:pt x="0" y="3897"/>
                    </a:cubicBezTo>
                    <a:cubicBezTo>
                      <a:pt x="0" y="3897"/>
                      <a:pt x="801" y="2796"/>
                      <a:pt x="3303" y="2563"/>
                    </a:cubicBezTo>
                    <a:lnTo>
                      <a:pt x="3303" y="3230"/>
                    </a:lnTo>
                    <a:cubicBezTo>
                      <a:pt x="3303" y="3458"/>
                      <a:pt x="3496" y="3610"/>
                      <a:pt x="3707" y="3610"/>
                    </a:cubicBezTo>
                    <a:cubicBezTo>
                      <a:pt x="3772" y="3610"/>
                      <a:pt x="3840" y="3595"/>
                      <a:pt x="3903" y="3563"/>
                    </a:cubicBezTo>
                    <a:lnTo>
                      <a:pt x="6338" y="2162"/>
                    </a:lnTo>
                    <a:cubicBezTo>
                      <a:pt x="6605" y="1995"/>
                      <a:pt x="6605" y="1629"/>
                      <a:pt x="6338" y="1462"/>
                    </a:cubicBezTo>
                    <a:lnTo>
                      <a:pt x="3903" y="61"/>
                    </a:lnTo>
                    <a:cubicBezTo>
                      <a:pt x="3836" y="19"/>
                      <a:pt x="3765" y="0"/>
                      <a:pt x="36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2" name="Google Shape;1952;p56"/>
              <p:cNvSpPr/>
              <p:nvPr/>
            </p:nvSpPr>
            <p:spPr>
              <a:xfrm>
                <a:off x="6005926" y="3312083"/>
                <a:ext cx="105563" cy="8374"/>
              </a:xfrm>
              <a:custGeom>
                <a:avLst/>
                <a:gdLst/>
                <a:ahLst/>
                <a:cxnLst/>
                <a:rect l="l" t="t" r="r" b="b"/>
                <a:pathLst>
                  <a:path w="5471" h="434" extrusionOk="0">
                    <a:moveTo>
                      <a:pt x="0" y="0"/>
                    </a:moveTo>
                    <a:lnTo>
                      <a:pt x="0" y="434"/>
                    </a:lnTo>
                    <a:lnTo>
                      <a:pt x="5471" y="434"/>
                    </a:lnTo>
                    <a:lnTo>
                      <a:pt x="547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3" name="Google Shape;1953;p56"/>
              <p:cNvSpPr/>
              <p:nvPr/>
            </p:nvSpPr>
            <p:spPr>
              <a:xfrm>
                <a:off x="6005926" y="3324953"/>
                <a:ext cx="105563" cy="7737"/>
              </a:xfrm>
              <a:custGeom>
                <a:avLst/>
                <a:gdLst/>
                <a:ahLst/>
                <a:cxnLst/>
                <a:rect l="l" t="t" r="r" b="b"/>
                <a:pathLst>
                  <a:path w="5471" h="401" extrusionOk="0">
                    <a:moveTo>
                      <a:pt x="0" y="0"/>
                    </a:moveTo>
                    <a:lnTo>
                      <a:pt x="0" y="401"/>
                    </a:lnTo>
                    <a:lnTo>
                      <a:pt x="5471" y="401"/>
                    </a:lnTo>
                    <a:lnTo>
                      <a:pt x="547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4" name="Google Shape;1954;p56"/>
              <p:cNvSpPr/>
              <p:nvPr/>
            </p:nvSpPr>
            <p:spPr>
              <a:xfrm>
                <a:off x="6005926" y="3337187"/>
                <a:ext cx="32840" cy="8374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434" extrusionOk="0">
                    <a:moveTo>
                      <a:pt x="0" y="0"/>
                    </a:moveTo>
                    <a:lnTo>
                      <a:pt x="0" y="434"/>
                    </a:lnTo>
                    <a:lnTo>
                      <a:pt x="1701" y="434"/>
                    </a:lnTo>
                    <a:lnTo>
                      <a:pt x="170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5" name="Google Shape;1955;p56"/>
              <p:cNvSpPr/>
              <p:nvPr/>
            </p:nvSpPr>
            <p:spPr>
              <a:xfrm>
                <a:off x="6005926" y="3349401"/>
                <a:ext cx="32840" cy="8393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435" extrusionOk="0">
                    <a:moveTo>
                      <a:pt x="0" y="1"/>
                    </a:moveTo>
                    <a:lnTo>
                      <a:pt x="0" y="435"/>
                    </a:lnTo>
                    <a:lnTo>
                      <a:pt x="1701" y="435"/>
                    </a:lnTo>
                    <a:lnTo>
                      <a:pt x="17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6" name="Google Shape;1956;p56"/>
              <p:cNvSpPr/>
              <p:nvPr/>
            </p:nvSpPr>
            <p:spPr>
              <a:xfrm>
                <a:off x="6005926" y="3362291"/>
                <a:ext cx="32840" cy="7737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401" extrusionOk="0">
                    <a:moveTo>
                      <a:pt x="0" y="0"/>
                    </a:moveTo>
                    <a:lnTo>
                      <a:pt x="0" y="400"/>
                    </a:lnTo>
                    <a:lnTo>
                      <a:pt x="1701" y="400"/>
                    </a:lnTo>
                    <a:lnTo>
                      <a:pt x="170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7" name="Google Shape;1957;p56"/>
              <p:cNvSpPr/>
              <p:nvPr/>
            </p:nvSpPr>
            <p:spPr>
              <a:xfrm>
                <a:off x="6005926" y="3374505"/>
                <a:ext cx="32840" cy="8393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435" extrusionOk="0">
                    <a:moveTo>
                      <a:pt x="0" y="1"/>
                    </a:moveTo>
                    <a:lnTo>
                      <a:pt x="0" y="435"/>
                    </a:lnTo>
                    <a:lnTo>
                      <a:pt x="1701" y="435"/>
                    </a:lnTo>
                    <a:lnTo>
                      <a:pt x="17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8" name="Google Shape;1958;p56"/>
              <p:cNvSpPr/>
              <p:nvPr/>
            </p:nvSpPr>
            <p:spPr>
              <a:xfrm>
                <a:off x="6058043" y="3337187"/>
                <a:ext cx="44436" cy="44417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2" extrusionOk="0">
                    <a:moveTo>
                      <a:pt x="1002" y="0"/>
                    </a:moveTo>
                    <a:cubicBezTo>
                      <a:pt x="868" y="0"/>
                      <a:pt x="768" y="100"/>
                      <a:pt x="768" y="234"/>
                    </a:cubicBezTo>
                    <a:lnTo>
                      <a:pt x="768" y="534"/>
                    </a:lnTo>
                    <a:cubicBezTo>
                      <a:pt x="768" y="667"/>
                      <a:pt x="668" y="767"/>
                      <a:pt x="535" y="767"/>
                    </a:cubicBezTo>
                    <a:lnTo>
                      <a:pt x="234" y="767"/>
                    </a:lnTo>
                    <a:cubicBezTo>
                      <a:pt x="101" y="767"/>
                      <a:pt x="1" y="867"/>
                      <a:pt x="1" y="1001"/>
                    </a:cubicBezTo>
                    <a:lnTo>
                      <a:pt x="1" y="1301"/>
                    </a:lnTo>
                    <a:cubicBezTo>
                      <a:pt x="1" y="1435"/>
                      <a:pt x="101" y="1535"/>
                      <a:pt x="234" y="1535"/>
                    </a:cubicBezTo>
                    <a:lnTo>
                      <a:pt x="535" y="1535"/>
                    </a:lnTo>
                    <a:cubicBezTo>
                      <a:pt x="668" y="1535"/>
                      <a:pt x="768" y="1668"/>
                      <a:pt x="768" y="1801"/>
                    </a:cubicBezTo>
                    <a:lnTo>
                      <a:pt x="768" y="2068"/>
                    </a:lnTo>
                    <a:cubicBezTo>
                      <a:pt x="768" y="2202"/>
                      <a:pt x="868" y="2302"/>
                      <a:pt x="1002" y="2302"/>
                    </a:cubicBezTo>
                    <a:lnTo>
                      <a:pt x="1302" y="2302"/>
                    </a:lnTo>
                    <a:cubicBezTo>
                      <a:pt x="1435" y="2302"/>
                      <a:pt x="1535" y="2202"/>
                      <a:pt x="1535" y="2068"/>
                    </a:cubicBezTo>
                    <a:lnTo>
                      <a:pt x="1535" y="1801"/>
                    </a:lnTo>
                    <a:cubicBezTo>
                      <a:pt x="1535" y="1668"/>
                      <a:pt x="1635" y="1535"/>
                      <a:pt x="1802" y="1535"/>
                    </a:cubicBezTo>
                    <a:lnTo>
                      <a:pt x="2069" y="1535"/>
                    </a:lnTo>
                    <a:cubicBezTo>
                      <a:pt x="2203" y="1535"/>
                      <a:pt x="2303" y="1435"/>
                      <a:pt x="2303" y="1301"/>
                    </a:cubicBezTo>
                    <a:lnTo>
                      <a:pt x="2303" y="1001"/>
                    </a:lnTo>
                    <a:cubicBezTo>
                      <a:pt x="2303" y="867"/>
                      <a:pt x="2203" y="767"/>
                      <a:pt x="2069" y="767"/>
                    </a:cubicBezTo>
                    <a:lnTo>
                      <a:pt x="1802" y="767"/>
                    </a:lnTo>
                    <a:cubicBezTo>
                      <a:pt x="1669" y="767"/>
                      <a:pt x="1535" y="667"/>
                      <a:pt x="1535" y="534"/>
                    </a:cubicBezTo>
                    <a:lnTo>
                      <a:pt x="1535" y="234"/>
                    </a:lnTo>
                    <a:cubicBezTo>
                      <a:pt x="1535" y="100"/>
                      <a:pt x="1435" y="0"/>
                      <a:pt x="1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9" name="Google Shape;1959;p56"/>
              <p:cNvSpPr/>
              <p:nvPr/>
            </p:nvSpPr>
            <p:spPr>
              <a:xfrm>
                <a:off x="6244708" y="3339753"/>
                <a:ext cx="16111" cy="16111"/>
              </a:xfrm>
              <a:custGeom>
                <a:avLst/>
                <a:gdLst/>
                <a:ahLst/>
                <a:cxnLst/>
                <a:rect l="l" t="t" r="r" b="b"/>
                <a:pathLst>
                  <a:path w="835" h="835" extrusionOk="0">
                    <a:moveTo>
                      <a:pt x="434" y="1"/>
                    </a:moveTo>
                    <a:cubicBezTo>
                      <a:pt x="201" y="1"/>
                      <a:pt x="1" y="167"/>
                      <a:pt x="1" y="401"/>
                    </a:cubicBezTo>
                    <a:cubicBezTo>
                      <a:pt x="1" y="634"/>
                      <a:pt x="201" y="835"/>
                      <a:pt x="434" y="835"/>
                    </a:cubicBezTo>
                    <a:cubicBezTo>
                      <a:pt x="634" y="835"/>
                      <a:pt x="834" y="634"/>
                      <a:pt x="834" y="401"/>
                    </a:cubicBezTo>
                    <a:cubicBezTo>
                      <a:pt x="834" y="167"/>
                      <a:pt x="634" y="1"/>
                      <a:pt x="4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0" name="Google Shape;1960;p56"/>
              <p:cNvSpPr/>
              <p:nvPr/>
            </p:nvSpPr>
            <p:spPr>
              <a:xfrm>
                <a:off x="6278186" y="3339753"/>
                <a:ext cx="16111" cy="16111"/>
              </a:xfrm>
              <a:custGeom>
                <a:avLst/>
                <a:gdLst/>
                <a:ahLst/>
                <a:cxnLst/>
                <a:rect l="l" t="t" r="r" b="b"/>
                <a:pathLst>
                  <a:path w="835" h="835" extrusionOk="0">
                    <a:moveTo>
                      <a:pt x="400" y="1"/>
                    </a:moveTo>
                    <a:cubicBezTo>
                      <a:pt x="167" y="1"/>
                      <a:pt x="0" y="167"/>
                      <a:pt x="0" y="401"/>
                    </a:cubicBezTo>
                    <a:cubicBezTo>
                      <a:pt x="0" y="634"/>
                      <a:pt x="167" y="835"/>
                      <a:pt x="400" y="835"/>
                    </a:cubicBezTo>
                    <a:cubicBezTo>
                      <a:pt x="634" y="835"/>
                      <a:pt x="834" y="634"/>
                      <a:pt x="834" y="401"/>
                    </a:cubicBezTo>
                    <a:cubicBezTo>
                      <a:pt x="834" y="167"/>
                      <a:pt x="634" y="1"/>
                      <a:pt x="4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1" name="Google Shape;1961;p56"/>
              <p:cNvSpPr/>
              <p:nvPr/>
            </p:nvSpPr>
            <p:spPr>
              <a:xfrm>
                <a:off x="6311007" y="3339753"/>
                <a:ext cx="16111" cy="16111"/>
              </a:xfrm>
              <a:custGeom>
                <a:avLst/>
                <a:gdLst/>
                <a:ahLst/>
                <a:cxnLst/>
                <a:rect l="l" t="t" r="r" b="b"/>
                <a:pathLst>
                  <a:path w="835" h="835" extrusionOk="0">
                    <a:moveTo>
                      <a:pt x="434" y="1"/>
                    </a:moveTo>
                    <a:cubicBezTo>
                      <a:pt x="200" y="1"/>
                      <a:pt x="0" y="167"/>
                      <a:pt x="0" y="401"/>
                    </a:cubicBezTo>
                    <a:cubicBezTo>
                      <a:pt x="0" y="634"/>
                      <a:pt x="200" y="835"/>
                      <a:pt x="434" y="835"/>
                    </a:cubicBezTo>
                    <a:cubicBezTo>
                      <a:pt x="667" y="835"/>
                      <a:pt x="834" y="634"/>
                      <a:pt x="834" y="401"/>
                    </a:cubicBezTo>
                    <a:cubicBezTo>
                      <a:pt x="834" y="167"/>
                      <a:pt x="667" y="1"/>
                      <a:pt x="4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2" name="Google Shape;1962;p56"/>
              <p:cNvSpPr/>
              <p:nvPr/>
            </p:nvSpPr>
            <p:spPr>
              <a:xfrm>
                <a:off x="5244615" y="3603661"/>
                <a:ext cx="3004463" cy="17385"/>
              </a:xfrm>
              <a:custGeom>
                <a:avLst/>
                <a:gdLst/>
                <a:ahLst/>
                <a:cxnLst/>
                <a:rect l="l" t="t" r="r" b="b"/>
                <a:pathLst>
                  <a:path w="155712" h="901" extrusionOk="0">
                    <a:moveTo>
                      <a:pt x="434" y="0"/>
                    </a:moveTo>
                    <a:cubicBezTo>
                      <a:pt x="200" y="0"/>
                      <a:pt x="0" y="200"/>
                      <a:pt x="0" y="467"/>
                    </a:cubicBezTo>
                    <a:cubicBezTo>
                      <a:pt x="0" y="701"/>
                      <a:pt x="200" y="901"/>
                      <a:pt x="434" y="901"/>
                    </a:cubicBezTo>
                    <a:lnTo>
                      <a:pt x="155278" y="901"/>
                    </a:lnTo>
                    <a:cubicBezTo>
                      <a:pt x="155511" y="901"/>
                      <a:pt x="155711" y="701"/>
                      <a:pt x="155711" y="467"/>
                    </a:cubicBezTo>
                    <a:cubicBezTo>
                      <a:pt x="155711" y="200"/>
                      <a:pt x="155511" y="0"/>
                      <a:pt x="155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63" name="Google Shape;1963;p56"/>
            <p:cNvSpPr/>
            <p:nvPr/>
          </p:nvSpPr>
          <p:spPr>
            <a:xfrm>
              <a:off x="5253201" y="1253712"/>
              <a:ext cx="3004463" cy="1972762"/>
            </a:xfrm>
            <a:custGeom>
              <a:avLst/>
              <a:gdLst/>
              <a:ahLst/>
              <a:cxnLst/>
              <a:rect l="l" t="t" r="r" b="b"/>
              <a:pathLst>
                <a:path w="155712" h="93968" extrusionOk="0">
                  <a:moveTo>
                    <a:pt x="0" y="0"/>
                  </a:moveTo>
                  <a:lnTo>
                    <a:pt x="0" y="93968"/>
                  </a:lnTo>
                  <a:lnTo>
                    <a:pt x="155711" y="93968"/>
                  </a:lnTo>
                  <a:lnTo>
                    <a:pt x="155711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965" name="Google Shape;1965;p56"/>
          <p:cNvPicPr preferRelativeResize="0"/>
          <p:nvPr/>
        </p:nvPicPr>
        <p:blipFill rotWithShape="1">
          <a:blip r:embed="rId5">
            <a:alphaModFix/>
          </a:blip>
          <a:srcRect l="22009" r="18455"/>
          <a:stretch/>
        </p:blipFill>
        <p:spPr>
          <a:xfrm rot="1203246">
            <a:off x="3648756" y="468946"/>
            <a:ext cx="1115441" cy="1053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6" name="Google Shape;1966;p56"/>
          <p:cNvPicPr preferRelativeResize="0"/>
          <p:nvPr/>
        </p:nvPicPr>
        <p:blipFill rotWithShape="1">
          <a:blip r:embed="rId6">
            <a:alphaModFix/>
          </a:blip>
          <a:srcRect l="18647" t="7960" r="8852" b="8336"/>
          <a:stretch/>
        </p:blipFill>
        <p:spPr>
          <a:xfrm rot="-1406513">
            <a:off x="4653285" y="4081637"/>
            <a:ext cx="1175233" cy="76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7" name="Google Shape;1967;p56"/>
          <p:cNvGrpSpPr/>
          <p:nvPr/>
        </p:nvGrpSpPr>
        <p:grpSpPr>
          <a:xfrm>
            <a:off x="864100" y="4424850"/>
            <a:ext cx="76825" cy="76800"/>
            <a:chOff x="3104875" y="1099400"/>
            <a:chExt cx="76825" cy="76800"/>
          </a:xfrm>
        </p:grpSpPr>
        <p:sp>
          <p:nvSpPr>
            <p:cNvPr id="1968" name="Google Shape;1968;p5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5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0" name="Google Shape;1970;p56"/>
          <p:cNvGrpSpPr/>
          <p:nvPr/>
        </p:nvGrpSpPr>
        <p:grpSpPr>
          <a:xfrm>
            <a:off x="5083775" y="1295550"/>
            <a:ext cx="76825" cy="76800"/>
            <a:chOff x="3104875" y="1099400"/>
            <a:chExt cx="76825" cy="76800"/>
          </a:xfrm>
        </p:grpSpPr>
        <p:sp>
          <p:nvSpPr>
            <p:cNvPr id="1971" name="Google Shape;1971;p5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5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3" name="Google Shape;1973;p56"/>
          <p:cNvGrpSpPr/>
          <p:nvPr/>
        </p:nvGrpSpPr>
        <p:grpSpPr>
          <a:xfrm>
            <a:off x="6158550" y="3879375"/>
            <a:ext cx="76825" cy="76800"/>
            <a:chOff x="3104875" y="1099400"/>
            <a:chExt cx="76825" cy="76800"/>
          </a:xfrm>
        </p:grpSpPr>
        <p:sp>
          <p:nvSpPr>
            <p:cNvPr id="1974" name="Google Shape;1974;p5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5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73FFA3-D484-46E6-AF17-B4579BF0C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B6AB8AF-0DB4-44F4-9BED-306965A8A0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demo">
            <a:hlinkClick r:id="" action="ppaction://media"/>
            <a:extLst>
              <a:ext uri="{FF2B5EF4-FFF2-40B4-BE49-F238E27FC236}">
                <a16:creationId xmlns:a16="http://schemas.microsoft.com/office/drawing/2014/main" id="{BF2E0038-3046-4631-B112-6BEF83E4C1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9095" y="79651"/>
            <a:ext cx="8385810" cy="4984198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72672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4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52"/>
          <p:cNvSpPr txBox="1">
            <a:spLocks noGrp="1"/>
          </p:cNvSpPr>
          <p:nvPr>
            <p:ph type="title"/>
          </p:nvPr>
        </p:nvSpPr>
        <p:spPr>
          <a:xfrm>
            <a:off x="713250" y="393728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400" dirty="0"/>
              <a:t>РЕЗУЛЬТАТЫ ПОЛЬЗОВАТЕЛЬСКОГО ТЕСТИРОВАНИЯ</a:t>
            </a:r>
          </a:p>
        </p:txBody>
      </p:sp>
      <p:grpSp>
        <p:nvGrpSpPr>
          <p:cNvPr id="1839" name="Google Shape;1839;p52"/>
          <p:cNvGrpSpPr/>
          <p:nvPr/>
        </p:nvGrpSpPr>
        <p:grpSpPr>
          <a:xfrm>
            <a:off x="8641507" y="1164472"/>
            <a:ext cx="76825" cy="76800"/>
            <a:chOff x="3104875" y="1099400"/>
            <a:chExt cx="76825" cy="76800"/>
          </a:xfrm>
        </p:grpSpPr>
        <p:sp>
          <p:nvSpPr>
            <p:cNvPr id="1840" name="Google Shape;1840;p5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5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2" name="Google Shape;1842;p52"/>
          <p:cNvGrpSpPr/>
          <p:nvPr/>
        </p:nvGrpSpPr>
        <p:grpSpPr>
          <a:xfrm>
            <a:off x="1031315" y="1722286"/>
            <a:ext cx="76825" cy="76800"/>
            <a:chOff x="3104875" y="1099400"/>
            <a:chExt cx="76825" cy="76800"/>
          </a:xfrm>
        </p:grpSpPr>
        <p:sp>
          <p:nvSpPr>
            <p:cNvPr id="1843" name="Google Shape;1843;p5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5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45" name="Google Shape;1845;p52"/>
          <p:cNvSpPr txBox="1">
            <a:spLocks noGrp="1"/>
          </p:cNvSpPr>
          <p:nvPr>
            <p:ph type="title" idx="4294967295"/>
          </p:nvPr>
        </p:nvSpPr>
        <p:spPr>
          <a:xfrm>
            <a:off x="1856439" y="3931224"/>
            <a:ext cx="26334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4,7 из 5</a:t>
            </a:r>
            <a:endParaRPr sz="2400" dirty="0"/>
          </a:p>
        </p:txBody>
      </p:sp>
      <p:sp>
        <p:nvSpPr>
          <p:cNvPr id="1846" name="Google Shape;1846;p52"/>
          <p:cNvSpPr txBox="1">
            <a:spLocks noGrp="1"/>
          </p:cNvSpPr>
          <p:nvPr>
            <p:ph type="subTitle" idx="4294967295"/>
          </p:nvPr>
        </p:nvSpPr>
        <p:spPr>
          <a:xfrm>
            <a:off x="2274465" y="4243405"/>
            <a:ext cx="1856515" cy="3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Средняя оценка демо-версии</a:t>
            </a:r>
            <a:endParaRPr sz="1200" dirty="0"/>
          </a:p>
        </p:txBody>
      </p:sp>
      <p:sp>
        <p:nvSpPr>
          <p:cNvPr id="1847" name="Google Shape;1847;p52"/>
          <p:cNvSpPr txBox="1">
            <a:spLocks noGrp="1"/>
          </p:cNvSpPr>
          <p:nvPr>
            <p:ph type="title" idx="4294967295"/>
          </p:nvPr>
        </p:nvSpPr>
        <p:spPr>
          <a:xfrm>
            <a:off x="1882621" y="2147435"/>
            <a:ext cx="26334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3 группы студентов</a:t>
            </a:r>
            <a:endParaRPr sz="2400" dirty="0"/>
          </a:p>
        </p:txBody>
      </p:sp>
      <p:sp>
        <p:nvSpPr>
          <p:cNvPr id="1848" name="Google Shape;1848;p52"/>
          <p:cNvSpPr txBox="1">
            <a:spLocks noGrp="1"/>
          </p:cNvSpPr>
          <p:nvPr>
            <p:ph type="subTitle" idx="4294967295"/>
          </p:nvPr>
        </p:nvSpPr>
        <p:spPr>
          <a:xfrm>
            <a:off x="1938389" y="2648842"/>
            <a:ext cx="2521865" cy="3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Ответили на вопросы </a:t>
            </a:r>
            <a:r>
              <a:rPr lang="ru-RU" sz="1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анкеты</a:t>
            </a: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1849" name="Google Shape;1849;p52"/>
          <p:cNvSpPr/>
          <p:nvPr/>
        </p:nvSpPr>
        <p:spPr>
          <a:xfrm rot="5400000">
            <a:off x="2865189" y="3372378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39530"/>
            </a:schemeClr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0" name="Google Shape;1850;p52"/>
          <p:cNvSpPr/>
          <p:nvPr/>
        </p:nvSpPr>
        <p:spPr>
          <a:xfrm rot="5400000">
            <a:off x="2865189" y="1425797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51" name="Google Shape;1851;p52"/>
          <p:cNvGrpSpPr/>
          <p:nvPr/>
        </p:nvGrpSpPr>
        <p:grpSpPr>
          <a:xfrm>
            <a:off x="3004883" y="3471854"/>
            <a:ext cx="336512" cy="335048"/>
            <a:chOff x="3996113" y="4291176"/>
            <a:chExt cx="336512" cy="335048"/>
          </a:xfrm>
        </p:grpSpPr>
        <p:sp>
          <p:nvSpPr>
            <p:cNvPr id="1852" name="Google Shape;1852;p52"/>
            <p:cNvSpPr/>
            <p:nvPr/>
          </p:nvSpPr>
          <p:spPr>
            <a:xfrm>
              <a:off x="4082143" y="4323386"/>
              <a:ext cx="111810" cy="219833"/>
            </a:xfrm>
            <a:custGeom>
              <a:avLst/>
              <a:gdLst/>
              <a:ahLst/>
              <a:cxnLst/>
              <a:rect l="l" t="t" r="r" b="b"/>
              <a:pathLst>
                <a:path w="3513" h="6907" extrusionOk="0">
                  <a:moveTo>
                    <a:pt x="1751" y="322"/>
                  </a:moveTo>
                  <a:cubicBezTo>
                    <a:pt x="1846" y="322"/>
                    <a:pt x="1929" y="394"/>
                    <a:pt x="1929" y="501"/>
                  </a:cubicBezTo>
                  <a:lnTo>
                    <a:pt x="1929" y="942"/>
                  </a:lnTo>
                  <a:cubicBezTo>
                    <a:pt x="1929" y="1037"/>
                    <a:pt x="2001" y="1096"/>
                    <a:pt x="2084" y="1096"/>
                  </a:cubicBezTo>
                  <a:cubicBezTo>
                    <a:pt x="2691" y="1108"/>
                    <a:pt x="3179" y="1596"/>
                    <a:pt x="3179" y="2204"/>
                  </a:cubicBezTo>
                  <a:lnTo>
                    <a:pt x="3179" y="2525"/>
                  </a:lnTo>
                  <a:cubicBezTo>
                    <a:pt x="3179" y="2608"/>
                    <a:pt x="3108" y="2704"/>
                    <a:pt x="3001" y="2704"/>
                  </a:cubicBezTo>
                  <a:cubicBezTo>
                    <a:pt x="2917" y="2704"/>
                    <a:pt x="2822" y="2620"/>
                    <a:pt x="2822" y="2525"/>
                  </a:cubicBezTo>
                  <a:lnTo>
                    <a:pt x="2822" y="2204"/>
                  </a:lnTo>
                  <a:cubicBezTo>
                    <a:pt x="2834" y="1787"/>
                    <a:pt x="2501" y="1454"/>
                    <a:pt x="2060" y="1454"/>
                  </a:cubicBezTo>
                  <a:lnTo>
                    <a:pt x="1608" y="1454"/>
                  </a:lnTo>
                  <a:cubicBezTo>
                    <a:pt x="1096" y="1454"/>
                    <a:pt x="679" y="1870"/>
                    <a:pt x="679" y="2370"/>
                  </a:cubicBezTo>
                  <a:cubicBezTo>
                    <a:pt x="679" y="2882"/>
                    <a:pt x="1096" y="3299"/>
                    <a:pt x="1608" y="3299"/>
                  </a:cubicBezTo>
                  <a:lnTo>
                    <a:pt x="1917" y="3299"/>
                  </a:lnTo>
                  <a:cubicBezTo>
                    <a:pt x="2620" y="3299"/>
                    <a:pt x="3191" y="3859"/>
                    <a:pt x="3191" y="4573"/>
                  </a:cubicBezTo>
                  <a:cubicBezTo>
                    <a:pt x="3191" y="5216"/>
                    <a:pt x="2715" y="5764"/>
                    <a:pt x="2084" y="5835"/>
                  </a:cubicBezTo>
                  <a:cubicBezTo>
                    <a:pt x="2001" y="5859"/>
                    <a:pt x="1941" y="5918"/>
                    <a:pt x="1941" y="5990"/>
                  </a:cubicBezTo>
                  <a:lnTo>
                    <a:pt x="1941" y="6454"/>
                  </a:lnTo>
                  <a:cubicBezTo>
                    <a:pt x="1941" y="6538"/>
                    <a:pt x="1870" y="6633"/>
                    <a:pt x="1762" y="6633"/>
                  </a:cubicBezTo>
                  <a:cubicBezTo>
                    <a:pt x="1667" y="6633"/>
                    <a:pt x="1584" y="6549"/>
                    <a:pt x="1584" y="6454"/>
                  </a:cubicBezTo>
                  <a:lnTo>
                    <a:pt x="1584" y="6002"/>
                  </a:lnTo>
                  <a:cubicBezTo>
                    <a:pt x="1584" y="5918"/>
                    <a:pt x="1512" y="5859"/>
                    <a:pt x="1441" y="5859"/>
                  </a:cubicBezTo>
                  <a:cubicBezTo>
                    <a:pt x="834" y="5835"/>
                    <a:pt x="334" y="5347"/>
                    <a:pt x="334" y="4740"/>
                  </a:cubicBezTo>
                  <a:cubicBezTo>
                    <a:pt x="334" y="4644"/>
                    <a:pt x="417" y="4561"/>
                    <a:pt x="512" y="4561"/>
                  </a:cubicBezTo>
                  <a:cubicBezTo>
                    <a:pt x="608" y="4561"/>
                    <a:pt x="691" y="4633"/>
                    <a:pt x="691" y="4740"/>
                  </a:cubicBezTo>
                  <a:cubicBezTo>
                    <a:pt x="691" y="5156"/>
                    <a:pt x="1036" y="5502"/>
                    <a:pt x="1453" y="5502"/>
                  </a:cubicBezTo>
                  <a:lnTo>
                    <a:pt x="1929" y="5502"/>
                  </a:lnTo>
                  <a:cubicBezTo>
                    <a:pt x="2441" y="5502"/>
                    <a:pt x="2858" y="5085"/>
                    <a:pt x="2858" y="4573"/>
                  </a:cubicBezTo>
                  <a:cubicBezTo>
                    <a:pt x="2858" y="4073"/>
                    <a:pt x="2441" y="3656"/>
                    <a:pt x="1929" y="3656"/>
                  </a:cubicBezTo>
                  <a:lnTo>
                    <a:pt x="1608" y="3656"/>
                  </a:lnTo>
                  <a:cubicBezTo>
                    <a:pt x="905" y="3656"/>
                    <a:pt x="322" y="3085"/>
                    <a:pt x="322" y="2370"/>
                  </a:cubicBezTo>
                  <a:cubicBezTo>
                    <a:pt x="322" y="1727"/>
                    <a:pt x="798" y="1180"/>
                    <a:pt x="1441" y="1108"/>
                  </a:cubicBezTo>
                  <a:cubicBezTo>
                    <a:pt x="1512" y="1096"/>
                    <a:pt x="1572" y="1037"/>
                    <a:pt x="1572" y="953"/>
                  </a:cubicBezTo>
                  <a:lnTo>
                    <a:pt x="1572" y="501"/>
                  </a:lnTo>
                  <a:cubicBezTo>
                    <a:pt x="1572" y="406"/>
                    <a:pt x="1643" y="322"/>
                    <a:pt x="1751" y="322"/>
                  </a:cubicBezTo>
                  <a:close/>
                  <a:moveTo>
                    <a:pt x="1762" y="1"/>
                  </a:moveTo>
                  <a:cubicBezTo>
                    <a:pt x="1500" y="1"/>
                    <a:pt x="1274" y="227"/>
                    <a:pt x="1274" y="501"/>
                  </a:cubicBezTo>
                  <a:lnTo>
                    <a:pt x="1274" y="823"/>
                  </a:lnTo>
                  <a:cubicBezTo>
                    <a:pt x="548" y="977"/>
                    <a:pt x="24" y="1608"/>
                    <a:pt x="24" y="2370"/>
                  </a:cubicBezTo>
                  <a:cubicBezTo>
                    <a:pt x="24" y="3251"/>
                    <a:pt x="738" y="3954"/>
                    <a:pt x="1608" y="3954"/>
                  </a:cubicBezTo>
                  <a:lnTo>
                    <a:pt x="1917" y="3954"/>
                  </a:lnTo>
                  <a:cubicBezTo>
                    <a:pt x="2262" y="3954"/>
                    <a:pt x="2524" y="4216"/>
                    <a:pt x="2524" y="4561"/>
                  </a:cubicBezTo>
                  <a:cubicBezTo>
                    <a:pt x="2524" y="4906"/>
                    <a:pt x="2262" y="5168"/>
                    <a:pt x="1917" y="5168"/>
                  </a:cubicBezTo>
                  <a:lnTo>
                    <a:pt x="1441" y="5168"/>
                  </a:lnTo>
                  <a:cubicBezTo>
                    <a:pt x="1191" y="5168"/>
                    <a:pt x="977" y="4966"/>
                    <a:pt x="977" y="4704"/>
                  </a:cubicBezTo>
                  <a:cubicBezTo>
                    <a:pt x="977" y="4442"/>
                    <a:pt x="750" y="4216"/>
                    <a:pt x="488" y="4216"/>
                  </a:cubicBezTo>
                  <a:cubicBezTo>
                    <a:pt x="215" y="4216"/>
                    <a:pt x="0" y="4442"/>
                    <a:pt x="0" y="4704"/>
                  </a:cubicBezTo>
                  <a:cubicBezTo>
                    <a:pt x="0" y="5442"/>
                    <a:pt x="548" y="6037"/>
                    <a:pt x="1250" y="6121"/>
                  </a:cubicBezTo>
                  <a:lnTo>
                    <a:pt x="1250" y="6418"/>
                  </a:lnTo>
                  <a:cubicBezTo>
                    <a:pt x="1250" y="6692"/>
                    <a:pt x="1465" y="6907"/>
                    <a:pt x="1739" y="6907"/>
                  </a:cubicBezTo>
                  <a:cubicBezTo>
                    <a:pt x="2001" y="6907"/>
                    <a:pt x="2227" y="6692"/>
                    <a:pt x="2227" y="6418"/>
                  </a:cubicBezTo>
                  <a:lnTo>
                    <a:pt x="2227" y="6121"/>
                  </a:lnTo>
                  <a:cubicBezTo>
                    <a:pt x="2953" y="5978"/>
                    <a:pt x="3477" y="5335"/>
                    <a:pt x="3477" y="4573"/>
                  </a:cubicBezTo>
                  <a:cubicBezTo>
                    <a:pt x="3477" y="3692"/>
                    <a:pt x="2763" y="3001"/>
                    <a:pt x="1905" y="3001"/>
                  </a:cubicBezTo>
                  <a:lnTo>
                    <a:pt x="1608" y="3001"/>
                  </a:lnTo>
                  <a:cubicBezTo>
                    <a:pt x="1262" y="3001"/>
                    <a:pt x="989" y="2728"/>
                    <a:pt x="989" y="2382"/>
                  </a:cubicBezTo>
                  <a:cubicBezTo>
                    <a:pt x="989" y="2037"/>
                    <a:pt x="1262" y="1775"/>
                    <a:pt x="1608" y="1775"/>
                  </a:cubicBezTo>
                  <a:lnTo>
                    <a:pt x="2084" y="1775"/>
                  </a:lnTo>
                  <a:cubicBezTo>
                    <a:pt x="2334" y="1775"/>
                    <a:pt x="2536" y="1989"/>
                    <a:pt x="2536" y="2239"/>
                  </a:cubicBezTo>
                  <a:lnTo>
                    <a:pt x="2536" y="2549"/>
                  </a:lnTo>
                  <a:cubicBezTo>
                    <a:pt x="2524" y="2799"/>
                    <a:pt x="2751" y="3013"/>
                    <a:pt x="3013" y="3013"/>
                  </a:cubicBezTo>
                  <a:cubicBezTo>
                    <a:pt x="3286" y="3013"/>
                    <a:pt x="3513" y="2787"/>
                    <a:pt x="3513" y="2525"/>
                  </a:cubicBezTo>
                  <a:lnTo>
                    <a:pt x="3513" y="2204"/>
                  </a:lnTo>
                  <a:cubicBezTo>
                    <a:pt x="3513" y="1477"/>
                    <a:pt x="2953" y="882"/>
                    <a:pt x="2262" y="799"/>
                  </a:cubicBezTo>
                  <a:lnTo>
                    <a:pt x="2262" y="501"/>
                  </a:lnTo>
                  <a:cubicBezTo>
                    <a:pt x="2262" y="227"/>
                    <a:pt x="2036" y="1"/>
                    <a:pt x="1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52"/>
            <p:cNvSpPr/>
            <p:nvPr/>
          </p:nvSpPr>
          <p:spPr>
            <a:xfrm>
              <a:off x="4226894" y="4523485"/>
              <a:ext cx="52324" cy="51942"/>
            </a:xfrm>
            <a:custGeom>
              <a:avLst/>
              <a:gdLst/>
              <a:ahLst/>
              <a:cxnLst/>
              <a:rect l="l" t="t" r="r" b="b"/>
              <a:pathLst>
                <a:path w="1644" h="1632" extrusionOk="0">
                  <a:moveTo>
                    <a:pt x="822" y="310"/>
                  </a:moveTo>
                  <a:cubicBezTo>
                    <a:pt x="1108" y="310"/>
                    <a:pt x="1322" y="536"/>
                    <a:pt x="1322" y="822"/>
                  </a:cubicBezTo>
                  <a:cubicBezTo>
                    <a:pt x="1322" y="1096"/>
                    <a:pt x="1108" y="1322"/>
                    <a:pt x="822" y="1322"/>
                  </a:cubicBezTo>
                  <a:cubicBezTo>
                    <a:pt x="536" y="1322"/>
                    <a:pt x="310" y="1096"/>
                    <a:pt x="310" y="822"/>
                  </a:cubicBezTo>
                  <a:cubicBezTo>
                    <a:pt x="310" y="536"/>
                    <a:pt x="536" y="310"/>
                    <a:pt x="822" y="310"/>
                  </a:cubicBezTo>
                  <a:close/>
                  <a:moveTo>
                    <a:pt x="822" y="0"/>
                  </a:moveTo>
                  <a:cubicBezTo>
                    <a:pt x="370" y="0"/>
                    <a:pt x="0" y="370"/>
                    <a:pt x="0" y="822"/>
                  </a:cubicBezTo>
                  <a:cubicBezTo>
                    <a:pt x="0" y="1263"/>
                    <a:pt x="370" y="1632"/>
                    <a:pt x="822" y="1632"/>
                  </a:cubicBezTo>
                  <a:cubicBezTo>
                    <a:pt x="1263" y="1632"/>
                    <a:pt x="1644" y="1263"/>
                    <a:pt x="1644" y="822"/>
                  </a:cubicBezTo>
                  <a:cubicBezTo>
                    <a:pt x="1644" y="370"/>
                    <a:pt x="1263" y="0"/>
                    <a:pt x="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52"/>
            <p:cNvSpPr/>
            <p:nvPr/>
          </p:nvSpPr>
          <p:spPr>
            <a:xfrm>
              <a:off x="3996113" y="4291176"/>
              <a:ext cx="336512" cy="335048"/>
            </a:xfrm>
            <a:custGeom>
              <a:avLst/>
              <a:gdLst/>
              <a:ahLst/>
              <a:cxnLst/>
              <a:rect l="l" t="t" r="r" b="b"/>
              <a:pathLst>
                <a:path w="10573" h="10527" extrusionOk="0">
                  <a:moveTo>
                    <a:pt x="8216" y="5930"/>
                  </a:moveTo>
                  <a:lnTo>
                    <a:pt x="8335" y="6537"/>
                  </a:lnTo>
                  <a:cubicBezTo>
                    <a:pt x="8359" y="6597"/>
                    <a:pt x="8394" y="6645"/>
                    <a:pt x="8442" y="6657"/>
                  </a:cubicBezTo>
                  <a:cubicBezTo>
                    <a:pt x="8502" y="6668"/>
                    <a:pt x="8549" y="6692"/>
                    <a:pt x="8609" y="6716"/>
                  </a:cubicBezTo>
                  <a:cubicBezTo>
                    <a:pt x="8631" y="6729"/>
                    <a:pt x="8653" y="6734"/>
                    <a:pt x="8674" y="6734"/>
                  </a:cubicBezTo>
                  <a:cubicBezTo>
                    <a:pt x="8710" y="6734"/>
                    <a:pt x="8745" y="6719"/>
                    <a:pt x="8775" y="6704"/>
                  </a:cubicBezTo>
                  <a:lnTo>
                    <a:pt x="9252" y="6311"/>
                  </a:lnTo>
                  <a:lnTo>
                    <a:pt x="9561" y="6585"/>
                  </a:lnTo>
                  <a:lnTo>
                    <a:pt x="9264" y="7121"/>
                  </a:lnTo>
                  <a:cubicBezTo>
                    <a:pt x="9228" y="7157"/>
                    <a:pt x="9228" y="7216"/>
                    <a:pt x="9264" y="7276"/>
                  </a:cubicBezTo>
                  <a:cubicBezTo>
                    <a:pt x="9287" y="7323"/>
                    <a:pt x="9323" y="7371"/>
                    <a:pt x="9347" y="7430"/>
                  </a:cubicBezTo>
                  <a:cubicBezTo>
                    <a:pt x="9383" y="7478"/>
                    <a:pt x="9430" y="7514"/>
                    <a:pt x="9490" y="7514"/>
                  </a:cubicBezTo>
                  <a:lnTo>
                    <a:pt x="10109" y="7538"/>
                  </a:lnTo>
                  <a:lnTo>
                    <a:pt x="10180" y="7942"/>
                  </a:lnTo>
                  <a:lnTo>
                    <a:pt x="9645" y="8157"/>
                  </a:lnTo>
                  <a:cubicBezTo>
                    <a:pt x="9585" y="8181"/>
                    <a:pt x="9561" y="8240"/>
                    <a:pt x="9549" y="8276"/>
                  </a:cubicBezTo>
                  <a:cubicBezTo>
                    <a:pt x="9549" y="8335"/>
                    <a:pt x="9526" y="8383"/>
                    <a:pt x="9514" y="8442"/>
                  </a:cubicBezTo>
                  <a:cubicBezTo>
                    <a:pt x="9502" y="8502"/>
                    <a:pt x="9514" y="8562"/>
                    <a:pt x="9561" y="8597"/>
                  </a:cubicBezTo>
                  <a:lnTo>
                    <a:pt x="10014" y="8990"/>
                  </a:lnTo>
                  <a:lnTo>
                    <a:pt x="9811" y="9347"/>
                  </a:lnTo>
                  <a:lnTo>
                    <a:pt x="9228" y="9157"/>
                  </a:lnTo>
                  <a:cubicBezTo>
                    <a:pt x="9213" y="9154"/>
                    <a:pt x="9198" y="9152"/>
                    <a:pt x="9184" y="9152"/>
                  </a:cubicBezTo>
                  <a:cubicBezTo>
                    <a:pt x="9141" y="9152"/>
                    <a:pt x="9103" y="9166"/>
                    <a:pt x="9085" y="9193"/>
                  </a:cubicBezTo>
                  <a:cubicBezTo>
                    <a:pt x="9037" y="9228"/>
                    <a:pt x="8990" y="9264"/>
                    <a:pt x="8954" y="9288"/>
                  </a:cubicBezTo>
                  <a:cubicBezTo>
                    <a:pt x="8906" y="9324"/>
                    <a:pt x="8871" y="9383"/>
                    <a:pt x="8895" y="9443"/>
                  </a:cubicBezTo>
                  <a:lnTo>
                    <a:pt x="8978" y="10050"/>
                  </a:lnTo>
                  <a:lnTo>
                    <a:pt x="8597" y="10181"/>
                  </a:lnTo>
                  <a:lnTo>
                    <a:pt x="8264" y="9669"/>
                  </a:lnTo>
                  <a:cubicBezTo>
                    <a:pt x="8228" y="9621"/>
                    <a:pt x="8192" y="9585"/>
                    <a:pt x="8133" y="9585"/>
                  </a:cubicBezTo>
                  <a:lnTo>
                    <a:pt x="7954" y="9585"/>
                  </a:lnTo>
                  <a:cubicBezTo>
                    <a:pt x="7894" y="9585"/>
                    <a:pt x="7847" y="9621"/>
                    <a:pt x="7811" y="9669"/>
                  </a:cubicBezTo>
                  <a:lnTo>
                    <a:pt x="7490" y="10181"/>
                  </a:lnTo>
                  <a:lnTo>
                    <a:pt x="7097" y="10050"/>
                  </a:lnTo>
                  <a:lnTo>
                    <a:pt x="7192" y="9443"/>
                  </a:lnTo>
                  <a:cubicBezTo>
                    <a:pt x="7204" y="9383"/>
                    <a:pt x="7180" y="9324"/>
                    <a:pt x="7132" y="9288"/>
                  </a:cubicBezTo>
                  <a:cubicBezTo>
                    <a:pt x="7085" y="9264"/>
                    <a:pt x="7037" y="9216"/>
                    <a:pt x="7001" y="9193"/>
                  </a:cubicBezTo>
                  <a:cubicBezTo>
                    <a:pt x="6970" y="9161"/>
                    <a:pt x="6933" y="9145"/>
                    <a:pt x="6897" y="9145"/>
                  </a:cubicBezTo>
                  <a:cubicBezTo>
                    <a:pt x="6880" y="9145"/>
                    <a:pt x="6863" y="9149"/>
                    <a:pt x="6847" y="9157"/>
                  </a:cubicBezTo>
                  <a:lnTo>
                    <a:pt x="6275" y="9347"/>
                  </a:lnTo>
                  <a:lnTo>
                    <a:pt x="6061" y="8990"/>
                  </a:lnTo>
                  <a:lnTo>
                    <a:pt x="6525" y="8597"/>
                  </a:lnTo>
                  <a:cubicBezTo>
                    <a:pt x="6573" y="8550"/>
                    <a:pt x="6585" y="8502"/>
                    <a:pt x="6573" y="8442"/>
                  </a:cubicBezTo>
                  <a:cubicBezTo>
                    <a:pt x="6549" y="8383"/>
                    <a:pt x="6537" y="8335"/>
                    <a:pt x="6537" y="8276"/>
                  </a:cubicBezTo>
                  <a:cubicBezTo>
                    <a:pt x="6537" y="8216"/>
                    <a:pt x="6489" y="8169"/>
                    <a:pt x="6430" y="8157"/>
                  </a:cubicBezTo>
                  <a:lnTo>
                    <a:pt x="5847" y="7942"/>
                  </a:lnTo>
                  <a:lnTo>
                    <a:pt x="5930" y="7538"/>
                  </a:lnTo>
                  <a:lnTo>
                    <a:pt x="6549" y="7514"/>
                  </a:lnTo>
                  <a:cubicBezTo>
                    <a:pt x="6609" y="7514"/>
                    <a:pt x="6656" y="7490"/>
                    <a:pt x="6680" y="7430"/>
                  </a:cubicBezTo>
                  <a:cubicBezTo>
                    <a:pt x="6716" y="7383"/>
                    <a:pt x="6740" y="7323"/>
                    <a:pt x="6775" y="7276"/>
                  </a:cubicBezTo>
                  <a:cubicBezTo>
                    <a:pt x="6811" y="7240"/>
                    <a:pt x="6811" y="7180"/>
                    <a:pt x="6775" y="7121"/>
                  </a:cubicBezTo>
                  <a:lnTo>
                    <a:pt x="6478" y="6585"/>
                  </a:lnTo>
                  <a:lnTo>
                    <a:pt x="6787" y="6311"/>
                  </a:lnTo>
                  <a:lnTo>
                    <a:pt x="7263" y="6704"/>
                  </a:lnTo>
                  <a:cubicBezTo>
                    <a:pt x="7293" y="6719"/>
                    <a:pt x="7327" y="6729"/>
                    <a:pt x="7363" y="6729"/>
                  </a:cubicBezTo>
                  <a:cubicBezTo>
                    <a:pt x="7385" y="6729"/>
                    <a:pt x="7407" y="6725"/>
                    <a:pt x="7430" y="6716"/>
                  </a:cubicBezTo>
                  <a:cubicBezTo>
                    <a:pt x="7478" y="6704"/>
                    <a:pt x="7537" y="6668"/>
                    <a:pt x="7597" y="6657"/>
                  </a:cubicBezTo>
                  <a:cubicBezTo>
                    <a:pt x="7656" y="6645"/>
                    <a:pt x="7680" y="6597"/>
                    <a:pt x="7704" y="6537"/>
                  </a:cubicBezTo>
                  <a:lnTo>
                    <a:pt x="7823" y="5930"/>
                  </a:lnTo>
                  <a:close/>
                  <a:moveTo>
                    <a:pt x="4454" y="1"/>
                  </a:moveTo>
                  <a:cubicBezTo>
                    <a:pt x="3739" y="1"/>
                    <a:pt x="3025" y="180"/>
                    <a:pt x="2382" y="513"/>
                  </a:cubicBezTo>
                  <a:cubicBezTo>
                    <a:pt x="2310" y="561"/>
                    <a:pt x="2287" y="644"/>
                    <a:pt x="2322" y="715"/>
                  </a:cubicBezTo>
                  <a:cubicBezTo>
                    <a:pt x="2354" y="770"/>
                    <a:pt x="2405" y="799"/>
                    <a:pt x="2458" y="799"/>
                  </a:cubicBezTo>
                  <a:cubicBezTo>
                    <a:pt x="2485" y="799"/>
                    <a:pt x="2512" y="791"/>
                    <a:pt x="2537" y="775"/>
                  </a:cubicBezTo>
                  <a:cubicBezTo>
                    <a:pt x="3132" y="465"/>
                    <a:pt x="3787" y="299"/>
                    <a:pt x="4454" y="299"/>
                  </a:cubicBezTo>
                  <a:cubicBezTo>
                    <a:pt x="6728" y="299"/>
                    <a:pt x="8597" y="2168"/>
                    <a:pt x="8597" y="4442"/>
                  </a:cubicBezTo>
                  <a:cubicBezTo>
                    <a:pt x="8597" y="4847"/>
                    <a:pt x="8537" y="5228"/>
                    <a:pt x="8430" y="5621"/>
                  </a:cubicBezTo>
                  <a:lnTo>
                    <a:pt x="7740" y="5621"/>
                  </a:lnTo>
                  <a:cubicBezTo>
                    <a:pt x="7668" y="5621"/>
                    <a:pt x="7609" y="5656"/>
                    <a:pt x="7597" y="5728"/>
                  </a:cubicBezTo>
                  <a:lnTo>
                    <a:pt x="7466" y="6371"/>
                  </a:lnTo>
                  <a:lnTo>
                    <a:pt x="7442" y="6371"/>
                  </a:lnTo>
                  <a:lnTo>
                    <a:pt x="6942" y="5966"/>
                  </a:lnTo>
                  <a:cubicBezTo>
                    <a:pt x="6912" y="5948"/>
                    <a:pt x="6879" y="5939"/>
                    <a:pt x="6847" y="5939"/>
                  </a:cubicBezTo>
                  <a:cubicBezTo>
                    <a:pt x="6814" y="5939"/>
                    <a:pt x="6781" y="5948"/>
                    <a:pt x="6751" y="5966"/>
                  </a:cubicBezTo>
                  <a:lnTo>
                    <a:pt x="6239" y="6407"/>
                  </a:lnTo>
                  <a:cubicBezTo>
                    <a:pt x="6180" y="6442"/>
                    <a:pt x="6168" y="6537"/>
                    <a:pt x="6216" y="6597"/>
                  </a:cubicBezTo>
                  <a:lnTo>
                    <a:pt x="6525" y="7180"/>
                  </a:lnTo>
                  <a:cubicBezTo>
                    <a:pt x="6525" y="7180"/>
                    <a:pt x="6525" y="7192"/>
                    <a:pt x="6513" y="7192"/>
                  </a:cubicBezTo>
                  <a:lnTo>
                    <a:pt x="5858" y="7204"/>
                  </a:lnTo>
                  <a:cubicBezTo>
                    <a:pt x="5775" y="7204"/>
                    <a:pt x="5716" y="7264"/>
                    <a:pt x="5704" y="7335"/>
                  </a:cubicBezTo>
                  <a:lnTo>
                    <a:pt x="5585" y="7990"/>
                  </a:lnTo>
                  <a:cubicBezTo>
                    <a:pt x="5573" y="8073"/>
                    <a:pt x="5620" y="8145"/>
                    <a:pt x="5680" y="8157"/>
                  </a:cubicBezTo>
                  <a:lnTo>
                    <a:pt x="6013" y="8288"/>
                  </a:lnTo>
                  <a:cubicBezTo>
                    <a:pt x="5525" y="8502"/>
                    <a:pt x="5001" y="8585"/>
                    <a:pt x="4454" y="8585"/>
                  </a:cubicBezTo>
                  <a:cubicBezTo>
                    <a:pt x="2179" y="8585"/>
                    <a:pt x="322" y="6728"/>
                    <a:pt x="322" y="4454"/>
                  </a:cubicBezTo>
                  <a:cubicBezTo>
                    <a:pt x="322" y="3168"/>
                    <a:pt x="894" y="2001"/>
                    <a:pt x="1894" y="1203"/>
                  </a:cubicBezTo>
                  <a:cubicBezTo>
                    <a:pt x="1965" y="1144"/>
                    <a:pt x="1965" y="1061"/>
                    <a:pt x="1929" y="989"/>
                  </a:cubicBezTo>
                  <a:cubicBezTo>
                    <a:pt x="1895" y="942"/>
                    <a:pt x="1850" y="921"/>
                    <a:pt x="1804" y="921"/>
                  </a:cubicBezTo>
                  <a:cubicBezTo>
                    <a:pt x="1769" y="921"/>
                    <a:pt x="1734" y="933"/>
                    <a:pt x="1703" y="953"/>
                  </a:cubicBezTo>
                  <a:cubicBezTo>
                    <a:pt x="632" y="1799"/>
                    <a:pt x="1" y="3085"/>
                    <a:pt x="1" y="4454"/>
                  </a:cubicBezTo>
                  <a:cubicBezTo>
                    <a:pt x="1" y="5645"/>
                    <a:pt x="465" y="6764"/>
                    <a:pt x="1298" y="7597"/>
                  </a:cubicBezTo>
                  <a:cubicBezTo>
                    <a:pt x="2132" y="8431"/>
                    <a:pt x="3251" y="8883"/>
                    <a:pt x="4442" y="8883"/>
                  </a:cubicBezTo>
                  <a:cubicBezTo>
                    <a:pt x="5001" y="8883"/>
                    <a:pt x="5537" y="8788"/>
                    <a:pt x="6049" y="8585"/>
                  </a:cubicBezTo>
                  <a:lnTo>
                    <a:pt x="6049" y="8585"/>
                  </a:lnTo>
                  <a:lnTo>
                    <a:pt x="5775" y="8823"/>
                  </a:lnTo>
                  <a:cubicBezTo>
                    <a:pt x="5716" y="8871"/>
                    <a:pt x="5704" y="8966"/>
                    <a:pt x="5751" y="9026"/>
                  </a:cubicBezTo>
                  <a:lnTo>
                    <a:pt x="6073" y="9585"/>
                  </a:lnTo>
                  <a:cubicBezTo>
                    <a:pt x="6101" y="9632"/>
                    <a:pt x="6158" y="9664"/>
                    <a:pt x="6211" y="9664"/>
                  </a:cubicBezTo>
                  <a:cubicBezTo>
                    <a:pt x="6225" y="9664"/>
                    <a:pt x="6239" y="9662"/>
                    <a:pt x="6251" y="9657"/>
                  </a:cubicBezTo>
                  <a:lnTo>
                    <a:pt x="6882" y="9455"/>
                  </a:lnTo>
                  <a:cubicBezTo>
                    <a:pt x="6882" y="9455"/>
                    <a:pt x="6894" y="9455"/>
                    <a:pt x="6894" y="9466"/>
                  </a:cubicBezTo>
                  <a:lnTo>
                    <a:pt x="6787" y="10121"/>
                  </a:lnTo>
                  <a:cubicBezTo>
                    <a:pt x="6775" y="10193"/>
                    <a:pt x="6823" y="10276"/>
                    <a:pt x="6894" y="10288"/>
                  </a:cubicBezTo>
                  <a:lnTo>
                    <a:pt x="7525" y="10514"/>
                  </a:lnTo>
                  <a:cubicBezTo>
                    <a:pt x="7537" y="10514"/>
                    <a:pt x="7549" y="10526"/>
                    <a:pt x="7585" y="10526"/>
                  </a:cubicBezTo>
                  <a:cubicBezTo>
                    <a:pt x="7644" y="10526"/>
                    <a:pt x="7680" y="10490"/>
                    <a:pt x="7716" y="10455"/>
                  </a:cubicBezTo>
                  <a:lnTo>
                    <a:pt x="8061" y="9883"/>
                  </a:lnTo>
                  <a:lnTo>
                    <a:pt x="8073" y="9883"/>
                  </a:lnTo>
                  <a:lnTo>
                    <a:pt x="8418" y="10455"/>
                  </a:lnTo>
                  <a:cubicBezTo>
                    <a:pt x="8445" y="10499"/>
                    <a:pt x="8497" y="10523"/>
                    <a:pt x="8547" y="10523"/>
                  </a:cubicBezTo>
                  <a:cubicBezTo>
                    <a:pt x="8565" y="10523"/>
                    <a:pt x="8582" y="10520"/>
                    <a:pt x="8597" y="10514"/>
                  </a:cubicBezTo>
                  <a:lnTo>
                    <a:pt x="9216" y="10288"/>
                  </a:lnTo>
                  <a:cubicBezTo>
                    <a:pt x="9287" y="10252"/>
                    <a:pt x="9323" y="10193"/>
                    <a:pt x="9323" y="10121"/>
                  </a:cubicBezTo>
                  <a:lnTo>
                    <a:pt x="9216" y="9466"/>
                  </a:lnTo>
                  <a:cubicBezTo>
                    <a:pt x="9216" y="9466"/>
                    <a:pt x="9228" y="9466"/>
                    <a:pt x="9228" y="9455"/>
                  </a:cubicBezTo>
                  <a:lnTo>
                    <a:pt x="9859" y="9657"/>
                  </a:lnTo>
                  <a:cubicBezTo>
                    <a:pt x="9878" y="9666"/>
                    <a:pt x="9897" y="9671"/>
                    <a:pt x="9916" y="9671"/>
                  </a:cubicBezTo>
                  <a:cubicBezTo>
                    <a:pt x="9966" y="9671"/>
                    <a:pt x="10011" y="9638"/>
                    <a:pt x="10038" y="9585"/>
                  </a:cubicBezTo>
                  <a:lnTo>
                    <a:pt x="10359" y="9026"/>
                  </a:lnTo>
                  <a:cubicBezTo>
                    <a:pt x="10395" y="8966"/>
                    <a:pt x="10395" y="8871"/>
                    <a:pt x="10335" y="8823"/>
                  </a:cubicBezTo>
                  <a:lnTo>
                    <a:pt x="9847" y="8395"/>
                  </a:lnTo>
                  <a:lnTo>
                    <a:pt x="9847" y="8383"/>
                  </a:lnTo>
                  <a:lnTo>
                    <a:pt x="10454" y="8145"/>
                  </a:lnTo>
                  <a:cubicBezTo>
                    <a:pt x="10460" y="8146"/>
                    <a:pt x="10465" y="8146"/>
                    <a:pt x="10470" y="8146"/>
                  </a:cubicBezTo>
                  <a:cubicBezTo>
                    <a:pt x="10532" y="8146"/>
                    <a:pt x="10572" y="8080"/>
                    <a:pt x="10561" y="8014"/>
                  </a:cubicBezTo>
                  <a:lnTo>
                    <a:pt x="10442" y="7359"/>
                  </a:lnTo>
                  <a:cubicBezTo>
                    <a:pt x="10419" y="7288"/>
                    <a:pt x="10359" y="7240"/>
                    <a:pt x="10288" y="7228"/>
                  </a:cubicBezTo>
                  <a:lnTo>
                    <a:pt x="9633" y="7204"/>
                  </a:lnTo>
                  <a:cubicBezTo>
                    <a:pt x="9633" y="7204"/>
                    <a:pt x="9633" y="7192"/>
                    <a:pt x="9621" y="7192"/>
                  </a:cubicBezTo>
                  <a:lnTo>
                    <a:pt x="9930" y="6609"/>
                  </a:lnTo>
                  <a:cubicBezTo>
                    <a:pt x="9966" y="6549"/>
                    <a:pt x="9942" y="6466"/>
                    <a:pt x="9907" y="6418"/>
                  </a:cubicBezTo>
                  <a:lnTo>
                    <a:pt x="9395" y="5990"/>
                  </a:lnTo>
                  <a:cubicBezTo>
                    <a:pt x="9365" y="5966"/>
                    <a:pt x="9332" y="5954"/>
                    <a:pt x="9299" y="5954"/>
                  </a:cubicBezTo>
                  <a:cubicBezTo>
                    <a:pt x="9267" y="5954"/>
                    <a:pt x="9234" y="5966"/>
                    <a:pt x="9204" y="5990"/>
                  </a:cubicBezTo>
                  <a:lnTo>
                    <a:pt x="8692" y="6395"/>
                  </a:lnTo>
                  <a:lnTo>
                    <a:pt x="8680" y="6395"/>
                  </a:lnTo>
                  <a:lnTo>
                    <a:pt x="8609" y="6049"/>
                  </a:lnTo>
                  <a:lnTo>
                    <a:pt x="8609" y="6037"/>
                  </a:lnTo>
                  <a:cubicBezTo>
                    <a:pt x="8799" y="5525"/>
                    <a:pt x="8895" y="5002"/>
                    <a:pt x="8895" y="4454"/>
                  </a:cubicBezTo>
                  <a:cubicBezTo>
                    <a:pt x="8895" y="3263"/>
                    <a:pt x="8430" y="2144"/>
                    <a:pt x="7597" y="1311"/>
                  </a:cubicBezTo>
                  <a:cubicBezTo>
                    <a:pt x="6763" y="477"/>
                    <a:pt x="5644" y="1"/>
                    <a:pt x="4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5" name="Google Shape;1855;p52"/>
          <p:cNvGrpSpPr/>
          <p:nvPr/>
        </p:nvGrpSpPr>
        <p:grpSpPr>
          <a:xfrm>
            <a:off x="2999568" y="1565455"/>
            <a:ext cx="347143" cy="254684"/>
            <a:chOff x="5331913" y="3413947"/>
            <a:chExt cx="347143" cy="254684"/>
          </a:xfrm>
        </p:grpSpPr>
        <p:sp>
          <p:nvSpPr>
            <p:cNvPr id="1856" name="Google Shape;1856;p52"/>
            <p:cNvSpPr/>
            <p:nvPr/>
          </p:nvSpPr>
          <p:spPr>
            <a:xfrm>
              <a:off x="5597163" y="3523083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0"/>
                  </a:moveTo>
                  <a:cubicBezTo>
                    <a:pt x="84" y="0"/>
                    <a:pt x="0" y="71"/>
                    <a:pt x="0" y="167"/>
                  </a:cubicBezTo>
                  <a:cubicBezTo>
                    <a:pt x="0" y="250"/>
                    <a:pt x="84" y="322"/>
                    <a:pt x="167" y="322"/>
                  </a:cubicBezTo>
                  <a:cubicBezTo>
                    <a:pt x="346" y="322"/>
                    <a:pt x="870" y="357"/>
                    <a:pt x="1120" y="476"/>
                  </a:cubicBezTo>
                  <a:cubicBezTo>
                    <a:pt x="1155" y="488"/>
                    <a:pt x="1167" y="488"/>
                    <a:pt x="1191" y="488"/>
                  </a:cubicBezTo>
                  <a:cubicBezTo>
                    <a:pt x="1251" y="488"/>
                    <a:pt x="1310" y="464"/>
                    <a:pt x="1346" y="405"/>
                  </a:cubicBezTo>
                  <a:cubicBezTo>
                    <a:pt x="1358" y="322"/>
                    <a:pt x="1334" y="226"/>
                    <a:pt x="1251" y="191"/>
                  </a:cubicBezTo>
                  <a:cubicBezTo>
                    <a:pt x="882" y="12"/>
                    <a:pt x="203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52"/>
            <p:cNvSpPr/>
            <p:nvPr/>
          </p:nvSpPr>
          <p:spPr>
            <a:xfrm>
              <a:off x="5331913" y="3413947"/>
              <a:ext cx="347143" cy="253538"/>
            </a:xfrm>
            <a:custGeom>
              <a:avLst/>
              <a:gdLst/>
              <a:ahLst/>
              <a:cxnLst/>
              <a:rect l="l" t="t" r="r" b="b"/>
              <a:pathLst>
                <a:path w="10907" h="7966" extrusionOk="0">
                  <a:moveTo>
                    <a:pt x="7168" y="357"/>
                  </a:moveTo>
                  <a:lnTo>
                    <a:pt x="7168" y="1893"/>
                  </a:lnTo>
                  <a:cubicBezTo>
                    <a:pt x="7168" y="2131"/>
                    <a:pt x="7120" y="2357"/>
                    <a:pt x="7013" y="2560"/>
                  </a:cubicBezTo>
                  <a:cubicBezTo>
                    <a:pt x="7001" y="2584"/>
                    <a:pt x="7001" y="2608"/>
                    <a:pt x="7001" y="2643"/>
                  </a:cubicBezTo>
                  <a:lnTo>
                    <a:pt x="7001" y="3084"/>
                  </a:lnTo>
                  <a:cubicBezTo>
                    <a:pt x="7001" y="3512"/>
                    <a:pt x="6822" y="3917"/>
                    <a:pt x="6513" y="4203"/>
                  </a:cubicBezTo>
                  <a:cubicBezTo>
                    <a:pt x="6465" y="4227"/>
                    <a:pt x="6429" y="4274"/>
                    <a:pt x="6394" y="4310"/>
                  </a:cubicBezTo>
                  <a:cubicBezTo>
                    <a:pt x="6111" y="4514"/>
                    <a:pt x="5775" y="4621"/>
                    <a:pt x="5415" y="4621"/>
                  </a:cubicBezTo>
                  <a:cubicBezTo>
                    <a:pt x="5396" y="4621"/>
                    <a:pt x="5377" y="4620"/>
                    <a:pt x="5358" y="4620"/>
                  </a:cubicBezTo>
                  <a:cubicBezTo>
                    <a:pt x="4536" y="4560"/>
                    <a:pt x="3917" y="3858"/>
                    <a:pt x="3917" y="3024"/>
                  </a:cubicBezTo>
                  <a:lnTo>
                    <a:pt x="3917" y="2643"/>
                  </a:lnTo>
                  <a:cubicBezTo>
                    <a:pt x="3917" y="2608"/>
                    <a:pt x="3917" y="2596"/>
                    <a:pt x="3905" y="2560"/>
                  </a:cubicBezTo>
                  <a:cubicBezTo>
                    <a:pt x="3798" y="2357"/>
                    <a:pt x="3751" y="2131"/>
                    <a:pt x="3751" y="1893"/>
                  </a:cubicBezTo>
                  <a:lnTo>
                    <a:pt x="3751" y="1548"/>
                  </a:lnTo>
                  <a:cubicBezTo>
                    <a:pt x="3751" y="893"/>
                    <a:pt x="4286" y="357"/>
                    <a:pt x="4941" y="357"/>
                  </a:cubicBezTo>
                  <a:close/>
                  <a:moveTo>
                    <a:pt x="10013" y="2905"/>
                  </a:moveTo>
                  <a:lnTo>
                    <a:pt x="10013" y="3560"/>
                  </a:lnTo>
                  <a:cubicBezTo>
                    <a:pt x="10013" y="3667"/>
                    <a:pt x="9989" y="3774"/>
                    <a:pt x="9942" y="3870"/>
                  </a:cubicBezTo>
                  <a:lnTo>
                    <a:pt x="9870" y="4036"/>
                  </a:lnTo>
                  <a:cubicBezTo>
                    <a:pt x="9858" y="4048"/>
                    <a:pt x="9858" y="4084"/>
                    <a:pt x="9858" y="4108"/>
                  </a:cubicBezTo>
                  <a:lnTo>
                    <a:pt x="9858" y="4453"/>
                  </a:lnTo>
                  <a:cubicBezTo>
                    <a:pt x="9870" y="4679"/>
                    <a:pt x="9763" y="4882"/>
                    <a:pt x="9597" y="5048"/>
                  </a:cubicBezTo>
                  <a:cubicBezTo>
                    <a:pt x="9451" y="5205"/>
                    <a:pt x="9244" y="5288"/>
                    <a:pt x="9022" y="5288"/>
                  </a:cubicBezTo>
                  <a:cubicBezTo>
                    <a:pt x="9007" y="5288"/>
                    <a:pt x="8992" y="5287"/>
                    <a:pt x="8977" y="5286"/>
                  </a:cubicBezTo>
                  <a:cubicBezTo>
                    <a:pt x="8513" y="5275"/>
                    <a:pt x="8144" y="4870"/>
                    <a:pt x="8144" y="4382"/>
                  </a:cubicBezTo>
                  <a:lnTo>
                    <a:pt x="8144" y="4084"/>
                  </a:lnTo>
                  <a:cubicBezTo>
                    <a:pt x="8144" y="4048"/>
                    <a:pt x="8144" y="4036"/>
                    <a:pt x="8132" y="4012"/>
                  </a:cubicBezTo>
                  <a:lnTo>
                    <a:pt x="8025" y="3810"/>
                  </a:lnTo>
                  <a:cubicBezTo>
                    <a:pt x="8002" y="3741"/>
                    <a:pt x="7968" y="3672"/>
                    <a:pt x="7966" y="3582"/>
                  </a:cubicBezTo>
                  <a:lnTo>
                    <a:pt x="7966" y="3582"/>
                  </a:lnTo>
                  <a:cubicBezTo>
                    <a:pt x="7973" y="3196"/>
                    <a:pt x="8279" y="2905"/>
                    <a:pt x="8644" y="2905"/>
                  </a:cubicBezTo>
                  <a:close/>
                  <a:moveTo>
                    <a:pt x="1727" y="2893"/>
                  </a:moveTo>
                  <a:cubicBezTo>
                    <a:pt x="2000" y="2893"/>
                    <a:pt x="2250" y="3000"/>
                    <a:pt x="2441" y="3191"/>
                  </a:cubicBezTo>
                  <a:cubicBezTo>
                    <a:pt x="2643" y="3381"/>
                    <a:pt x="2739" y="3655"/>
                    <a:pt x="2774" y="3929"/>
                  </a:cubicBezTo>
                  <a:cubicBezTo>
                    <a:pt x="2774" y="4024"/>
                    <a:pt x="2786" y="4132"/>
                    <a:pt x="2786" y="4227"/>
                  </a:cubicBezTo>
                  <a:lnTo>
                    <a:pt x="2786" y="4262"/>
                  </a:lnTo>
                  <a:cubicBezTo>
                    <a:pt x="2608" y="3989"/>
                    <a:pt x="2358" y="3798"/>
                    <a:pt x="2000" y="3691"/>
                  </a:cubicBezTo>
                  <a:cubicBezTo>
                    <a:pt x="1753" y="3615"/>
                    <a:pt x="1520" y="3607"/>
                    <a:pt x="1431" y="3607"/>
                  </a:cubicBezTo>
                  <a:cubicBezTo>
                    <a:pt x="1409" y="3607"/>
                    <a:pt x="1396" y="3608"/>
                    <a:pt x="1393" y="3608"/>
                  </a:cubicBezTo>
                  <a:cubicBezTo>
                    <a:pt x="1346" y="3608"/>
                    <a:pt x="1310" y="3620"/>
                    <a:pt x="1286" y="3655"/>
                  </a:cubicBezTo>
                  <a:lnTo>
                    <a:pt x="1000" y="3953"/>
                  </a:lnTo>
                  <a:cubicBezTo>
                    <a:pt x="941" y="4012"/>
                    <a:pt x="941" y="4108"/>
                    <a:pt x="1000" y="4167"/>
                  </a:cubicBezTo>
                  <a:cubicBezTo>
                    <a:pt x="1030" y="4197"/>
                    <a:pt x="1072" y="4212"/>
                    <a:pt x="1113" y="4212"/>
                  </a:cubicBezTo>
                  <a:cubicBezTo>
                    <a:pt x="1155" y="4212"/>
                    <a:pt x="1197" y="4197"/>
                    <a:pt x="1226" y="4167"/>
                  </a:cubicBezTo>
                  <a:lnTo>
                    <a:pt x="1465" y="3917"/>
                  </a:lnTo>
                  <a:cubicBezTo>
                    <a:pt x="1667" y="3929"/>
                    <a:pt x="2322" y="4012"/>
                    <a:pt x="2572" y="4572"/>
                  </a:cubicBezTo>
                  <a:cubicBezTo>
                    <a:pt x="2500" y="4989"/>
                    <a:pt x="2143" y="5298"/>
                    <a:pt x="1727" y="5298"/>
                  </a:cubicBezTo>
                  <a:cubicBezTo>
                    <a:pt x="1250" y="5298"/>
                    <a:pt x="869" y="4917"/>
                    <a:pt x="869" y="4441"/>
                  </a:cubicBezTo>
                  <a:cubicBezTo>
                    <a:pt x="869" y="4346"/>
                    <a:pt x="798" y="4274"/>
                    <a:pt x="703" y="4274"/>
                  </a:cubicBezTo>
                  <a:lnTo>
                    <a:pt x="679" y="4274"/>
                  </a:lnTo>
                  <a:lnTo>
                    <a:pt x="679" y="4227"/>
                  </a:lnTo>
                  <a:cubicBezTo>
                    <a:pt x="679" y="4132"/>
                    <a:pt x="679" y="4024"/>
                    <a:pt x="691" y="3929"/>
                  </a:cubicBezTo>
                  <a:cubicBezTo>
                    <a:pt x="703" y="3655"/>
                    <a:pt x="822" y="3381"/>
                    <a:pt x="1012" y="3191"/>
                  </a:cubicBezTo>
                  <a:cubicBezTo>
                    <a:pt x="1215" y="3000"/>
                    <a:pt x="1465" y="2893"/>
                    <a:pt x="1727" y="2893"/>
                  </a:cubicBezTo>
                  <a:close/>
                  <a:moveTo>
                    <a:pt x="643" y="4882"/>
                  </a:moveTo>
                  <a:cubicBezTo>
                    <a:pt x="726" y="5096"/>
                    <a:pt x="881" y="5275"/>
                    <a:pt x="1060" y="5405"/>
                  </a:cubicBezTo>
                  <a:lnTo>
                    <a:pt x="1060" y="5596"/>
                  </a:lnTo>
                  <a:cubicBezTo>
                    <a:pt x="762" y="5501"/>
                    <a:pt x="619" y="5346"/>
                    <a:pt x="560" y="5275"/>
                  </a:cubicBezTo>
                  <a:cubicBezTo>
                    <a:pt x="595" y="5155"/>
                    <a:pt x="631" y="5036"/>
                    <a:pt x="643" y="4882"/>
                  </a:cubicBezTo>
                  <a:close/>
                  <a:moveTo>
                    <a:pt x="2798" y="4882"/>
                  </a:moveTo>
                  <a:cubicBezTo>
                    <a:pt x="2810" y="5024"/>
                    <a:pt x="2846" y="5155"/>
                    <a:pt x="2893" y="5263"/>
                  </a:cubicBezTo>
                  <a:cubicBezTo>
                    <a:pt x="2834" y="5346"/>
                    <a:pt x="2679" y="5477"/>
                    <a:pt x="2381" y="5596"/>
                  </a:cubicBezTo>
                  <a:lnTo>
                    <a:pt x="2381" y="5405"/>
                  </a:lnTo>
                  <a:cubicBezTo>
                    <a:pt x="2560" y="5275"/>
                    <a:pt x="2715" y="5096"/>
                    <a:pt x="2798" y="4882"/>
                  </a:cubicBezTo>
                  <a:close/>
                  <a:moveTo>
                    <a:pt x="6299" y="4727"/>
                  </a:moveTo>
                  <a:lnTo>
                    <a:pt x="6299" y="5001"/>
                  </a:lnTo>
                  <a:lnTo>
                    <a:pt x="5453" y="5596"/>
                  </a:lnTo>
                  <a:lnTo>
                    <a:pt x="4584" y="5024"/>
                  </a:lnTo>
                  <a:lnTo>
                    <a:pt x="4584" y="4727"/>
                  </a:lnTo>
                  <a:cubicBezTo>
                    <a:pt x="4810" y="4846"/>
                    <a:pt x="5060" y="4917"/>
                    <a:pt x="5322" y="4929"/>
                  </a:cubicBezTo>
                  <a:lnTo>
                    <a:pt x="5441" y="4929"/>
                  </a:lnTo>
                  <a:cubicBezTo>
                    <a:pt x="5739" y="4929"/>
                    <a:pt x="6037" y="4858"/>
                    <a:pt x="6299" y="4727"/>
                  </a:cubicBezTo>
                  <a:close/>
                  <a:moveTo>
                    <a:pt x="9347" y="5572"/>
                  </a:moveTo>
                  <a:lnTo>
                    <a:pt x="9347" y="5632"/>
                  </a:lnTo>
                  <a:cubicBezTo>
                    <a:pt x="9347" y="5656"/>
                    <a:pt x="9347" y="5691"/>
                    <a:pt x="9358" y="5715"/>
                  </a:cubicBezTo>
                  <a:lnTo>
                    <a:pt x="9001" y="6072"/>
                  </a:lnTo>
                  <a:lnTo>
                    <a:pt x="8644" y="5715"/>
                  </a:lnTo>
                  <a:cubicBezTo>
                    <a:pt x="8644" y="5691"/>
                    <a:pt x="8668" y="5656"/>
                    <a:pt x="8668" y="5632"/>
                  </a:cubicBezTo>
                  <a:lnTo>
                    <a:pt x="8668" y="5572"/>
                  </a:lnTo>
                  <a:cubicBezTo>
                    <a:pt x="8763" y="5596"/>
                    <a:pt x="8870" y="5632"/>
                    <a:pt x="8977" y="5632"/>
                  </a:cubicBezTo>
                  <a:lnTo>
                    <a:pt x="9001" y="5632"/>
                  </a:lnTo>
                  <a:cubicBezTo>
                    <a:pt x="9120" y="5632"/>
                    <a:pt x="9239" y="5620"/>
                    <a:pt x="9347" y="5572"/>
                  </a:cubicBezTo>
                  <a:close/>
                  <a:moveTo>
                    <a:pt x="2108" y="5572"/>
                  </a:moveTo>
                  <a:lnTo>
                    <a:pt x="2108" y="5739"/>
                  </a:lnTo>
                  <a:cubicBezTo>
                    <a:pt x="2108" y="5798"/>
                    <a:pt x="2119" y="5834"/>
                    <a:pt x="2143" y="5882"/>
                  </a:cubicBezTo>
                  <a:lnTo>
                    <a:pt x="1965" y="6013"/>
                  </a:lnTo>
                  <a:cubicBezTo>
                    <a:pt x="1899" y="6084"/>
                    <a:pt x="1816" y="6120"/>
                    <a:pt x="1731" y="6120"/>
                  </a:cubicBezTo>
                  <a:cubicBezTo>
                    <a:pt x="1646" y="6120"/>
                    <a:pt x="1560" y="6084"/>
                    <a:pt x="1488" y="6013"/>
                  </a:cubicBezTo>
                  <a:lnTo>
                    <a:pt x="1346" y="5882"/>
                  </a:lnTo>
                  <a:cubicBezTo>
                    <a:pt x="1369" y="5834"/>
                    <a:pt x="1381" y="5775"/>
                    <a:pt x="1381" y="5739"/>
                  </a:cubicBezTo>
                  <a:lnTo>
                    <a:pt x="1381" y="5572"/>
                  </a:lnTo>
                  <a:cubicBezTo>
                    <a:pt x="1488" y="5596"/>
                    <a:pt x="1607" y="5632"/>
                    <a:pt x="1750" y="5632"/>
                  </a:cubicBezTo>
                  <a:cubicBezTo>
                    <a:pt x="1857" y="5632"/>
                    <a:pt x="1977" y="5608"/>
                    <a:pt x="2108" y="5572"/>
                  </a:cubicBezTo>
                  <a:close/>
                  <a:moveTo>
                    <a:pt x="4465" y="5298"/>
                  </a:moveTo>
                  <a:lnTo>
                    <a:pt x="5215" y="5810"/>
                  </a:lnTo>
                  <a:lnTo>
                    <a:pt x="4810" y="6215"/>
                  </a:lnTo>
                  <a:lnTo>
                    <a:pt x="4798" y="6215"/>
                  </a:lnTo>
                  <a:lnTo>
                    <a:pt x="4310" y="5465"/>
                  </a:lnTo>
                  <a:lnTo>
                    <a:pt x="4465" y="5298"/>
                  </a:lnTo>
                  <a:close/>
                  <a:moveTo>
                    <a:pt x="6429" y="5298"/>
                  </a:moveTo>
                  <a:lnTo>
                    <a:pt x="6596" y="5465"/>
                  </a:lnTo>
                  <a:lnTo>
                    <a:pt x="6108" y="6215"/>
                  </a:lnTo>
                  <a:lnTo>
                    <a:pt x="6096" y="6215"/>
                  </a:lnTo>
                  <a:lnTo>
                    <a:pt x="5691" y="5810"/>
                  </a:lnTo>
                  <a:lnTo>
                    <a:pt x="6429" y="5298"/>
                  </a:lnTo>
                  <a:close/>
                  <a:moveTo>
                    <a:pt x="4905" y="0"/>
                  </a:moveTo>
                  <a:cubicBezTo>
                    <a:pt x="4072" y="0"/>
                    <a:pt x="3381" y="691"/>
                    <a:pt x="3381" y="1524"/>
                  </a:cubicBezTo>
                  <a:lnTo>
                    <a:pt x="3381" y="1869"/>
                  </a:lnTo>
                  <a:cubicBezTo>
                    <a:pt x="3381" y="2131"/>
                    <a:pt x="3441" y="2381"/>
                    <a:pt x="3548" y="2643"/>
                  </a:cubicBezTo>
                  <a:lnTo>
                    <a:pt x="3548" y="3000"/>
                  </a:lnTo>
                  <a:cubicBezTo>
                    <a:pt x="3548" y="3596"/>
                    <a:pt x="3810" y="4132"/>
                    <a:pt x="4227" y="4465"/>
                  </a:cubicBezTo>
                  <a:lnTo>
                    <a:pt x="4227" y="5001"/>
                  </a:lnTo>
                  <a:lnTo>
                    <a:pt x="3929" y="5322"/>
                  </a:lnTo>
                  <a:cubicBezTo>
                    <a:pt x="3905" y="5346"/>
                    <a:pt x="3893" y="5394"/>
                    <a:pt x="3893" y="5441"/>
                  </a:cubicBezTo>
                  <a:lnTo>
                    <a:pt x="2905" y="5798"/>
                  </a:lnTo>
                  <a:cubicBezTo>
                    <a:pt x="2834" y="5822"/>
                    <a:pt x="2774" y="5858"/>
                    <a:pt x="2715" y="5894"/>
                  </a:cubicBezTo>
                  <a:lnTo>
                    <a:pt x="2560" y="5822"/>
                  </a:lnTo>
                  <a:cubicBezTo>
                    <a:pt x="3024" y="5632"/>
                    <a:pt x="3155" y="5346"/>
                    <a:pt x="3179" y="5334"/>
                  </a:cubicBezTo>
                  <a:cubicBezTo>
                    <a:pt x="3203" y="5286"/>
                    <a:pt x="3203" y="5227"/>
                    <a:pt x="3179" y="5179"/>
                  </a:cubicBezTo>
                  <a:cubicBezTo>
                    <a:pt x="3060" y="4965"/>
                    <a:pt x="3036" y="4524"/>
                    <a:pt x="3036" y="4203"/>
                  </a:cubicBezTo>
                  <a:cubicBezTo>
                    <a:pt x="3036" y="4084"/>
                    <a:pt x="3036" y="3977"/>
                    <a:pt x="3024" y="3893"/>
                  </a:cubicBezTo>
                  <a:cubicBezTo>
                    <a:pt x="2965" y="3131"/>
                    <a:pt x="2405" y="2548"/>
                    <a:pt x="1691" y="2548"/>
                  </a:cubicBezTo>
                  <a:cubicBezTo>
                    <a:pt x="976" y="2548"/>
                    <a:pt x="393" y="3131"/>
                    <a:pt x="345" y="3893"/>
                  </a:cubicBezTo>
                  <a:cubicBezTo>
                    <a:pt x="345" y="3977"/>
                    <a:pt x="333" y="4084"/>
                    <a:pt x="333" y="4203"/>
                  </a:cubicBezTo>
                  <a:cubicBezTo>
                    <a:pt x="322" y="4548"/>
                    <a:pt x="298" y="4965"/>
                    <a:pt x="203" y="5179"/>
                  </a:cubicBezTo>
                  <a:cubicBezTo>
                    <a:pt x="167" y="5227"/>
                    <a:pt x="167" y="5286"/>
                    <a:pt x="203" y="5334"/>
                  </a:cubicBezTo>
                  <a:cubicBezTo>
                    <a:pt x="203" y="5346"/>
                    <a:pt x="345" y="5632"/>
                    <a:pt x="810" y="5822"/>
                  </a:cubicBezTo>
                  <a:lnTo>
                    <a:pt x="369" y="6037"/>
                  </a:lnTo>
                  <a:cubicBezTo>
                    <a:pt x="155" y="6156"/>
                    <a:pt x="0" y="6370"/>
                    <a:pt x="0" y="6632"/>
                  </a:cubicBezTo>
                  <a:lnTo>
                    <a:pt x="0" y="7799"/>
                  </a:lnTo>
                  <a:cubicBezTo>
                    <a:pt x="0" y="7894"/>
                    <a:pt x="72" y="7965"/>
                    <a:pt x="167" y="7965"/>
                  </a:cubicBezTo>
                  <a:cubicBezTo>
                    <a:pt x="250" y="7965"/>
                    <a:pt x="333" y="7894"/>
                    <a:pt x="333" y="7799"/>
                  </a:cubicBezTo>
                  <a:lnTo>
                    <a:pt x="333" y="6632"/>
                  </a:lnTo>
                  <a:cubicBezTo>
                    <a:pt x="333" y="6489"/>
                    <a:pt x="405" y="6370"/>
                    <a:pt x="524" y="6310"/>
                  </a:cubicBezTo>
                  <a:lnTo>
                    <a:pt x="1060" y="6048"/>
                  </a:lnTo>
                  <a:lnTo>
                    <a:pt x="1238" y="6227"/>
                  </a:lnTo>
                  <a:cubicBezTo>
                    <a:pt x="1369" y="6346"/>
                    <a:pt x="1536" y="6406"/>
                    <a:pt x="1703" y="6406"/>
                  </a:cubicBezTo>
                  <a:cubicBezTo>
                    <a:pt x="1857" y="6406"/>
                    <a:pt x="2024" y="6346"/>
                    <a:pt x="2155" y="6227"/>
                  </a:cubicBezTo>
                  <a:lnTo>
                    <a:pt x="2334" y="6048"/>
                  </a:lnTo>
                  <a:lnTo>
                    <a:pt x="2512" y="6132"/>
                  </a:lnTo>
                  <a:cubicBezTo>
                    <a:pt x="2441" y="6275"/>
                    <a:pt x="2381" y="6418"/>
                    <a:pt x="2381" y="6584"/>
                  </a:cubicBezTo>
                  <a:lnTo>
                    <a:pt x="2381" y="7799"/>
                  </a:lnTo>
                  <a:cubicBezTo>
                    <a:pt x="2381" y="7894"/>
                    <a:pt x="2453" y="7965"/>
                    <a:pt x="2548" y="7965"/>
                  </a:cubicBezTo>
                  <a:cubicBezTo>
                    <a:pt x="2631" y="7965"/>
                    <a:pt x="2715" y="7894"/>
                    <a:pt x="2715" y="7799"/>
                  </a:cubicBezTo>
                  <a:lnTo>
                    <a:pt x="2715" y="6584"/>
                  </a:lnTo>
                  <a:cubicBezTo>
                    <a:pt x="2715" y="6358"/>
                    <a:pt x="2846" y="6167"/>
                    <a:pt x="3048" y="6096"/>
                  </a:cubicBezTo>
                  <a:lnTo>
                    <a:pt x="4084" y="5715"/>
                  </a:lnTo>
                  <a:lnTo>
                    <a:pt x="4513" y="6358"/>
                  </a:lnTo>
                  <a:cubicBezTo>
                    <a:pt x="4572" y="6453"/>
                    <a:pt x="4655" y="6489"/>
                    <a:pt x="4751" y="6513"/>
                  </a:cubicBezTo>
                  <a:lnTo>
                    <a:pt x="4775" y="6513"/>
                  </a:lnTo>
                  <a:cubicBezTo>
                    <a:pt x="4870" y="6513"/>
                    <a:pt x="4941" y="6477"/>
                    <a:pt x="5013" y="6418"/>
                  </a:cubicBezTo>
                  <a:lnTo>
                    <a:pt x="5286" y="6156"/>
                  </a:lnTo>
                  <a:lnTo>
                    <a:pt x="5286" y="7799"/>
                  </a:lnTo>
                  <a:cubicBezTo>
                    <a:pt x="5286" y="7894"/>
                    <a:pt x="5358" y="7965"/>
                    <a:pt x="5453" y="7965"/>
                  </a:cubicBezTo>
                  <a:cubicBezTo>
                    <a:pt x="5537" y="7965"/>
                    <a:pt x="5608" y="7894"/>
                    <a:pt x="5608" y="7799"/>
                  </a:cubicBezTo>
                  <a:lnTo>
                    <a:pt x="5608" y="6156"/>
                  </a:lnTo>
                  <a:lnTo>
                    <a:pt x="5882" y="6418"/>
                  </a:lnTo>
                  <a:cubicBezTo>
                    <a:pt x="5941" y="6477"/>
                    <a:pt x="6025" y="6513"/>
                    <a:pt x="6120" y="6513"/>
                  </a:cubicBezTo>
                  <a:lnTo>
                    <a:pt x="6144" y="6513"/>
                  </a:lnTo>
                  <a:cubicBezTo>
                    <a:pt x="6251" y="6489"/>
                    <a:pt x="6322" y="6453"/>
                    <a:pt x="6382" y="6358"/>
                  </a:cubicBezTo>
                  <a:lnTo>
                    <a:pt x="6822" y="5715"/>
                  </a:lnTo>
                  <a:lnTo>
                    <a:pt x="7846" y="6096"/>
                  </a:lnTo>
                  <a:cubicBezTo>
                    <a:pt x="8049" y="6167"/>
                    <a:pt x="8192" y="6358"/>
                    <a:pt x="8192" y="6584"/>
                  </a:cubicBezTo>
                  <a:lnTo>
                    <a:pt x="8192" y="7799"/>
                  </a:lnTo>
                  <a:cubicBezTo>
                    <a:pt x="8192" y="7894"/>
                    <a:pt x="8263" y="7965"/>
                    <a:pt x="8346" y="7965"/>
                  </a:cubicBezTo>
                  <a:cubicBezTo>
                    <a:pt x="8442" y="7965"/>
                    <a:pt x="8513" y="7894"/>
                    <a:pt x="8513" y="7799"/>
                  </a:cubicBezTo>
                  <a:lnTo>
                    <a:pt x="8513" y="6584"/>
                  </a:lnTo>
                  <a:cubicBezTo>
                    <a:pt x="8513" y="6358"/>
                    <a:pt x="8430" y="6156"/>
                    <a:pt x="8275" y="6001"/>
                  </a:cubicBezTo>
                  <a:lnTo>
                    <a:pt x="8323" y="5989"/>
                  </a:lnTo>
                  <a:cubicBezTo>
                    <a:pt x="8370" y="5977"/>
                    <a:pt x="8406" y="5953"/>
                    <a:pt x="8465" y="5929"/>
                  </a:cubicBezTo>
                  <a:lnTo>
                    <a:pt x="8870" y="6334"/>
                  </a:lnTo>
                  <a:lnTo>
                    <a:pt x="8870" y="7787"/>
                  </a:lnTo>
                  <a:cubicBezTo>
                    <a:pt x="8870" y="7882"/>
                    <a:pt x="8942" y="7953"/>
                    <a:pt x="9037" y="7953"/>
                  </a:cubicBezTo>
                  <a:cubicBezTo>
                    <a:pt x="9120" y="7953"/>
                    <a:pt x="9204" y="7882"/>
                    <a:pt x="9204" y="7787"/>
                  </a:cubicBezTo>
                  <a:lnTo>
                    <a:pt x="9204" y="6334"/>
                  </a:lnTo>
                  <a:lnTo>
                    <a:pt x="9597" y="5929"/>
                  </a:lnTo>
                  <a:cubicBezTo>
                    <a:pt x="9620" y="5941"/>
                    <a:pt x="9644" y="5941"/>
                    <a:pt x="9680" y="5953"/>
                  </a:cubicBezTo>
                  <a:lnTo>
                    <a:pt x="10335" y="6156"/>
                  </a:lnTo>
                  <a:cubicBezTo>
                    <a:pt x="10478" y="6191"/>
                    <a:pt x="10585" y="6334"/>
                    <a:pt x="10585" y="6489"/>
                  </a:cubicBezTo>
                  <a:lnTo>
                    <a:pt x="10585" y="7799"/>
                  </a:lnTo>
                  <a:cubicBezTo>
                    <a:pt x="10585" y="7894"/>
                    <a:pt x="10656" y="7965"/>
                    <a:pt x="10751" y="7965"/>
                  </a:cubicBezTo>
                  <a:cubicBezTo>
                    <a:pt x="10835" y="7965"/>
                    <a:pt x="10906" y="7894"/>
                    <a:pt x="10906" y="7799"/>
                  </a:cubicBezTo>
                  <a:lnTo>
                    <a:pt x="10906" y="6489"/>
                  </a:lnTo>
                  <a:cubicBezTo>
                    <a:pt x="10871" y="6227"/>
                    <a:pt x="10656" y="5953"/>
                    <a:pt x="10382" y="5870"/>
                  </a:cubicBezTo>
                  <a:lnTo>
                    <a:pt x="9716" y="5679"/>
                  </a:lnTo>
                  <a:cubicBezTo>
                    <a:pt x="9692" y="5656"/>
                    <a:pt x="9680" y="5644"/>
                    <a:pt x="9680" y="5620"/>
                  </a:cubicBezTo>
                  <a:lnTo>
                    <a:pt x="9680" y="5394"/>
                  </a:lnTo>
                  <a:cubicBezTo>
                    <a:pt x="9739" y="5358"/>
                    <a:pt x="9787" y="5322"/>
                    <a:pt x="9823" y="5275"/>
                  </a:cubicBezTo>
                  <a:cubicBezTo>
                    <a:pt x="10049" y="5048"/>
                    <a:pt x="10180" y="4751"/>
                    <a:pt x="10180" y="4429"/>
                  </a:cubicBezTo>
                  <a:lnTo>
                    <a:pt x="10180" y="4132"/>
                  </a:lnTo>
                  <a:lnTo>
                    <a:pt x="10239" y="3989"/>
                  </a:lnTo>
                  <a:cubicBezTo>
                    <a:pt x="10323" y="3858"/>
                    <a:pt x="10347" y="3691"/>
                    <a:pt x="10347" y="3548"/>
                  </a:cubicBezTo>
                  <a:lnTo>
                    <a:pt x="10347" y="2727"/>
                  </a:lnTo>
                  <a:cubicBezTo>
                    <a:pt x="10347" y="2643"/>
                    <a:pt x="10275" y="2560"/>
                    <a:pt x="10180" y="2560"/>
                  </a:cubicBezTo>
                  <a:lnTo>
                    <a:pt x="8656" y="2560"/>
                  </a:lnTo>
                  <a:cubicBezTo>
                    <a:pt x="8096" y="2560"/>
                    <a:pt x="7644" y="3012"/>
                    <a:pt x="7644" y="3572"/>
                  </a:cubicBezTo>
                  <a:lnTo>
                    <a:pt x="7644" y="3596"/>
                  </a:lnTo>
                  <a:cubicBezTo>
                    <a:pt x="7644" y="3727"/>
                    <a:pt x="7668" y="3846"/>
                    <a:pt x="7727" y="3965"/>
                  </a:cubicBezTo>
                  <a:lnTo>
                    <a:pt x="7799" y="4132"/>
                  </a:lnTo>
                  <a:lnTo>
                    <a:pt x="7799" y="4382"/>
                  </a:lnTo>
                  <a:cubicBezTo>
                    <a:pt x="7799" y="4798"/>
                    <a:pt x="8013" y="5155"/>
                    <a:pt x="8311" y="5382"/>
                  </a:cubicBezTo>
                  <a:lnTo>
                    <a:pt x="8311" y="5596"/>
                  </a:lnTo>
                  <a:cubicBezTo>
                    <a:pt x="8311" y="5632"/>
                    <a:pt x="8311" y="5644"/>
                    <a:pt x="8180" y="5691"/>
                  </a:cubicBezTo>
                  <a:lnTo>
                    <a:pt x="7858" y="5775"/>
                  </a:lnTo>
                  <a:lnTo>
                    <a:pt x="6941" y="5441"/>
                  </a:lnTo>
                  <a:cubicBezTo>
                    <a:pt x="6941" y="5394"/>
                    <a:pt x="6930" y="5346"/>
                    <a:pt x="6894" y="5322"/>
                  </a:cubicBezTo>
                  <a:lnTo>
                    <a:pt x="6596" y="5001"/>
                  </a:lnTo>
                  <a:lnTo>
                    <a:pt x="6596" y="4489"/>
                  </a:lnTo>
                  <a:cubicBezTo>
                    <a:pt x="6632" y="4453"/>
                    <a:pt x="6656" y="4429"/>
                    <a:pt x="6691" y="4405"/>
                  </a:cubicBezTo>
                  <a:cubicBezTo>
                    <a:pt x="7061" y="4072"/>
                    <a:pt x="7263" y="3560"/>
                    <a:pt x="7263" y="3060"/>
                  </a:cubicBezTo>
                  <a:lnTo>
                    <a:pt x="7263" y="2643"/>
                  </a:lnTo>
                  <a:cubicBezTo>
                    <a:pt x="7382" y="2405"/>
                    <a:pt x="7430" y="2131"/>
                    <a:pt x="7430" y="1869"/>
                  </a:cubicBezTo>
                  <a:lnTo>
                    <a:pt x="7430" y="167"/>
                  </a:lnTo>
                  <a:cubicBezTo>
                    <a:pt x="7430" y="83"/>
                    <a:pt x="7358" y="0"/>
                    <a:pt x="7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52"/>
            <p:cNvSpPr/>
            <p:nvPr/>
          </p:nvSpPr>
          <p:spPr>
            <a:xfrm>
              <a:off x="5645669" y="3625759"/>
              <a:ext cx="10248" cy="42872"/>
            </a:xfrm>
            <a:custGeom>
              <a:avLst/>
              <a:gdLst/>
              <a:ahLst/>
              <a:cxnLst/>
              <a:rect l="l" t="t" r="r" b="b"/>
              <a:pathLst>
                <a:path w="322" h="1347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179"/>
                  </a:lnTo>
                  <a:cubicBezTo>
                    <a:pt x="0" y="1263"/>
                    <a:pt x="72" y="1346"/>
                    <a:pt x="167" y="1346"/>
                  </a:cubicBezTo>
                  <a:cubicBezTo>
                    <a:pt x="251" y="1346"/>
                    <a:pt x="322" y="1263"/>
                    <a:pt x="322" y="1179"/>
                  </a:cubicBezTo>
                  <a:lnTo>
                    <a:pt x="322" y="167"/>
                  </a:lnTo>
                  <a:cubicBezTo>
                    <a:pt x="322" y="60"/>
                    <a:pt x="251" y="1"/>
                    <a:pt x="1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52"/>
            <p:cNvSpPr/>
            <p:nvPr/>
          </p:nvSpPr>
          <p:spPr>
            <a:xfrm>
              <a:off x="5462247" y="3461115"/>
              <a:ext cx="86825" cy="29759"/>
            </a:xfrm>
            <a:custGeom>
              <a:avLst/>
              <a:gdLst/>
              <a:ahLst/>
              <a:cxnLst/>
              <a:rect l="l" t="t" r="r" b="b"/>
              <a:pathLst>
                <a:path w="2728" h="935" extrusionOk="0">
                  <a:moveTo>
                    <a:pt x="1094" y="0"/>
                  </a:moveTo>
                  <a:cubicBezTo>
                    <a:pt x="768" y="0"/>
                    <a:pt x="473" y="35"/>
                    <a:pt x="287" y="66"/>
                  </a:cubicBezTo>
                  <a:cubicBezTo>
                    <a:pt x="120" y="102"/>
                    <a:pt x="1" y="233"/>
                    <a:pt x="1" y="399"/>
                  </a:cubicBezTo>
                  <a:lnTo>
                    <a:pt x="1" y="768"/>
                  </a:lnTo>
                  <a:cubicBezTo>
                    <a:pt x="1" y="864"/>
                    <a:pt x="72" y="935"/>
                    <a:pt x="168" y="935"/>
                  </a:cubicBezTo>
                  <a:cubicBezTo>
                    <a:pt x="251" y="935"/>
                    <a:pt x="322" y="864"/>
                    <a:pt x="322" y="768"/>
                  </a:cubicBezTo>
                  <a:lnTo>
                    <a:pt x="322" y="399"/>
                  </a:lnTo>
                  <a:cubicBezTo>
                    <a:pt x="322" y="399"/>
                    <a:pt x="322" y="387"/>
                    <a:pt x="346" y="387"/>
                  </a:cubicBezTo>
                  <a:cubicBezTo>
                    <a:pt x="498" y="361"/>
                    <a:pt x="764" y="327"/>
                    <a:pt x="1063" y="327"/>
                  </a:cubicBezTo>
                  <a:cubicBezTo>
                    <a:pt x="1162" y="327"/>
                    <a:pt x="1266" y="331"/>
                    <a:pt x="1370" y="340"/>
                  </a:cubicBezTo>
                  <a:cubicBezTo>
                    <a:pt x="1858" y="364"/>
                    <a:pt x="2215" y="506"/>
                    <a:pt x="2442" y="709"/>
                  </a:cubicBezTo>
                  <a:cubicBezTo>
                    <a:pt x="2471" y="739"/>
                    <a:pt x="2513" y="753"/>
                    <a:pt x="2555" y="753"/>
                  </a:cubicBezTo>
                  <a:cubicBezTo>
                    <a:pt x="2596" y="753"/>
                    <a:pt x="2638" y="739"/>
                    <a:pt x="2668" y="709"/>
                  </a:cubicBezTo>
                  <a:cubicBezTo>
                    <a:pt x="2727" y="637"/>
                    <a:pt x="2727" y="530"/>
                    <a:pt x="2656" y="471"/>
                  </a:cubicBezTo>
                  <a:cubicBezTo>
                    <a:pt x="2283" y="97"/>
                    <a:pt x="1643" y="0"/>
                    <a:pt x="10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52"/>
            <p:cNvSpPr/>
            <p:nvPr/>
          </p:nvSpPr>
          <p:spPr>
            <a:xfrm>
              <a:off x="5441050" y="3636389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lnTo>
                    <a:pt x="0" y="845"/>
                  </a:lnTo>
                  <a:cubicBezTo>
                    <a:pt x="0" y="929"/>
                    <a:pt x="72" y="1012"/>
                    <a:pt x="167" y="1012"/>
                  </a:cubicBezTo>
                  <a:cubicBezTo>
                    <a:pt x="250" y="1012"/>
                    <a:pt x="322" y="929"/>
                    <a:pt x="322" y="845"/>
                  </a:cubicBezTo>
                  <a:lnTo>
                    <a:pt x="322" y="155"/>
                  </a:lnTo>
                  <a:cubicBezTo>
                    <a:pt x="310" y="71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52"/>
            <p:cNvSpPr/>
            <p:nvPr/>
          </p:nvSpPr>
          <p:spPr>
            <a:xfrm>
              <a:off x="5559257" y="3636389"/>
              <a:ext cx="10662" cy="32241"/>
            </a:xfrm>
            <a:custGeom>
              <a:avLst/>
              <a:gdLst/>
              <a:ahLst/>
              <a:cxnLst/>
              <a:rect l="l" t="t" r="r" b="b"/>
              <a:pathLst>
                <a:path w="335" h="1013" extrusionOk="0">
                  <a:moveTo>
                    <a:pt x="168" y="0"/>
                  </a:moveTo>
                  <a:cubicBezTo>
                    <a:pt x="84" y="0"/>
                    <a:pt x="1" y="71"/>
                    <a:pt x="1" y="155"/>
                  </a:cubicBezTo>
                  <a:lnTo>
                    <a:pt x="1" y="845"/>
                  </a:lnTo>
                  <a:cubicBezTo>
                    <a:pt x="1" y="929"/>
                    <a:pt x="84" y="1012"/>
                    <a:pt x="168" y="1012"/>
                  </a:cubicBezTo>
                  <a:cubicBezTo>
                    <a:pt x="263" y="1012"/>
                    <a:pt x="334" y="929"/>
                    <a:pt x="334" y="845"/>
                  </a:cubicBezTo>
                  <a:lnTo>
                    <a:pt x="334" y="155"/>
                  </a:lnTo>
                  <a:cubicBezTo>
                    <a:pt x="334" y="71"/>
                    <a:pt x="263" y="0"/>
                    <a:pt x="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865" name="Google Shape;1865;p52"/>
          <p:cNvPicPr preferRelativeResize="0"/>
          <p:nvPr/>
        </p:nvPicPr>
        <p:blipFill rotWithShape="1">
          <a:blip r:embed="rId4">
            <a:alphaModFix/>
          </a:blip>
          <a:srcRect l="18647" t="7960" r="8852" b="8336"/>
          <a:stretch/>
        </p:blipFill>
        <p:spPr>
          <a:xfrm rot="-1406513">
            <a:off x="275287" y="3926164"/>
            <a:ext cx="1175233" cy="7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7" name="Google Shape;1867;p52"/>
          <p:cNvPicPr preferRelativeResize="0"/>
          <p:nvPr/>
        </p:nvPicPr>
        <p:blipFill rotWithShape="1">
          <a:blip r:embed="rId5">
            <a:alphaModFix/>
          </a:blip>
          <a:srcRect l="22009" r="18455"/>
          <a:stretch/>
        </p:blipFill>
        <p:spPr>
          <a:xfrm rot="1913055">
            <a:off x="7914175" y="422487"/>
            <a:ext cx="652201" cy="61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927EC07-C9F9-474A-8447-8F2F0151F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772" y="1376214"/>
            <a:ext cx="4731768" cy="342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42E7DD-A3C2-4B49-80BF-88FC9A7F64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220" y="2202887"/>
            <a:ext cx="1611618" cy="1594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1" name="Google Shape;1867;p52">
            <a:extLst>
              <a:ext uri="{FF2B5EF4-FFF2-40B4-BE49-F238E27FC236}">
                <a16:creationId xmlns:a16="http://schemas.microsoft.com/office/drawing/2014/main" id="{BA129F72-0CFF-481D-AF77-33ADC357AF5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2009" r="18455"/>
          <a:stretch/>
        </p:blipFill>
        <p:spPr>
          <a:xfrm rot="1913055">
            <a:off x="1502312" y="1194157"/>
            <a:ext cx="652201" cy="616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7" name="Google Shape;1407;p41"/>
          <p:cNvPicPr preferRelativeResize="0"/>
          <p:nvPr/>
        </p:nvPicPr>
        <p:blipFill rotWithShape="1">
          <a:blip r:embed="rId3">
            <a:alphaModFix/>
          </a:blip>
          <a:srcRect l="26806" t="7660" r="25401" b="5390"/>
          <a:stretch/>
        </p:blipFill>
        <p:spPr>
          <a:xfrm>
            <a:off x="7219350" y="2823400"/>
            <a:ext cx="1739952" cy="1780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8" name="Google Shape;1408;p41"/>
          <p:cNvPicPr preferRelativeResize="0"/>
          <p:nvPr/>
        </p:nvPicPr>
        <p:blipFill rotWithShape="1">
          <a:blip r:embed="rId4">
            <a:alphaModFix/>
          </a:blip>
          <a:srcRect l="18647" t="7960" r="8852" b="8336"/>
          <a:stretch/>
        </p:blipFill>
        <p:spPr>
          <a:xfrm rot="-1152297">
            <a:off x="7181325" y="246575"/>
            <a:ext cx="1647827" cy="107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41"/>
          <p:cNvPicPr preferRelativeResize="0"/>
          <p:nvPr/>
        </p:nvPicPr>
        <p:blipFill rotWithShape="1">
          <a:blip r:embed="rId5">
            <a:alphaModFix/>
          </a:blip>
          <a:srcRect l="15236" r="10474"/>
          <a:stretch/>
        </p:blipFill>
        <p:spPr>
          <a:xfrm rot="1220421">
            <a:off x="408399" y="3540122"/>
            <a:ext cx="1552575" cy="13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41"/>
          <p:cNvPicPr preferRelativeResize="0"/>
          <p:nvPr/>
        </p:nvPicPr>
        <p:blipFill rotWithShape="1">
          <a:blip r:embed="rId6">
            <a:alphaModFix/>
          </a:blip>
          <a:srcRect l="22009" r="18455"/>
          <a:stretch/>
        </p:blipFill>
        <p:spPr>
          <a:xfrm rot="3321565">
            <a:off x="7376838" y="2871512"/>
            <a:ext cx="652200" cy="616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1" name="Google Shape;1411;p41"/>
          <p:cNvGrpSpPr/>
          <p:nvPr/>
        </p:nvGrpSpPr>
        <p:grpSpPr>
          <a:xfrm>
            <a:off x="1241825" y="3080475"/>
            <a:ext cx="76825" cy="76800"/>
            <a:chOff x="3104875" y="1099400"/>
            <a:chExt cx="76825" cy="76800"/>
          </a:xfrm>
        </p:grpSpPr>
        <p:sp>
          <p:nvSpPr>
            <p:cNvPr id="1412" name="Google Shape;1412;p4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4" name="Google Shape;1414;p41"/>
          <p:cNvGrpSpPr/>
          <p:nvPr/>
        </p:nvGrpSpPr>
        <p:grpSpPr>
          <a:xfrm>
            <a:off x="4870450" y="743250"/>
            <a:ext cx="76825" cy="76800"/>
            <a:chOff x="3104875" y="1099400"/>
            <a:chExt cx="76825" cy="76800"/>
          </a:xfrm>
        </p:grpSpPr>
        <p:sp>
          <p:nvSpPr>
            <p:cNvPr id="1415" name="Google Shape;1415;p4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7" name="Google Shape;1417;p41"/>
          <p:cNvGrpSpPr/>
          <p:nvPr/>
        </p:nvGrpSpPr>
        <p:grpSpPr>
          <a:xfrm>
            <a:off x="8200950" y="2377875"/>
            <a:ext cx="76825" cy="76800"/>
            <a:chOff x="3104875" y="1099400"/>
            <a:chExt cx="76825" cy="76800"/>
          </a:xfrm>
        </p:grpSpPr>
        <p:sp>
          <p:nvSpPr>
            <p:cNvPr id="1418" name="Google Shape;1418;p4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0" name="Google Shape;1420;p41"/>
          <p:cNvSpPr txBox="1">
            <a:spLocks noGrp="1"/>
          </p:cNvSpPr>
          <p:nvPr>
            <p:ph type="title"/>
          </p:nvPr>
        </p:nvSpPr>
        <p:spPr>
          <a:xfrm>
            <a:off x="943050" y="1307100"/>
            <a:ext cx="72579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4000" dirty="0"/>
              <a:t>ЭКОНОМИКА ПРОЕКТА: </a:t>
            </a: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ПРЕДПОЛОЖЕНИЯ И ВОПРОСЫ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36"/>
          <p:cNvSpPr txBox="1">
            <a:spLocks noGrp="1"/>
          </p:cNvSpPr>
          <p:nvPr>
            <p:ph type="title"/>
          </p:nvPr>
        </p:nvSpPr>
        <p:spPr>
          <a:xfrm>
            <a:off x="720000" y="1882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АНАЛОГИ</a:t>
            </a:r>
          </a:p>
        </p:txBody>
      </p:sp>
      <p:graphicFrame>
        <p:nvGraphicFramePr>
          <p:cNvPr id="1258" name="Google Shape;1258;p36"/>
          <p:cNvGraphicFramePr/>
          <p:nvPr>
            <p:extLst>
              <p:ext uri="{D42A27DB-BD31-4B8C-83A1-F6EECF244321}">
                <p14:modId xmlns:p14="http://schemas.microsoft.com/office/powerpoint/2010/main" val="721762126"/>
              </p:ext>
            </p:extLst>
          </p:nvPr>
        </p:nvGraphicFramePr>
        <p:xfrm>
          <a:off x="720000" y="830155"/>
          <a:ext cx="7606580" cy="4082628"/>
        </p:xfrm>
        <a:graphic>
          <a:graphicData uri="http://schemas.openxmlformats.org/drawingml/2006/table">
            <a:tbl>
              <a:tblPr>
                <a:noFill/>
                <a:tableStyleId>{B79BB761-1258-44E6-90FE-C63504A637CB}</a:tableStyleId>
              </a:tblPr>
              <a:tblGrid>
                <a:gridCol w="1521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1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1316">
                  <a:extLst>
                    <a:ext uri="{9D8B030D-6E8A-4147-A177-3AD203B41FA5}">
                      <a16:colId xmlns:a16="http://schemas.microsoft.com/office/drawing/2014/main" val="3785859441"/>
                    </a:ext>
                  </a:extLst>
                </a:gridCol>
                <a:gridCol w="1521316">
                  <a:extLst>
                    <a:ext uri="{9D8B030D-6E8A-4147-A177-3AD203B41FA5}">
                      <a16:colId xmlns:a16="http://schemas.microsoft.com/office/drawing/2014/main" val="978350429"/>
                    </a:ext>
                  </a:extLst>
                </a:gridCol>
                <a:gridCol w="1521316">
                  <a:extLst>
                    <a:ext uri="{9D8B030D-6E8A-4147-A177-3AD203B41FA5}">
                      <a16:colId xmlns:a16="http://schemas.microsoft.com/office/drawing/2014/main" val="2218972049"/>
                    </a:ext>
                  </a:extLst>
                </a:gridCol>
              </a:tblGrid>
              <a:tr h="241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Критерии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Montserrat Light" pitchFamily="2" charset="-52"/>
                        <a:ea typeface="Nunito" panose="020B0604020202020204" charset="-52"/>
                        <a:cs typeface="Nunito" panose="020B0604020202020204" charset="-52"/>
                      </a:endParaRP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Наш проект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Montserrat Light" pitchFamily="2" charset="-52"/>
                        <a:ea typeface="Nunito" panose="020B0604020202020204" charset="-52"/>
                        <a:cs typeface="Nunito" panose="020B0604020202020204" charset="-52"/>
                      </a:endParaRP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CheckIO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Montserrat Light" pitchFamily="2" charset="-52"/>
                        <a:ea typeface="Nunito" panose="020B0604020202020204" charset="-52"/>
                        <a:cs typeface="Nunito" panose="020B0604020202020204" charset="-52"/>
                      </a:endParaRP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CodeCombat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Montserrat Light" pitchFamily="2" charset="-52"/>
                        <a:ea typeface="Nunito" panose="020B0604020202020204" charset="-52"/>
                        <a:cs typeface="Nunito" panose="020B0604020202020204" charset="-52"/>
                      </a:endParaRP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While True: Learn()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Montserrat Light" pitchFamily="2" charset="-52"/>
                        <a:ea typeface="Nunito" panose="020B0604020202020204" charset="-52"/>
                        <a:cs typeface="Nunito" panose="020B0604020202020204" charset="-52"/>
                      </a:endParaRP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Модель приобретения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Единоразовая покупка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Подписка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Подписка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Единоразовая покупка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Цена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1.50$ - 3$ (</a:t>
                      </a: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примерная оценочная стоимость)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2.99$ за месяц или 24.99$ в год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9.99$ в месяц или 99.99$ за пожизненный доступ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2.99$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Montserrat Light" pitchFamily="2" charset="-52"/>
                        <a:ea typeface="Nunito" panose="020B0604020202020204" charset="-52"/>
                        <a:cs typeface="Nunito" panose="020B0604020202020204" charset="-52"/>
                      </a:endParaRP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6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Платформы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Прототип разработан как приложение для ПК, возможно портирование на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android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и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IOS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, а также создание веб-версии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Веб-приложение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Веб-приложение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Приложение для ПК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Жанр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Визуальная новелла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Онлайн-тренажер по программированию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RPG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Montserrat Light" pitchFamily="2" charset="-52"/>
                        <a:ea typeface="Nunito" panose="020B0604020202020204" charset="-52"/>
                        <a:cs typeface="Nunito" panose="020B0604020202020204" charset="-52"/>
                      </a:endParaRP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Головоломка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Сюжет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+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-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-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+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9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Визуальное оформление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Полностью проработанное визуальное окружение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Частичное дополнение образовательного процесса визуальной составляющей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Полностью проработанное визуальное окружение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Полностью проработанное визуальное окружение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2775189"/>
                  </a:ext>
                </a:extLst>
              </a:tr>
              <a:tr h="545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Оценки пользователей</a:t>
                      </a:r>
                    </a:p>
                  </a:txBody>
                  <a:tcPr marL="68580" marR="6858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4,7/5 (на основе отзывов опрошенных студентов)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3/5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Montserrat Light" pitchFamily="2" charset="-52"/>
                        <a:ea typeface="Nunito" panose="020B0604020202020204" charset="-52"/>
                        <a:cs typeface="Nunito" panose="020B0604020202020204" charset="-5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2.24/5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Montserrat Light" pitchFamily="2" charset="-52"/>
                          <a:ea typeface="Nunito" panose="020B0604020202020204" charset="-52"/>
                          <a:cs typeface="Nunito" panose="020B0604020202020204" charset="-52"/>
                        </a:rPr>
                        <a:t>4.55/5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3999316"/>
                  </a:ext>
                </a:extLst>
              </a:tr>
            </a:tbl>
          </a:graphicData>
        </a:graphic>
      </p:graphicFrame>
      <p:grpSp>
        <p:nvGrpSpPr>
          <p:cNvPr id="1262" name="Google Shape;1262;p36"/>
          <p:cNvGrpSpPr/>
          <p:nvPr/>
        </p:nvGrpSpPr>
        <p:grpSpPr>
          <a:xfrm>
            <a:off x="7778020" y="397781"/>
            <a:ext cx="76825" cy="76800"/>
            <a:chOff x="3104875" y="1099400"/>
            <a:chExt cx="76825" cy="76800"/>
          </a:xfrm>
        </p:grpSpPr>
        <p:sp>
          <p:nvSpPr>
            <p:cNvPr id="1263" name="Google Shape;1263;p3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8" name="Google Shape;1268;p36"/>
          <p:cNvGrpSpPr/>
          <p:nvPr/>
        </p:nvGrpSpPr>
        <p:grpSpPr>
          <a:xfrm>
            <a:off x="542549" y="562014"/>
            <a:ext cx="76825" cy="76800"/>
            <a:chOff x="3104875" y="1099400"/>
            <a:chExt cx="76825" cy="76800"/>
          </a:xfrm>
        </p:grpSpPr>
        <p:sp>
          <p:nvSpPr>
            <p:cNvPr id="1269" name="Google Shape;1269;p3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3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71" name="Google Shape;1271;p36"/>
          <p:cNvPicPr preferRelativeResize="0"/>
          <p:nvPr/>
        </p:nvPicPr>
        <p:blipFill rotWithShape="1">
          <a:blip r:embed="rId3">
            <a:alphaModFix/>
          </a:blip>
          <a:srcRect l="18647" t="7960" r="8852" b="8336"/>
          <a:stretch/>
        </p:blipFill>
        <p:spPr>
          <a:xfrm rot="2355109">
            <a:off x="29965" y="4435607"/>
            <a:ext cx="1025168" cy="665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45"/>
          <p:cNvSpPr/>
          <p:nvPr/>
        </p:nvSpPr>
        <p:spPr>
          <a:xfrm rot="5400000">
            <a:off x="796335" y="3519926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1" name="Google Shape;1551;p45"/>
          <p:cNvSpPr/>
          <p:nvPr/>
        </p:nvSpPr>
        <p:spPr>
          <a:xfrm rot="5400000">
            <a:off x="3276446" y="3579751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2" name="Google Shape;1552;p45"/>
          <p:cNvSpPr/>
          <p:nvPr/>
        </p:nvSpPr>
        <p:spPr>
          <a:xfrm rot="5400000">
            <a:off x="5825017" y="3579751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3" name="Google Shape;1553;p4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РЫНОК</a:t>
            </a:r>
            <a:endParaRPr dirty="0"/>
          </a:p>
        </p:txBody>
      </p:sp>
      <p:sp>
        <p:nvSpPr>
          <p:cNvPr id="1555" name="Google Shape;1555;p45"/>
          <p:cNvSpPr txBox="1"/>
          <p:nvPr/>
        </p:nvSpPr>
        <p:spPr>
          <a:xfrm>
            <a:off x="3528821" y="2081471"/>
            <a:ext cx="139078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accen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143 тыс.</a:t>
            </a:r>
            <a:endParaRPr sz="2100" dirty="0">
              <a:solidFill>
                <a:schemeClr val="accen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56" name="Google Shape;1556;p45"/>
          <p:cNvSpPr txBox="1"/>
          <p:nvPr/>
        </p:nvSpPr>
        <p:spPr>
          <a:xfrm>
            <a:off x="3565200" y="2656422"/>
            <a:ext cx="127003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tx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85 тыс.</a:t>
            </a:r>
            <a:endParaRPr sz="1300" dirty="0">
              <a:solidFill>
                <a:schemeClr val="tx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57" name="Google Shape;1557;p45"/>
          <p:cNvSpPr txBox="1"/>
          <p:nvPr/>
        </p:nvSpPr>
        <p:spPr>
          <a:xfrm>
            <a:off x="3525806" y="1561677"/>
            <a:ext cx="1393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bg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2,5 млн.</a:t>
            </a:r>
            <a:endParaRPr sz="2100" dirty="0">
              <a:solidFill>
                <a:schemeClr val="bg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58" name="Google Shape;1558;p45"/>
          <p:cNvSpPr txBox="1"/>
          <p:nvPr/>
        </p:nvSpPr>
        <p:spPr>
          <a:xfrm>
            <a:off x="4769953" y="2668880"/>
            <a:ext cx="197247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СТУДЕНТОВ</a:t>
            </a:r>
            <a:endParaRPr sz="1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59" name="Google Shape;1559;p45"/>
          <p:cNvSpPr txBox="1"/>
          <p:nvPr/>
        </p:nvSpPr>
        <p:spPr>
          <a:xfrm>
            <a:off x="4826045" y="2113152"/>
            <a:ext cx="2078031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ШКОЛЬНИКОВ</a:t>
            </a:r>
            <a:endParaRPr sz="1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60" name="Google Shape;1560;p45"/>
          <p:cNvSpPr txBox="1"/>
          <p:nvPr/>
        </p:nvSpPr>
        <p:spPr>
          <a:xfrm>
            <a:off x="4755099" y="1598614"/>
            <a:ext cx="2447471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РОССИЯН</a:t>
            </a:r>
            <a:endParaRPr sz="1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61" name="Google Shape;1561;p45"/>
          <p:cNvSpPr txBox="1"/>
          <p:nvPr/>
        </p:nvSpPr>
        <p:spPr>
          <a:xfrm>
            <a:off x="6136700" y="1586612"/>
            <a:ext cx="2016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проходят ИТ курсы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2" name="Google Shape;1562;p45"/>
          <p:cNvSpPr txBox="1"/>
          <p:nvPr/>
        </p:nvSpPr>
        <p:spPr>
          <a:xfrm>
            <a:off x="6807529" y="2086727"/>
            <a:ext cx="222521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сдают ЕГЭ по информатике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3" name="Google Shape;1563;p45"/>
          <p:cNvSpPr txBox="1"/>
          <p:nvPr/>
        </p:nvSpPr>
        <p:spPr>
          <a:xfrm>
            <a:off x="6422724" y="2668880"/>
            <a:ext cx="2447471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зачислены на тех. специальности в ВУЗы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4" name="Google Shape;1564;p45"/>
          <p:cNvSpPr txBox="1">
            <a:spLocks noGrp="1"/>
          </p:cNvSpPr>
          <p:nvPr>
            <p:ph type="title" idx="4294967295"/>
          </p:nvPr>
        </p:nvSpPr>
        <p:spPr>
          <a:xfrm>
            <a:off x="1294307" y="4156613"/>
            <a:ext cx="2023089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/>
              <a:t>118 млрд. рублей</a:t>
            </a:r>
            <a:br>
              <a:rPr lang="ru-RU" sz="2100" dirty="0"/>
            </a:br>
            <a:r>
              <a:rPr lang="ru-RU" sz="1200" dirty="0">
                <a:latin typeface="Montserrat Light" pitchFamily="2" charset="-52"/>
              </a:rPr>
              <a:t>выручка </a:t>
            </a:r>
            <a:r>
              <a:rPr lang="en-US" sz="1200" dirty="0" err="1">
                <a:latin typeface="Montserrat Light" pitchFamily="2" charset="-52"/>
              </a:rPr>
              <a:t>edtech</a:t>
            </a:r>
            <a:r>
              <a:rPr lang="ru-RU" sz="1200" dirty="0">
                <a:latin typeface="Montserrat Light" pitchFamily="2" charset="-52"/>
              </a:rPr>
              <a:t> компаний за 2023 г.</a:t>
            </a:r>
            <a:endParaRPr sz="1200" dirty="0">
              <a:latin typeface="Montserrat Light" pitchFamily="2" charset="-52"/>
            </a:endParaRPr>
          </a:p>
        </p:txBody>
      </p:sp>
      <p:grpSp>
        <p:nvGrpSpPr>
          <p:cNvPr id="1565" name="Google Shape;1565;p45"/>
          <p:cNvGrpSpPr/>
          <p:nvPr/>
        </p:nvGrpSpPr>
        <p:grpSpPr>
          <a:xfrm>
            <a:off x="918248" y="3609304"/>
            <a:ext cx="372073" cy="355243"/>
            <a:chOff x="7390435" y="3680868"/>
            <a:chExt cx="372073" cy="355243"/>
          </a:xfrm>
        </p:grpSpPr>
        <p:sp>
          <p:nvSpPr>
            <p:cNvPr id="1566" name="Google Shape;1566;p45"/>
            <p:cNvSpPr/>
            <p:nvPr/>
          </p:nvSpPr>
          <p:spPr>
            <a:xfrm>
              <a:off x="7390435" y="3744950"/>
              <a:ext cx="294178" cy="291162"/>
            </a:xfrm>
            <a:custGeom>
              <a:avLst/>
              <a:gdLst/>
              <a:ahLst/>
              <a:cxnLst/>
              <a:rect l="l" t="t" r="r" b="b"/>
              <a:pathLst>
                <a:path w="9264" h="9169" extrusionOk="0">
                  <a:moveTo>
                    <a:pt x="4668" y="0"/>
                  </a:moveTo>
                  <a:cubicBezTo>
                    <a:pt x="3441" y="0"/>
                    <a:pt x="2287" y="477"/>
                    <a:pt x="1417" y="1334"/>
                  </a:cubicBezTo>
                  <a:cubicBezTo>
                    <a:pt x="1358" y="1393"/>
                    <a:pt x="1358" y="1501"/>
                    <a:pt x="1417" y="1572"/>
                  </a:cubicBezTo>
                  <a:cubicBezTo>
                    <a:pt x="1447" y="1602"/>
                    <a:pt x="1489" y="1617"/>
                    <a:pt x="1532" y="1617"/>
                  </a:cubicBezTo>
                  <a:cubicBezTo>
                    <a:pt x="1575" y="1617"/>
                    <a:pt x="1620" y="1602"/>
                    <a:pt x="1655" y="1572"/>
                  </a:cubicBezTo>
                  <a:cubicBezTo>
                    <a:pt x="2465" y="774"/>
                    <a:pt x="3537" y="322"/>
                    <a:pt x="4668" y="322"/>
                  </a:cubicBezTo>
                  <a:cubicBezTo>
                    <a:pt x="5799" y="322"/>
                    <a:pt x="6870" y="774"/>
                    <a:pt x="7668" y="1572"/>
                  </a:cubicBezTo>
                  <a:cubicBezTo>
                    <a:pt x="8478" y="2382"/>
                    <a:pt x="8918" y="3453"/>
                    <a:pt x="8918" y="4584"/>
                  </a:cubicBezTo>
                  <a:cubicBezTo>
                    <a:pt x="8918" y="5715"/>
                    <a:pt x="8478" y="6787"/>
                    <a:pt x="7668" y="7585"/>
                  </a:cubicBezTo>
                  <a:cubicBezTo>
                    <a:pt x="6841" y="8412"/>
                    <a:pt x="5751" y="8826"/>
                    <a:pt x="4662" y="8826"/>
                  </a:cubicBezTo>
                  <a:cubicBezTo>
                    <a:pt x="3572" y="8826"/>
                    <a:pt x="2483" y="8412"/>
                    <a:pt x="1655" y="7585"/>
                  </a:cubicBezTo>
                  <a:cubicBezTo>
                    <a:pt x="953" y="6882"/>
                    <a:pt x="524" y="5965"/>
                    <a:pt x="441" y="4977"/>
                  </a:cubicBezTo>
                  <a:cubicBezTo>
                    <a:pt x="346" y="4013"/>
                    <a:pt x="596" y="3037"/>
                    <a:pt x="1132" y="2227"/>
                  </a:cubicBezTo>
                  <a:cubicBezTo>
                    <a:pt x="1179" y="2155"/>
                    <a:pt x="1167" y="2048"/>
                    <a:pt x="1096" y="1989"/>
                  </a:cubicBezTo>
                  <a:cubicBezTo>
                    <a:pt x="1066" y="1972"/>
                    <a:pt x="1035" y="1964"/>
                    <a:pt x="1005" y="1964"/>
                  </a:cubicBezTo>
                  <a:cubicBezTo>
                    <a:pt x="950" y="1964"/>
                    <a:pt x="896" y="1990"/>
                    <a:pt x="858" y="2036"/>
                  </a:cubicBezTo>
                  <a:cubicBezTo>
                    <a:pt x="274" y="2894"/>
                    <a:pt x="1" y="3953"/>
                    <a:pt x="108" y="5013"/>
                  </a:cubicBezTo>
                  <a:cubicBezTo>
                    <a:pt x="215" y="6073"/>
                    <a:pt x="679" y="7085"/>
                    <a:pt x="1429" y="7823"/>
                  </a:cubicBezTo>
                  <a:cubicBezTo>
                    <a:pt x="2322" y="8716"/>
                    <a:pt x="3501" y="9168"/>
                    <a:pt x="4680" y="9168"/>
                  </a:cubicBezTo>
                  <a:cubicBezTo>
                    <a:pt x="5858" y="9168"/>
                    <a:pt x="7025" y="8716"/>
                    <a:pt x="7918" y="7823"/>
                  </a:cubicBezTo>
                  <a:cubicBezTo>
                    <a:pt x="8787" y="6966"/>
                    <a:pt x="9264" y="5799"/>
                    <a:pt x="9264" y="4584"/>
                  </a:cubicBezTo>
                  <a:cubicBezTo>
                    <a:pt x="9264" y="3358"/>
                    <a:pt x="8787" y="2203"/>
                    <a:pt x="7906" y="1334"/>
                  </a:cubicBezTo>
                  <a:cubicBezTo>
                    <a:pt x="7049" y="477"/>
                    <a:pt x="5882" y="0"/>
                    <a:pt x="46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45"/>
            <p:cNvSpPr/>
            <p:nvPr/>
          </p:nvSpPr>
          <p:spPr>
            <a:xfrm>
              <a:off x="7408948" y="3772259"/>
              <a:ext cx="259407" cy="236257"/>
            </a:xfrm>
            <a:custGeom>
              <a:avLst/>
              <a:gdLst/>
              <a:ahLst/>
              <a:cxnLst/>
              <a:rect l="l" t="t" r="r" b="b"/>
              <a:pathLst>
                <a:path w="8169" h="7440" extrusionOk="0">
                  <a:moveTo>
                    <a:pt x="4085" y="319"/>
                  </a:moveTo>
                  <a:cubicBezTo>
                    <a:pt x="4942" y="319"/>
                    <a:pt x="5823" y="653"/>
                    <a:pt x="6478" y="1319"/>
                  </a:cubicBezTo>
                  <a:cubicBezTo>
                    <a:pt x="7800" y="2653"/>
                    <a:pt x="7800" y="4796"/>
                    <a:pt x="6478" y="6117"/>
                  </a:cubicBezTo>
                  <a:cubicBezTo>
                    <a:pt x="5817" y="6778"/>
                    <a:pt x="4951" y="7109"/>
                    <a:pt x="4083" y="7109"/>
                  </a:cubicBezTo>
                  <a:cubicBezTo>
                    <a:pt x="3216" y="7109"/>
                    <a:pt x="2346" y="6778"/>
                    <a:pt x="1680" y="6117"/>
                  </a:cubicBezTo>
                  <a:cubicBezTo>
                    <a:pt x="358" y="4796"/>
                    <a:pt x="358" y="2653"/>
                    <a:pt x="1680" y="1319"/>
                  </a:cubicBezTo>
                  <a:cubicBezTo>
                    <a:pt x="2335" y="664"/>
                    <a:pt x="3216" y="319"/>
                    <a:pt x="4085" y="319"/>
                  </a:cubicBezTo>
                  <a:close/>
                  <a:moveTo>
                    <a:pt x="4088" y="1"/>
                  </a:moveTo>
                  <a:cubicBezTo>
                    <a:pt x="3132" y="1"/>
                    <a:pt x="2174" y="361"/>
                    <a:pt x="1442" y="1081"/>
                  </a:cubicBezTo>
                  <a:cubicBezTo>
                    <a:pt x="1" y="2534"/>
                    <a:pt x="1" y="4891"/>
                    <a:pt x="1442" y="6356"/>
                  </a:cubicBezTo>
                  <a:cubicBezTo>
                    <a:pt x="2180" y="7082"/>
                    <a:pt x="3120" y="7439"/>
                    <a:pt x="4085" y="7439"/>
                  </a:cubicBezTo>
                  <a:cubicBezTo>
                    <a:pt x="5037" y="7439"/>
                    <a:pt x="5978" y="7082"/>
                    <a:pt x="6716" y="6356"/>
                  </a:cubicBezTo>
                  <a:cubicBezTo>
                    <a:pt x="8169" y="4891"/>
                    <a:pt x="8169" y="2546"/>
                    <a:pt x="6716" y="1081"/>
                  </a:cubicBezTo>
                  <a:cubicBezTo>
                    <a:pt x="5996" y="361"/>
                    <a:pt x="5043" y="1"/>
                    <a:pt x="4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45"/>
            <p:cNvSpPr/>
            <p:nvPr/>
          </p:nvSpPr>
          <p:spPr>
            <a:xfrm>
              <a:off x="7487986" y="3680868"/>
              <a:ext cx="274522" cy="259565"/>
            </a:xfrm>
            <a:custGeom>
              <a:avLst/>
              <a:gdLst/>
              <a:ahLst/>
              <a:cxnLst/>
              <a:rect l="l" t="t" r="r" b="b"/>
              <a:pathLst>
                <a:path w="8645" h="8174" extrusionOk="0">
                  <a:moveTo>
                    <a:pt x="3614" y="0"/>
                  </a:moveTo>
                  <a:cubicBezTo>
                    <a:pt x="2438" y="0"/>
                    <a:pt x="1262" y="447"/>
                    <a:pt x="369" y="1340"/>
                  </a:cubicBezTo>
                  <a:cubicBezTo>
                    <a:pt x="262" y="1447"/>
                    <a:pt x="167" y="1566"/>
                    <a:pt x="60" y="1685"/>
                  </a:cubicBezTo>
                  <a:cubicBezTo>
                    <a:pt x="0" y="1756"/>
                    <a:pt x="12" y="1864"/>
                    <a:pt x="84" y="1923"/>
                  </a:cubicBezTo>
                  <a:cubicBezTo>
                    <a:pt x="118" y="1948"/>
                    <a:pt x="155" y="1960"/>
                    <a:pt x="191" y="1960"/>
                  </a:cubicBezTo>
                  <a:cubicBezTo>
                    <a:pt x="240" y="1960"/>
                    <a:pt x="287" y="1936"/>
                    <a:pt x="322" y="1887"/>
                  </a:cubicBezTo>
                  <a:cubicBezTo>
                    <a:pt x="417" y="1792"/>
                    <a:pt x="500" y="1685"/>
                    <a:pt x="608" y="1578"/>
                  </a:cubicBezTo>
                  <a:cubicBezTo>
                    <a:pt x="1435" y="750"/>
                    <a:pt x="2524" y="337"/>
                    <a:pt x="3614" y="337"/>
                  </a:cubicBezTo>
                  <a:cubicBezTo>
                    <a:pt x="4703" y="337"/>
                    <a:pt x="5793" y="750"/>
                    <a:pt x="6620" y="1578"/>
                  </a:cubicBezTo>
                  <a:cubicBezTo>
                    <a:pt x="8275" y="3233"/>
                    <a:pt x="8275" y="5936"/>
                    <a:pt x="6620" y="7591"/>
                  </a:cubicBezTo>
                  <a:cubicBezTo>
                    <a:pt x="6513" y="7698"/>
                    <a:pt x="6418" y="7781"/>
                    <a:pt x="6311" y="7876"/>
                  </a:cubicBezTo>
                  <a:cubicBezTo>
                    <a:pt x="6239" y="7936"/>
                    <a:pt x="6215" y="8043"/>
                    <a:pt x="6275" y="8114"/>
                  </a:cubicBezTo>
                  <a:cubicBezTo>
                    <a:pt x="6311" y="8162"/>
                    <a:pt x="6358" y="8174"/>
                    <a:pt x="6418" y="8174"/>
                  </a:cubicBezTo>
                  <a:cubicBezTo>
                    <a:pt x="6454" y="8174"/>
                    <a:pt x="6489" y="8162"/>
                    <a:pt x="6513" y="8126"/>
                  </a:cubicBezTo>
                  <a:cubicBezTo>
                    <a:pt x="6632" y="8043"/>
                    <a:pt x="6751" y="7936"/>
                    <a:pt x="6858" y="7817"/>
                  </a:cubicBezTo>
                  <a:cubicBezTo>
                    <a:pt x="8644" y="6031"/>
                    <a:pt x="8644" y="3126"/>
                    <a:pt x="6858" y="1340"/>
                  </a:cubicBezTo>
                  <a:cubicBezTo>
                    <a:pt x="5965" y="447"/>
                    <a:pt x="4790" y="0"/>
                    <a:pt x="36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45"/>
            <p:cNvSpPr/>
            <p:nvPr/>
          </p:nvSpPr>
          <p:spPr>
            <a:xfrm>
              <a:off x="7691758" y="3789502"/>
              <a:ext cx="34073" cy="102918"/>
            </a:xfrm>
            <a:custGeom>
              <a:avLst/>
              <a:gdLst/>
              <a:ahLst/>
              <a:cxnLst/>
              <a:rect l="l" t="t" r="r" b="b"/>
              <a:pathLst>
                <a:path w="1073" h="3241" extrusionOk="0">
                  <a:moveTo>
                    <a:pt x="589" y="1"/>
                  </a:moveTo>
                  <a:cubicBezTo>
                    <a:pt x="580" y="1"/>
                    <a:pt x="570" y="1"/>
                    <a:pt x="560" y="2"/>
                  </a:cubicBezTo>
                  <a:cubicBezTo>
                    <a:pt x="477" y="38"/>
                    <a:pt x="429" y="121"/>
                    <a:pt x="441" y="217"/>
                  </a:cubicBezTo>
                  <a:cubicBezTo>
                    <a:pt x="715" y="1157"/>
                    <a:pt x="560" y="2145"/>
                    <a:pt x="37" y="2967"/>
                  </a:cubicBezTo>
                  <a:cubicBezTo>
                    <a:pt x="1" y="3038"/>
                    <a:pt x="13" y="3146"/>
                    <a:pt x="84" y="3205"/>
                  </a:cubicBezTo>
                  <a:cubicBezTo>
                    <a:pt x="120" y="3217"/>
                    <a:pt x="144" y="3241"/>
                    <a:pt x="167" y="3241"/>
                  </a:cubicBezTo>
                  <a:cubicBezTo>
                    <a:pt x="239" y="3241"/>
                    <a:pt x="275" y="3205"/>
                    <a:pt x="310" y="3158"/>
                  </a:cubicBezTo>
                  <a:cubicBezTo>
                    <a:pt x="906" y="2265"/>
                    <a:pt x="1072" y="1169"/>
                    <a:pt x="775" y="121"/>
                  </a:cubicBezTo>
                  <a:cubicBezTo>
                    <a:pt x="743" y="47"/>
                    <a:pt x="672" y="1"/>
                    <a:pt x="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45"/>
            <p:cNvSpPr/>
            <p:nvPr/>
          </p:nvSpPr>
          <p:spPr>
            <a:xfrm>
              <a:off x="7536000" y="3708082"/>
              <a:ext cx="173192" cy="72052"/>
            </a:xfrm>
            <a:custGeom>
              <a:avLst/>
              <a:gdLst/>
              <a:ahLst/>
              <a:cxnLst/>
              <a:rect l="l" t="t" r="r" b="b"/>
              <a:pathLst>
                <a:path w="5454" h="2269" extrusionOk="0">
                  <a:moveTo>
                    <a:pt x="2121" y="0"/>
                  </a:moveTo>
                  <a:cubicBezTo>
                    <a:pt x="1410" y="0"/>
                    <a:pt x="707" y="204"/>
                    <a:pt x="108" y="590"/>
                  </a:cubicBezTo>
                  <a:cubicBezTo>
                    <a:pt x="36" y="638"/>
                    <a:pt x="0" y="733"/>
                    <a:pt x="60" y="828"/>
                  </a:cubicBezTo>
                  <a:cubicBezTo>
                    <a:pt x="91" y="874"/>
                    <a:pt x="147" y="906"/>
                    <a:pt x="205" y="906"/>
                  </a:cubicBezTo>
                  <a:cubicBezTo>
                    <a:pt x="237" y="906"/>
                    <a:pt x="269" y="897"/>
                    <a:pt x="298" y="876"/>
                  </a:cubicBezTo>
                  <a:cubicBezTo>
                    <a:pt x="841" y="534"/>
                    <a:pt x="1478" y="344"/>
                    <a:pt x="2123" y="344"/>
                  </a:cubicBezTo>
                  <a:cubicBezTo>
                    <a:pt x="2241" y="344"/>
                    <a:pt x="2359" y="351"/>
                    <a:pt x="2477" y="364"/>
                  </a:cubicBezTo>
                  <a:cubicBezTo>
                    <a:pt x="3251" y="435"/>
                    <a:pt x="3977" y="792"/>
                    <a:pt x="4513" y="1328"/>
                  </a:cubicBezTo>
                  <a:cubicBezTo>
                    <a:pt x="4763" y="1590"/>
                    <a:pt x="4977" y="1864"/>
                    <a:pt x="5120" y="2185"/>
                  </a:cubicBezTo>
                  <a:cubicBezTo>
                    <a:pt x="5156" y="2245"/>
                    <a:pt x="5215" y="2269"/>
                    <a:pt x="5275" y="2269"/>
                  </a:cubicBezTo>
                  <a:cubicBezTo>
                    <a:pt x="5299" y="2269"/>
                    <a:pt x="5323" y="2269"/>
                    <a:pt x="5346" y="2257"/>
                  </a:cubicBezTo>
                  <a:cubicBezTo>
                    <a:pt x="5418" y="2197"/>
                    <a:pt x="5453" y="2102"/>
                    <a:pt x="5406" y="2019"/>
                  </a:cubicBezTo>
                  <a:cubicBezTo>
                    <a:pt x="5227" y="1673"/>
                    <a:pt x="5001" y="1364"/>
                    <a:pt x="4739" y="1102"/>
                  </a:cubicBezTo>
                  <a:cubicBezTo>
                    <a:pt x="4144" y="507"/>
                    <a:pt x="3334" y="114"/>
                    <a:pt x="2489" y="18"/>
                  </a:cubicBezTo>
                  <a:cubicBezTo>
                    <a:pt x="2366" y="6"/>
                    <a:pt x="2243" y="0"/>
                    <a:pt x="2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45"/>
            <p:cNvSpPr/>
            <p:nvPr/>
          </p:nvSpPr>
          <p:spPr>
            <a:xfrm>
              <a:off x="7501228" y="3819415"/>
              <a:ext cx="75640" cy="141437"/>
            </a:xfrm>
            <a:custGeom>
              <a:avLst/>
              <a:gdLst/>
              <a:ahLst/>
              <a:cxnLst/>
              <a:rect l="l" t="t" r="r" b="b"/>
              <a:pathLst>
                <a:path w="2382" h="4454" extrusionOk="0">
                  <a:moveTo>
                    <a:pt x="1012" y="692"/>
                  </a:moveTo>
                  <a:lnTo>
                    <a:pt x="1012" y="2061"/>
                  </a:lnTo>
                  <a:cubicBezTo>
                    <a:pt x="607" y="2001"/>
                    <a:pt x="310" y="1715"/>
                    <a:pt x="310" y="1370"/>
                  </a:cubicBezTo>
                  <a:cubicBezTo>
                    <a:pt x="310" y="1025"/>
                    <a:pt x="607" y="763"/>
                    <a:pt x="1012" y="692"/>
                  </a:cubicBezTo>
                  <a:close/>
                  <a:moveTo>
                    <a:pt x="1357" y="2418"/>
                  </a:moveTo>
                  <a:cubicBezTo>
                    <a:pt x="1750" y="2477"/>
                    <a:pt x="2048" y="2751"/>
                    <a:pt x="2048" y="3097"/>
                  </a:cubicBezTo>
                  <a:cubicBezTo>
                    <a:pt x="2048" y="3430"/>
                    <a:pt x="1738" y="3704"/>
                    <a:pt x="1357" y="3763"/>
                  </a:cubicBezTo>
                  <a:lnTo>
                    <a:pt x="1357" y="2418"/>
                  </a:lnTo>
                  <a:close/>
                  <a:moveTo>
                    <a:pt x="1191" y="1"/>
                  </a:moveTo>
                  <a:cubicBezTo>
                    <a:pt x="1095" y="1"/>
                    <a:pt x="1024" y="72"/>
                    <a:pt x="1024" y="168"/>
                  </a:cubicBezTo>
                  <a:lnTo>
                    <a:pt x="1024" y="358"/>
                  </a:lnTo>
                  <a:cubicBezTo>
                    <a:pt x="441" y="430"/>
                    <a:pt x="0" y="870"/>
                    <a:pt x="0" y="1370"/>
                  </a:cubicBezTo>
                  <a:cubicBezTo>
                    <a:pt x="0" y="1882"/>
                    <a:pt x="441" y="2323"/>
                    <a:pt x="1024" y="2382"/>
                  </a:cubicBezTo>
                  <a:lnTo>
                    <a:pt x="1024" y="3763"/>
                  </a:lnTo>
                  <a:cubicBezTo>
                    <a:pt x="619" y="3704"/>
                    <a:pt x="322" y="3430"/>
                    <a:pt x="322" y="3085"/>
                  </a:cubicBezTo>
                  <a:cubicBezTo>
                    <a:pt x="322" y="2989"/>
                    <a:pt x="250" y="2918"/>
                    <a:pt x="167" y="2918"/>
                  </a:cubicBezTo>
                  <a:cubicBezTo>
                    <a:pt x="71" y="2918"/>
                    <a:pt x="0" y="2989"/>
                    <a:pt x="0" y="3085"/>
                  </a:cubicBezTo>
                  <a:cubicBezTo>
                    <a:pt x="0" y="3609"/>
                    <a:pt x="441" y="4037"/>
                    <a:pt x="1024" y="4097"/>
                  </a:cubicBezTo>
                  <a:lnTo>
                    <a:pt x="1024" y="4287"/>
                  </a:lnTo>
                  <a:cubicBezTo>
                    <a:pt x="1024" y="4371"/>
                    <a:pt x="1095" y="4454"/>
                    <a:pt x="1191" y="4454"/>
                  </a:cubicBezTo>
                  <a:cubicBezTo>
                    <a:pt x="1274" y="4454"/>
                    <a:pt x="1357" y="4371"/>
                    <a:pt x="1357" y="4287"/>
                  </a:cubicBezTo>
                  <a:lnTo>
                    <a:pt x="1357" y="4097"/>
                  </a:lnTo>
                  <a:cubicBezTo>
                    <a:pt x="1929" y="4025"/>
                    <a:pt x="2381" y="3585"/>
                    <a:pt x="2381" y="3085"/>
                  </a:cubicBezTo>
                  <a:cubicBezTo>
                    <a:pt x="2381" y="2573"/>
                    <a:pt x="1929" y="2144"/>
                    <a:pt x="1357" y="2073"/>
                  </a:cubicBezTo>
                  <a:lnTo>
                    <a:pt x="1357" y="692"/>
                  </a:lnTo>
                  <a:cubicBezTo>
                    <a:pt x="1750" y="751"/>
                    <a:pt x="2048" y="1025"/>
                    <a:pt x="2048" y="1370"/>
                  </a:cubicBezTo>
                  <a:cubicBezTo>
                    <a:pt x="2048" y="1465"/>
                    <a:pt x="2131" y="1537"/>
                    <a:pt x="2215" y="1537"/>
                  </a:cubicBezTo>
                  <a:cubicBezTo>
                    <a:pt x="2298" y="1537"/>
                    <a:pt x="2381" y="1465"/>
                    <a:pt x="2381" y="1370"/>
                  </a:cubicBezTo>
                  <a:cubicBezTo>
                    <a:pt x="2381" y="846"/>
                    <a:pt x="1929" y="418"/>
                    <a:pt x="1345" y="358"/>
                  </a:cubicBezTo>
                  <a:lnTo>
                    <a:pt x="1345" y="168"/>
                  </a:lnTo>
                  <a:cubicBezTo>
                    <a:pt x="1345" y="72"/>
                    <a:pt x="1274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2" name="Google Shape;1572;p45"/>
          <p:cNvSpPr txBox="1"/>
          <p:nvPr/>
        </p:nvSpPr>
        <p:spPr>
          <a:xfrm>
            <a:off x="3851397" y="4273059"/>
            <a:ext cx="197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86,7 тыс. запросов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 Light" pitchFamily="2" charset="-52"/>
                <a:ea typeface="Montserrat Black"/>
                <a:cs typeface="Montserrat Black"/>
                <a:sym typeface="Montserrat Black"/>
              </a:rPr>
              <a:t>по теме «обучение программированию» создают россияне</a:t>
            </a:r>
          </a:p>
        </p:txBody>
      </p:sp>
      <p:sp>
        <p:nvSpPr>
          <p:cNvPr id="1573" name="Google Shape;1573;p45"/>
          <p:cNvSpPr txBox="1"/>
          <p:nvPr/>
        </p:nvSpPr>
        <p:spPr>
          <a:xfrm>
            <a:off x="6398835" y="4273059"/>
            <a:ext cx="197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От 10 000 рублей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 Light" pitchFamily="2" charset="-52"/>
                <a:ea typeface="Montserrat Black"/>
                <a:cs typeface="Montserrat Black"/>
                <a:sym typeface="Montserrat Black"/>
              </a:rPr>
              <a:t>тратят россияне на обучение программированию</a:t>
            </a:r>
            <a:endParaRPr sz="1200" dirty="0">
              <a:solidFill>
                <a:schemeClr val="dk1"/>
              </a:solidFill>
              <a:latin typeface="Montserrat Light" pitchFamily="2" charset="-52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1574" name="Google Shape;1574;p45"/>
          <p:cNvGrpSpPr/>
          <p:nvPr/>
        </p:nvGrpSpPr>
        <p:grpSpPr>
          <a:xfrm>
            <a:off x="6008874" y="3673007"/>
            <a:ext cx="248186" cy="347488"/>
            <a:chOff x="1273600" y="3144712"/>
            <a:chExt cx="423814" cy="602023"/>
          </a:xfrm>
        </p:grpSpPr>
        <p:sp>
          <p:nvSpPr>
            <p:cNvPr id="1575" name="Google Shape;1575;p45"/>
            <p:cNvSpPr/>
            <p:nvPr/>
          </p:nvSpPr>
          <p:spPr>
            <a:xfrm>
              <a:off x="1353932" y="3192705"/>
              <a:ext cx="160398" cy="60796"/>
            </a:xfrm>
            <a:custGeom>
              <a:avLst/>
              <a:gdLst/>
              <a:ahLst/>
              <a:cxnLst/>
              <a:rect l="l" t="t" r="r" b="b"/>
              <a:pathLst>
                <a:path w="4836" h="1833" extrusionOk="0">
                  <a:moveTo>
                    <a:pt x="3124" y="0"/>
                  </a:moveTo>
                  <a:cubicBezTo>
                    <a:pt x="1961" y="0"/>
                    <a:pt x="857" y="507"/>
                    <a:pt x="96" y="1394"/>
                  </a:cubicBezTo>
                  <a:cubicBezTo>
                    <a:pt x="1" y="1505"/>
                    <a:pt x="14" y="1673"/>
                    <a:pt x="125" y="1768"/>
                  </a:cubicBezTo>
                  <a:cubicBezTo>
                    <a:pt x="175" y="1811"/>
                    <a:pt x="237" y="1833"/>
                    <a:pt x="299" y="1833"/>
                  </a:cubicBezTo>
                  <a:cubicBezTo>
                    <a:pt x="374" y="1833"/>
                    <a:pt x="447" y="1801"/>
                    <a:pt x="500" y="1740"/>
                  </a:cubicBezTo>
                  <a:cubicBezTo>
                    <a:pt x="1160" y="972"/>
                    <a:pt x="2116" y="531"/>
                    <a:pt x="3124" y="531"/>
                  </a:cubicBezTo>
                  <a:cubicBezTo>
                    <a:pt x="3577" y="531"/>
                    <a:pt x="4017" y="618"/>
                    <a:pt x="4433" y="789"/>
                  </a:cubicBezTo>
                  <a:cubicBezTo>
                    <a:pt x="4466" y="802"/>
                    <a:pt x="4500" y="809"/>
                    <a:pt x="4534" y="809"/>
                  </a:cubicBezTo>
                  <a:cubicBezTo>
                    <a:pt x="4638" y="809"/>
                    <a:pt x="4738" y="747"/>
                    <a:pt x="4780" y="644"/>
                  </a:cubicBezTo>
                  <a:cubicBezTo>
                    <a:pt x="4836" y="507"/>
                    <a:pt x="4771" y="352"/>
                    <a:pt x="4635" y="297"/>
                  </a:cubicBezTo>
                  <a:cubicBezTo>
                    <a:pt x="4155" y="100"/>
                    <a:pt x="3647" y="0"/>
                    <a:pt x="31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45"/>
            <p:cNvSpPr/>
            <p:nvPr/>
          </p:nvSpPr>
          <p:spPr>
            <a:xfrm>
              <a:off x="1579637" y="3562689"/>
              <a:ext cx="56451" cy="56484"/>
            </a:xfrm>
            <a:custGeom>
              <a:avLst/>
              <a:gdLst/>
              <a:ahLst/>
              <a:cxnLst/>
              <a:rect l="l" t="t" r="r" b="b"/>
              <a:pathLst>
                <a:path w="1702" h="1703" extrusionOk="0">
                  <a:moveTo>
                    <a:pt x="1170" y="532"/>
                  </a:moveTo>
                  <a:lnTo>
                    <a:pt x="1170" y="1170"/>
                  </a:lnTo>
                  <a:lnTo>
                    <a:pt x="531" y="1170"/>
                  </a:lnTo>
                  <a:lnTo>
                    <a:pt x="531" y="532"/>
                  </a:lnTo>
                  <a:close/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lnTo>
                    <a:pt x="0" y="1436"/>
                  </a:lnTo>
                  <a:cubicBezTo>
                    <a:pt x="0" y="1583"/>
                    <a:pt x="119" y="1702"/>
                    <a:pt x="266" y="1702"/>
                  </a:cubicBezTo>
                  <a:lnTo>
                    <a:pt x="1435" y="1702"/>
                  </a:lnTo>
                  <a:cubicBezTo>
                    <a:pt x="1582" y="1702"/>
                    <a:pt x="1701" y="1583"/>
                    <a:pt x="1701" y="1436"/>
                  </a:cubicBezTo>
                  <a:lnTo>
                    <a:pt x="1701" y="267"/>
                  </a:lnTo>
                  <a:cubicBezTo>
                    <a:pt x="1701" y="120"/>
                    <a:pt x="1582" y="1"/>
                    <a:pt x="1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45"/>
            <p:cNvSpPr/>
            <p:nvPr/>
          </p:nvSpPr>
          <p:spPr>
            <a:xfrm>
              <a:off x="1273600" y="3144712"/>
              <a:ext cx="423814" cy="602023"/>
            </a:xfrm>
            <a:custGeom>
              <a:avLst/>
              <a:gdLst/>
              <a:ahLst/>
              <a:cxnLst/>
              <a:rect l="l" t="t" r="r" b="b"/>
              <a:pathLst>
                <a:path w="12778" h="18151" extrusionOk="0">
                  <a:moveTo>
                    <a:pt x="5541" y="533"/>
                  </a:moveTo>
                  <a:cubicBezTo>
                    <a:pt x="5612" y="533"/>
                    <a:pt x="5684" y="534"/>
                    <a:pt x="5756" y="538"/>
                  </a:cubicBezTo>
                  <a:cubicBezTo>
                    <a:pt x="8457" y="654"/>
                    <a:pt x="10560" y="2945"/>
                    <a:pt x="10444" y="5647"/>
                  </a:cubicBezTo>
                  <a:cubicBezTo>
                    <a:pt x="10407" y="6491"/>
                    <a:pt x="10153" y="7312"/>
                    <a:pt x="9710" y="8024"/>
                  </a:cubicBezTo>
                  <a:cubicBezTo>
                    <a:pt x="9655" y="8017"/>
                    <a:pt x="9601" y="8013"/>
                    <a:pt x="9544" y="8013"/>
                  </a:cubicBezTo>
                  <a:cubicBezTo>
                    <a:pt x="9140" y="8013"/>
                    <a:pt x="8779" y="8204"/>
                    <a:pt x="8548" y="8501"/>
                  </a:cubicBezTo>
                  <a:cubicBezTo>
                    <a:pt x="8486" y="8421"/>
                    <a:pt x="8414" y="8349"/>
                    <a:pt x="8335" y="8285"/>
                  </a:cubicBezTo>
                  <a:cubicBezTo>
                    <a:pt x="9075" y="7562"/>
                    <a:pt x="9535" y="6551"/>
                    <a:pt x="9535" y="5436"/>
                  </a:cubicBezTo>
                  <a:cubicBezTo>
                    <a:pt x="9535" y="4825"/>
                    <a:pt x="9401" y="4239"/>
                    <a:pt x="9135" y="3693"/>
                  </a:cubicBezTo>
                  <a:cubicBezTo>
                    <a:pt x="9088" y="3599"/>
                    <a:pt x="8994" y="3544"/>
                    <a:pt x="8895" y="3544"/>
                  </a:cubicBezTo>
                  <a:cubicBezTo>
                    <a:pt x="8856" y="3544"/>
                    <a:pt x="8816" y="3552"/>
                    <a:pt x="8778" y="3571"/>
                  </a:cubicBezTo>
                  <a:cubicBezTo>
                    <a:pt x="8647" y="3635"/>
                    <a:pt x="8593" y="3794"/>
                    <a:pt x="8656" y="3926"/>
                  </a:cubicBezTo>
                  <a:cubicBezTo>
                    <a:pt x="8887" y="4399"/>
                    <a:pt x="9004" y="4906"/>
                    <a:pt x="9004" y="5436"/>
                  </a:cubicBezTo>
                  <a:cubicBezTo>
                    <a:pt x="9004" y="6474"/>
                    <a:pt x="8543" y="7408"/>
                    <a:pt x="7816" y="8041"/>
                  </a:cubicBezTo>
                  <a:cubicBezTo>
                    <a:pt x="7731" y="8024"/>
                    <a:pt x="7643" y="8013"/>
                    <a:pt x="7552" y="8013"/>
                  </a:cubicBezTo>
                  <a:cubicBezTo>
                    <a:pt x="7302" y="8013"/>
                    <a:pt x="7067" y="8085"/>
                    <a:pt x="6869" y="8213"/>
                  </a:cubicBezTo>
                  <a:lnTo>
                    <a:pt x="6869" y="5483"/>
                  </a:lnTo>
                  <a:cubicBezTo>
                    <a:pt x="6869" y="4774"/>
                    <a:pt x="6291" y="4196"/>
                    <a:pt x="5580" y="4196"/>
                  </a:cubicBezTo>
                  <a:cubicBezTo>
                    <a:pt x="4870" y="4196"/>
                    <a:pt x="4292" y="4773"/>
                    <a:pt x="4292" y="5483"/>
                  </a:cubicBezTo>
                  <a:lnTo>
                    <a:pt x="4292" y="7006"/>
                  </a:lnTo>
                  <a:cubicBezTo>
                    <a:pt x="3830" y="6637"/>
                    <a:pt x="3535" y="6071"/>
                    <a:pt x="3535" y="5436"/>
                  </a:cubicBezTo>
                  <a:cubicBezTo>
                    <a:pt x="3535" y="4327"/>
                    <a:pt x="4437" y="3425"/>
                    <a:pt x="5546" y="3425"/>
                  </a:cubicBezTo>
                  <a:cubicBezTo>
                    <a:pt x="6655" y="3425"/>
                    <a:pt x="7558" y="4327"/>
                    <a:pt x="7558" y="5436"/>
                  </a:cubicBezTo>
                  <a:cubicBezTo>
                    <a:pt x="7558" y="5809"/>
                    <a:pt x="7455" y="6173"/>
                    <a:pt x="7260" y="6490"/>
                  </a:cubicBezTo>
                  <a:cubicBezTo>
                    <a:pt x="7182" y="6615"/>
                    <a:pt x="7221" y="6778"/>
                    <a:pt x="7346" y="6855"/>
                  </a:cubicBezTo>
                  <a:cubicBezTo>
                    <a:pt x="7390" y="6882"/>
                    <a:pt x="7438" y="6895"/>
                    <a:pt x="7485" y="6895"/>
                  </a:cubicBezTo>
                  <a:cubicBezTo>
                    <a:pt x="7574" y="6895"/>
                    <a:pt x="7661" y="6850"/>
                    <a:pt x="7712" y="6769"/>
                  </a:cubicBezTo>
                  <a:cubicBezTo>
                    <a:pt x="7959" y="6368"/>
                    <a:pt x="8089" y="5907"/>
                    <a:pt x="8089" y="5436"/>
                  </a:cubicBezTo>
                  <a:cubicBezTo>
                    <a:pt x="8089" y="4034"/>
                    <a:pt x="6949" y="2893"/>
                    <a:pt x="5546" y="2893"/>
                  </a:cubicBezTo>
                  <a:cubicBezTo>
                    <a:pt x="4144" y="2893"/>
                    <a:pt x="3003" y="4034"/>
                    <a:pt x="3003" y="5436"/>
                  </a:cubicBezTo>
                  <a:cubicBezTo>
                    <a:pt x="3003" y="6383"/>
                    <a:pt x="3522" y="7209"/>
                    <a:pt x="4292" y="7648"/>
                  </a:cubicBezTo>
                  <a:lnTo>
                    <a:pt x="4292" y="8658"/>
                  </a:lnTo>
                  <a:cubicBezTo>
                    <a:pt x="3004" y="8154"/>
                    <a:pt x="2089" y="6900"/>
                    <a:pt x="2089" y="5436"/>
                  </a:cubicBezTo>
                  <a:cubicBezTo>
                    <a:pt x="2089" y="5289"/>
                    <a:pt x="1970" y="5170"/>
                    <a:pt x="1823" y="5170"/>
                  </a:cubicBezTo>
                  <a:cubicBezTo>
                    <a:pt x="1676" y="5170"/>
                    <a:pt x="1557" y="5289"/>
                    <a:pt x="1557" y="5436"/>
                  </a:cubicBezTo>
                  <a:cubicBezTo>
                    <a:pt x="1557" y="7197"/>
                    <a:pt x="2705" y="8695"/>
                    <a:pt x="4292" y="9222"/>
                  </a:cubicBezTo>
                  <a:lnTo>
                    <a:pt x="4292" y="10177"/>
                  </a:lnTo>
                  <a:cubicBezTo>
                    <a:pt x="2113" y="9602"/>
                    <a:pt x="545" y="7568"/>
                    <a:pt x="646" y="5225"/>
                  </a:cubicBezTo>
                  <a:cubicBezTo>
                    <a:pt x="758" y="2595"/>
                    <a:pt x="2934" y="533"/>
                    <a:pt x="5541" y="533"/>
                  </a:cubicBezTo>
                  <a:close/>
                  <a:moveTo>
                    <a:pt x="12246" y="13134"/>
                  </a:moveTo>
                  <a:lnTo>
                    <a:pt x="12246" y="13772"/>
                  </a:lnTo>
                  <a:lnTo>
                    <a:pt x="11607" y="13772"/>
                  </a:lnTo>
                  <a:lnTo>
                    <a:pt x="11607" y="13134"/>
                  </a:lnTo>
                  <a:close/>
                  <a:moveTo>
                    <a:pt x="8132" y="13225"/>
                  </a:moveTo>
                  <a:cubicBezTo>
                    <a:pt x="8288" y="13225"/>
                    <a:pt x="8414" y="13351"/>
                    <a:pt x="8414" y="13508"/>
                  </a:cubicBezTo>
                  <a:cubicBezTo>
                    <a:pt x="8414" y="13664"/>
                    <a:pt x="8288" y="13792"/>
                    <a:pt x="8132" y="13792"/>
                  </a:cubicBezTo>
                  <a:cubicBezTo>
                    <a:pt x="7974" y="13791"/>
                    <a:pt x="7848" y="13664"/>
                    <a:pt x="7848" y="13508"/>
                  </a:cubicBezTo>
                  <a:cubicBezTo>
                    <a:pt x="7848" y="13351"/>
                    <a:pt x="7974" y="13225"/>
                    <a:pt x="8132" y="13225"/>
                  </a:cubicBezTo>
                  <a:close/>
                  <a:moveTo>
                    <a:pt x="2381" y="11002"/>
                  </a:moveTo>
                  <a:cubicBezTo>
                    <a:pt x="2627" y="11002"/>
                    <a:pt x="2859" y="11099"/>
                    <a:pt x="3033" y="11273"/>
                  </a:cubicBezTo>
                  <a:lnTo>
                    <a:pt x="4292" y="12531"/>
                  </a:lnTo>
                  <a:lnTo>
                    <a:pt x="4292" y="15141"/>
                  </a:lnTo>
                  <a:lnTo>
                    <a:pt x="1729" y="12577"/>
                  </a:lnTo>
                  <a:cubicBezTo>
                    <a:pt x="1368" y="12218"/>
                    <a:pt x="1368" y="11633"/>
                    <a:pt x="1729" y="11273"/>
                  </a:cubicBezTo>
                  <a:cubicBezTo>
                    <a:pt x="1902" y="11099"/>
                    <a:pt x="2134" y="11002"/>
                    <a:pt x="2381" y="11002"/>
                  </a:cubicBezTo>
                  <a:close/>
                  <a:moveTo>
                    <a:pt x="7101" y="15250"/>
                  </a:moveTo>
                  <a:cubicBezTo>
                    <a:pt x="7258" y="15250"/>
                    <a:pt x="7384" y="15377"/>
                    <a:pt x="7384" y="15533"/>
                  </a:cubicBezTo>
                  <a:cubicBezTo>
                    <a:pt x="7384" y="15689"/>
                    <a:pt x="7258" y="15817"/>
                    <a:pt x="7101" y="15817"/>
                  </a:cubicBezTo>
                  <a:cubicBezTo>
                    <a:pt x="6945" y="15817"/>
                    <a:pt x="6817" y="15689"/>
                    <a:pt x="6817" y="15533"/>
                  </a:cubicBezTo>
                  <a:cubicBezTo>
                    <a:pt x="6817" y="15377"/>
                    <a:pt x="6945" y="15250"/>
                    <a:pt x="7101" y="15250"/>
                  </a:cubicBezTo>
                  <a:close/>
                  <a:moveTo>
                    <a:pt x="5580" y="4727"/>
                  </a:moveTo>
                  <a:cubicBezTo>
                    <a:pt x="5997" y="4727"/>
                    <a:pt x="6337" y="5067"/>
                    <a:pt x="6337" y="5483"/>
                  </a:cubicBezTo>
                  <a:lnTo>
                    <a:pt x="6337" y="8973"/>
                  </a:lnTo>
                  <a:cubicBezTo>
                    <a:pt x="6337" y="9104"/>
                    <a:pt x="6432" y="9216"/>
                    <a:pt x="6562" y="9236"/>
                  </a:cubicBezTo>
                  <a:cubicBezTo>
                    <a:pt x="6575" y="9238"/>
                    <a:pt x="6589" y="9239"/>
                    <a:pt x="6602" y="9239"/>
                  </a:cubicBezTo>
                  <a:cubicBezTo>
                    <a:pt x="6717" y="9239"/>
                    <a:pt x="6820" y="9166"/>
                    <a:pt x="6855" y="9053"/>
                  </a:cubicBezTo>
                  <a:cubicBezTo>
                    <a:pt x="6952" y="8748"/>
                    <a:pt x="7232" y="8544"/>
                    <a:pt x="7551" y="8544"/>
                  </a:cubicBezTo>
                  <a:cubicBezTo>
                    <a:pt x="7955" y="8544"/>
                    <a:pt x="8282" y="8872"/>
                    <a:pt x="8282" y="9274"/>
                  </a:cubicBezTo>
                  <a:cubicBezTo>
                    <a:pt x="8282" y="9421"/>
                    <a:pt x="8402" y="9540"/>
                    <a:pt x="8548" y="9540"/>
                  </a:cubicBezTo>
                  <a:cubicBezTo>
                    <a:pt x="8695" y="9540"/>
                    <a:pt x="8814" y="9421"/>
                    <a:pt x="8814" y="9274"/>
                  </a:cubicBezTo>
                  <a:cubicBezTo>
                    <a:pt x="8814" y="8872"/>
                    <a:pt x="9142" y="8544"/>
                    <a:pt x="9544" y="8544"/>
                  </a:cubicBezTo>
                  <a:cubicBezTo>
                    <a:pt x="9915" y="8544"/>
                    <a:pt x="10226" y="8821"/>
                    <a:pt x="10269" y="9189"/>
                  </a:cubicBezTo>
                  <a:cubicBezTo>
                    <a:pt x="10285" y="9320"/>
                    <a:pt x="10394" y="9421"/>
                    <a:pt x="10527" y="9424"/>
                  </a:cubicBezTo>
                  <a:cubicBezTo>
                    <a:pt x="10530" y="9424"/>
                    <a:pt x="10532" y="9424"/>
                    <a:pt x="10535" y="9424"/>
                  </a:cubicBezTo>
                  <a:cubicBezTo>
                    <a:pt x="10664" y="9424"/>
                    <a:pt x="10774" y="9331"/>
                    <a:pt x="10796" y="9203"/>
                  </a:cubicBezTo>
                  <a:cubicBezTo>
                    <a:pt x="10855" y="8850"/>
                    <a:pt x="11157" y="8594"/>
                    <a:pt x="11515" y="8594"/>
                  </a:cubicBezTo>
                  <a:cubicBezTo>
                    <a:pt x="11917" y="8594"/>
                    <a:pt x="12246" y="8923"/>
                    <a:pt x="12246" y="9325"/>
                  </a:cubicBezTo>
                  <a:lnTo>
                    <a:pt x="12246" y="10960"/>
                  </a:lnTo>
                  <a:lnTo>
                    <a:pt x="11442" y="10960"/>
                  </a:lnTo>
                  <a:cubicBezTo>
                    <a:pt x="11296" y="10960"/>
                    <a:pt x="11177" y="11079"/>
                    <a:pt x="11177" y="11225"/>
                  </a:cubicBezTo>
                  <a:cubicBezTo>
                    <a:pt x="11177" y="11372"/>
                    <a:pt x="11296" y="11491"/>
                    <a:pt x="11442" y="11491"/>
                  </a:cubicBezTo>
                  <a:lnTo>
                    <a:pt x="12246" y="11491"/>
                  </a:lnTo>
                  <a:lnTo>
                    <a:pt x="12246" y="12603"/>
                  </a:lnTo>
                  <a:lnTo>
                    <a:pt x="11341" y="12603"/>
                  </a:lnTo>
                  <a:cubicBezTo>
                    <a:pt x="11194" y="12603"/>
                    <a:pt x="11075" y="12722"/>
                    <a:pt x="11075" y="12869"/>
                  </a:cubicBezTo>
                  <a:lnTo>
                    <a:pt x="11075" y="14038"/>
                  </a:lnTo>
                  <a:cubicBezTo>
                    <a:pt x="11075" y="14185"/>
                    <a:pt x="11194" y="14304"/>
                    <a:pt x="11341" y="14304"/>
                  </a:cubicBezTo>
                  <a:lnTo>
                    <a:pt x="12246" y="14304"/>
                  </a:lnTo>
                  <a:lnTo>
                    <a:pt x="12246" y="15267"/>
                  </a:lnTo>
                  <a:lnTo>
                    <a:pt x="7872" y="15267"/>
                  </a:lnTo>
                  <a:cubicBezTo>
                    <a:pt x="7761" y="14948"/>
                    <a:pt x="7458" y="14718"/>
                    <a:pt x="7101" y="14718"/>
                  </a:cubicBezTo>
                  <a:cubicBezTo>
                    <a:pt x="6652" y="14718"/>
                    <a:pt x="6286" y="15083"/>
                    <a:pt x="6286" y="15533"/>
                  </a:cubicBezTo>
                  <a:cubicBezTo>
                    <a:pt x="6286" y="15982"/>
                    <a:pt x="6652" y="16348"/>
                    <a:pt x="7101" y="16348"/>
                  </a:cubicBezTo>
                  <a:cubicBezTo>
                    <a:pt x="7458" y="16348"/>
                    <a:pt x="7761" y="16117"/>
                    <a:pt x="7872" y="15799"/>
                  </a:cubicBezTo>
                  <a:lnTo>
                    <a:pt x="12220" y="15799"/>
                  </a:lnTo>
                  <a:cubicBezTo>
                    <a:pt x="12062" y="16828"/>
                    <a:pt x="11171" y="17618"/>
                    <a:pt x="10099" y="17618"/>
                  </a:cubicBezTo>
                  <a:lnTo>
                    <a:pt x="6970" y="17618"/>
                  </a:lnTo>
                  <a:cubicBezTo>
                    <a:pt x="5786" y="17618"/>
                    <a:pt x="4823" y="16655"/>
                    <a:pt x="4823" y="15472"/>
                  </a:cubicBezTo>
                  <a:lnTo>
                    <a:pt x="4823" y="13773"/>
                  </a:lnTo>
                  <a:lnTo>
                    <a:pt x="7360" y="13773"/>
                  </a:lnTo>
                  <a:cubicBezTo>
                    <a:pt x="7471" y="14093"/>
                    <a:pt x="7774" y="14323"/>
                    <a:pt x="8130" y="14323"/>
                  </a:cubicBezTo>
                  <a:cubicBezTo>
                    <a:pt x="8580" y="14323"/>
                    <a:pt x="8946" y="13957"/>
                    <a:pt x="8946" y="13507"/>
                  </a:cubicBezTo>
                  <a:cubicBezTo>
                    <a:pt x="8946" y="13059"/>
                    <a:pt x="8580" y="12692"/>
                    <a:pt x="8130" y="12692"/>
                  </a:cubicBezTo>
                  <a:cubicBezTo>
                    <a:pt x="7774" y="12692"/>
                    <a:pt x="7471" y="12922"/>
                    <a:pt x="7360" y="13241"/>
                  </a:cubicBezTo>
                  <a:lnTo>
                    <a:pt x="4823" y="13241"/>
                  </a:lnTo>
                  <a:lnTo>
                    <a:pt x="4823" y="11491"/>
                  </a:lnTo>
                  <a:lnTo>
                    <a:pt x="9706" y="11491"/>
                  </a:lnTo>
                  <a:cubicBezTo>
                    <a:pt x="9852" y="11491"/>
                    <a:pt x="9971" y="11372"/>
                    <a:pt x="9971" y="11225"/>
                  </a:cubicBezTo>
                  <a:cubicBezTo>
                    <a:pt x="9971" y="11078"/>
                    <a:pt x="9852" y="10959"/>
                    <a:pt x="9706" y="10959"/>
                  </a:cubicBezTo>
                  <a:lnTo>
                    <a:pt x="4823" y="10959"/>
                  </a:lnTo>
                  <a:lnTo>
                    <a:pt x="4823" y="5483"/>
                  </a:lnTo>
                  <a:cubicBezTo>
                    <a:pt x="4823" y="5066"/>
                    <a:pt x="5163" y="4727"/>
                    <a:pt x="5580" y="4727"/>
                  </a:cubicBezTo>
                  <a:close/>
                  <a:moveTo>
                    <a:pt x="5542" y="1"/>
                  </a:moveTo>
                  <a:cubicBezTo>
                    <a:pt x="2651" y="1"/>
                    <a:pt x="240" y="2287"/>
                    <a:pt x="114" y="5202"/>
                  </a:cubicBezTo>
                  <a:cubicBezTo>
                    <a:pt x="1" y="7847"/>
                    <a:pt x="1806" y="10137"/>
                    <a:pt x="4292" y="10725"/>
                  </a:cubicBezTo>
                  <a:lnTo>
                    <a:pt x="4292" y="11779"/>
                  </a:lnTo>
                  <a:lnTo>
                    <a:pt x="3409" y="10896"/>
                  </a:lnTo>
                  <a:cubicBezTo>
                    <a:pt x="3134" y="10622"/>
                    <a:pt x="2769" y="10470"/>
                    <a:pt x="2381" y="10470"/>
                  </a:cubicBezTo>
                  <a:cubicBezTo>
                    <a:pt x="1992" y="10470"/>
                    <a:pt x="1627" y="10622"/>
                    <a:pt x="1352" y="10896"/>
                  </a:cubicBezTo>
                  <a:cubicBezTo>
                    <a:pt x="785" y="11463"/>
                    <a:pt x="785" y="12386"/>
                    <a:pt x="1352" y="12953"/>
                  </a:cubicBezTo>
                  <a:lnTo>
                    <a:pt x="4333" y="15934"/>
                  </a:lnTo>
                  <a:cubicBezTo>
                    <a:pt x="4551" y="17191"/>
                    <a:pt x="5651" y="18150"/>
                    <a:pt x="6970" y="18150"/>
                  </a:cubicBezTo>
                  <a:lnTo>
                    <a:pt x="10098" y="18150"/>
                  </a:lnTo>
                  <a:cubicBezTo>
                    <a:pt x="11575" y="18150"/>
                    <a:pt x="12776" y="16948"/>
                    <a:pt x="12776" y="15472"/>
                  </a:cubicBezTo>
                  <a:lnTo>
                    <a:pt x="12776" y="9325"/>
                  </a:lnTo>
                  <a:cubicBezTo>
                    <a:pt x="12778" y="8629"/>
                    <a:pt x="12211" y="8064"/>
                    <a:pt x="11515" y="8064"/>
                  </a:cubicBezTo>
                  <a:cubicBezTo>
                    <a:pt x="11130" y="8064"/>
                    <a:pt x="10782" y="8235"/>
                    <a:pt x="10549" y="8511"/>
                  </a:cubicBezTo>
                  <a:cubicBezTo>
                    <a:pt x="10458" y="8391"/>
                    <a:pt x="10346" y="8289"/>
                    <a:pt x="10220" y="8209"/>
                  </a:cubicBezTo>
                  <a:cubicBezTo>
                    <a:pt x="10675" y="7441"/>
                    <a:pt x="10936" y="6567"/>
                    <a:pt x="10975" y="5669"/>
                  </a:cubicBezTo>
                  <a:cubicBezTo>
                    <a:pt x="11103" y="2675"/>
                    <a:pt x="8772" y="135"/>
                    <a:pt x="5778" y="6"/>
                  </a:cubicBezTo>
                  <a:cubicBezTo>
                    <a:pt x="5699" y="2"/>
                    <a:pt x="5621" y="1"/>
                    <a:pt x="5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8" name="Google Shape;1578;p45"/>
          <p:cNvGrpSpPr/>
          <p:nvPr/>
        </p:nvGrpSpPr>
        <p:grpSpPr>
          <a:xfrm>
            <a:off x="3365711" y="3686734"/>
            <a:ext cx="437370" cy="320035"/>
            <a:chOff x="3963285" y="3226337"/>
            <a:chExt cx="602023" cy="439668"/>
          </a:xfrm>
        </p:grpSpPr>
        <p:sp>
          <p:nvSpPr>
            <p:cNvPr id="1579" name="Google Shape;1579;p45"/>
            <p:cNvSpPr/>
            <p:nvPr/>
          </p:nvSpPr>
          <p:spPr>
            <a:xfrm>
              <a:off x="3963319" y="3226337"/>
              <a:ext cx="601990" cy="439668"/>
            </a:xfrm>
            <a:custGeom>
              <a:avLst/>
              <a:gdLst/>
              <a:ahLst/>
              <a:cxnLst/>
              <a:rect l="l" t="t" r="r" b="b"/>
              <a:pathLst>
                <a:path w="18150" h="13256" extrusionOk="0">
                  <a:moveTo>
                    <a:pt x="4330" y="533"/>
                  </a:moveTo>
                  <a:lnTo>
                    <a:pt x="4330" y="1584"/>
                  </a:lnTo>
                  <a:lnTo>
                    <a:pt x="3312" y="1584"/>
                  </a:lnTo>
                  <a:lnTo>
                    <a:pt x="3312" y="533"/>
                  </a:lnTo>
                  <a:close/>
                  <a:moveTo>
                    <a:pt x="14838" y="533"/>
                  </a:moveTo>
                  <a:lnTo>
                    <a:pt x="14838" y="1584"/>
                  </a:lnTo>
                  <a:lnTo>
                    <a:pt x="13820" y="1584"/>
                  </a:lnTo>
                  <a:lnTo>
                    <a:pt x="13820" y="533"/>
                  </a:lnTo>
                  <a:close/>
                  <a:moveTo>
                    <a:pt x="1550" y="2662"/>
                  </a:moveTo>
                  <a:lnTo>
                    <a:pt x="1550" y="3714"/>
                  </a:lnTo>
                  <a:lnTo>
                    <a:pt x="532" y="3714"/>
                  </a:lnTo>
                  <a:lnTo>
                    <a:pt x="532" y="2662"/>
                  </a:lnTo>
                  <a:close/>
                  <a:moveTo>
                    <a:pt x="17618" y="2662"/>
                  </a:moveTo>
                  <a:lnTo>
                    <a:pt x="17618" y="3714"/>
                  </a:lnTo>
                  <a:lnTo>
                    <a:pt x="16599" y="3714"/>
                  </a:lnTo>
                  <a:lnTo>
                    <a:pt x="16599" y="2662"/>
                  </a:lnTo>
                  <a:close/>
                  <a:moveTo>
                    <a:pt x="12577" y="3044"/>
                  </a:moveTo>
                  <a:lnTo>
                    <a:pt x="12577" y="10213"/>
                  </a:lnTo>
                  <a:lnTo>
                    <a:pt x="5573" y="10213"/>
                  </a:lnTo>
                  <a:lnTo>
                    <a:pt x="5573" y="3044"/>
                  </a:lnTo>
                  <a:close/>
                  <a:moveTo>
                    <a:pt x="4330" y="11673"/>
                  </a:moveTo>
                  <a:lnTo>
                    <a:pt x="4330" y="12725"/>
                  </a:lnTo>
                  <a:lnTo>
                    <a:pt x="3312" y="12725"/>
                  </a:lnTo>
                  <a:lnTo>
                    <a:pt x="3312" y="11673"/>
                  </a:lnTo>
                  <a:close/>
                  <a:moveTo>
                    <a:pt x="14838" y="11673"/>
                  </a:moveTo>
                  <a:lnTo>
                    <a:pt x="14838" y="12725"/>
                  </a:lnTo>
                  <a:lnTo>
                    <a:pt x="13820" y="12725"/>
                  </a:lnTo>
                  <a:lnTo>
                    <a:pt x="13820" y="11673"/>
                  </a:lnTo>
                  <a:close/>
                  <a:moveTo>
                    <a:pt x="3224" y="1"/>
                  </a:moveTo>
                  <a:cubicBezTo>
                    <a:pt x="2979" y="1"/>
                    <a:pt x="2780" y="199"/>
                    <a:pt x="2780" y="443"/>
                  </a:cubicBezTo>
                  <a:lnTo>
                    <a:pt x="2780" y="1672"/>
                  </a:lnTo>
                  <a:cubicBezTo>
                    <a:pt x="2780" y="1917"/>
                    <a:pt x="2979" y="2116"/>
                    <a:pt x="3224" y="2116"/>
                  </a:cubicBezTo>
                  <a:lnTo>
                    <a:pt x="3529" y="2116"/>
                  </a:lnTo>
                  <a:lnTo>
                    <a:pt x="3529" y="4103"/>
                  </a:lnTo>
                  <a:cubicBezTo>
                    <a:pt x="3529" y="4347"/>
                    <a:pt x="3727" y="4546"/>
                    <a:pt x="3971" y="4546"/>
                  </a:cubicBezTo>
                  <a:lnTo>
                    <a:pt x="5041" y="4546"/>
                  </a:lnTo>
                  <a:lnTo>
                    <a:pt x="5041" y="5597"/>
                  </a:lnTo>
                  <a:lnTo>
                    <a:pt x="1325" y="5597"/>
                  </a:lnTo>
                  <a:lnTo>
                    <a:pt x="1325" y="4245"/>
                  </a:lnTo>
                  <a:lnTo>
                    <a:pt x="1640" y="4245"/>
                  </a:lnTo>
                  <a:cubicBezTo>
                    <a:pt x="1884" y="4245"/>
                    <a:pt x="2082" y="4047"/>
                    <a:pt x="2082" y="3803"/>
                  </a:cubicBezTo>
                  <a:lnTo>
                    <a:pt x="2082" y="2573"/>
                  </a:lnTo>
                  <a:cubicBezTo>
                    <a:pt x="2082" y="2328"/>
                    <a:pt x="1884" y="2130"/>
                    <a:pt x="1640" y="2130"/>
                  </a:cubicBezTo>
                  <a:lnTo>
                    <a:pt x="443" y="2130"/>
                  </a:lnTo>
                  <a:cubicBezTo>
                    <a:pt x="199" y="2130"/>
                    <a:pt x="1" y="2328"/>
                    <a:pt x="1" y="2573"/>
                  </a:cubicBezTo>
                  <a:lnTo>
                    <a:pt x="1" y="3803"/>
                  </a:lnTo>
                  <a:cubicBezTo>
                    <a:pt x="1" y="4047"/>
                    <a:pt x="199" y="4245"/>
                    <a:pt x="443" y="4245"/>
                  </a:cubicBezTo>
                  <a:lnTo>
                    <a:pt x="794" y="4245"/>
                  </a:lnTo>
                  <a:lnTo>
                    <a:pt x="794" y="5686"/>
                  </a:lnTo>
                  <a:cubicBezTo>
                    <a:pt x="794" y="5930"/>
                    <a:pt x="992" y="6129"/>
                    <a:pt x="1236" y="6129"/>
                  </a:cubicBezTo>
                  <a:lnTo>
                    <a:pt x="5041" y="6129"/>
                  </a:lnTo>
                  <a:lnTo>
                    <a:pt x="5041" y="7072"/>
                  </a:lnTo>
                  <a:lnTo>
                    <a:pt x="3971" y="7072"/>
                  </a:lnTo>
                  <a:cubicBezTo>
                    <a:pt x="3824" y="7072"/>
                    <a:pt x="3705" y="7191"/>
                    <a:pt x="3705" y="7338"/>
                  </a:cubicBezTo>
                  <a:cubicBezTo>
                    <a:pt x="3705" y="7485"/>
                    <a:pt x="3824" y="7604"/>
                    <a:pt x="3971" y="7604"/>
                  </a:cubicBezTo>
                  <a:lnTo>
                    <a:pt x="5041" y="7604"/>
                  </a:lnTo>
                  <a:lnTo>
                    <a:pt x="5041" y="8711"/>
                  </a:lnTo>
                  <a:lnTo>
                    <a:pt x="3971" y="8711"/>
                  </a:lnTo>
                  <a:cubicBezTo>
                    <a:pt x="3727" y="8711"/>
                    <a:pt x="3529" y="8909"/>
                    <a:pt x="3529" y="9153"/>
                  </a:cubicBezTo>
                  <a:lnTo>
                    <a:pt x="3529" y="11141"/>
                  </a:lnTo>
                  <a:lnTo>
                    <a:pt x="3224" y="11141"/>
                  </a:lnTo>
                  <a:cubicBezTo>
                    <a:pt x="2979" y="11141"/>
                    <a:pt x="2780" y="11339"/>
                    <a:pt x="2780" y="11583"/>
                  </a:cubicBezTo>
                  <a:lnTo>
                    <a:pt x="2780" y="12812"/>
                  </a:lnTo>
                  <a:cubicBezTo>
                    <a:pt x="2780" y="13057"/>
                    <a:pt x="2979" y="13256"/>
                    <a:pt x="3224" y="13256"/>
                  </a:cubicBezTo>
                  <a:lnTo>
                    <a:pt x="4419" y="13256"/>
                  </a:lnTo>
                  <a:cubicBezTo>
                    <a:pt x="4663" y="13256"/>
                    <a:pt x="4862" y="13057"/>
                    <a:pt x="4862" y="12812"/>
                  </a:cubicBezTo>
                  <a:lnTo>
                    <a:pt x="4862" y="11583"/>
                  </a:lnTo>
                  <a:cubicBezTo>
                    <a:pt x="4862" y="11339"/>
                    <a:pt x="4663" y="11141"/>
                    <a:pt x="4419" y="11141"/>
                  </a:cubicBezTo>
                  <a:lnTo>
                    <a:pt x="4061" y="11141"/>
                  </a:lnTo>
                  <a:lnTo>
                    <a:pt x="4061" y="9242"/>
                  </a:lnTo>
                  <a:lnTo>
                    <a:pt x="5041" y="9242"/>
                  </a:lnTo>
                  <a:lnTo>
                    <a:pt x="5041" y="10301"/>
                  </a:lnTo>
                  <a:cubicBezTo>
                    <a:pt x="5041" y="10545"/>
                    <a:pt x="5240" y="10743"/>
                    <a:pt x="5485" y="10743"/>
                  </a:cubicBezTo>
                  <a:lnTo>
                    <a:pt x="6475" y="10743"/>
                  </a:lnTo>
                  <a:lnTo>
                    <a:pt x="6475" y="11944"/>
                  </a:lnTo>
                  <a:cubicBezTo>
                    <a:pt x="6475" y="12091"/>
                    <a:pt x="6594" y="12210"/>
                    <a:pt x="6740" y="12210"/>
                  </a:cubicBezTo>
                  <a:cubicBezTo>
                    <a:pt x="6887" y="12210"/>
                    <a:pt x="7006" y="12091"/>
                    <a:pt x="7006" y="11944"/>
                  </a:cubicBezTo>
                  <a:lnTo>
                    <a:pt x="7006" y="10743"/>
                  </a:lnTo>
                  <a:lnTo>
                    <a:pt x="8031" y="10743"/>
                  </a:lnTo>
                  <a:lnTo>
                    <a:pt x="8031" y="11944"/>
                  </a:lnTo>
                  <a:cubicBezTo>
                    <a:pt x="8031" y="12091"/>
                    <a:pt x="8150" y="12210"/>
                    <a:pt x="8297" y="12210"/>
                  </a:cubicBezTo>
                  <a:cubicBezTo>
                    <a:pt x="8444" y="12210"/>
                    <a:pt x="8563" y="12091"/>
                    <a:pt x="8563" y="11944"/>
                  </a:cubicBezTo>
                  <a:lnTo>
                    <a:pt x="8563" y="10743"/>
                  </a:lnTo>
                  <a:lnTo>
                    <a:pt x="9588" y="10743"/>
                  </a:lnTo>
                  <a:lnTo>
                    <a:pt x="9588" y="11944"/>
                  </a:lnTo>
                  <a:cubicBezTo>
                    <a:pt x="9588" y="12091"/>
                    <a:pt x="9707" y="12210"/>
                    <a:pt x="9854" y="12210"/>
                  </a:cubicBezTo>
                  <a:cubicBezTo>
                    <a:pt x="10000" y="12210"/>
                    <a:pt x="10119" y="12091"/>
                    <a:pt x="10119" y="11944"/>
                  </a:cubicBezTo>
                  <a:lnTo>
                    <a:pt x="10119" y="10743"/>
                  </a:lnTo>
                  <a:lnTo>
                    <a:pt x="11144" y="10743"/>
                  </a:lnTo>
                  <a:lnTo>
                    <a:pt x="11144" y="11944"/>
                  </a:lnTo>
                  <a:cubicBezTo>
                    <a:pt x="11144" y="12091"/>
                    <a:pt x="11263" y="12210"/>
                    <a:pt x="11410" y="12210"/>
                  </a:cubicBezTo>
                  <a:cubicBezTo>
                    <a:pt x="11557" y="12210"/>
                    <a:pt x="11676" y="12091"/>
                    <a:pt x="11676" y="11944"/>
                  </a:cubicBezTo>
                  <a:lnTo>
                    <a:pt x="11676" y="10743"/>
                  </a:lnTo>
                  <a:lnTo>
                    <a:pt x="12667" y="10743"/>
                  </a:lnTo>
                  <a:cubicBezTo>
                    <a:pt x="12911" y="10743"/>
                    <a:pt x="13109" y="10545"/>
                    <a:pt x="13109" y="10301"/>
                  </a:cubicBezTo>
                  <a:lnTo>
                    <a:pt x="13109" y="9242"/>
                  </a:lnTo>
                  <a:lnTo>
                    <a:pt x="14090" y="9242"/>
                  </a:lnTo>
                  <a:lnTo>
                    <a:pt x="14090" y="11141"/>
                  </a:lnTo>
                  <a:lnTo>
                    <a:pt x="13732" y="11141"/>
                  </a:lnTo>
                  <a:cubicBezTo>
                    <a:pt x="13487" y="11141"/>
                    <a:pt x="13289" y="11339"/>
                    <a:pt x="13289" y="11583"/>
                  </a:cubicBezTo>
                  <a:lnTo>
                    <a:pt x="13289" y="12812"/>
                  </a:lnTo>
                  <a:cubicBezTo>
                    <a:pt x="13289" y="13057"/>
                    <a:pt x="13487" y="13256"/>
                    <a:pt x="13732" y="13256"/>
                  </a:cubicBezTo>
                  <a:lnTo>
                    <a:pt x="14927" y="13256"/>
                  </a:lnTo>
                  <a:cubicBezTo>
                    <a:pt x="15171" y="13256"/>
                    <a:pt x="15370" y="13057"/>
                    <a:pt x="15370" y="12812"/>
                  </a:cubicBezTo>
                  <a:lnTo>
                    <a:pt x="15370" y="11583"/>
                  </a:lnTo>
                  <a:cubicBezTo>
                    <a:pt x="15370" y="11339"/>
                    <a:pt x="15171" y="11141"/>
                    <a:pt x="14927" y="11141"/>
                  </a:cubicBezTo>
                  <a:lnTo>
                    <a:pt x="14622" y="11141"/>
                  </a:lnTo>
                  <a:lnTo>
                    <a:pt x="14622" y="9153"/>
                  </a:lnTo>
                  <a:cubicBezTo>
                    <a:pt x="14622" y="8909"/>
                    <a:pt x="14424" y="8711"/>
                    <a:pt x="14179" y="8711"/>
                  </a:cubicBezTo>
                  <a:lnTo>
                    <a:pt x="13109" y="8711"/>
                  </a:lnTo>
                  <a:lnTo>
                    <a:pt x="13109" y="7604"/>
                  </a:lnTo>
                  <a:lnTo>
                    <a:pt x="14215" y="7604"/>
                  </a:lnTo>
                  <a:cubicBezTo>
                    <a:pt x="14362" y="7604"/>
                    <a:pt x="14481" y="7485"/>
                    <a:pt x="14481" y="7338"/>
                  </a:cubicBezTo>
                  <a:cubicBezTo>
                    <a:pt x="14481" y="7191"/>
                    <a:pt x="14362" y="7072"/>
                    <a:pt x="14215" y="7072"/>
                  </a:cubicBezTo>
                  <a:lnTo>
                    <a:pt x="13109" y="7072"/>
                  </a:lnTo>
                  <a:lnTo>
                    <a:pt x="13109" y="6129"/>
                  </a:lnTo>
                  <a:lnTo>
                    <a:pt x="16914" y="6129"/>
                  </a:lnTo>
                  <a:cubicBezTo>
                    <a:pt x="17159" y="6129"/>
                    <a:pt x="17357" y="5930"/>
                    <a:pt x="17357" y="5686"/>
                  </a:cubicBezTo>
                  <a:lnTo>
                    <a:pt x="17357" y="4245"/>
                  </a:lnTo>
                  <a:lnTo>
                    <a:pt x="17707" y="4245"/>
                  </a:lnTo>
                  <a:cubicBezTo>
                    <a:pt x="17951" y="4245"/>
                    <a:pt x="18150" y="4047"/>
                    <a:pt x="18150" y="3803"/>
                  </a:cubicBezTo>
                  <a:lnTo>
                    <a:pt x="18150" y="2573"/>
                  </a:lnTo>
                  <a:cubicBezTo>
                    <a:pt x="18150" y="2329"/>
                    <a:pt x="17951" y="2130"/>
                    <a:pt x="17707" y="2130"/>
                  </a:cubicBezTo>
                  <a:lnTo>
                    <a:pt x="16511" y="2130"/>
                  </a:lnTo>
                  <a:cubicBezTo>
                    <a:pt x="16267" y="2130"/>
                    <a:pt x="16068" y="2329"/>
                    <a:pt x="16068" y="2574"/>
                  </a:cubicBezTo>
                  <a:lnTo>
                    <a:pt x="16068" y="3803"/>
                  </a:lnTo>
                  <a:cubicBezTo>
                    <a:pt x="16068" y="4047"/>
                    <a:pt x="16267" y="4245"/>
                    <a:pt x="16511" y="4245"/>
                  </a:cubicBezTo>
                  <a:lnTo>
                    <a:pt x="16825" y="4245"/>
                  </a:lnTo>
                  <a:lnTo>
                    <a:pt x="16825" y="5598"/>
                  </a:lnTo>
                  <a:lnTo>
                    <a:pt x="13109" y="5598"/>
                  </a:lnTo>
                  <a:lnTo>
                    <a:pt x="13109" y="4546"/>
                  </a:lnTo>
                  <a:lnTo>
                    <a:pt x="14179" y="4546"/>
                  </a:lnTo>
                  <a:cubicBezTo>
                    <a:pt x="14424" y="4546"/>
                    <a:pt x="14622" y="4347"/>
                    <a:pt x="14622" y="4103"/>
                  </a:cubicBezTo>
                  <a:lnTo>
                    <a:pt x="14622" y="2116"/>
                  </a:lnTo>
                  <a:lnTo>
                    <a:pt x="14928" y="2116"/>
                  </a:lnTo>
                  <a:cubicBezTo>
                    <a:pt x="15172" y="2116"/>
                    <a:pt x="15370" y="1917"/>
                    <a:pt x="15370" y="1672"/>
                  </a:cubicBezTo>
                  <a:lnTo>
                    <a:pt x="15370" y="443"/>
                  </a:lnTo>
                  <a:cubicBezTo>
                    <a:pt x="15370" y="199"/>
                    <a:pt x="15172" y="1"/>
                    <a:pt x="14928" y="1"/>
                  </a:cubicBezTo>
                  <a:lnTo>
                    <a:pt x="13732" y="1"/>
                  </a:lnTo>
                  <a:cubicBezTo>
                    <a:pt x="13487" y="1"/>
                    <a:pt x="13289" y="199"/>
                    <a:pt x="13289" y="443"/>
                  </a:cubicBezTo>
                  <a:lnTo>
                    <a:pt x="13289" y="1672"/>
                  </a:lnTo>
                  <a:cubicBezTo>
                    <a:pt x="13289" y="1917"/>
                    <a:pt x="13487" y="2116"/>
                    <a:pt x="13732" y="2116"/>
                  </a:cubicBezTo>
                  <a:lnTo>
                    <a:pt x="14090" y="2116"/>
                  </a:lnTo>
                  <a:lnTo>
                    <a:pt x="14090" y="4014"/>
                  </a:lnTo>
                  <a:lnTo>
                    <a:pt x="13109" y="4014"/>
                  </a:lnTo>
                  <a:lnTo>
                    <a:pt x="13109" y="2956"/>
                  </a:lnTo>
                  <a:cubicBezTo>
                    <a:pt x="13109" y="2711"/>
                    <a:pt x="12910" y="2512"/>
                    <a:pt x="12667" y="2512"/>
                  </a:cubicBezTo>
                  <a:lnTo>
                    <a:pt x="11676" y="2512"/>
                  </a:lnTo>
                  <a:lnTo>
                    <a:pt x="11676" y="1312"/>
                  </a:lnTo>
                  <a:cubicBezTo>
                    <a:pt x="11676" y="1165"/>
                    <a:pt x="11557" y="1046"/>
                    <a:pt x="11410" y="1046"/>
                  </a:cubicBezTo>
                  <a:cubicBezTo>
                    <a:pt x="11263" y="1046"/>
                    <a:pt x="11144" y="1165"/>
                    <a:pt x="11144" y="1312"/>
                  </a:cubicBezTo>
                  <a:lnTo>
                    <a:pt x="11144" y="2512"/>
                  </a:lnTo>
                  <a:lnTo>
                    <a:pt x="10119" y="2512"/>
                  </a:lnTo>
                  <a:lnTo>
                    <a:pt x="10119" y="1312"/>
                  </a:lnTo>
                  <a:cubicBezTo>
                    <a:pt x="10119" y="1165"/>
                    <a:pt x="10000" y="1046"/>
                    <a:pt x="9854" y="1046"/>
                  </a:cubicBezTo>
                  <a:cubicBezTo>
                    <a:pt x="9707" y="1046"/>
                    <a:pt x="9588" y="1165"/>
                    <a:pt x="9588" y="1312"/>
                  </a:cubicBezTo>
                  <a:lnTo>
                    <a:pt x="9588" y="2512"/>
                  </a:lnTo>
                  <a:lnTo>
                    <a:pt x="8563" y="2512"/>
                  </a:lnTo>
                  <a:lnTo>
                    <a:pt x="8563" y="1312"/>
                  </a:lnTo>
                  <a:cubicBezTo>
                    <a:pt x="8563" y="1165"/>
                    <a:pt x="8444" y="1046"/>
                    <a:pt x="8297" y="1046"/>
                  </a:cubicBezTo>
                  <a:cubicBezTo>
                    <a:pt x="8150" y="1046"/>
                    <a:pt x="8031" y="1165"/>
                    <a:pt x="8031" y="1312"/>
                  </a:cubicBezTo>
                  <a:lnTo>
                    <a:pt x="8031" y="2512"/>
                  </a:lnTo>
                  <a:lnTo>
                    <a:pt x="7006" y="2512"/>
                  </a:lnTo>
                  <a:lnTo>
                    <a:pt x="7006" y="1312"/>
                  </a:lnTo>
                  <a:cubicBezTo>
                    <a:pt x="7006" y="1165"/>
                    <a:pt x="6887" y="1046"/>
                    <a:pt x="6740" y="1046"/>
                  </a:cubicBezTo>
                  <a:cubicBezTo>
                    <a:pt x="6594" y="1046"/>
                    <a:pt x="6475" y="1165"/>
                    <a:pt x="6475" y="1312"/>
                  </a:cubicBezTo>
                  <a:lnTo>
                    <a:pt x="6475" y="2512"/>
                  </a:lnTo>
                  <a:lnTo>
                    <a:pt x="5485" y="2512"/>
                  </a:lnTo>
                  <a:cubicBezTo>
                    <a:pt x="5240" y="2512"/>
                    <a:pt x="5041" y="2711"/>
                    <a:pt x="5041" y="2956"/>
                  </a:cubicBezTo>
                  <a:lnTo>
                    <a:pt x="5041" y="4014"/>
                  </a:lnTo>
                  <a:lnTo>
                    <a:pt x="4061" y="4014"/>
                  </a:lnTo>
                  <a:lnTo>
                    <a:pt x="4061" y="2116"/>
                  </a:lnTo>
                  <a:lnTo>
                    <a:pt x="4419" y="2116"/>
                  </a:lnTo>
                  <a:cubicBezTo>
                    <a:pt x="4663" y="2116"/>
                    <a:pt x="4863" y="1917"/>
                    <a:pt x="4863" y="1672"/>
                  </a:cubicBezTo>
                  <a:lnTo>
                    <a:pt x="4863" y="443"/>
                  </a:lnTo>
                  <a:cubicBezTo>
                    <a:pt x="4863" y="199"/>
                    <a:pt x="4663" y="1"/>
                    <a:pt x="4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45"/>
            <p:cNvSpPr/>
            <p:nvPr/>
          </p:nvSpPr>
          <p:spPr>
            <a:xfrm>
              <a:off x="4475325" y="3460898"/>
              <a:ext cx="89983" cy="132703"/>
            </a:xfrm>
            <a:custGeom>
              <a:avLst/>
              <a:gdLst/>
              <a:ahLst/>
              <a:cxnLst/>
              <a:rect l="l" t="t" r="r" b="b"/>
              <a:pathLst>
                <a:path w="2713" h="4001" extrusionOk="0">
                  <a:moveTo>
                    <a:pt x="2181" y="2417"/>
                  </a:moveTo>
                  <a:lnTo>
                    <a:pt x="2181" y="3468"/>
                  </a:lnTo>
                  <a:lnTo>
                    <a:pt x="1162" y="3468"/>
                  </a:lnTo>
                  <a:lnTo>
                    <a:pt x="1162" y="2417"/>
                  </a:lnTo>
                  <a:close/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4"/>
                    <a:pt x="120" y="533"/>
                    <a:pt x="267" y="533"/>
                  </a:cubicBezTo>
                  <a:lnTo>
                    <a:pt x="1389" y="533"/>
                  </a:lnTo>
                  <a:lnTo>
                    <a:pt x="1389" y="1885"/>
                  </a:lnTo>
                  <a:lnTo>
                    <a:pt x="1074" y="1885"/>
                  </a:lnTo>
                  <a:cubicBezTo>
                    <a:pt x="830" y="1885"/>
                    <a:pt x="631" y="2083"/>
                    <a:pt x="631" y="2327"/>
                  </a:cubicBezTo>
                  <a:lnTo>
                    <a:pt x="631" y="3556"/>
                  </a:lnTo>
                  <a:cubicBezTo>
                    <a:pt x="631" y="3801"/>
                    <a:pt x="830" y="4000"/>
                    <a:pt x="1074" y="4000"/>
                  </a:cubicBezTo>
                  <a:lnTo>
                    <a:pt x="2270" y="4000"/>
                  </a:lnTo>
                  <a:cubicBezTo>
                    <a:pt x="2514" y="4000"/>
                    <a:pt x="2713" y="3801"/>
                    <a:pt x="2713" y="3556"/>
                  </a:cubicBezTo>
                  <a:lnTo>
                    <a:pt x="2713" y="2327"/>
                  </a:lnTo>
                  <a:cubicBezTo>
                    <a:pt x="2713" y="2083"/>
                    <a:pt x="2514" y="1885"/>
                    <a:pt x="2270" y="1885"/>
                  </a:cubicBezTo>
                  <a:lnTo>
                    <a:pt x="1920" y="1885"/>
                  </a:lnTo>
                  <a:lnTo>
                    <a:pt x="1920" y="443"/>
                  </a:lnTo>
                  <a:cubicBezTo>
                    <a:pt x="1920" y="199"/>
                    <a:pt x="1722" y="1"/>
                    <a:pt x="1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45"/>
            <p:cNvSpPr/>
            <p:nvPr/>
          </p:nvSpPr>
          <p:spPr>
            <a:xfrm>
              <a:off x="3963285" y="3460898"/>
              <a:ext cx="91177" cy="132703"/>
            </a:xfrm>
            <a:custGeom>
              <a:avLst/>
              <a:gdLst/>
              <a:ahLst/>
              <a:cxnLst/>
              <a:rect l="l" t="t" r="r" b="b"/>
              <a:pathLst>
                <a:path w="2749" h="4001" extrusionOk="0">
                  <a:moveTo>
                    <a:pt x="1551" y="2417"/>
                  </a:moveTo>
                  <a:lnTo>
                    <a:pt x="1551" y="3468"/>
                  </a:lnTo>
                  <a:lnTo>
                    <a:pt x="533" y="3468"/>
                  </a:lnTo>
                  <a:lnTo>
                    <a:pt x="533" y="2417"/>
                  </a:lnTo>
                  <a:close/>
                  <a:moveTo>
                    <a:pt x="1237" y="1"/>
                  </a:moveTo>
                  <a:cubicBezTo>
                    <a:pt x="993" y="1"/>
                    <a:pt x="794" y="199"/>
                    <a:pt x="794" y="443"/>
                  </a:cubicBezTo>
                  <a:lnTo>
                    <a:pt x="794" y="1885"/>
                  </a:lnTo>
                  <a:lnTo>
                    <a:pt x="444" y="1885"/>
                  </a:lnTo>
                  <a:cubicBezTo>
                    <a:pt x="200" y="1885"/>
                    <a:pt x="1" y="2083"/>
                    <a:pt x="1" y="2327"/>
                  </a:cubicBezTo>
                  <a:lnTo>
                    <a:pt x="1" y="3558"/>
                  </a:lnTo>
                  <a:cubicBezTo>
                    <a:pt x="1" y="3802"/>
                    <a:pt x="200" y="4000"/>
                    <a:pt x="444" y="4000"/>
                  </a:cubicBezTo>
                  <a:lnTo>
                    <a:pt x="1640" y="4000"/>
                  </a:lnTo>
                  <a:cubicBezTo>
                    <a:pt x="1884" y="4000"/>
                    <a:pt x="2083" y="3802"/>
                    <a:pt x="2083" y="3558"/>
                  </a:cubicBezTo>
                  <a:lnTo>
                    <a:pt x="2083" y="2327"/>
                  </a:lnTo>
                  <a:cubicBezTo>
                    <a:pt x="2083" y="2083"/>
                    <a:pt x="1884" y="1885"/>
                    <a:pt x="1640" y="1885"/>
                  </a:cubicBezTo>
                  <a:lnTo>
                    <a:pt x="1325" y="1885"/>
                  </a:lnTo>
                  <a:lnTo>
                    <a:pt x="1325" y="533"/>
                  </a:lnTo>
                  <a:lnTo>
                    <a:pt x="2483" y="533"/>
                  </a:lnTo>
                  <a:cubicBezTo>
                    <a:pt x="2629" y="533"/>
                    <a:pt x="2748" y="414"/>
                    <a:pt x="2748" y="267"/>
                  </a:cubicBezTo>
                  <a:cubicBezTo>
                    <a:pt x="2748" y="120"/>
                    <a:pt x="2629" y="1"/>
                    <a:pt x="2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5"/>
            <p:cNvSpPr/>
            <p:nvPr/>
          </p:nvSpPr>
          <p:spPr>
            <a:xfrm>
              <a:off x="4183650" y="3363982"/>
              <a:ext cx="161294" cy="164378"/>
            </a:xfrm>
            <a:custGeom>
              <a:avLst/>
              <a:gdLst/>
              <a:ahLst/>
              <a:cxnLst/>
              <a:rect l="l" t="t" r="r" b="b"/>
              <a:pathLst>
                <a:path w="4863" h="4956" extrusionOk="0">
                  <a:moveTo>
                    <a:pt x="1625" y="3298"/>
                  </a:moveTo>
                  <a:lnTo>
                    <a:pt x="1625" y="4424"/>
                  </a:lnTo>
                  <a:lnTo>
                    <a:pt x="533" y="4424"/>
                  </a:lnTo>
                  <a:lnTo>
                    <a:pt x="533" y="3298"/>
                  </a:lnTo>
                  <a:close/>
                  <a:moveTo>
                    <a:pt x="444" y="1"/>
                  </a:moveTo>
                  <a:cubicBezTo>
                    <a:pt x="200" y="1"/>
                    <a:pt x="1" y="200"/>
                    <a:pt x="1" y="444"/>
                  </a:cubicBezTo>
                  <a:lnTo>
                    <a:pt x="1" y="4513"/>
                  </a:lnTo>
                  <a:cubicBezTo>
                    <a:pt x="1" y="4758"/>
                    <a:pt x="200" y="4956"/>
                    <a:pt x="444" y="4956"/>
                  </a:cubicBezTo>
                  <a:lnTo>
                    <a:pt x="4420" y="4956"/>
                  </a:lnTo>
                  <a:cubicBezTo>
                    <a:pt x="4664" y="4956"/>
                    <a:pt x="4863" y="4758"/>
                    <a:pt x="4863" y="4513"/>
                  </a:cubicBezTo>
                  <a:lnTo>
                    <a:pt x="4863" y="2834"/>
                  </a:lnTo>
                  <a:cubicBezTo>
                    <a:pt x="4863" y="2687"/>
                    <a:pt x="4743" y="2568"/>
                    <a:pt x="4597" y="2568"/>
                  </a:cubicBezTo>
                  <a:cubicBezTo>
                    <a:pt x="4450" y="2568"/>
                    <a:pt x="4331" y="2687"/>
                    <a:pt x="4331" y="2834"/>
                  </a:cubicBezTo>
                  <a:lnTo>
                    <a:pt x="4331" y="4424"/>
                  </a:lnTo>
                  <a:lnTo>
                    <a:pt x="2157" y="4424"/>
                  </a:lnTo>
                  <a:lnTo>
                    <a:pt x="2157" y="3032"/>
                  </a:lnTo>
                  <a:cubicBezTo>
                    <a:pt x="2157" y="2885"/>
                    <a:pt x="2038" y="2766"/>
                    <a:pt x="1891" y="2766"/>
                  </a:cubicBezTo>
                  <a:lnTo>
                    <a:pt x="534" y="2766"/>
                  </a:lnTo>
                  <a:lnTo>
                    <a:pt x="534" y="533"/>
                  </a:lnTo>
                  <a:lnTo>
                    <a:pt x="4332" y="533"/>
                  </a:lnTo>
                  <a:lnTo>
                    <a:pt x="4332" y="1274"/>
                  </a:lnTo>
                  <a:cubicBezTo>
                    <a:pt x="4331" y="1420"/>
                    <a:pt x="4450" y="1539"/>
                    <a:pt x="4597" y="1539"/>
                  </a:cubicBezTo>
                  <a:cubicBezTo>
                    <a:pt x="4743" y="1539"/>
                    <a:pt x="4863" y="1420"/>
                    <a:pt x="4863" y="1274"/>
                  </a:cubicBezTo>
                  <a:lnTo>
                    <a:pt x="4863" y="444"/>
                  </a:lnTo>
                  <a:cubicBezTo>
                    <a:pt x="4863" y="200"/>
                    <a:pt x="4664" y="1"/>
                    <a:pt x="44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3" name="Google Shape;1583;p45"/>
          <p:cNvGrpSpPr/>
          <p:nvPr/>
        </p:nvGrpSpPr>
        <p:grpSpPr>
          <a:xfrm>
            <a:off x="1003700" y="2099400"/>
            <a:ext cx="76825" cy="76800"/>
            <a:chOff x="3104875" y="1099400"/>
            <a:chExt cx="76825" cy="76800"/>
          </a:xfrm>
        </p:grpSpPr>
        <p:sp>
          <p:nvSpPr>
            <p:cNvPr id="1584" name="Google Shape;1584;p4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6" name="Google Shape;1586;p45"/>
          <p:cNvGrpSpPr/>
          <p:nvPr/>
        </p:nvGrpSpPr>
        <p:grpSpPr>
          <a:xfrm>
            <a:off x="8430311" y="3500400"/>
            <a:ext cx="76825" cy="76800"/>
            <a:chOff x="3104875" y="1099400"/>
            <a:chExt cx="76825" cy="76800"/>
          </a:xfrm>
        </p:grpSpPr>
        <p:sp>
          <p:nvSpPr>
            <p:cNvPr id="1587" name="Google Shape;1587;p4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9" name="Google Shape;1589;p45"/>
          <p:cNvGrpSpPr/>
          <p:nvPr/>
        </p:nvGrpSpPr>
        <p:grpSpPr>
          <a:xfrm>
            <a:off x="6204619" y="1311020"/>
            <a:ext cx="76825" cy="76800"/>
            <a:chOff x="3104875" y="1099400"/>
            <a:chExt cx="76825" cy="76800"/>
          </a:xfrm>
        </p:grpSpPr>
        <p:sp>
          <p:nvSpPr>
            <p:cNvPr id="1590" name="Google Shape;1590;p4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92" name="Google Shape;1592;p45"/>
          <p:cNvPicPr preferRelativeResize="0"/>
          <p:nvPr/>
        </p:nvPicPr>
        <p:blipFill rotWithShape="1">
          <a:blip r:embed="rId3">
            <a:alphaModFix/>
          </a:blip>
          <a:srcRect l="22009" r="18455"/>
          <a:stretch/>
        </p:blipFill>
        <p:spPr>
          <a:xfrm rot="-3282827">
            <a:off x="963587" y="779688"/>
            <a:ext cx="652202" cy="6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3" name="Google Shape;1593;p45"/>
          <p:cNvPicPr preferRelativeResize="0"/>
          <p:nvPr/>
        </p:nvPicPr>
        <p:blipFill rotWithShape="1">
          <a:blip r:embed="rId4">
            <a:alphaModFix/>
          </a:blip>
          <a:srcRect l="24331" t="5721" r="23342" b="4591"/>
          <a:stretch/>
        </p:blipFill>
        <p:spPr>
          <a:xfrm rot="879184">
            <a:off x="7302175" y="53864"/>
            <a:ext cx="1732611" cy="1670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82A2D65-5658-474A-8606-834A8C0A1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52" y="1283700"/>
            <a:ext cx="3278708" cy="202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5" name="Google Shape;1745;p51"/>
          <p:cNvPicPr preferRelativeResize="0"/>
          <p:nvPr/>
        </p:nvPicPr>
        <p:blipFill rotWithShape="1">
          <a:blip r:embed="rId3">
            <a:alphaModFix/>
          </a:blip>
          <a:srcRect l="24331" t="5721" r="23342" b="4591"/>
          <a:stretch/>
        </p:blipFill>
        <p:spPr>
          <a:xfrm rot="2268302">
            <a:off x="-65388" y="3340199"/>
            <a:ext cx="1857374" cy="1790699"/>
          </a:xfrm>
          <a:prstGeom prst="rect">
            <a:avLst/>
          </a:prstGeom>
          <a:noFill/>
          <a:ln>
            <a:noFill/>
          </a:ln>
        </p:spPr>
      </p:pic>
      <p:sp>
        <p:nvSpPr>
          <p:cNvPr id="1746" name="Google Shape;1746;p51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СТРУКТУРА ИЗДЕРЖЕК И БИЗНЕС-МОДЕЛЬ</a:t>
            </a:r>
          </a:p>
        </p:txBody>
      </p:sp>
      <p:sp>
        <p:nvSpPr>
          <p:cNvPr id="1747" name="Google Shape;1747;p51"/>
          <p:cNvSpPr/>
          <p:nvPr/>
        </p:nvSpPr>
        <p:spPr>
          <a:xfrm rot="5400000">
            <a:off x="1130138" y="2193250"/>
            <a:ext cx="1494600" cy="12954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48" name="Google Shape;1748;p51"/>
          <p:cNvGrpSpPr/>
          <p:nvPr/>
        </p:nvGrpSpPr>
        <p:grpSpPr>
          <a:xfrm>
            <a:off x="1539327" y="2473264"/>
            <a:ext cx="676221" cy="735371"/>
            <a:chOff x="5417581" y="4001528"/>
            <a:chExt cx="553599" cy="602023"/>
          </a:xfrm>
        </p:grpSpPr>
        <p:sp>
          <p:nvSpPr>
            <p:cNvPr id="1749" name="Google Shape;1749;p51"/>
            <p:cNvSpPr/>
            <p:nvPr/>
          </p:nvSpPr>
          <p:spPr>
            <a:xfrm>
              <a:off x="5840931" y="4132871"/>
              <a:ext cx="120365" cy="120398"/>
            </a:xfrm>
            <a:custGeom>
              <a:avLst/>
              <a:gdLst/>
              <a:ahLst/>
              <a:cxnLst/>
              <a:rect l="l" t="t" r="r" b="b"/>
              <a:pathLst>
                <a:path w="3629" h="3630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3097" y="532"/>
                  </a:lnTo>
                  <a:lnTo>
                    <a:pt x="3097" y="3363"/>
                  </a:lnTo>
                  <a:cubicBezTo>
                    <a:pt x="3097" y="3510"/>
                    <a:pt x="3216" y="3629"/>
                    <a:pt x="3363" y="3629"/>
                  </a:cubicBezTo>
                  <a:cubicBezTo>
                    <a:pt x="3510" y="3629"/>
                    <a:pt x="3629" y="3510"/>
                    <a:pt x="3629" y="3363"/>
                  </a:cubicBezTo>
                  <a:lnTo>
                    <a:pt x="3629" y="267"/>
                  </a:lnTo>
                  <a:cubicBezTo>
                    <a:pt x="3629" y="120"/>
                    <a:pt x="3510" y="1"/>
                    <a:pt x="33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51"/>
            <p:cNvSpPr/>
            <p:nvPr/>
          </p:nvSpPr>
          <p:spPr>
            <a:xfrm>
              <a:off x="5427432" y="4132871"/>
              <a:ext cx="120398" cy="120398"/>
            </a:xfrm>
            <a:custGeom>
              <a:avLst/>
              <a:gdLst/>
              <a:ahLst/>
              <a:cxnLst/>
              <a:rect l="l" t="t" r="r" b="b"/>
              <a:pathLst>
                <a:path w="3630" h="3630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lnTo>
                    <a:pt x="1" y="3363"/>
                  </a:lnTo>
                  <a:cubicBezTo>
                    <a:pt x="1" y="3510"/>
                    <a:pt x="120" y="3629"/>
                    <a:pt x="267" y="3629"/>
                  </a:cubicBezTo>
                  <a:cubicBezTo>
                    <a:pt x="413" y="3629"/>
                    <a:pt x="532" y="3510"/>
                    <a:pt x="532" y="3363"/>
                  </a:cubicBezTo>
                  <a:lnTo>
                    <a:pt x="532" y="532"/>
                  </a:lnTo>
                  <a:lnTo>
                    <a:pt x="3363" y="532"/>
                  </a:lnTo>
                  <a:cubicBezTo>
                    <a:pt x="3510" y="532"/>
                    <a:pt x="3629" y="413"/>
                    <a:pt x="3629" y="267"/>
                  </a:cubicBezTo>
                  <a:cubicBezTo>
                    <a:pt x="3629" y="120"/>
                    <a:pt x="3511" y="1"/>
                    <a:pt x="33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51"/>
            <p:cNvSpPr/>
            <p:nvPr/>
          </p:nvSpPr>
          <p:spPr>
            <a:xfrm>
              <a:off x="5427432" y="4483153"/>
              <a:ext cx="120398" cy="120398"/>
            </a:xfrm>
            <a:custGeom>
              <a:avLst/>
              <a:gdLst/>
              <a:ahLst/>
              <a:cxnLst/>
              <a:rect l="l" t="t" r="r" b="b"/>
              <a:pathLst>
                <a:path w="3630" h="3630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lnTo>
                    <a:pt x="1" y="3363"/>
                  </a:lnTo>
                  <a:cubicBezTo>
                    <a:pt x="1" y="3510"/>
                    <a:pt x="120" y="3629"/>
                    <a:pt x="267" y="3629"/>
                  </a:cubicBezTo>
                  <a:lnTo>
                    <a:pt x="3363" y="3629"/>
                  </a:lnTo>
                  <a:cubicBezTo>
                    <a:pt x="3511" y="3629"/>
                    <a:pt x="3629" y="3510"/>
                    <a:pt x="3629" y="3363"/>
                  </a:cubicBezTo>
                  <a:cubicBezTo>
                    <a:pt x="3629" y="3216"/>
                    <a:pt x="3510" y="3097"/>
                    <a:pt x="3363" y="3097"/>
                  </a:cubicBezTo>
                  <a:lnTo>
                    <a:pt x="532" y="3097"/>
                  </a:lnTo>
                  <a:lnTo>
                    <a:pt x="532" y="267"/>
                  </a:lnTo>
                  <a:cubicBezTo>
                    <a:pt x="532" y="120"/>
                    <a:pt x="4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1"/>
            <p:cNvSpPr/>
            <p:nvPr/>
          </p:nvSpPr>
          <p:spPr>
            <a:xfrm>
              <a:off x="5427432" y="4086337"/>
              <a:ext cx="176982" cy="54527"/>
            </a:xfrm>
            <a:custGeom>
              <a:avLst/>
              <a:gdLst/>
              <a:ahLst/>
              <a:cxnLst/>
              <a:rect l="l" t="t" r="r" b="b"/>
              <a:pathLst>
                <a:path w="5336" h="1644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3986" y="532"/>
                  </a:lnTo>
                  <a:cubicBezTo>
                    <a:pt x="4008" y="533"/>
                    <a:pt x="4052" y="554"/>
                    <a:pt x="4065" y="569"/>
                  </a:cubicBezTo>
                  <a:lnTo>
                    <a:pt x="4826" y="1542"/>
                  </a:lnTo>
                  <a:cubicBezTo>
                    <a:pt x="4879" y="1609"/>
                    <a:pt x="4957" y="1644"/>
                    <a:pt x="5036" y="1644"/>
                  </a:cubicBezTo>
                  <a:cubicBezTo>
                    <a:pt x="5093" y="1644"/>
                    <a:pt x="5151" y="1625"/>
                    <a:pt x="5200" y="1587"/>
                  </a:cubicBezTo>
                  <a:cubicBezTo>
                    <a:pt x="5315" y="1497"/>
                    <a:pt x="5336" y="1330"/>
                    <a:pt x="5245" y="1215"/>
                  </a:cubicBezTo>
                  <a:lnTo>
                    <a:pt x="4484" y="242"/>
                  </a:lnTo>
                  <a:cubicBezTo>
                    <a:pt x="4372" y="100"/>
                    <a:pt x="4169" y="0"/>
                    <a:pt x="3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1"/>
            <p:cNvSpPr/>
            <p:nvPr/>
          </p:nvSpPr>
          <p:spPr>
            <a:xfrm>
              <a:off x="5612075" y="4158476"/>
              <a:ext cx="38541" cy="41493"/>
            </a:xfrm>
            <a:custGeom>
              <a:avLst/>
              <a:gdLst/>
              <a:ahLst/>
              <a:cxnLst/>
              <a:rect l="l" t="t" r="r" b="b"/>
              <a:pathLst>
                <a:path w="1162" h="1251" extrusionOk="0">
                  <a:moveTo>
                    <a:pt x="300" y="1"/>
                  </a:moveTo>
                  <a:cubicBezTo>
                    <a:pt x="243" y="1"/>
                    <a:pt x="186" y="19"/>
                    <a:pt x="137" y="57"/>
                  </a:cubicBezTo>
                  <a:cubicBezTo>
                    <a:pt x="21" y="148"/>
                    <a:pt x="1" y="315"/>
                    <a:pt x="91" y="431"/>
                  </a:cubicBezTo>
                  <a:lnTo>
                    <a:pt x="653" y="1148"/>
                  </a:lnTo>
                  <a:cubicBezTo>
                    <a:pt x="705" y="1215"/>
                    <a:pt x="783" y="1250"/>
                    <a:pt x="862" y="1250"/>
                  </a:cubicBezTo>
                  <a:cubicBezTo>
                    <a:pt x="920" y="1250"/>
                    <a:pt x="977" y="1232"/>
                    <a:pt x="1026" y="1194"/>
                  </a:cubicBezTo>
                  <a:cubicBezTo>
                    <a:pt x="1141" y="1103"/>
                    <a:pt x="1162" y="936"/>
                    <a:pt x="1072" y="820"/>
                  </a:cubicBezTo>
                  <a:lnTo>
                    <a:pt x="510" y="102"/>
                  </a:lnTo>
                  <a:cubicBezTo>
                    <a:pt x="458" y="36"/>
                    <a:pt x="379" y="1"/>
                    <a:pt x="3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1"/>
            <p:cNvSpPr/>
            <p:nvPr/>
          </p:nvSpPr>
          <p:spPr>
            <a:xfrm>
              <a:off x="5427432" y="4055127"/>
              <a:ext cx="112239" cy="17678"/>
            </a:xfrm>
            <a:custGeom>
              <a:avLst/>
              <a:gdLst/>
              <a:ahLst/>
              <a:cxnLst/>
              <a:rect l="l" t="t" r="r" b="b"/>
              <a:pathLst>
                <a:path w="3384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3118" y="532"/>
                  </a:lnTo>
                  <a:cubicBezTo>
                    <a:pt x="3265" y="532"/>
                    <a:pt x="3384" y="413"/>
                    <a:pt x="3384" y="266"/>
                  </a:cubicBezTo>
                  <a:cubicBezTo>
                    <a:pt x="3384" y="120"/>
                    <a:pt x="3265" y="1"/>
                    <a:pt x="3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51"/>
            <p:cNvSpPr/>
            <p:nvPr/>
          </p:nvSpPr>
          <p:spPr>
            <a:xfrm>
              <a:off x="5427432" y="4026337"/>
              <a:ext cx="112239" cy="17678"/>
            </a:xfrm>
            <a:custGeom>
              <a:avLst/>
              <a:gdLst/>
              <a:ahLst/>
              <a:cxnLst/>
              <a:rect l="l" t="t" r="r" b="b"/>
              <a:pathLst>
                <a:path w="3384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4"/>
                    <a:pt x="120" y="533"/>
                    <a:pt x="267" y="533"/>
                  </a:cubicBezTo>
                  <a:lnTo>
                    <a:pt x="3118" y="533"/>
                  </a:lnTo>
                  <a:cubicBezTo>
                    <a:pt x="3265" y="533"/>
                    <a:pt x="3384" y="414"/>
                    <a:pt x="3384" y="267"/>
                  </a:cubicBezTo>
                  <a:cubicBezTo>
                    <a:pt x="3384" y="120"/>
                    <a:pt x="3265" y="1"/>
                    <a:pt x="3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51"/>
            <p:cNvSpPr/>
            <p:nvPr/>
          </p:nvSpPr>
          <p:spPr>
            <a:xfrm>
              <a:off x="5417581" y="4209554"/>
              <a:ext cx="553599" cy="146501"/>
            </a:xfrm>
            <a:custGeom>
              <a:avLst/>
              <a:gdLst/>
              <a:ahLst/>
              <a:cxnLst/>
              <a:rect l="l" t="t" r="r" b="b"/>
              <a:pathLst>
                <a:path w="16691" h="4417" extrusionOk="0">
                  <a:moveTo>
                    <a:pt x="8345" y="1"/>
                  </a:moveTo>
                  <a:cubicBezTo>
                    <a:pt x="5045" y="1"/>
                    <a:pt x="1959" y="1493"/>
                    <a:pt x="88" y="3991"/>
                  </a:cubicBezTo>
                  <a:cubicBezTo>
                    <a:pt x="1" y="4109"/>
                    <a:pt x="25" y="4275"/>
                    <a:pt x="143" y="4363"/>
                  </a:cubicBezTo>
                  <a:cubicBezTo>
                    <a:pt x="190" y="4399"/>
                    <a:pt x="246" y="4417"/>
                    <a:pt x="301" y="4417"/>
                  </a:cubicBezTo>
                  <a:cubicBezTo>
                    <a:pt x="382" y="4417"/>
                    <a:pt x="462" y="4380"/>
                    <a:pt x="514" y="4310"/>
                  </a:cubicBezTo>
                  <a:cubicBezTo>
                    <a:pt x="2284" y="1944"/>
                    <a:pt x="5212" y="533"/>
                    <a:pt x="8345" y="533"/>
                  </a:cubicBezTo>
                  <a:cubicBezTo>
                    <a:pt x="11479" y="533"/>
                    <a:pt x="14406" y="1944"/>
                    <a:pt x="16176" y="4310"/>
                  </a:cubicBezTo>
                  <a:cubicBezTo>
                    <a:pt x="16229" y="4379"/>
                    <a:pt x="16309" y="4416"/>
                    <a:pt x="16390" y="4416"/>
                  </a:cubicBezTo>
                  <a:cubicBezTo>
                    <a:pt x="16445" y="4416"/>
                    <a:pt x="16501" y="4398"/>
                    <a:pt x="16549" y="4363"/>
                  </a:cubicBezTo>
                  <a:cubicBezTo>
                    <a:pt x="16666" y="4275"/>
                    <a:pt x="16691" y="4109"/>
                    <a:pt x="16602" y="3991"/>
                  </a:cubicBezTo>
                  <a:cubicBezTo>
                    <a:pt x="14733" y="1493"/>
                    <a:pt x="11645" y="1"/>
                    <a:pt x="8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51"/>
            <p:cNvSpPr/>
            <p:nvPr/>
          </p:nvSpPr>
          <p:spPr>
            <a:xfrm>
              <a:off x="5620234" y="4311976"/>
              <a:ext cx="157877" cy="157048"/>
            </a:xfrm>
            <a:custGeom>
              <a:avLst/>
              <a:gdLst/>
              <a:ahLst/>
              <a:cxnLst/>
              <a:rect l="l" t="t" r="r" b="b"/>
              <a:pathLst>
                <a:path w="4760" h="4735" extrusionOk="0">
                  <a:moveTo>
                    <a:pt x="3584" y="3055"/>
                  </a:moveTo>
                  <a:cubicBezTo>
                    <a:pt x="3863" y="3055"/>
                    <a:pt x="4088" y="3281"/>
                    <a:pt x="4088" y="3559"/>
                  </a:cubicBezTo>
                  <a:cubicBezTo>
                    <a:pt x="4088" y="3837"/>
                    <a:pt x="3863" y="4063"/>
                    <a:pt x="3584" y="4063"/>
                  </a:cubicBezTo>
                  <a:cubicBezTo>
                    <a:pt x="3306" y="4063"/>
                    <a:pt x="3080" y="3837"/>
                    <a:pt x="3080" y="3559"/>
                  </a:cubicBezTo>
                  <a:cubicBezTo>
                    <a:pt x="3080" y="3281"/>
                    <a:pt x="3306" y="3055"/>
                    <a:pt x="3584" y="3055"/>
                  </a:cubicBezTo>
                  <a:close/>
                  <a:moveTo>
                    <a:pt x="3324" y="0"/>
                  </a:moveTo>
                  <a:cubicBezTo>
                    <a:pt x="3238" y="0"/>
                    <a:pt x="3154" y="22"/>
                    <a:pt x="3080" y="64"/>
                  </a:cubicBezTo>
                  <a:cubicBezTo>
                    <a:pt x="2922" y="153"/>
                    <a:pt x="2826" y="322"/>
                    <a:pt x="2829" y="503"/>
                  </a:cubicBezTo>
                  <a:cubicBezTo>
                    <a:pt x="2838" y="1042"/>
                    <a:pt x="2627" y="1595"/>
                    <a:pt x="2252" y="2021"/>
                  </a:cubicBezTo>
                  <a:cubicBezTo>
                    <a:pt x="2154" y="2131"/>
                    <a:pt x="2164" y="2298"/>
                    <a:pt x="2274" y="2396"/>
                  </a:cubicBezTo>
                  <a:cubicBezTo>
                    <a:pt x="2325" y="2441"/>
                    <a:pt x="2388" y="2463"/>
                    <a:pt x="2450" y="2463"/>
                  </a:cubicBezTo>
                  <a:cubicBezTo>
                    <a:pt x="2524" y="2463"/>
                    <a:pt x="2597" y="2432"/>
                    <a:pt x="2649" y="2373"/>
                  </a:cubicBezTo>
                  <a:cubicBezTo>
                    <a:pt x="3104" y="1860"/>
                    <a:pt x="3354" y="1220"/>
                    <a:pt x="3361" y="563"/>
                  </a:cubicBezTo>
                  <a:cubicBezTo>
                    <a:pt x="3906" y="933"/>
                    <a:pt x="4228" y="1543"/>
                    <a:pt x="4228" y="2210"/>
                  </a:cubicBezTo>
                  <a:cubicBezTo>
                    <a:pt x="4228" y="2379"/>
                    <a:pt x="4207" y="2544"/>
                    <a:pt x="4167" y="2703"/>
                  </a:cubicBezTo>
                  <a:cubicBezTo>
                    <a:pt x="4000" y="2590"/>
                    <a:pt x="3800" y="2523"/>
                    <a:pt x="3584" y="2523"/>
                  </a:cubicBezTo>
                  <a:cubicBezTo>
                    <a:pt x="3013" y="2523"/>
                    <a:pt x="2548" y="2988"/>
                    <a:pt x="2548" y="3559"/>
                  </a:cubicBezTo>
                  <a:cubicBezTo>
                    <a:pt x="2548" y="3775"/>
                    <a:pt x="2615" y="3975"/>
                    <a:pt x="2728" y="4141"/>
                  </a:cubicBezTo>
                  <a:cubicBezTo>
                    <a:pt x="2570" y="4181"/>
                    <a:pt x="2406" y="4203"/>
                    <a:pt x="2235" y="4203"/>
                  </a:cubicBezTo>
                  <a:cubicBezTo>
                    <a:pt x="1569" y="4203"/>
                    <a:pt x="958" y="3879"/>
                    <a:pt x="588" y="3334"/>
                  </a:cubicBezTo>
                  <a:cubicBezTo>
                    <a:pt x="819" y="3332"/>
                    <a:pt x="1051" y="3298"/>
                    <a:pt x="1279" y="3234"/>
                  </a:cubicBezTo>
                  <a:cubicBezTo>
                    <a:pt x="1421" y="3195"/>
                    <a:pt x="1503" y="3049"/>
                    <a:pt x="1464" y="2907"/>
                  </a:cubicBezTo>
                  <a:cubicBezTo>
                    <a:pt x="1431" y="2789"/>
                    <a:pt x="1324" y="2712"/>
                    <a:pt x="1207" y="2712"/>
                  </a:cubicBezTo>
                  <a:cubicBezTo>
                    <a:pt x="1183" y="2712"/>
                    <a:pt x="1159" y="2716"/>
                    <a:pt x="1136" y="2722"/>
                  </a:cubicBezTo>
                  <a:cubicBezTo>
                    <a:pt x="946" y="2776"/>
                    <a:pt x="753" y="2802"/>
                    <a:pt x="564" y="2802"/>
                  </a:cubicBezTo>
                  <a:lnTo>
                    <a:pt x="521" y="2802"/>
                  </a:lnTo>
                  <a:cubicBezTo>
                    <a:pt x="342" y="2802"/>
                    <a:pt x="177" y="2899"/>
                    <a:pt x="89" y="3055"/>
                  </a:cubicBezTo>
                  <a:cubicBezTo>
                    <a:pt x="0" y="3213"/>
                    <a:pt x="5" y="3407"/>
                    <a:pt x="102" y="3560"/>
                  </a:cubicBezTo>
                  <a:cubicBezTo>
                    <a:pt x="565" y="4295"/>
                    <a:pt x="1362" y="4735"/>
                    <a:pt x="2236" y="4735"/>
                  </a:cubicBezTo>
                  <a:cubicBezTo>
                    <a:pt x="2587" y="4735"/>
                    <a:pt x="2922" y="4662"/>
                    <a:pt x="3227" y="4531"/>
                  </a:cubicBezTo>
                  <a:cubicBezTo>
                    <a:pt x="3339" y="4572"/>
                    <a:pt x="3459" y="4595"/>
                    <a:pt x="3585" y="4595"/>
                  </a:cubicBezTo>
                  <a:cubicBezTo>
                    <a:pt x="4156" y="4595"/>
                    <a:pt x="4620" y="4130"/>
                    <a:pt x="4620" y="3559"/>
                  </a:cubicBezTo>
                  <a:cubicBezTo>
                    <a:pt x="4620" y="3433"/>
                    <a:pt x="4599" y="3312"/>
                    <a:pt x="4557" y="3201"/>
                  </a:cubicBezTo>
                  <a:cubicBezTo>
                    <a:pt x="4688" y="2897"/>
                    <a:pt x="4760" y="2562"/>
                    <a:pt x="4760" y="2210"/>
                  </a:cubicBezTo>
                  <a:cubicBezTo>
                    <a:pt x="4760" y="1336"/>
                    <a:pt x="4322" y="538"/>
                    <a:pt x="3586" y="76"/>
                  </a:cubicBezTo>
                  <a:cubicBezTo>
                    <a:pt x="3508" y="26"/>
                    <a:pt x="3417" y="0"/>
                    <a:pt x="33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51"/>
            <p:cNvSpPr/>
            <p:nvPr/>
          </p:nvSpPr>
          <p:spPr>
            <a:xfrm>
              <a:off x="5617282" y="4308195"/>
              <a:ext cx="74826" cy="74793"/>
            </a:xfrm>
            <a:custGeom>
              <a:avLst/>
              <a:gdLst/>
              <a:ahLst/>
              <a:cxnLst/>
              <a:rect l="l" t="t" r="r" b="b"/>
              <a:pathLst>
                <a:path w="2256" h="2255" extrusionOk="0">
                  <a:moveTo>
                    <a:pt x="1128" y="531"/>
                  </a:moveTo>
                  <a:cubicBezTo>
                    <a:pt x="1457" y="531"/>
                    <a:pt x="1724" y="799"/>
                    <a:pt x="1724" y="1128"/>
                  </a:cubicBezTo>
                  <a:cubicBezTo>
                    <a:pt x="1724" y="1456"/>
                    <a:pt x="1457" y="1723"/>
                    <a:pt x="1128" y="1723"/>
                  </a:cubicBezTo>
                  <a:cubicBezTo>
                    <a:pt x="800" y="1723"/>
                    <a:pt x="533" y="1456"/>
                    <a:pt x="533" y="1128"/>
                  </a:cubicBezTo>
                  <a:cubicBezTo>
                    <a:pt x="533" y="799"/>
                    <a:pt x="800" y="531"/>
                    <a:pt x="1128" y="531"/>
                  </a:cubicBezTo>
                  <a:close/>
                  <a:moveTo>
                    <a:pt x="1128" y="0"/>
                  </a:moveTo>
                  <a:cubicBezTo>
                    <a:pt x="506" y="0"/>
                    <a:pt x="1" y="505"/>
                    <a:pt x="1" y="1128"/>
                  </a:cubicBezTo>
                  <a:cubicBezTo>
                    <a:pt x="1" y="1749"/>
                    <a:pt x="506" y="2255"/>
                    <a:pt x="1128" y="2255"/>
                  </a:cubicBezTo>
                  <a:cubicBezTo>
                    <a:pt x="1749" y="2255"/>
                    <a:pt x="2255" y="1749"/>
                    <a:pt x="2255" y="1128"/>
                  </a:cubicBezTo>
                  <a:cubicBezTo>
                    <a:pt x="2255" y="505"/>
                    <a:pt x="1749" y="0"/>
                    <a:pt x="11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51"/>
            <p:cNvSpPr/>
            <p:nvPr/>
          </p:nvSpPr>
          <p:spPr>
            <a:xfrm>
              <a:off x="5457249" y="4520400"/>
              <a:ext cx="52670" cy="52703"/>
            </a:xfrm>
            <a:custGeom>
              <a:avLst/>
              <a:gdLst/>
              <a:ahLst/>
              <a:cxnLst/>
              <a:rect l="l" t="t" r="r" b="b"/>
              <a:pathLst>
                <a:path w="1588" h="1589" extrusionOk="0">
                  <a:moveTo>
                    <a:pt x="1056" y="533"/>
                  </a:moveTo>
                  <a:lnTo>
                    <a:pt x="1056" y="1056"/>
                  </a:lnTo>
                  <a:lnTo>
                    <a:pt x="531" y="1056"/>
                  </a:lnTo>
                  <a:lnTo>
                    <a:pt x="531" y="533"/>
                  </a:lnTo>
                  <a:close/>
                  <a:moveTo>
                    <a:pt x="443" y="1"/>
                  </a:moveTo>
                  <a:cubicBezTo>
                    <a:pt x="198" y="1"/>
                    <a:pt x="0" y="199"/>
                    <a:pt x="0" y="443"/>
                  </a:cubicBezTo>
                  <a:lnTo>
                    <a:pt x="0" y="1145"/>
                  </a:lnTo>
                  <a:cubicBezTo>
                    <a:pt x="0" y="1389"/>
                    <a:pt x="198" y="1588"/>
                    <a:pt x="443" y="1588"/>
                  </a:cubicBezTo>
                  <a:lnTo>
                    <a:pt x="1144" y="1588"/>
                  </a:lnTo>
                  <a:cubicBezTo>
                    <a:pt x="1388" y="1588"/>
                    <a:pt x="1587" y="1390"/>
                    <a:pt x="1587" y="1145"/>
                  </a:cubicBezTo>
                  <a:lnTo>
                    <a:pt x="1587" y="443"/>
                  </a:lnTo>
                  <a:cubicBezTo>
                    <a:pt x="1587" y="199"/>
                    <a:pt x="1388" y="1"/>
                    <a:pt x="1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51"/>
            <p:cNvSpPr/>
            <p:nvPr/>
          </p:nvSpPr>
          <p:spPr>
            <a:xfrm>
              <a:off x="5514131" y="4520400"/>
              <a:ext cx="52703" cy="52703"/>
            </a:xfrm>
            <a:custGeom>
              <a:avLst/>
              <a:gdLst/>
              <a:ahLst/>
              <a:cxnLst/>
              <a:rect l="l" t="t" r="r" b="b"/>
              <a:pathLst>
                <a:path w="1589" h="1589" extrusionOk="0">
                  <a:moveTo>
                    <a:pt x="1056" y="533"/>
                  </a:moveTo>
                  <a:lnTo>
                    <a:pt x="1056" y="1056"/>
                  </a:lnTo>
                  <a:lnTo>
                    <a:pt x="533" y="1056"/>
                  </a:lnTo>
                  <a:lnTo>
                    <a:pt x="533" y="533"/>
                  </a:lnTo>
                  <a:close/>
                  <a:moveTo>
                    <a:pt x="443" y="1"/>
                  </a:moveTo>
                  <a:cubicBezTo>
                    <a:pt x="199" y="1"/>
                    <a:pt x="1" y="199"/>
                    <a:pt x="1" y="443"/>
                  </a:cubicBezTo>
                  <a:lnTo>
                    <a:pt x="1" y="1145"/>
                  </a:lnTo>
                  <a:cubicBezTo>
                    <a:pt x="1" y="1389"/>
                    <a:pt x="199" y="1588"/>
                    <a:pt x="443" y="1588"/>
                  </a:cubicBezTo>
                  <a:lnTo>
                    <a:pt x="1144" y="1588"/>
                  </a:lnTo>
                  <a:cubicBezTo>
                    <a:pt x="1389" y="1588"/>
                    <a:pt x="1588" y="1390"/>
                    <a:pt x="1588" y="1145"/>
                  </a:cubicBezTo>
                  <a:lnTo>
                    <a:pt x="1588" y="443"/>
                  </a:lnTo>
                  <a:cubicBezTo>
                    <a:pt x="1588" y="199"/>
                    <a:pt x="1389" y="1"/>
                    <a:pt x="1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51"/>
            <p:cNvSpPr/>
            <p:nvPr/>
          </p:nvSpPr>
          <p:spPr>
            <a:xfrm>
              <a:off x="5839604" y="4001528"/>
              <a:ext cx="121692" cy="65008"/>
            </a:xfrm>
            <a:custGeom>
              <a:avLst/>
              <a:gdLst/>
              <a:ahLst/>
              <a:cxnLst/>
              <a:rect l="l" t="t" r="r" b="b"/>
              <a:pathLst>
                <a:path w="3669" h="1960" extrusionOk="0">
                  <a:moveTo>
                    <a:pt x="2524" y="0"/>
                  </a:moveTo>
                  <a:cubicBezTo>
                    <a:pt x="2377" y="0"/>
                    <a:pt x="2258" y="120"/>
                    <a:pt x="2258" y="266"/>
                  </a:cubicBezTo>
                  <a:lnTo>
                    <a:pt x="2258" y="1428"/>
                  </a:lnTo>
                  <a:lnTo>
                    <a:pt x="1910" y="1428"/>
                  </a:lnTo>
                  <a:lnTo>
                    <a:pt x="1910" y="826"/>
                  </a:lnTo>
                  <a:cubicBezTo>
                    <a:pt x="1910" y="679"/>
                    <a:pt x="1791" y="560"/>
                    <a:pt x="1644" y="560"/>
                  </a:cubicBezTo>
                  <a:cubicBezTo>
                    <a:pt x="1497" y="560"/>
                    <a:pt x="1378" y="679"/>
                    <a:pt x="1378" y="826"/>
                  </a:cubicBezTo>
                  <a:lnTo>
                    <a:pt x="1378" y="1428"/>
                  </a:lnTo>
                  <a:lnTo>
                    <a:pt x="1030" y="1428"/>
                  </a:lnTo>
                  <a:lnTo>
                    <a:pt x="1030" y="1230"/>
                  </a:lnTo>
                  <a:cubicBezTo>
                    <a:pt x="1030" y="1084"/>
                    <a:pt x="912" y="965"/>
                    <a:pt x="765" y="965"/>
                  </a:cubicBezTo>
                  <a:cubicBezTo>
                    <a:pt x="618" y="965"/>
                    <a:pt x="499" y="1085"/>
                    <a:pt x="499" y="1230"/>
                  </a:cubicBezTo>
                  <a:lnTo>
                    <a:pt x="499" y="1428"/>
                  </a:lnTo>
                  <a:lnTo>
                    <a:pt x="266" y="1428"/>
                  </a:lnTo>
                  <a:cubicBezTo>
                    <a:pt x="119" y="1428"/>
                    <a:pt x="0" y="1547"/>
                    <a:pt x="0" y="1694"/>
                  </a:cubicBezTo>
                  <a:cubicBezTo>
                    <a:pt x="0" y="1840"/>
                    <a:pt x="119" y="1959"/>
                    <a:pt x="266" y="1959"/>
                  </a:cubicBezTo>
                  <a:lnTo>
                    <a:pt x="3404" y="1959"/>
                  </a:lnTo>
                  <a:cubicBezTo>
                    <a:pt x="3543" y="1959"/>
                    <a:pt x="3655" y="1854"/>
                    <a:pt x="3668" y="1718"/>
                  </a:cubicBezTo>
                  <a:cubicBezTo>
                    <a:pt x="3669" y="1710"/>
                    <a:pt x="3669" y="1702"/>
                    <a:pt x="3669" y="1694"/>
                  </a:cubicBezTo>
                  <a:lnTo>
                    <a:pt x="3669" y="574"/>
                  </a:lnTo>
                  <a:cubicBezTo>
                    <a:pt x="3669" y="429"/>
                    <a:pt x="3550" y="309"/>
                    <a:pt x="3403" y="309"/>
                  </a:cubicBezTo>
                  <a:cubicBezTo>
                    <a:pt x="3256" y="309"/>
                    <a:pt x="3137" y="429"/>
                    <a:pt x="3137" y="575"/>
                  </a:cubicBezTo>
                  <a:lnTo>
                    <a:pt x="3137" y="1428"/>
                  </a:lnTo>
                  <a:lnTo>
                    <a:pt x="2790" y="1428"/>
                  </a:lnTo>
                  <a:lnTo>
                    <a:pt x="2790" y="266"/>
                  </a:lnTo>
                  <a:cubicBezTo>
                    <a:pt x="2790" y="120"/>
                    <a:pt x="2671" y="0"/>
                    <a:pt x="25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51"/>
            <p:cNvSpPr/>
            <p:nvPr/>
          </p:nvSpPr>
          <p:spPr>
            <a:xfrm>
              <a:off x="5870019" y="4089057"/>
              <a:ext cx="17711" cy="17678"/>
            </a:xfrm>
            <a:custGeom>
              <a:avLst/>
              <a:gdLst/>
              <a:ahLst/>
              <a:cxnLst/>
              <a:rect l="l" t="t" r="r" b="b"/>
              <a:pathLst>
                <a:path w="534" h="533" extrusionOk="0">
                  <a:moveTo>
                    <a:pt x="266" y="0"/>
                  </a:moveTo>
                  <a:cubicBezTo>
                    <a:pt x="196" y="0"/>
                    <a:pt x="127" y="29"/>
                    <a:pt x="78" y="78"/>
                  </a:cubicBezTo>
                  <a:cubicBezTo>
                    <a:pt x="29" y="127"/>
                    <a:pt x="0" y="196"/>
                    <a:pt x="0" y="266"/>
                  </a:cubicBezTo>
                  <a:cubicBezTo>
                    <a:pt x="0" y="336"/>
                    <a:pt x="29" y="405"/>
                    <a:pt x="78" y="454"/>
                  </a:cubicBezTo>
                  <a:cubicBezTo>
                    <a:pt x="127" y="503"/>
                    <a:pt x="196" y="532"/>
                    <a:pt x="266" y="532"/>
                  </a:cubicBezTo>
                  <a:cubicBezTo>
                    <a:pt x="336" y="532"/>
                    <a:pt x="405" y="503"/>
                    <a:pt x="454" y="454"/>
                  </a:cubicBezTo>
                  <a:cubicBezTo>
                    <a:pt x="504" y="405"/>
                    <a:pt x="532" y="336"/>
                    <a:pt x="532" y="266"/>
                  </a:cubicBezTo>
                  <a:cubicBezTo>
                    <a:pt x="533" y="196"/>
                    <a:pt x="504" y="127"/>
                    <a:pt x="454" y="78"/>
                  </a:cubicBezTo>
                  <a:cubicBezTo>
                    <a:pt x="405" y="29"/>
                    <a:pt x="336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51"/>
            <p:cNvSpPr/>
            <p:nvPr/>
          </p:nvSpPr>
          <p:spPr>
            <a:xfrm>
              <a:off x="5906835" y="4089057"/>
              <a:ext cx="17645" cy="17678"/>
            </a:xfrm>
            <a:custGeom>
              <a:avLst/>
              <a:gdLst/>
              <a:ahLst/>
              <a:cxnLst/>
              <a:rect l="l" t="t" r="r" b="b"/>
              <a:pathLst>
                <a:path w="532" h="533" extrusionOk="0">
                  <a:moveTo>
                    <a:pt x="266" y="0"/>
                  </a:moveTo>
                  <a:cubicBezTo>
                    <a:pt x="196" y="0"/>
                    <a:pt x="127" y="29"/>
                    <a:pt x="78" y="78"/>
                  </a:cubicBezTo>
                  <a:cubicBezTo>
                    <a:pt x="29" y="127"/>
                    <a:pt x="0" y="196"/>
                    <a:pt x="0" y="266"/>
                  </a:cubicBezTo>
                  <a:cubicBezTo>
                    <a:pt x="0" y="336"/>
                    <a:pt x="29" y="405"/>
                    <a:pt x="78" y="454"/>
                  </a:cubicBezTo>
                  <a:cubicBezTo>
                    <a:pt x="128" y="503"/>
                    <a:pt x="196" y="532"/>
                    <a:pt x="266" y="532"/>
                  </a:cubicBezTo>
                  <a:cubicBezTo>
                    <a:pt x="337" y="532"/>
                    <a:pt x="405" y="503"/>
                    <a:pt x="455" y="454"/>
                  </a:cubicBezTo>
                  <a:cubicBezTo>
                    <a:pt x="504" y="405"/>
                    <a:pt x="532" y="336"/>
                    <a:pt x="532" y="266"/>
                  </a:cubicBezTo>
                  <a:cubicBezTo>
                    <a:pt x="532" y="196"/>
                    <a:pt x="504" y="127"/>
                    <a:pt x="455" y="78"/>
                  </a:cubicBezTo>
                  <a:cubicBezTo>
                    <a:pt x="405" y="29"/>
                    <a:pt x="337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51"/>
            <p:cNvSpPr/>
            <p:nvPr/>
          </p:nvSpPr>
          <p:spPr>
            <a:xfrm>
              <a:off x="5943617" y="4089057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7" y="0"/>
                  </a:moveTo>
                  <a:cubicBezTo>
                    <a:pt x="197" y="0"/>
                    <a:pt x="129" y="29"/>
                    <a:pt x="79" y="78"/>
                  </a:cubicBezTo>
                  <a:cubicBezTo>
                    <a:pt x="30" y="127"/>
                    <a:pt x="1" y="196"/>
                    <a:pt x="1" y="266"/>
                  </a:cubicBezTo>
                  <a:cubicBezTo>
                    <a:pt x="1" y="336"/>
                    <a:pt x="30" y="405"/>
                    <a:pt x="79" y="454"/>
                  </a:cubicBezTo>
                  <a:cubicBezTo>
                    <a:pt x="128" y="503"/>
                    <a:pt x="197" y="532"/>
                    <a:pt x="267" y="532"/>
                  </a:cubicBezTo>
                  <a:cubicBezTo>
                    <a:pt x="338" y="532"/>
                    <a:pt x="406" y="503"/>
                    <a:pt x="456" y="454"/>
                  </a:cubicBezTo>
                  <a:cubicBezTo>
                    <a:pt x="505" y="405"/>
                    <a:pt x="533" y="336"/>
                    <a:pt x="533" y="266"/>
                  </a:cubicBezTo>
                  <a:cubicBezTo>
                    <a:pt x="533" y="196"/>
                    <a:pt x="504" y="127"/>
                    <a:pt x="456" y="78"/>
                  </a:cubicBezTo>
                  <a:cubicBezTo>
                    <a:pt x="406" y="29"/>
                    <a:pt x="337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51"/>
            <p:cNvSpPr/>
            <p:nvPr/>
          </p:nvSpPr>
          <p:spPr>
            <a:xfrm>
              <a:off x="5439405" y="4243717"/>
              <a:ext cx="521891" cy="283118"/>
            </a:xfrm>
            <a:custGeom>
              <a:avLst/>
              <a:gdLst/>
              <a:ahLst/>
              <a:cxnLst/>
              <a:rect l="l" t="t" r="r" b="b"/>
              <a:pathLst>
                <a:path w="15735" h="8536" extrusionOk="0">
                  <a:moveTo>
                    <a:pt x="9236" y="672"/>
                  </a:moveTo>
                  <a:lnTo>
                    <a:pt x="9236" y="672"/>
                  </a:lnTo>
                  <a:cubicBezTo>
                    <a:pt x="11475" y="1079"/>
                    <a:pt x="13485" y="2359"/>
                    <a:pt x="14805" y="4268"/>
                  </a:cubicBezTo>
                  <a:cubicBezTo>
                    <a:pt x="14158" y="5203"/>
                    <a:pt x="13346" y="5987"/>
                    <a:pt x="12422" y="6591"/>
                  </a:cubicBezTo>
                  <a:lnTo>
                    <a:pt x="11930" y="5982"/>
                  </a:lnTo>
                  <a:cubicBezTo>
                    <a:pt x="11877" y="5918"/>
                    <a:pt x="11800" y="5884"/>
                    <a:pt x="11723" y="5884"/>
                  </a:cubicBezTo>
                  <a:cubicBezTo>
                    <a:pt x="11664" y="5884"/>
                    <a:pt x="11605" y="5903"/>
                    <a:pt x="11556" y="5942"/>
                  </a:cubicBezTo>
                  <a:cubicBezTo>
                    <a:pt x="11441" y="6035"/>
                    <a:pt x="11424" y="6202"/>
                    <a:pt x="11516" y="6316"/>
                  </a:cubicBezTo>
                  <a:lnTo>
                    <a:pt x="11964" y="6872"/>
                  </a:lnTo>
                  <a:cubicBezTo>
                    <a:pt x="11123" y="7350"/>
                    <a:pt x="10203" y="7687"/>
                    <a:pt x="9241" y="7862"/>
                  </a:cubicBezTo>
                  <a:cubicBezTo>
                    <a:pt x="10630" y="7261"/>
                    <a:pt x="11604" y="5876"/>
                    <a:pt x="11604" y="4268"/>
                  </a:cubicBezTo>
                  <a:cubicBezTo>
                    <a:pt x="11604" y="3901"/>
                    <a:pt x="11554" y="3538"/>
                    <a:pt x="11453" y="3189"/>
                  </a:cubicBezTo>
                  <a:cubicBezTo>
                    <a:pt x="11420" y="3073"/>
                    <a:pt x="11314" y="2996"/>
                    <a:pt x="11199" y="2996"/>
                  </a:cubicBezTo>
                  <a:cubicBezTo>
                    <a:pt x="11174" y="2996"/>
                    <a:pt x="11150" y="3000"/>
                    <a:pt x="11125" y="3007"/>
                  </a:cubicBezTo>
                  <a:cubicBezTo>
                    <a:pt x="10984" y="3047"/>
                    <a:pt x="10902" y="3194"/>
                    <a:pt x="10943" y="3335"/>
                  </a:cubicBezTo>
                  <a:cubicBezTo>
                    <a:pt x="11029" y="3637"/>
                    <a:pt x="11072" y="3951"/>
                    <a:pt x="11072" y="4268"/>
                  </a:cubicBezTo>
                  <a:cubicBezTo>
                    <a:pt x="11072" y="6134"/>
                    <a:pt x="9554" y="7653"/>
                    <a:pt x="7688" y="7653"/>
                  </a:cubicBezTo>
                  <a:cubicBezTo>
                    <a:pt x="5822" y="7653"/>
                    <a:pt x="4303" y="6134"/>
                    <a:pt x="4303" y="4268"/>
                  </a:cubicBezTo>
                  <a:cubicBezTo>
                    <a:pt x="4303" y="2401"/>
                    <a:pt x="5822" y="883"/>
                    <a:pt x="7688" y="883"/>
                  </a:cubicBezTo>
                  <a:cubicBezTo>
                    <a:pt x="8634" y="883"/>
                    <a:pt x="9512" y="1264"/>
                    <a:pt x="10160" y="1956"/>
                  </a:cubicBezTo>
                  <a:cubicBezTo>
                    <a:pt x="10212" y="2011"/>
                    <a:pt x="10282" y="2039"/>
                    <a:pt x="10353" y="2039"/>
                  </a:cubicBezTo>
                  <a:cubicBezTo>
                    <a:pt x="10418" y="2039"/>
                    <a:pt x="10484" y="2016"/>
                    <a:pt x="10535" y="1968"/>
                  </a:cubicBezTo>
                  <a:cubicBezTo>
                    <a:pt x="10642" y="1867"/>
                    <a:pt x="10648" y="1699"/>
                    <a:pt x="10548" y="1592"/>
                  </a:cubicBezTo>
                  <a:cubicBezTo>
                    <a:pt x="10176" y="1195"/>
                    <a:pt x="9727" y="884"/>
                    <a:pt x="9236" y="672"/>
                  </a:cubicBezTo>
                  <a:close/>
                  <a:moveTo>
                    <a:pt x="6135" y="672"/>
                  </a:moveTo>
                  <a:lnTo>
                    <a:pt x="6135" y="672"/>
                  </a:lnTo>
                  <a:cubicBezTo>
                    <a:pt x="4746" y="1275"/>
                    <a:pt x="3771" y="2660"/>
                    <a:pt x="3771" y="4268"/>
                  </a:cubicBezTo>
                  <a:cubicBezTo>
                    <a:pt x="3771" y="5876"/>
                    <a:pt x="4746" y="7261"/>
                    <a:pt x="6135" y="7863"/>
                  </a:cubicBezTo>
                  <a:cubicBezTo>
                    <a:pt x="3898" y="7455"/>
                    <a:pt x="1889" y="6174"/>
                    <a:pt x="571" y="4268"/>
                  </a:cubicBezTo>
                  <a:cubicBezTo>
                    <a:pt x="1889" y="2361"/>
                    <a:pt x="3898" y="1081"/>
                    <a:pt x="6135" y="672"/>
                  </a:cubicBezTo>
                  <a:close/>
                  <a:moveTo>
                    <a:pt x="7687" y="1"/>
                  </a:moveTo>
                  <a:cubicBezTo>
                    <a:pt x="4657" y="1"/>
                    <a:pt x="1825" y="1496"/>
                    <a:pt x="110" y="4000"/>
                  </a:cubicBezTo>
                  <a:cubicBezTo>
                    <a:pt x="0" y="4160"/>
                    <a:pt x="0" y="4376"/>
                    <a:pt x="110" y="4537"/>
                  </a:cubicBezTo>
                  <a:cubicBezTo>
                    <a:pt x="1825" y="7041"/>
                    <a:pt x="4657" y="8536"/>
                    <a:pt x="7687" y="8536"/>
                  </a:cubicBezTo>
                  <a:cubicBezTo>
                    <a:pt x="9333" y="8536"/>
                    <a:pt x="10920" y="8094"/>
                    <a:pt x="12302" y="7291"/>
                  </a:cubicBezTo>
                  <a:lnTo>
                    <a:pt x="13047" y="8214"/>
                  </a:lnTo>
                  <a:cubicBezTo>
                    <a:pt x="13160" y="8352"/>
                    <a:pt x="13363" y="8450"/>
                    <a:pt x="13543" y="8450"/>
                  </a:cubicBezTo>
                  <a:lnTo>
                    <a:pt x="15470" y="8450"/>
                  </a:lnTo>
                  <a:cubicBezTo>
                    <a:pt x="15616" y="8450"/>
                    <a:pt x="15735" y="8331"/>
                    <a:pt x="15735" y="8184"/>
                  </a:cubicBezTo>
                  <a:cubicBezTo>
                    <a:pt x="15735" y="8037"/>
                    <a:pt x="15616" y="7918"/>
                    <a:pt x="15469" y="7918"/>
                  </a:cubicBezTo>
                  <a:lnTo>
                    <a:pt x="13544" y="7918"/>
                  </a:lnTo>
                  <a:cubicBezTo>
                    <a:pt x="13522" y="7916"/>
                    <a:pt x="13475" y="7894"/>
                    <a:pt x="13461" y="7879"/>
                  </a:cubicBezTo>
                  <a:lnTo>
                    <a:pt x="12757" y="7007"/>
                  </a:lnTo>
                  <a:cubicBezTo>
                    <a:pt x="13731" y="6362"/>
                    <a:pt x="14586" y="5529"/>
                    <a:pt x="15265" y="4536"/>
                  </a:cubicBezTo>
                  <a:cubicBezTo>
                    <a:pt x="15376" y="4374"/>
                    <a:pt x="15376" y="4162"/>
                    <a:pt x="15265" y="4000"/>
                  </a:cubicBezTo>
                  <a:cubicBezTo>
                    <a:pt x="13551" y="1496"/>
                    <a:pt x="10718" y="1"/>
                    <a:pt x="76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51"/>
            <p:cNvSpPr/>
            <p:nvPr/>
          </p:nvSpPr>
          <p:spPr>
            <a:xfrm>
              <a:off x="5873866" y="4532341"/>
              <a:ext cx="87430" cy="17678"/>
            </a:xfrm>
            <a:custGeom>
              <a:avLst/>
              <a:gdLst/>
              <a:ahLst/>
              <a:cxnLst/>
              <a:rect l="l" t="t" r="r" b="b"/>
              <a:pathLst>
                <a:path w="2636" h="533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2370" y="532"/>
                  </a:lnTo>
                  <a:cubicBezTo>
                    <a:pt x="2517" y="532"/>
                    <a:pt x="2636" y="413"/>
                    <a:pt x="2636" y="266"/>
                  </a:cubicBezTo>
                  <a:cubicBezTo>
                    <a:pt x="2636" y="119"/>
                    <a:pt x="2517" y="0"/>
                    <a:pt x="23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51"/>
            <p:cNvSpPr/>
            <p:nvPr/>
          </p:nvSpPr>
          <p:spPr>
            <a:xfrm>
              <a:off x="5873866" y="4558377"/>
              <a:ext cx="87430" cy="17678"/>
            </a:xfrm>
            <a:custGeom>
              <a:avLst/>
              <a:gdLst/>
              <a:ahLst/>
              <a:cxnLst/>
              <a:rect l="l" t="t" r="r" b="b"/>
              <a:pathLst>
                <a:path w="2636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3"/>
                    <a:pt x="119" y="533"/>
                    <a:pt x="266" y="533"/>
                  </a:cubicBezTo>
                  <a:lnTo>
                    <a:pt x="2370" y="533"/>
                  </a:lnTo>
                  <a:cubicBezTo>
                    <a:pt x="2517" y="533"/>
                    <a:pt x="2636" y="413"/>
                    <a:pt x="2636" y="267"/>
                  </a:cubicBezTo>
                  <a:cubicBezTo>
                    <a:pt x="2636" y="120"/>
                    <a:pt x="2517" y="1"/>
                    <a:pt x="2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51"/>
            <p:cNvSpPr/>
            <p:nvPr/>
          </p:nvSpPr>
          <p:spPr>
            <a:xfrm>
              <a:off x="5873866" y="4584447"/>
              <a:ext cx="87430" cy="17645"/>
            </a:xfrm>
            <a:custGeom>
              <a:avLst/>
              <a:gdLst/>
              <a:ahLst/>
              <a:cxnLst/>
              <a:rect l="l" t="t" r="r" b="b"/>
              <a:pathLst>
                <a:path w="2636" h="532" extrusionOk="0">
                  <a:moveTo>
                    <a:pt x="266" y="0"/>
                  </a:moveTo>
                  <a:cubicBezTo>
                    <a:pt x="119" y="0"/>
                    <a:pt x="0" y="119"/>
                    <a:pt x="0" y="265"/>
                  </a:cubicBezTo>
                  <a:cubicBezTo>
                    <a:pt x="0" y="412"/>
                    <a:pt x="119" y="531"/>
                    <a:pt x="266" y="531"/>
                  </a:cubicBezTo>
                  <a:lnTo>
                    <a:pt x="2370" y="531"/>
                  </a:lnTo>
                  <a:cubicBezTo>
                    <a:pt x="2517" y="531"/>
                    <a:pt x="2636" y="412"/>
                    <a:pt x="2636" y="265"/>
                  </a:cubicBezTo>
                  <a:cubicBezTo>
                    <a:pt x="2636" y="119"/>
                    <a:pt x="2517" y="0"/>
                    <a:pt x="23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69" name="Google Shape;1769;p51"/>
          <p:cNvSpPr txBox="1"/>
          <p:nvPr/>
        </p:nvSpPr>
        <p:spPr>
          <a:xfrm>
            <a:off x="4318150" y="1830025"/>
            <a:ext cx="1393800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КЛИЕНТЫ</a:t>
            </a:r>
            <a:endParaRPr sz="16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770" name="Google Shape;1770;p51"/>
          <p:cNvSpPr txBox="1"/>
          <p:nvPr/>
        </p:nvSpPr>
        <p:spPr>
          <a:xfrm>
            <a:off x="5946175" y="1889380"/>
            <a:ext cx="2354700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Студенты и школьники старших классов 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1" name="Google Shape;1771;p51"/>
          <p:cNvSpPr txBox="1"/>
          <p:nvPr/>
        </p:nvSpPr>
        <p:spPr>
          <a:xfrm>
            <a:off x="4318150" y="2525162"/>
            <a:ext cx="1526596" cy="558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ПРОДАЖИ</a:t>
            </a:r>
            <a:endParaRPr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772" name="Google Shape;1772;p51"/>
          <p:cNvSpPr txBox="1"/>
          <p:nvPr/>
        </p:nvSpPr>
        <p:spPr>
          <a:xfrm>
            <a:off x="5946175" y="2658055"/>
            <a:ext cx="2354700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Единоразовая покупка через онлайн-магазины компьютерных игр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3" name="Google Shape;1773;p51"/>
          <p:cNvSpPr txBox="1"/>
          <p:nvPr/>
        </p:nvSpPr>
        <p:spPr>
          <a:xfrm>
            <a:off x="4318150" y="3367375"/>
            <a:ext cx="1510816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ИЗДЕРЖКИ</a:t>
            </a:r>
            <a:endParaRPr sz="16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774" name="Google Shape;1774;p51"/>
          <p:cNvSpPr txBox="1"/>
          <p:nvPr/>
        </p:nvSpPr>
        <p:spPr>
          <a:xfrm>
            <a:off x="5946175" y="3426730"/>
            <a:ext cx="2354700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Оплата процесса разработки, оплата размещения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5" name="Google Shape;1775;p51"/>
          <p:cNvSpPr/>
          <p:nvPr/>
        </p:nvSpPr>
        <p:spPr>
          <a:xfrm rot="5400000">
            <a:off x="3590824" y="1805275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6" name="Google Shape;1776;p51"/>
          <p:cNvSpPr/>
          <p:nvPr/>
        </p:nvSpPr>
        <p:spPr>
          <a:xfrm rot="5400000">
            <a:off x="3590824" y="2573950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7" name="Google Shape;1777;p51"/>
          <p:cNvSpPr/>
          <p:nvPr/>
        </p:nvSpPr>
        <p:spPr>
          <a:xfrm rot="5400000">
            <a:off x="3590824" y="3342625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78" name="Google Shape;1778;p51"/>
          <p:cNvGrpSpPr/>
          <p:nvPr/>
        </p:nvGrpSpPr>
        <p:grpSpPr>
          <a:xfrm>
            <a:off x="3736787" y="1889380"/>
            <a:ext cx="323975" cy="365789"/>
            <a:chOff x="4020665" y="1431080"/>
            <a:chExt cx="531542" cy="602023"/>
          </a:xfrm>
        </p:grpSpPr>
        <p:sp>
          <p:nvSpPr>
            <p:cNvPr id="1779" name="Google Shape;1779;p51"/>
            <p:cNvSpPr/>
            <p:nvPr/>
          </p:nvSpPr>
          <p:spPr>
            <a:xfrm>
              <a:off x="4094363" y="1495524"/>
              <a:ext cx="457844" cy="537579"/>
            </a:xfrm>
            <a:custGeom>
              <a:avLst/>
              <a:gdLst/>
              <a:ahLst/>
              <a:cxnLst/>
              <a:rect l="l" t="t" r="r" b="b"/>
              <a:pathLst>
                <a:path w="13804" h="16208" extrusionOk="0">
                  <a:moveTo>
                    <a:pt x="10670" y="532"/>
                  </a:moveTo>
                  <a:lnTo>
                    <a:pt x="10670" y="973"/>
                  </a:lnTo>
                  <a:cubicBezTo>
                    <a:pt x="10670" y="1181"/>
                    <a:pt x="10810" y="1383"/>
                    <a:pt x="11006" y="1455"/>
                  </a:cubicBezTo>
                  <a:lnTo>
                    <a:pt x="11230" y="1549"/>
                  </a:lnTo>
                  <a:cubicBezTo>
                    <a:pt x="11294" y="1579"/>
                    <a:pt x="11367" y="1594"/>
                    <a:pt x="11441" y="1594"/>
                  </a:cubicBezTo>
                  <a:cubicBezTo>
                    <a:pt x="11582" y="1594"/>
                    <a:pt x="11717" y="1540"/>
                    <a:pt x="11810" y="1446"/>
                  </a:cubicBezTo>
                  <a:lnTo>
                    <a:pt x="12117" y="1137"/>
                  </a:lnTo>
                  <a:lnTo>
                    <a:pt x="12674" y="1697"/>
                  </a:lnTo>
                  <a:lnTo>
                    <a:pt x="12364" y="2009"/>
                  </a:lnTo>
                  <a:cubicBezTo>
                    <a:pt x="12217" y="2157"/>
                    <a:pt x="12175" y="2399"/>
                    <a:pt x="12262" y="2588"/>
                  </a:cubicBezTo>
                  <a:lnTo>
                    <a:pt x="12355" y="2815"/>
                  </a:lnTo>
                  <a:cubicBezTo>
                    <a:pt x="12426" y="3012"/>
                    <a:pt x="12628" y="3154"/>
                    <a:pt x="12838" y="3154"/>
                  </a:cubicBezTo>
                  <a:lnTo>
                    <a:pt x="13271" y="3154"/>
                  </a:lnTo>
                  <a:lnTo>
                    <a:pt x="13271" y="3948"/>
                  </a:lnTo>
                  <a:lnTo>
                    <a:pt x="12838" y="3948"/>
                  </a:lnTo>
                  <a:cubicBezTo>
                    <a:pt x="12629" y="3948"/>
                    <a:pt x="12426" y="4090"/>
                    <a:pt x="12355" y="4287"/>
                  </a:cubicBezTo>
                  <a:lnTo>
                    <a:pt x="12262" y="4514"/>
                  </a:lnTo>
                  <a:cubicBezTo>
                    <a:pt x="12175" y="4703"/>
                    <a:pt x="12217" y="4945"/>
                    <a:pt x="12364" y="5093"/>
                  </a:cubicBezTo>
                  <a:lnTo>
                    <a:pt x="12674" y="5405"/>
                  </a:lnTo>
                  <a:lnTo>
                    <a:pt x="12117" y="5966"/>
                  </a:lnTo>
                  <a:lnTo>
                    <a:pt x="11810" y="5656"/>
                  </a:lnTo>
                  <a:cubicBezTo>
                    <a:pt x="11717" y="5562"/>
                    <a:pt x="11582" y="5508"/>
                    <a:pt x="11441" y="5508"/>
                  </a:cubicBezTo>
                  <a:cubicBezTo>
                    <a:pt x="11367" y="5508"/>
                    <a:pt x="11294" y="5523"/>
                    <a:pt x="11230" y="5553"/>
                  </a:cubicBezTo>
                  <a:lnTo>
                    <a:pt x="11006" y="5647"/>
                  </a:lnTo>
                  <a:cubicBezTo>
                    <a:pt x="10811" y="5718"/>
                    <a:pt x="10670" y="5921"/>
                    <a:pt x="10670" y="6129"/>
                  </a:cubicBezTo>
                  <a:lnTo>
                    <a:pt x="10670" y="6570"/>
                  </a:lnTo>
                  <a:lnTo>
                    <a:pt x="9885" y="6570"/>
                  </a:lnTo>
                  <a:lnTo>
                    <a:pt x="9885" y="6129"/>
                  </a:lnTo>
                  <a:cubicBezTo>
                    <a:pt x="9885" y="5921"/>
                    <a:pt x="9745" y="5718"/>
                    <a:pt x="9548" y="5647"/>
                  </a:cubicBezTo>
                  <a:lnTo>
                    <a:pt x="9325" y="5553"/>
                  </a:lnTo>
                  <a:cubicBezTo>
                    <a:pt x="9261" y="5523"/>
                    <a:pt x="9189" y="5508"/>
                    <a:pt x="9114" y="5508"/>
                  </a:cubicBezTo>
                  <a:cubicBezTo>
                    <a:pt x="8972" y="5508"/>
                    <a:pt x="8838" y="5562"/>
                    <a:pt x="8745" y="5656"/>
                  </a:cubicBezTo>
                  <a:lnTo>
                    <a:pt x="8438" y="5966"/>
                  </a:lnTo>
                  <a:lnTo>
                    <a:pt x="7882" y="5405"/>
                  </a:lnTo>
                  <a:lnTo>
                    <a:pt x="8191" y="5093"/>
                  </a:lnTo>
                  <a:cubicBezTo>
                    <a:pt x="8338" y="4945"/>
                    <a:pt x="8380" y="4703"/>
                    <a:pt x="8293" y="4513"/>
                  </a:cubicBezTo>
                  <a:lnTo>
                    <a:pt x="8200" y="4287"/>
                  </a:lnTo>
                  <a:cubicBezTo>
                    <a:pt x="8129" y="4090"/>
                    <a:pt x="7927" y="3948"/>
                    <a:pt x="7717" y="3948"/>
                  </a:cubicBezTo>
                  <a:lnTo>
                    <a:pt x="7283" y="3948"/>
                  </a:lnTo>
                  <a:lnTo>
                    <a:pt x="7283" y="3154"/>
                  </a:lnTo>
                  <a:lnTo>
                    <a:pt x="7717" y="3154"/>
                  </a:lnTo>
                  <a:cubicBezTo>
                    <a:pt x="7927" y="3154"/>
                    <a:pt x="8129" y="3012"/>
                    <a:pt x="8200" y="2815"/>
                  </a:cubicBezTo>
                  <a:lnTo>
                    <a:pt x="8293" y="2588"/>
                  </a:lnTo>
                  <a:cubicBezTo>
                    <a:pt x="8380" y="2399"/>
                    <a:pt x="8338" y="2157"/>
                    <a:pt x="8191" y="2009"/>
                  </a:cubicBezTo>
                  <a:lnTo>
                    <a:pt x="7881" y="1697"/>
                  </a:lnTo>
                  <a:lnTo>
                    <a:pt x="8438" y="1136"/>
                  </a:lnTo>
                  <a:lnTo>
                    <a:pt x="8745" y="1446"/>
                  </a:lnTo>
                  <a:cubicBezTo>
                    <a:pt x="8838" y="1540"/>
                    <a:pt x="8972" y="1594"/>
                    <a:pt x="9114" y="1594"/>
                  </a:cubicBezTo>
                  <a:cubicBezTo>
                    <a:pt x="9188" y="1594"/>
                    <a:pt x="9261" y="1579"/>
                    <a:pt x="9325" y="1549"/>
                  </a:cubicBezTo>
                  <a:lnTo>
                    <a:pt x="9548" y="1455"/>
                  </a:lnTo>
                  <a:cubicBezTo>
                    <a:pt x="9744" y="1383"/>
                    <a:pt x="9885" y="1181"/>
                    <a:pt x="9885" y="973"/>
                  </a:cubicBezTo>
                  <a:lnTo>
                    <a:pt x="9885" y="532"/>
                  </a:lnTo>
                  <a:close/>
                  <a:moveTo>
                    <a:pt x="4565" y="7569"/>
                  </a:moveTo>
                  <a:lnTo>
                    <a:pt x="4919" y="7925"/>
                  </a:lnTo>
                  <a:lnTo>
                    <a:pt x="4559" y="8288"/>
                  </a:lnTo>
                  <a:lnTo>
                    <a:pt x="4204" y="7931"/>
                  </a:lnTo>
                  <a:lnTo>
                    <a:pt x="4565" y="7569"/>
                  </a:lnTo>
                  <a:close/>
                  <a:moveTo>
                    <a:pt x="8369" y="8852"/>
                  </a:moveTo>
                  <a:lnTo>
                    <a:pt x="8369" y="9367"/>
                  </a:lnTo>
                  <a:lnTo>
                    <a:pt x="7870" y="9367"/>
                  </a:lnTo>
                  <a:lnTo>
                    <a:pt x="7870" y="8852"/>
                  </a:lnTo>
                  <a:close/>
                  <a:moveTo>
                    <a:pt x="5045" y="9926"/>
                  </a:moveTo>
                  <a:lnTo>
                    <a:pt x="5045" y="10441"/>
                  </a:lnTo>
                  <a:lnTo>
                    <a:pt x="4546" y="10441"/>
                  </a:lnTo>
                  <a:lnTo>
                    <a:pt x="4546" y="9926"/>
                  </a:lnTo>
                  <a:close/>
                  <a:moveTo>
                    <a:pt x="8185" y="13407"/>
                  </a:moveTo>
                  <a:cubicBezTo>
                    <a:pt x="8233" y="13407"/>
                    <a:pt x="8273" y="13448"/>
                    <a:pt x="8273" y="13495"/>
                  </a:cubicBezTo>
                  <a:lnTo>
                    <a:pt x="8273" y="14072"/>
                  </a:lnTo>
                  <a:cubicBezTo>
                    <a:pt x="8273" y="14120"/>
                    <a:pt x="8233" y="14160"/>
                    <a:pt x="8185" y="14160"/>
                  </a:cubicBezTo>
                  <a:lnTo>
                    <a:pt x="3845" y="14160"/>
                  </a:lnTo>
                  <a:cubicBezTo>
                    <a:pt x="3797" y="14160"/>
                    <a:pt x="3756" y="14120"/>
                    <a:pt x="3756" y="14072"/>
                  </a:cubicBezTo>
                  <a:lnTo>
                    <a:pt x="3756" y="13495"/>
                  </a:lnTo>
                  <a:cubicBezTo>
                    <a:pt x="3756" y="13448"/>
                    <a:pt x="3797" y="13407"/>
                    <a:pt x="3845" y="13407"/>
                  </a:cubicBezTo>
                  <a:close/>
                  <a:moveTo>
                    <a:pt x="7265" y="14692"/>
                  </a:moveTo>
                  <a:lnTo>
                    <a:pt x="7265" y="14887"/>
                  </a:lnTo>
                  <a:lnTo>
                    <a:pt x="4764" y="14887"/>
                  </a:lnTo>
                  <a:lnTo>
                    <a:pt x="4764" y="14692"/>
                  </a:lnTo>
                  <a:close/>
                  <a:moveTo>
                    <a:pt x="7265" y="15419"/>
                  </a:moveTo>
                  <a:lnTo>
                    <a:pt x="7265" y="15626"/>
                  </a:lnTo>
                  <a:cubicBezTo>
                    <a:pt x="7265" y="15653"/>
                    <a:pt x="7242" y="15676"/>
                    <a:pt x="7217" y="15676"/>
                  </a:cubicBezTo>
                  <a:lnTo>
                    <a:pt x="4812" y="15676"/>
                  </a:lnTo>
                  <a:cubicBezTo>
                    <a:pt x="4786" y="15676"/>
                    <a:pt x="4764" y="15653"/>
                    <a:pt x="4764" y="15626"/>
                  </a:cubicBezTo>
                  <a:lnTo>
                    <a:pt x="4764" y="15419"/>
                  </a:lnTo>
                  <a:close/>
                  <a:moveTo>
                    <a:pt x="9797" y="0"/>
                  </a:moveTo>
                  <a:cubicBezTo>
                    <a:pt x="9553" y="0"/>
                    <a:pt x="9353" y="199"/>
                    <a:pt x="9353" y="443"/>
                  </a:cubicBezTo>
                  <a:lnTo>
                    <a:pt x="9353" y="960"/>
                  </a:lnTo>
                  <a:lnTo>
                    <a:pt x="9353" y="962"/>
                  </a:lnTo>
                  <a:cubicBezTo>
                    <a:pt x="9352" y="962"/>
                    <a:pt x="9351" y="963"/>
                    <a:pt x="9350" y="963"/>
                  </a:cubicBezTo>
                  <a:lnTo>
                    <a:pt x="9115" y="1060"/>
                  </a:lnTo>
                  <a:cubicBezTo>
                    <a:pt x="9114" y="1061"/>
                    <a:pt x="9113" y="1061"/>
                    <a:pt x="9112" y="1061"/>
                  </a:cubicBezTo>
                  <a:lnTo>
                    <a:pt x="8752" y="698"/>
                  </a:lnTo>
                  <a:cubicBezTo>
                    <a:pt x="8668" y="613"/>
                    <a:pt x="8557" y="567"/>
                    <a:pt x="8438" y="567"/>
                  </a:cubicBezTo>
                  <a:cubicBezTo>
                    <a:pt x="8322" y="567"/>
                    <a:pt x="8213" y="612"/>
                    <a:pt x="8130" y="693"/>
                  </a:cubicBezTo>
                  <a:cubicBezTo>
                    <a:pt x="7471" y="443"/>
                    <a:pt x="6759" y="305"/>
                    <a:pt x="6014" y="305"/>
                  </a:cubicBezTo>
                  <a:cubicBezTo>
                    <a:pt x="2698" y="305"/>
                    <a:pt x="1" y="3023"/>
                    <a:pt x="1" y="6363"/>
                  </a:cubicBezTo>
                  <a:cubicBezTo>
                    <a:pt x="1" y="7600"/>
                    <a:pt x="368" y="8791"/>
                    <a:pt x="1066" y="9805"/>
                  </a:cubicBezTo>
                  <a:cubicBezTo>
                    <a:pt x="1711" y="10746"/>
                    <a:pt x="2595" y="11476"/>
                    <a:pt x="3631" y="11927"/>
                  </a:cubicBezTo>
                  <a:lnTo>
                    <a:pt x="3631" y="12914"/>
                  </a:lnTo>
                  <a:cubicBezTo>
                    <a:pt x="3394" y="13001"/>
                    <a:pt x="3224" y="13228"/>
                    <a:pt x="3224" y="13495"/>
                  </a:cubicBezTo>
                  <a:lnTo>
                    <a:pt x="3224" y="14072"/>
                  </a:lnTo>
                  <a:cubicBezTo>
                    <a:pt x="3224" y="14414"/>
                    <a:pt x="3502" y="14692"/>
                    <a:pt x="3845" y="14692"/>
                  </a:cubicBezTo>
                  <a:lnTo>
                    <a:pt x="4232" y="14692"/>
                  </a:lnTo>
                  <a:lnTo>
                    <a:pt x="4232" y="15625"/>
                  </a:lnTo>
                  <a:cubicBezTo>
                    <a:pt x="4232" y="15947"/>
                    <a:pt x="4493" y="16208"/>
                    <a:pt x="4812" y="16208"/>
                  </a:cubicBezTo>
                  <a:lnTo>
                    <a:pt x="7217" y="16208"/>
                  </a:lnTo>
                  <a:cubicBezTo>
                    <a:pt x="7537" y="16208"/>
                    <a:pt x="7797" y="15947"/>
                    <a:pt x="7797" y="15625"/>
                  </a:cubicBezTo>
                  <a:lnTo>
                    <a:pt x="7797" y="14692"/>
                  </a:lnTo>
                  <a:lnTo>
                    <a:pt x="8185" y="14692"/>
                  </a:lnTo>
                  <a:cubicBezTo>
                    <a:pt x="8527" y="14692"/>
                    <a:pt x="8805" y="14414"/>
                    <a:pt x="8805" y="14072"/>
                  </a:cubicBezTo>
                  <a:lnTo>
                    <a:pt x="8805" y="13495"/>
                  </a:lnTo>
                  <a:cubicBezTo>
                    <a:pt x="8805" y="13228"/>
                    <a:pt x="8635" y="13001"/>
                    <a:pt x="8399" y="12914"/>
                  </a:cubicBezTo>
                  <a:lnTo>
                    <a:pt x="8399" y="11927"/>
                  </a:lnTo>
                  <a:cubicBezTo>
                    <a:pt x="9745" y="11341"/>
                    <a:pt x="10827" y="10289"/>
                    <a:pt x="11455" y="8946"/>
                  </a:cubicBezTo>
                  <a:cubicBezTo>
                    <a:pt x="11518" y="8814"/>
                    <a:pt x="11460" y="8656"/>
                    <a:pt x="11328" y="8593"/>
                  </a:cubicBezTo>
                  <a:cubicBezTo>
                    <a:pt x="11291" y="8576"/>
                    <a:pt x="11253" y="8568"/>
                    <a:pt x="11215" y="8568"/>
                  </a:cubicBezTo>
                  <a:cubicBezTo>
                    <a:pt x="11115" y="8568"/>
                    <a:pt x="11019" y="8625"/>
                    <a:pt x="10974" y="8722"/>
                  </a:cubicBezTo>
                  <a:cubicBezTo>
                    <a:pt x="10434" y="9875"/>
                    <a:pt x="9527" y="10793"/>
                    <a:pt x="8398" y="11341"/>
                  </a:cubicBezTo>
                  <a:lnTo>
                    <a:pt x="8398" y="9899"/>
                  </a:lnTo>
                  <a:lnTo>
                    <a:pt x="8457" y="9899"/>
                  </a:lnTo>
                  <a:cubicBezTo>
                    <a:pt x="8701" y="9899"/>
                    <a:pt x="8901" y="9700"/>
                    <a:pt x="8901" y="9457"/>
                  </a:cubicBezTo>
                  <a:lnTo>
                    <a:pt x="8901" y="8764"/>
                  </a:lnTo>
                  <a:cubicBezTo>
                    <a:pt x="8901" y="8519"/>
                    <a:pt x="8701" y="8320"/>
                    <a:pt x="8457" y="8320"/>
                  </a:cubicBezTo>
                  <a:lnTo>
                    <a:pt x="7781" y="8320"/>
                  </a:lnTo>
                  <a:cubicBezTo>
                    <a:pt x="7537" y="8320"/>
                    <a:pt x="7338" y="8519"/>
                    <a:pt x="7338" y="8764"/>
                  </a:cubicBezTo>
                  <a:lnTo>
                    <a:pt x="7338" y="9457"/>
                  </a:lnTo>
                  <a:cubicBezTo>
                    <a:pt x="7338" y="9700"/>
                    <a:pt x="7537" y="9899"/>
                    <a:pt x="7781" y="9899"/>
                  </a:cubicBezTo>
                  <a:lnTo>
                    <a:pt x="7866" y="9899"/>
                  </a:lnTo>
                  <a:lnTo>
                    <a:pt x="7866" y="12875"/>
                  </a:lnTo>
                  <a:lnTo>
                    <a:pt x="7479" y="12875"/>
                  </a:lnTo>
                  <a:lnTo>
                    <a:pt x="7479" y="10836"/>
                  </a:lnTo>
                  <a:cubicBezTo>
                    <a:pt x="7479" y="10666"/>
                    <a:pt x="7395" y="10465"/>
                    <a:pt x="7277" y="10345"/>
                  </a:cubicBezTo>
                  <a:lnTo>
                    <a:pt x="5271" y="8324"/>
                  </a:lnTo>
                  <a:lnTo>
                    <a:pt x="5357" y="8238"/>
                  </a:lnTo>
                  <a:cubicBezTo>
                    <a:pt x="5528" y="8066"/>
                    <a:pt x="5528" y="7784"/>
                    <a:pt x="5357" y="7612"/>
                  </a:cubicBezTo>
                  <a:lnTo>
                    <a:pt x="4878" y="7129"/>
                  </a:lnTo>
                  <a:cubicBezTo>
                    <a:pt x="4795" y="7045"/>
                    <a:pt x="4683" y="6999"/>
                    <a:pt x="4565" y="6999"/>
                  </a:cubicBezTo>
                  <a:cubicBezTo>
                    <a:pt x="4446" y="6999"/>
                    <a:pt x="4334" y="7045"/>
                    <a:pt x="4250" y="7129"/>
                  </a:cubicBezTo>
                  <a:lnTo>
                    <a:pt x="3766" y="7618"/>
                  </a:lnTo>
                  <a:cubicBezTo>
                    <a:pt x="3594" y="7790"/>
                    <a:pt x="3594" y="8072"/>
                    <a:pt x="3766" y="8244"/>
                  </a:cubicBezTo>
                  <a:lnTo>
                    <a:pt x="4244" y="8727"/>
                  </a:lnTo>
                  <a:cubicBezTo>
                    <a:pt x="4329" y="8811"/>
                    <a:pt x="4439" y="8857"/>
                    <a:pt x="4559" y="8857"/>
                  </a:cubicBezTo>
                  <a:cubicBezTo>
                    <a:pt x="4677" y="8857"/>
                    <a:pt x="4789" y="8811"/>
                    <a:pt x="4872" y="8727"/>
                  </a:cubicBezTo>
                  <a:lnTo>
                    <a:pt x="4897" y="8701"/>
                  </a:lnTo>
                  <a:lnTo>
                    <a:pt x="6899" y="10720"/>
                  </a:lnTo>
                  <a:cubicBezTo>
                    <a:pt x="6919" y="10739"/>
                    <a:pt x="6947" y="10807"/>
                    <a:pt x="6947" y="10836"/>
                  </a:cubicBezTo>
                  <a:lnTo>
                    <a:pt x="6947" y="12875"/>
                  </a:lnTo>
                  <a:lnTo>
                    <a:pt x="6397" y="12875"/>
                  </a:lnTo>
                  <a:lnTo>
                    <a:pt x="6397" y="10642"/>
                  </a:lnTo>
                  <a:cubicBezTo>
                    <a:pt x="6397" y="10495"/>
                    <a:pt x="6278" y="10376"/>
                    <a:pt x="6131" y="10376"/>
                  </a:cubicBezTo>
                  <a:cubicBezTo>
                    <a:pt x="5985" y="10376"/>
                    <a:pt x="5866" y="10495"/>
                    <a:pt x="5866" y="10642"/>
                  </a:cubicBezTo>
                  <a:lnTo>
                    <a:pt x="5866" y="12875"/>
                  </a:lnTo>
                  <a:lnTo>
                    <a:pt x="5062" y="12875"/>
                  </a:lnTo>
                  <a:lnTo>
                    <a:pt x="5062" y="10973"/>
                  </a:lnTo>
                  <a:lnTo>
                    <a:pt x="5133" y="10973"/>
                  </a:lnTo>
                  <a:cubicBezTo>
                    <a:pt x="5378" y="10973"/>
                    <a:pt x="5577" y="10774"/>
                    <a:pt x="5577" y="10530"/>
                  </a:cubicBezTo>
                  <a:lnTo>
                    <a:pt x="5577" y="9838"/>
                  </a:lnTo>
                  <a:cubicBezTo>
                    <a:pt x="5577" y="9593"/>
                    <a:pt x="5378" y="9394"/>
                    <a:pt x="5133" y="9394"/>
                  </a:cubicBezTo>
                  <a:lnTo>
                    <a:pt x="4458" y="9394"/>
                  </a:lnTo>
                  <a:cubicBezTo>
                    <a:pt x="4214" y="9394"/>
                    <a:pt x="4014" y="9592"/>
                    <a:pt x="4014" y="9838"/>
                  </a:cubicBezTo>
                  <a:lnTo>
                    <a:pt x="4014" y="10530"/>
                  </a:lnTo>
                  <a:cubicBezTo>
                    <a:pt x="4014" y="10774"/>
                    <a:pt x="4214" y="10973"/>
                    <a:pt x="4458" y="10973"/>
                  </a:cubicBezTo>
                  <a:lnTo>
                    <a:pt x="4530" y="10973"/>
                  </a:lnTo>
                  <a:lnTo>
                    <a:pt x="4530" y="12875"/>
                  </a:lnTo>
                  <a:lnTo>
                    <a:pt x="4162" y="12875"/>
                  </a:lnTo>
                  <a:lnTo>
                    <a:pt x="4162" y="11749"/>
                  </a:lnTo>
                  <a:cubicBezTo>
                    <a:pt x="4162" y="11641"/>
                    <a:pt x="4096" y="11543"/>
                    <a:pt x="3995" y="11503"/>
                  </a:cubicBezTo>
                  <a:cubicBezTo>
                    <a:pt x="2986" y="11100"/>
                    <a:pt x="2124" y="10409"/>
                    <a:pt x="1503" y="9504"/>
                  </a:cubicBezTo>
                  <a:cubicBezTo>
                    <a:pt x="867" y="8579"/>
                    <a:pt x="532" y="7493"/>
                    <a:pt x="532" y="6363"/>
                  </a:cubicBezTo>
                  <a:cubicBezTo>
                    <a:pt x="532" y="3316"/>
                    <a:pt x="2991" y="837"/>
                    <a:pt x="6014" y="837"/>
                  </a:cubicBezTo>
                  <a:cubicBezTo>
                    <a:pt x="6608" y="837"/>
                    <a:pt x="7180" y="933"/>
                    <a:pt x="7715" y="1109"/>
                  </a:cubicBezTo>
                  <a:lnTo>
                    <a:pt x="7443" y="1383"/>
                  </a:lnTo>
                  <a:cubicBezTo>
                    <a:pt x="7272" y="1557"/>
                    <a:pt x="7272" y="1837"/>
                    <a:pt x="7443" y="2010"/>
                  </a:cubicBezTo>
                  <a:lnTo>
                    <a:pt x="7805" y="2375"/>
                  </a:lnTo>
                  <a:lnTo>
                    <a:pt x="7805" y="2376"/>
                  </a:lnTo>
                  <a:cubicBezTo>
                    <a:pt x="7805" y="2377"/>
                    <a:pt x="7804" y="2379"/>
                    <a:pt x="7803" y="2380"/>
                  </a:cubicBezTo>
                  <a:lnTo>
                    <a:pt x="7705" y="2620"/>
                  </a:lnTo>
                  <a:cubicBezTo>
                    <a:pt x="7705" y="2621"/>
                    <a:pt x="7704" y="2622"/>
                    <a:pt x="7704" y="2623"/>
                  </a:cubicBezTo>
                  <a:lnTo>
                    <a:pt x="7194" y="2623"/>
                  </a:lnTo>
                  <a:cubicBezTo>
                    <a:pt x="6950" y="2623"/>
                    <a:pt x="6752" y="2821"/>
                    <a:pt x="6752" y="3065"/>
                  </a:cubicBezTo>
                  <a:lnTo>
                    <a:pt x="6752" y="4037"/>
                  </a:lnTo>
                  <a:cubicBezTo>
                    <a:pt x="6752" y="4281"/>
                    <a:pt x="6950" y="4480"/>
                    <a:pt x="7194" y="4480"/>
                  </a:cubicBezTo>
                  <a:lnTo>
                    <a:pt x="7704" y="4480"/>
                  </a:lnTo>
                  <a:cubicBezTo>
                    <a:pt x="7705" y="4481"/>
                    <a:pt x="7705" y="4481"/>
                    <a:pt x="7705" y="4482"/>
                  </a:cubicBezTo>
                  <a:lnTo>
                    <a:pt x="7803" y="4721"/>
                  </a:lnTo>
                  <a:cubicBezTo>
                    <a:pt x="7804" y="4722"/>
                    <a:pt x="7805" y="4725"/>
                    <a:pt x="7805" y="4726"/>
                  </a:cubicBezTo>
                  <a:lnTo>
                    <a:pt x="7805" y="4727"/>
                  </a:lnTo>
                  <a:lnTo>
                    <a:pt x="7443" y="5092"/>
                  </a:lnTo>
                  <a:cubicBezTo>
                    <a:pt x="7272" y="5265"/>
                    <a:pt x="7271" y="5546"/>
                    <a:pt x="7443" y="5718"/>
                  </a:cubicBezTo>
                  <a:lnTo>
                    <a:pt x="8123" y="6404"/>
                  </a:lnTo>
                  <a:cubicBezTo>
                    <a:pt x="8208" y="6488"/>
                    <a:pt x="8318" y="6535"/>
                    <a:pt x="8438" y="6535"/>
                  </a:cubicBezTo>
                  <a:cubicBezTo>
                    <a:pt x="8556" y="6535"/>
                    <a:pt x="8668" y="6488"/>
                    <a:pt x="8751" y="6404"/>
                  </a:cubicBezTo>
                  <a:lnTo>
                    <a:pt x="9112" y="6041"/>
                  </a:lnTo>
                  <a:cubicBezTo>
                    <a:pt x="9113" y="6041"/>
                    <a:pt x="9113" y="6041"/>
                    <a:pt x="9114" y="6042"/>
                  </a:cubicBezTo>
                  <a:lnTo>
                    <a:pt x="9349" y="6139"/>
                  </a:lnTo>
                  <a:cubicBezTo>
                    <a:pt x="9350" y="6140"/>
                    <a:pt x="9352" y="6140"/>
                    <a:pt x="9353" y="6141"/>
                  </a:cubicBezTo>
                  <a:lnTo>
                    <a:pt x="9353" y="6659"/>
                  </a:lnTo>
                  <a:cubicBezTo>
                    <a:pt x="9353" y="6903"/>
                    <a:pt x="9552" y="7101"/>
                    <a:pt x="9796" y="7101"/>
                  </a:cubicBezTo>
                  <a:lnTo>
                    <a:pt x="10758" y="7101"/>
                  </a:lnTo>
                  <a:cubicBezTo>
                    <a:pt x="11002" y="7101"/>
                    <a:pt x="11201" y="6903"/>
                    <a:pt x="11201" y="6659"/>
                  </a:cubicBezTo>
                  <a:lnTo>
                    <a:pt x="11201" y="6141"/>
                  </a:lnTo>
                  <a:lnTo>
                    <a:pt x="11202" y="6141"/>
                  </a:lnTo>
                  <a:cubicBezTo>
                    <a:pt x="11203" y="6140"/>
                    <a:pt x="11204" y="6140"/>
                    <a:pt x="11205" y="6139"/>
                  </a:cubicBezTo>
                  <a:lnTo>
                    <a:pt x="11440" y="6042"/>
                  </a:lnTo>
                  <a:cubicBezTo>
                    <a:pt x="11441" y="6041"/>
                    <a:pt x="11442" y="6041"/>
                    <a:pt x="11443" y="6041"/>
                  </a:cubicBezTo>
                  <a:lnTo>
                    <a:pt x="11489" y="6087"/>
                  </a:lnTo>
                  <a:cubicBezTo>
                    <a:pt x="11494" y="6178"/>
                    <a:pt x="11496" y="6271"/>
                    <a:pt x="11496" y="6363"/>
                  </a:cubicBezTo>
                  <a:cubicBezTo>
                    <a:pt x="11496" y="6609"/>
                    <a:pt x="11480" y="6856"/>
                    <a:pt x="11448" y="7098"/>
                  </a:cubicBezTo>
                  <a:cubicBezTo>
                    <a:pt x="11428" y="7243"/>
                    <a:pt x="11531" y="7377"/>
                    <a:pt x="11677" y="7396"/>
                  </a:cubicBezTo>
                  <a:cubicBezTo>
                    <a:pt x="11689" y="7398"/>
                    <a:pt x="11701" y="7398"/>
                    <a:pt x="11712" y="7398"/>
                  </a:cubicBezTo>
                  <a:cubicBezTo>
                    <a:pt x="11844" y="7398"/>
                    <a:pt x="11958" y="7301"/>
                    <a:pt x="11976" y="7167"/>
                  </a:cubicBezTo>
                  <a:cubicBezTo>
                    <a:pt x="12003" y="6956"/>
                    <a:pt x="12020" y="6740"/>
                    <a:pt x="12025" y="6525"/>
                  </a:cubicBezTo>
                  <a:cubicBezTo>
                    <a:pt x="12055" y="6532"/>
                    <a:pt x="12086" y="6535"/>
                    <a:pt x="12117" y="6535"/>
                  </a:cubicBezTo>
                  <a:cubicBezTo>
                    <a:pt x="12235" y="6535"/>
                    <a:pt x="12347" y="6488"/>
                    <a:pt x="12431" y="6404"/>
                  </a:cubicBezTo>
                  <a:lnTo>
                    <a:pt x="13111" y="5718"/>
                  </a:lnTo>
                  <a:cubicBezTo>
                    <a:pt x="13283" y="5546"/>
                    <a:pt x="13283" y="5265"/>
                    <a:pt x="13111" y="5092"/>
                  </a:cubicBezTo>
                  <a:lnTo>
                    <a:pt x="12749" y="4727"/>
                  </a:lnTo>
                  <a:cubicBezTo>
                    <a:pt x="12749" y="4727"/>
                    <a:pt x="12749" y="4727"/>
                    <a:pt x="12749" y="4726"/>
                  </a:cubicBezTo>
                  <a:cubicBezTo>
                    <a:pt x="12750" y="4725"/>
                    <a:pt x="12750" y="4723"/>
                    <a:pt x="12751" y="4721"/>
                  </a:cubicBezTo>
                  <a:lnTo>
                    <a:pt x="12848" y="4482"/>
                  </a:lnTo>
                  <a:cubicBezTo>
                    <a:pt x="12849" y="4482"/>
                    <a:pt x="12849" y="4481"/>
                    <a:pt x="12849" y="4480"/>
                  </a:cubicBezTo>
                  <a:lnTo>
                    <a:pt x="13360" y="4480"/>
                  </a:lnTo>
                  <a:cubicBezTo>
                    <a:pt x="13604" y="4480"/>
                    <a:pt x="13803" y="4281"/>
                    <a:pt x="13803" y="4037"/>
                  </a:cubicBezTo>
                  <a:lnTo>
                    <a:pt x="13803" y="3065"/>
                  </a:lnTo>
                  <a:cubicBezTo>
                    <a:pt x="13803" y="2821"/>
                    <a:pt x="13605" y="2622"/>
                    <a:pt x="13361" y="2622"/>
                  </a:cubicBezTo>
                  <a:lnTo>
                    <a:pt x="12850" y="2622"/>
                  </a:lnTo>
                  <a:cubicBezTo>
                    <a:pt x="12849" y="2621"/>
                    <a:pt x="12849" y="2621"/>
                    <a:pt x="12849" y="2620"/>
                  </a:cubicBezTo>
                  <a:lnTo>
                    <a:pt x="12751" y="2380"/>
                  </a:lnTo>
                  <a:cubicBezTo>
                    <a:pt x="12751" y="2379"/>
                    <a:pt x="12750" y="2377"/>
                    <a:pt x="12750" y="2376"/>
                  </a:cubicBezTo>
                  <a:lnTo>
                    <a:pt x="12750" y="2375"/>
                  </a:lnTo>
                  <a:lnTo>
                    <a:pt x="13112" y="2010"/>
                  </a:lnTo>
                  <a:cubicBezTo>
                    <a:pt x="13283" y="1837"/>
                    <a:pt x="13283" y="1557"/>
                    <a:pt x="13112" y="1383"/>
                  </a:cubicBezTo>
                  <a:lnTo>
                    <a:pt x="12432" y="698"/>
                  </a:lnTo>
                  <a:cubicBezTo>
                    <a:pt x="12347" y="613"/>
                    <a:pt x="12236" y="567"/>
                    <a:pt x="12117" y="567"/>
                  </a:cubicBezTo>
                  <a:cubicBezTo>
                    <a:pt x="11999" y="567"/>
                    <a:pt x="11887" y="613"/>
                    <a:pt x="11804" y="698"/>
                  </a:cubicBezTo>
                  <a:lnTo>
                    <a:pt x="11443" y="1061"/>
                  </a:lnTo>
                  <a:cubicBezTo>
                    <a:pt x="11442" y="1061"/>
                    <a:pt x="11442" y="1061"/>
                    <a:pt x="11441" y="1060"/>
                  </a:cubicBezTo>
                  <a:lnTo>
                    <a:pt x="11206" y="963"/>
                  </a:lnTo>
                  <a:cubicBezTo>
                    <a:pt x="11204" y="963"/>
                    <a:pt x="11203" y="962"/>
                    <a:pt x="11202" y="962"/>
                  </a:cubicBezTo>
                  <a:lnTo>
                    <a:pt x="11202" y="960"/>
                  </a:lnTo>
                  <a:lnTo>
                    <a:pt x="11202" y="443"/>
                  </a:lnTo>
                  <a:cubicBezTo>
                    <a:pt x="11202" y="199"/>
                    <a:pt x="11002" y="0"/>
                    <a:pt x="10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51"/>
            <p:cNvSpPr/>
            <p:nvPr/>
          </p:nvSpPr>
          <p:spPr>
            <a:xfrm>
              <a:off x="4374363" y="1552008"/>
              <a:ext cx="121758" cy="122587"/>
            </a:xfrm>
            <a:custGeom>
              <a:avLst/>
              <a:gdLst/>
              <a:ahLst/>
              <a:cxnLst/>
              <a:rect l="l" t="t" r="r" b="b"/>
              <a:pathLst>
                <a:path w="3671" h="3696" extrusionOk="0">
                  <a:moveTo>
                    <a:pt x="1835" y="1"/>
                  </a:moveTo>
                  <a:cubicBezTo>
                    <a:pt x="824" y="1"/>
                    <a:pt x="1" y="829"/>
                    <a:pt x="1" y="1848"/>
                  </a:cubicBezTo>
                  <a:cubicBezTo>
                    <a:pt x="1" y="2866"/>
                    <a:pt x="824" y="3695"/>
                    <a:pt x="1835" y="3695"/>
                  </a:cubicBezTo>
                  <a:cubicBezTo>
                    <a:pt x="2848" y="3695"/>
                    <a:pt x="3670" y="2866"/>
                    <a:pt x="3670" y="1848"/>
                  </a:cubicBezTo>
                  <a:cubicBezTo>
                    <a:pt x="3670" y="1651"/>
                    <a:pt x="3639" y="1457"/>
                    <a:pt x="3579" y="1270"/>
                  </a:cubicBezTo>
                  <a:cubicBezTo>
                    <a:pt x="3543" y="1158"/>
                    <a:pt x="3439" y="1087"/>
                    <a:pt x="3327" y="1087"/>
                  </a:cubicBezTo>
                  <a:cubicBezTo>
                    <a:pt x="3299" y="1087"/>
                    <a:pt x="3271" y="1091"/>
                    <a:pt x="3243" y="1100"/>
                  </a:cubicBezTo>
                  <a:cubicBezTo>
                    <a:pt x="3103" y="1146"/>
                    <a:pt x="3028" y="1297"/>
                    <a:pt x="3074" y="1435"/>
                  </a:cubicBezTo>
                  <a:cubicBezTo>
                    <a:pt x="3117" y="1568"/>
                    <a:pt x="3139" y="1707"/>
                    <a:pt x="3139" y="1848"/>
                  </a:cubicBezTo>
                  <a:cubicBezTo>
                    <a:pt x="3139" y="2573"/>
                    <a:pt x="2554" y="3163"/>
                    <a:pt x="1835" y="3163"/>
                  </a:cubicBezTo>
                  <a:cubicBezTo>
                    <a:pt x="1117" y="3163"/>
                    <a:pt x="533" y="2573"/>
                    <a:pt x="533" y="1848"/>
                  </a:cubicBezTo>
                  <a:cubicBezTo>
                    <a:pt x="533" y="1123"/>
                    <a:pt x="1117" y="533"/>
                    <a:pt x="1835" y="533"/>
                  </a:cubicBezTo>
                  <a:cubicBezTo>
                    <a:pt x="1983" y="533"/>
                    <a:pt x="2128" y="557"/>
                    <a:pt x="2267" y="607"/>
                  </a:cubicBezTo>
                  <a:cubicBezTo>
                    <a:pt x="2296" y="617"/>
                    <a:pt x="2326" y="622"/>
                    <a:pt x="2355" y="622"/>
                  </a:cubicBezTo>
                  <a:cubicBezTo>
                    <a:pt x="2464" y="622"/>
                    <a:pt x="2567" y="554"/>
                    <a:pt x="2606" y="444"/>
                  </a:cubicBezTo>
                  <a:cubicBezTo>
                    <a:pt x="2655" y="306"/>
                    <a:pt x="2582" y="154"/>
                    <a:pt x="2443" y="105"/>
                  </a:cubicBezTo>
                  <a:cubicBezTo>
                    <a:pt x="2248" y="36"/>
                    <a:pt x="2044" y="1"/>
                    <a:pt x="1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51"/>
            <p:cNvSpPr/>
            <p:nvPr/>
          </p:nvSpPr>
          <p:spPr>
            <a:xfrm>
              <a:off x="4404413" y="1582290"/>
              <a:ext cx="61658" cy="62023"/>
            </a:xfrm>
            <a:custGeom>
              <a:avLst/>
              <a:gdLst/>
              <a:ahLst/>
              <a:cxnLst/>
              <a:rect l="l" t="t" r="r" b="b"/>
              <a:pathLst>
                <a:path w="1859" h="1870" extrusionOk="0">
                  <a:moveTo>
                    <a:pt x="929" y="532"/>
                  </a:moveTo>
                  <a:cubicBezTo>
                    <a:pt x="1149" y="532"/>
                    <a:pt x="1327" y="713"/>
                    <a:pt x="1327" y="935"/>
                  </a:cubicBezTo>
                  <a:cubicBezTo>
                    <a:pt x="1327" y="1157"/>
                    <a:pt x="1149" y="1337"/>
                    <a:pt x="929" y="1337"/>
                  </a:cubicBezTo>
                  <a:cubicBezTo>
                    <a:pt x="711" y="1337"/>
                    <a:pt x="532" y="1157"/>
                    <a:pt x="532" y="935"/>
                  </a:cubicBezTo>
                  <a:cubicBezTo>
                    <a:pt x="532" y="713"/>
                    <a:pt x="711" y="532"/>
                    <a:pt x="929" y="532"/>
                  </a:cubicBezTo>
                  <a:close/>
                  <a:moveTo>
                    <a:pt x="929" y="1"/>
                  </a:moveTo>
                  <a:cubicBezTo>
                    <a:pt x="417" y="1"/>
                    <a:pt x="0" y="420"/>
                    <a:pt x="0" y="935"/>
                  </a:cubicBezTo>
                  <a:cubicBezTo>
                    <a:pt x="0" y="1450"/>
                    <a:pt x="417" y="1869"/>
                    <a:pt x="929" y="1869"/>
                  </a:cubicBezTo>
                  <a:cubicBezTo>
                    <a:pt x="1442" y="1869"/>
                    <a:pt x="1859" y="1450"/>
                    <a:pt x="1859" y="935"/>
                  </a:cubicBezTo>
                  <a:cubicBezTo>
                    <a:pt x="1859" y="421"/>
                    <a:pt x="1442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51"/>
            <p:cNvSpPr/>
            <p:nvPr/>
          </p:nvSpPr>
          <p:spPr>
            <a:xfrm>
              <a:off x="4271843" y="1668559"/>
              <a:ext cx="51808" cy="115854"/>
            </a:xfrm>
            <a:custGeom>
              <a:avLst/>
              <a:gdLst/>
              <a:ahLst/>
              <a:cxnLst/>
              <a:rect l="l" t="t" r="r" b="b"/>
              <a:pathLst>
                <a:path w="1562" h="3493" extrusionOk="0">
                  <a:moveTo>
                    <a:pt x="1030" y="532"/>
                  </a:moveTo>
                  <a:lnTo>
                    <a:pt x="1030" y="1048"/>
                  </a:lnTo>
                  <a:lnTo>
                    <a:pt x="532" y="1048"/>
                  </a:lnTo>
                  <a:lnTo>
                    <a:pt x="532" y="532"/>
                  </a:lnTo>
                  <a:close/>
                  <a:moveTo>
                    <a:pt x="443" y="0"/>
                  </a:moveTo>
                  <a:cubicBezTo>
                    <a:pt x="198" y="0"/>
                    <a:pt x="0" y="200"/>
                    <a:pt x="0" y="444"/>
                  </a:cubicBezTo>
                  <a:lnTo>
                    <a:pt x="0" y="1136"/>
                  </a:lnTo>
                  <a:cubicBezTo>
                    <a:pt x="0" y="1380"/>
                    <a:pt x="198" y="1579"/>
                    <a:pt x="443" y="1579"/>
                  </a:cubicBezTo>
                  <a:lnTo>
                    <a:pt x="515" y="1579"/>
                  </a:lnTo>
                  <a:lnTo>
                    <a:pt x="515" y="3226"/>
                  </a:lnTo>
                  <a:cubicBezTo>
                    <a:pt x="515" y="3374"/>
                    <a:pt x="634" y="3492"/>
                    <a:pt x="780" y="3492"/>
                  </a:cubicBezTo>
                  <a:cubicBezTo>
                    <a:pt x="927" y="3492"/>
                    <a:pt x="1046" y="3374"/>
                    <a:pt x="1046" y="3226"/>
                  </a:cubicBezTo>
                  <a:lnTo>
                    <a:pt x="1046" y="1579"/>
                  </a:lnTo>
                  <a:lnTo>
                    <a:pt x="1118" y="1579"/>
                  </a:lnTo>
                  <a:cubicBezTo>
                    <a:pt x="1363" y="1579"/>
                    <a:pt x="1562" y="1380"/>
                    <a:pt x="1562" y="1136"/>
                  </a:cubicBezTo>
                  <a:lnTo>
                    <a:pt x="1562" y="444"/>
                  </a:lnTo>
                  <a:cubicBezTo>
                    <a:pt x="1562" y="200"/>
                    <a:pt x="1364" y="0"/>
                    <a:pt x="1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51"/>
            <p:cNvSpPr/>
            <p:nvPr/>
          </p:nvSpPr>
          <p:spPr>
            <a:xfrm>
              <a:off x="4288891" y="1431080"/>
              <a:ext cx="17678" cy="42255"/>
            </a:xfrm>
            <a:custGeom>
              <a:avLst/>
              <a:gdLst/>
              <a:ahLst/>
              <a:cxnLst/>
              <a:rect l="l" t="t" r="r" b="b"/>
              <a:pathLst>
                <a:path w="533" h="1274" extrusionOk="0">
                  <a:moveTo>
                    <a:pt x="266" y="1"/>
                  </a:moveTo>
                  <a:cubicBezTo>
                    <a:pt x="120" y="1"/>
                    <a:pt x="1" y="120"/>
                    <a:pt x="1" y="267"/>
                  </a:cubicBezTo>
                  <a:lnTo>
                    <a:pt x="1" y="1008"/>
                  </a:lnTo>
                  <a:cubicBezTo>
                    <a:pt x="1" y="1154"/>
                    <a:pt x="120" y="1273"/>
                    <a:pt x="266" y="1273"/>
                  </a:cubicBezTo>
                  <a:cubicBezTo>
                    <a:pt x="413" y="1273"/>
                    <a:pt x="532" y="1154"/>
                    <a:pt x="532" y="1008"/>
                  </a:cubicBezTo>
                  <a:lnTo>
                    <a:pt x="532" y="267"/>
                  </a:lnTo>
                  <a:cubicBezTo>
                    <a:pt x="532" y="120"/>
                    <a:pt x="413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51"/>
            <p:cNvSpPr/>
            <p:nvPr/>
          </p:nvSpPr>
          <p:spPr>
            <a:xfrm>
              <a:off x="4209985" y="1443252"/>
              <a:ext cx="26766" cy="41194"/>
            </a:xfrm>
            <a:custGeom>
              <a:avLst/>
              <a:gdLst/>
              <a:ahLst/>
              <a:cxnLst/>
              <a:rect l="l" t="t" r="r" b="b"/>
              <a:pathLst>
                <a:path w="807" h="1242" extrusionOk="0">
                  <a:moveTo>
                    <a:pt x="298" y="1"/>
                  </a:moveTo>
                  <a:cubicBezTo>
                    <a:pt x="272" y="1"/>
                    <a:pt x="247" y="4"/>
                    <a:pt x="221" y="12"/>
                  </a:cubicBezTo>
                  <a:cubicBezTo>
                    <a:pt x="81" y="54"/>
                    <a:pt x="1" y="202"/>
                    <a:pt x="43" y="342"/>
                  </a:cubicBezTo>
                  <a:lnTo>
                    <a:pt x="255" y="1052"/>
                  </a:lnTo>
                  <a:cubicBezTo>
                    <a:pt x="289" y="1168"/>
                    <a:pt x="395" y="1242"/>
                    <a:pt x="510" y="1242"/>
                  </a:cubicBezTo>
                  <a:cubicBezTo>
                    <a:pt x="535" y="1242"/>
                    <a:pt x="560" y="1239"/>
                    <a:pt x="586" y="1230"/>
                  </a:cubicBezTo>
                  <a:cubicBezTo>
                    <a:pt x="727" y="1188"/>
                    <a:pt x="807" y="1041"/>
                    <a:pt x="764" y="900"/>
                  </a:cubicBezTo>
                  <a:lnTo>
                    <a:pt x="552" y="190"/>
                  </a:lnTo>
                  <a:cubicBezTo>
                    <a:pt x="518" y="75"/>
                    <a:pt x="412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51"/>
            <p:cNvSpPr/>
            <p:nvPr/>
          </p:nvSpPr>
          <p:spPr>
            <a:xfrm>
              <a:off x="4138675" y="1477348"/>
              <a:ext cx="33566" cy="38209"/>
            </a:xfrm>
            <a:custGeom>
              <a:avLst/>
              <a:gdLst/>
              <a:ahLst/>
              <a:cxnLst/>
              <a:rect l="l" t="t" r="r" b="b"/>
              <a:pathLst>
                <a:path w="1012" h="1152" extrusionOk="0">
                  <a:moveTo>
                    <a:pt x="304" y="0"/>
                  </a:moveTo>
                  <a:cubicBezTo>
                    <a:pt x="253" y="0"/>
                    <a:pt x="203" y="15"/>
                    <a:pt x="158" y="44"/>
                  </a:cubicBezTo>
                  <a:cubicBezTo>
                    <a:pt x="34" y="124"/>
                    <a:pt x="1" y="290"/>
                    <a:pt x="81" y="412"/>
                  </a:cubicBezTo>
                  <a:lnTo>
                    <a:pt x="487" y="1031"/>
                  </a:lnTo>
                  <a:cubicBezTo>
                    <a:pt x="539" y="1109"/>
                    <a:pt x="623" y="1151"/>
                    <a:pt x="710" y="1151"/>
                  </a:cubicBezTo>
                  <a:cubicBezTo>
                    <a:pt x="759" y="1151"/>
                    <a:pt x="811" y="1137"/>
                    <a:pt x="855" y="1107"/>
                  </a:cubicBezTo>
                  <a:cubicBezTo>
                    <a:pt x="978" y="1027"/>
                    <a:pt x="1012" y="862"/>
                    <a:pt x="932" y="739"/>
                  </a:cubicBezTo>
                  <a:lnTo>
                    <a:pt x="525" y="120"/>
                  </a:lnTo>
                  <a:cubicBezTo>
                    <a:pt x="475" y="42"/>
                    <a:pt x="390" y="0"/>
                    <a:pt x="3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51"/>
            <p:cNvSpPr/>
            <p:nvPr/>
          </p:nvSpPr>
          <p:spPr>
            <a:xfrm>
              <a:off x="4080466" y="1530516"/>
              <a:ext cx="38574" cy="33433"/>
            </a:xfrm>
            <a:custGeom>
              <a:avLst/>
              <a:gdLst/>
              <a:ahLst/>
              <a:cxnLst/>
              <a:rect l="l" t="t" r="r" b="b"/>
              <a:pathLst>
                <a:path w="1163" h="1008" extrusionOk="0">
                  <a:moveTo>
                    <a:pt x="298" y="0"/>
                  </a:moveTo>
                  <a:cubicBezTo>
                    <a:pt x="223" y="0"/>
                    <a:pt x="147" y="32"/>
                    <a:pt x="94" y="94"/>
                  </a:cubicBezTo>
                  <a:cubicBezTo>
                    <a:pt x="1" y="207"/>
                    <a:pt x="15" y="375"/>
                    <a:pt x="127" y="469"/>
                  </a:cubicBezTo>
                  <a:lnTo>
                    <a:pt x="693" y="945"/>
                  </a:lnTo>
                  <a:cubicBezTo>
                    <a:pt x="743" y="987"/>
                    <a:pt x="804" y="1007"/>
                    <a:pt x="864" y="1007"/>
                  </a:cubicBezTo>
                  <a:cubicBezTo>
                    <a:pt x="940" y="1007"/>
                    <a:pt x="1015" y="975"/>
                    <a:pt x="1068" y="913"/>
                  </a:cubicBezTo>
                  <a:cubicBezTo>
                    <a:pt x="1162" y="800"/>
                    <a:pt x="1148" y="632"/>
                    <a:pt x="1035" y="538"/>
                  </a:cubicBezTo>
                  <a:lnTo>
                    <a:pt x="469" y="63"/>
                  </a:lnTo>
                  <a:cubicBezTo>
                    <a:pt x="419" y="21"/>
                    <a:pt x="359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51"/>
            <p:cNvSpPr/>
            <p:nvPr/>
          </p:nvSpPr>
          <p:spPr>
            <a:xfrm>
              <a:off x="4039604" y="1598244"/>
              <a:ext cx="42587" cy="27363"/>
            </a:xfrm>
            <a:custGeom>
              <a:avLst/>
              <a:gdLst/>
              <a:ahLst/>
              <a:cxnLst/>
              <a:rect l="l" t="t" r="r" b="b"/>
              <a:pathLst>
                <a:path w="1284" h="825" extrusionOk="0">
                  <a:moveTo>
                    <a:pt x="303" y="0"/>
                  </a:moveTo>
                  <a:cubicBezTo>
                    <a:pt x="200" y="0"/>
                    <a:pt x="102" y="60"/>
                    <a:pt x="58" y="160"/>
                  </a:cubicBezTo>
                  <a:cubicBezTo>
                    <a:pt x="1" y="296"/>
                    <a:pt x="62" y="452"/>
                    <a:pt x="197" y="510"/>
                  </a:cubicBezTo>
                  <a:lnTo>
                    <a:pt x="876" y="803"/>
                  </a:lnTo>
                  <a:cubicBezTo>
                    <a:pt x="909" y="817"/>
                    <a:pt x="945" y="825"/>
                    <a:pt x="980" y="825"/>
                  </a:cubicBezTo>
                  <a:cubicBezTo>
                    <a:pt x="1083" y="825"/>
                    <a:pt x="1182" y="765"/>
                    <a:pt x="1225" y="664"/>
                  </a:cubicBezTo>
                  <a:cubicBezTo>
                    <a:pt x="1283" y="529"/>
                    <a:pt x="1221" y="373"/>
                    <a:pt x="1086" y="314"/>
                  </a:cubicBezTo>
                  <a:lnTo>
                    <a:pt x="408" y="22"/>
                  </a:lnTo>
                  <a:cubicBezTo>
                    <a:pt x="374" y="7"/>
                    <a:pt x="338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51"/>
            <p:cNvSpPr/>
            <p:nvPr/>
          </p:nvSpPr>
          <p:spPr>
            <a:xfrm>
              <a:off x="4020665" y="1674861"/>
              <a:ext cx="42985" cy="20464"/>
            </a:xfrm>
            <a:custGeom>
              <a:avLst/>
              <a:gdLst/>
              <a:ahLst/>
              <a:cxnLst/>
              <a:rect l="l" t="t" r="r" b="b"/>
              <a:pathLst>
                <a:path w="1296" h="617" extrusionOk="0">
                  <a:moveTo>
                    <a:pt x="280" y="0"/>
                  </a:moveTo>
                  <a:cubicBezTo>
                    <a:pt x="148" y="0"/>
                    <a:pt x="34" y="100"/>
                    <a:pt x="17" y="235"/>
                  </a:cubicBezTo>
                  <a:cubicBezTo>
                    <a:pt x="1" y="381"/>
                    <a:pt x="106" y="513"/>
                    <a:pt x="251" y="530"/>
                  </a:cubicBezTo>
                  <a:lnTo>
                    <a:pt x="985" y="615"/>
                  </a:lnTo>
                  <a:cubicBezTo>
                    <a:pt x="995" y="616"/>
                    <a:pt x="1005" y="616"/>
                    <a:pt x="1015" y="616"/>
                  </a:cubicBezTo>
                  <a:cubicBezTo>
                    <a:pt x="1149" y="616"/>
                    <a:pt x="1264" y="517"/>
                    <a:pt x="1279" y="381"/>
                  </a:cubicBezTo>
                  <a:cubicBezTo>
                    <a:pt x="1296" y="235"/>
                    <a:pt x="1192" y="104"/>
                    <a:pt x="1045" y="87"/>
                  </a:cubicBezTo>
                  <a:lnTo>
                    <a:pt x="312" y="2"/>
                  </a:lnTo>
                  <a:cubicBezTo>
                    <a:pt x="301" y="1"/>
                    <a:pt x="291" y="0"/>
                    <a:pt x="2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51"/>
            <p:cNvSpPr/>
            <p:nvPr/>
          </p:nvSpPr>
          <p:spPr>
            <a:xfrm>
              <a:off x="4023584" y="1749587"/>
              <a:ext cx="43217" cy="21990"/>
            </a:xfrm>
            <a:custGeom>
              <a:avLst/>
              <a:gdLst/>
              <a:ahLst/>
              <a:cxnLst/>
              <a:rect l="l" t="t" r="r" b="b"/>
              <a:pathLst>
                <a:path w="1303" h="663" extrusionOk="0">
                  <a:moveTo>
                    <a:pt x="1015" y="1"/>
                  </a:moveTo>
                  <a:cubicBezTo>
                    <a:pt x="999" y="1"/>
                    <a:pt x="983" y="2"/>
                    <a:pt x="967" y="5"/>
                  </a:cubicBezTo>
                  <a:lnTo>
                    <a:pt x="240" y="134"/>
                  </a:lnTo>
                  <a:cubicBezTo>
                    <a:pt x="97" y="160"/>
                    <a:pt x="0" y="299"/>
                    <a:pt x="26" y="444"/>
                  </a:cubicBezTo>
                  <a:cubicBezTo>
                    <a:pt x="48" y="572"/>
                    <a:pt x="161" y="662"/>
                    <a:pt x="288" y="662"/>
                  </a:cubicBezTo>
                  <a:cubicBezTo>
                    <a:pt x="303" y="662"/>
                    <a:pt x="319" y="661"/>
                    <a:pt x="335" y="658"/>
                  </a:cubicBezTo>
                  <a:lnTo>
                    <a:pt x="1061" y="528"/>
                  </a:lnTo>
                  <a:cubicBezTo>
                    <a:pt x="1206" y="502"/>
                    <a:pt x="1302" y="364"/>
                    <a:pt x="1276" y="220"/>
                  </a:cubicBezTo>
                  <a:cubicBezTo>
                    <a:pt x="1253" y="91"/>
                    <a:pt x="1141" y="1"/>
                    <a:pt x="1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51"/>
            <p:cNvSpPr/>
            <p:nvPr/>
          </p:nvSpPr>
          <p:spPr>
            <a:xfrm>
              <a:off x="4048625" y="1817647"/>
              <a:ext cx="42023" cy="28723"/>
            </a:xfrm>
            <a:custGeom>
              <a:avLst/>
              <a:gdLst/>
              <a:ahLst/>
              <a:cxnLst/>
              <a:rect l="l" t="t" r="r" b="b"/>
              <a:pathLst>
                <a:path w="1267" h="866" extrusionOk="0">
                  <a:moveTo>
                    <a:pt x="962" y="1"/>
                  </a:moveTo>
                  <a:cubicBezTo>
                    <a:pt x="922" y="1"/>
                    <a:pt x="881" y="10"/>
                    <a:pt x="843" y="29"/>
                  </a:cubicBezTo>
                  <a:lnTo>
                    <a:pt x="184" y="364"/>
                  </a:lnTo>
                  <a:cubicBezTo>
                    <a:pt x="53" y="430"/>
                    <a:pt x="1" y="590"/>
                    <a:pt x="67" y="720"/>
                  </a:cubicBezTo>
                  <a:cubicBezTo>
                    <a:pt x="114" y="813"/>
                    <a:pt x="207" y="866"/>
                    <a:pt x="304" y="866"/>
                  </a:cubicBezTo>
                  <a:cubicBezTo>
                    <a:pt x="345" y="866"/>
                    <a:pt x="386" y="858"/>
                    <a:pt x="424" y="837"/>
                  </a:cubicBezTo>
                  <a:lnTo>
                    <a:pt x="1083" y="504"/>
                  </a:lnTo>
                  <a:cubicBezTo>
                    <a:pt x="1215" y="438"/>
                    <a:pt x="1267" y="278"/>
                    <a:pt x="1200" y="146"/>
                  </a:cubicBezTo>
                  <a:cubicBezTo>
                    <a:pt x="1153" y="54"/>
                    <a:pt x="1060" y="1"/>
                    <a:pt x="9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51"/>
            <p:cNvSpPr/>
            <p:nvPr/>
          </p:nvSpPr>
          <p:spPr>
            <a:xfrm>
              <a:off x="4094861" y="1876121"/>
              <a:ext cx="37313" cy="34594"/>
            </a:xfrm>
            <a:custGeom>
              <a:avLst/>
              <a:gdLst/>
              <a:ahLst/>
              <a:cxnLst/>
              <a:rect l="l" t="t" r="r" b="b"/>
              <a:pathLst>
                <a:path w="1125" h="1043" extrusionOk="0">
                  <a:moveTo>
                    <a:pt x="830" y="1"/>
                  </a:moveTo>
                  <a:cubicBezTo>
                    <a:pt x="764" y="1"/>
                    <a:pt x="698" y="25"/>
                    <a:pt x="647" y="74"/>
                  </a:cubicBezTo>
                  <a:lnTo>
                    <a:pt x="111" y="584"/>
                  </a:lnTo>
                  <a:cubicBezTo>
                    <a:pt x="5" y="685"/>
                    <a:pt x="0" y="854"/>
                    <a:pt x="102" y="959"/>
                  </a:cubicBezTo>
                  <a:cubicBezTo>
                    <a:pt x="154" y="1015"/>
                    <a:pt x="224" y="1042"/>
                    <a:pt x="295" y="1042"/>
                  </a:cubicBezTo>
                  <a:cubicBezTo>
                    <a:pt x="361" y="1042"/>
                    <a:pt x="426" y="1018"/>
                    <a:pt x="478" y="969"/>
                  </a:cubicBezTo>
                  <a:lnTo>
                    <a:pt x="1014" y="459"/>
                  </a:lnTo>
                  <a:cubicBezTo>
                    <a:pt x="1119" y="358"/>
                    <a:pt x="1124" y="189"/>
                    <a:pt x="1023" y="84"/>
                  </a:cubicBezTo>
                  <a:cubicBezTo>
                    <a:pt x="970" y="28"/>
                    <a:pt x="900" y="1"/>
                    <a:pt x="8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51"/>
            <p:cNvSpPr/>
            <p:nvPr/>
          </p:nvSpPr>
          <p:spPr>
            <a:xfrm>
              <a:off x="4190814" y="1648659"/>
              <a:ext cx="51841" cy="52371"/>
            </a:xfrm>
            <a:custGeom>
              <a:avLst/>
              <a:gdLst/>
              <a:ahLst/>
              <a:cxnLst/>
              <a:rect l="l" t="t" r="r" b="b"/>
              <a:pathLst>
                <a:path w="1563" h="1579" extrusionOk="0">
                  <a:moveTo>
                    <a:pt x="1031" y="533"/>
                  </a:moveTo>
                  <a:lnTo>
                    <a:pt x="1031" y="1048"/>
                  </a:lnTo>
                  <a:lnTo>
                    <a:pt x="532" y="1048"/>
                  </a:lnTo>
                  <a:lnTo>
                    <a:pt x="532" y="533"/>
                  </a:lnTo>
                  <a:close/>
                  <a:moveTo>
                    <a:pt x="443" y="1"/>
                  </a:moveTo>
                  <a:cubicBezTo>
                    <a:pt x="199" y="1"/>
                    <a:pt x="1" y="199"/>
                    <a:pt x="1" y="443"/>
                  </a:cubicBezTo>
                  <a:lnTo>
                    <a:pt x="1" y="1136"/>
                  </a:lnTo>
                  <a:cubicBezTo>
                    <a:pt x="1" y="1381"/>
                    <a:pt x="200" y="1579"/>
                    <a:pt x="443" y="1579"/>
                  </a:cubicBezTo>
                  <a:lnTo>
                    <a:pt x="1120" y="1579"/>
                  </a:lnTo>
                  <a:cubicBezTo>
                    <a:pt x="1364" y="1579"/>
                    <a:pt x="1562" y="1381"/>
                    <a:pt x="1562" y="1136"/>
                  </a:cubicBezTo>
                  <a:lnTo>
                    <a:pt x="1562" y="443"/>
                  </a:lnTo>
                  <a:cubicBezTo>
                    <a:pt x="1562" y="199"/>
                    <a:pt x="1364" y="1"/>
                    <a:pt x="1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51"/>
            <p:cNvSpPr/>
            <p:nvPr/>
          </p:nvSpPr>
          <p:spPr>
            <a:xfrm>
              <a:off x="4231047" y="1581063"/>
              <a:ext cx="51841" cy="52405"/>
            </a:xfrm>
            <a:custGeom>
              <a:avLst/>
              <a:gdLst/>
              <a:ahLst/>
              <a:cxnLst/>
              <a:rect l="l" t="t" r="r" b="b"/>
              <a:pathLst>
                <a:path w="1563" h="1580" extrusionOk="0">
                  <a:moveTo>
                    <a:pt x="1031" y="533"/>
                  </a:moveTo>
                  <a:lnTo>
                    <a:pt x="1031" y="1048"/>
                  </a:lnTo>
                  <a:lnTo>
                    <a:pt x="532" y="1048"/>
                  </a:lnTo>
                  <a:lnTo>
                    <a:pt x="532" y="533"/>
                  </a:lnTo>
                  <a:close/>
                  <a:moveTo>
                    <a:pt x="444" y="1"/>
                  </a:moveTo>
                  <a:cubicBezTo>
                    <a:pt x="199" y="1"/>
                    <a:pt x="0" y="200"/>
                    <a:pt x="0" y="444"/>
                  </a:cubicBezTo>
                  <a:lnTo>
                    <a:pt x="0" y="1137"/>
                  </a:lnTo>
                  <a:cubicBezTo>
                    <a:pt x="0" y="1382"/>
                    <a:pt x="199" y="1580"/>
                    <a:pt x="444" y="1580"/>
                  </a:cubicBezTo>
                  <a:lnTo>
                    <a:pt x="1119" y="1580"/>
                  </a:lnTo>
                  <a:cubicBezTo>
                    <a:pt x="1364" y="1580"/>
                    <a:pt x="1563" y="1382"/>
                    <a:pt x="1563" y="1137"/>
                  </a:cubicBezTo>
                  <a:lnTo>
                    <a:pt x="1563" y="444"/>
                  </a:lnTo>
                  <a:cubicBezTo>
                    <a:pt x="1563" y="200"/>
                    <a:pt x="1364" y="1"/>
                    <a:pt x="1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4" name="Google Shape;1794;p51"/>
          <p:cNvGrpSpPr/>
          <p:nvPr/>
        </p:nvGrpSpPr>
        <p:grpSpPr>
          <a:xfrm>
            <a:off x="3774797" y="2658069"/>
            <a:ext cx="247956" cy="365769"/>
            <a:chOff x="6162888" y="1431577"/>
            <a:chExt cx="414295" cy="601990"/>
          </a:xfrm>
        </p:grpSpPr>
        <p:sp>
          <p:nvSpPr>
            <p:cNvPr id="1795" name="Google Shape;1795;p51"/>
            <p:cNvSpPr/>
            <p:nvPr/>
          </p:nvSpPr>
          <p:spPr>
            <a:xfrm>
              <a:off x="6268261" y="1810649"/>
              <a:ext cx="162886" cy="165008"/>
            </a:xfrm>
            <a:custGeom>
              <a:avLst/>
              <a:gdLst/>
              <a:ahLst/>
              <a:cxnLst/>
              <a:rect l="l" t="t" r="r" b="b"/>
              <a:pathLst>
                <a:path w="4911" h="4975" extrusionOk="0">
                  <a:moveTo>
                    <a:pt x="1855" y="533"/>
                  </a:moveTo>
                  <a:cubicBezTo>
                    <a:pt x="2040" y="533"/>
                    <a:pt x="2190" y="682"/>
                    <a:pt x="2190" y="864"/>
                  </a:cubicBezTo>
                  <a:lnTo>
                    <a:pt x="2190" y="1820"/>
                  </a:lnTo>
                  <a:lnTo>
                    <a:pt x="1645" y="1820"/>
                  </a:lnTo>
                  <a:cubicBezTo>
                    <a:pt x="1498" y="1820"/>
                    <a:pt x="1379" y="1939"/>
                    <a:pt x="1379" y="2086"/>
                  </a:cubicBezTo>
                  <a:cubicBezTo>
                    <a:pt x="1379" y="2233"/>
                    <a:pt x="1498" y="2352"/>
                    <a:pt x="1645" y="2352"/>
                  </a:cubicBezTo>
                  <a:lnTo>
                    <a:pt x="2190" y="2352"/>
                  </a:lnTo>
                  <a:lnTo>
                    <a:pt x="2190" y="4111"/>
                  </a:lnTo>
                  <a:cubicBezTo>
                    <a:pt x="2190" y="4294"/>
                    <a:pt x="2040" y="4443"/>
                    <a:pt x="1855" y="4443"/>
                  </a:cubicBezTo>
                  <a:cubicBezTo>
                    <a:pt x="1686" y="4443"/>
                    <a:pt x="1543" y="4317"/>
                    <a:pt x="1523" y="4151"/>
                  </a:cubicBezTo>
                  <a:cubicBezTo>
                    <a:pt x="1509" y="4035"/>
                    <a:pt x="1422" y="3943"/>
                    <a:pt x="1308" y="3921"/>
                  </a:cubicBezTo>
                  <a:cubicBezTo>
                    <a:pt x="1047" y="3872"/>
                    <a:pt x="857" y="3644"/>
                    <a:pt x="857" y="3379"/>
                  </a:cubicBezTo>
                  <a:cubicBezTo>
                    <a:pt x="857" y="3250"/>
                    <a:pt x="901" y="3128"/>
                    <a:pt x="985" y="3028"/>
                  </a:cubicBezTo>
                  <a:cubicBezTo>
                    <a:pt x="1034" y="2968"/>
                    <a:pt x="1054" y="2890"/>
                    <a:pt x="1042" y="2814"/>
                  </a:cubicBezTo>
                  <a:cubicBezTo>
                    <a:pt x="1030" y="2738"/>
                    <a:pt x="985" y="2672"/>
                    <a:pt x="918" y="2631"/>
                  </a:cubicBezTo>
                  <a:cubicBezTo>
                    <a:pt x="677" y="2484"/>
                    <a:pt x="533" y="2228"/>
                    <a:pt x="533" y="1947"/>
                  </a:cubicBezTo>
                  <a:cubicBezTo>
                    <a:pt x="533" y="1532"/>
                    <a:pt x="859" y="1181"/>
                    <a:pt x="1275" y="1148"/>
                  </a:cubicBezTo>
                  <a:cubicBezTo>
                    <a:pt x="1414" y="1137"/>
                    <a:pt x="1520" y="1022"/>
                    <a:pt x="1520" y="883"/>
                  </a:cubicBezTo>
                  <a:lnTo>
                    <a:pt x="1520" y="864"/>
                  </a:lnTo>
                  <a:cubicBezTo>
                    <a:pt x="1520" y="682"/>
                    <a:pt x="1670" y="533"/>
                    <a:pt x="1855" y="533"/>
                  </a:cubicBezTo>
                  <a:close/>
                  <a:moveTo>
                    <a:pt x="3056" y="533"/>
                  </a:moveTo>
                  <a:cubicBezTo>
                    <a:pt x="3241" y="533"/>
                    <a:pt x="3392" y="682"/>
                    <a:pt x="3392" y="864"/>
                  </a:cubicBezTo>
                  <a:lnTo>
                    <a:pt x="3392" y="883"/>
                  </a:lnTo>
                  <a:cubicBezTo>
                    <a:pt x="3392" y="1022"/>
                    <a:pt x="3499" y="1137"/>
                    <a:pt x="3637" y="1148"/>
                  </a:cubicBezTo>
                  <a:cubicBezTo>
                    <a:pt x="3977" y="1175"/>
                    <a:pt x="4258" y="1415"/>
                    <a:pt x="4348" y="1729"/>
                  </a:cubicBezTo>
                  <a:lnTo>
                    <a:pt x="3881" y="1729"/>
                  </a:lnTo>
                  <a:cubicBezTo>
                    <a:pt x="3734" y="1729"/>
                    <a:pt x="3615" y="1848"/>
                    <a:pt x="3615" y="1995"/>
                  </a:cubicBezTo>
                  <a:cubicBezTo>
                    <a:pt x="3615" y="2142"/>
                    <a:pt x="3734" y="2261"/>
                    <a:pt x="3881" y="2261"/>
                  </a:cubicBezTo>
                  <a:lnTo>
                    <a:pt x="4315" y="2261"/>
                  </a:lnTo>
                  <a:cubicBezTo>
                    <a:pt x="4251" y="2412"/>
                    <a:pt x="4141" y="2541"/>
                    <a:pt x="3994" y="2631"/>
                  </a:cubicBezTo>
                  <a:cubicBezTo>
                    <a:pt x="3928" y="2672"/>
                    <a:pt x="3883" y="2738"/>
                    <a:pt x="3870" y="2814"/>
                  </a:cubicBezTo>
                  <a:cubicBezTo>
                    <a:pt x="3857" y="2890"/>
                    <a:pt x="3879" y="2968"/>
                    <a:pt x="3928" y="3028"/>
                  </a:cubicBezTo>
                  <a:cubicBezTo>
                    <a:pt x="4011" y="3128"/>
                    <a:pt x="4054" y="3250"/>
                    <a:pt x="4054" y="3379"/>
                  </a:cubicBezTo>
                  <a:cubicBezTo>
                    <a:pt x="4054" y="3644"/>
                    <a:pt x="3866" y="3872"/>
                    <a:pt x="3604" y="3921"/>
                  </a:cubicBezTo>
                  <a:cubicBezTo>
                    <a:pt x="3490" y="3943"/>
                    <a:pt x="3403" y="4036"/>
                    <a:pt x="3389" y="4151"/>
                  </a:cubicBezTo>
                  <a:cubicBezTo>
                    <a:pt x="3370" y="4317"/>
                    <a:pt x="3227" y="4443"/>
                    <a:pt x="3056" y="4443"/>
                  </a:cubicBezTo>
                  <a:cubicBezTo>
                    <a:pt x="2873" y="4443"/>
                    <a:pt x="2722" y="4294"/>
                    <a:pt x="2722" y="4111"/>
                  </a:cubicBezTo>
                  <a:lnTo>
                    <a:pt x="2722" y="3488"/>
                  </a:lnTo>
                  <a:lnTo>
                    <a:pt x="3060" y="3488"/>
                  </a:lnTo>
                  <a:cubicBezTo>
                    <a:pt x="3206" y="3488"/>
                    <a:pt x="3324" y="3369"/>
                    <a:pt x="3324" y="3222"/>
                  </a:cubicBezTo>
                  <a:cubicBezTo>
                    <a:pt x="3324" y="3075"/>
                    <a:pt x="3206" y="2956"/>
                    <a:pt x="3060" y="2956"/>
                  </a:cubicBezTo>
                  <a:lnTo>
                    <a:pt x="2722" y="2956"/>
                  </a:lnTo>
                  <a:lnTo>
                    <a:pt x="2722" y="864"/>
                  </a:lnTo>
                  <a:cubicBezTo>
                    <a:pt x="2722" y="682"/>
                    <a:pt x="2873" y="533"/>
                    <a:pt x="3056" y="533"/>
                  </a:cubicBezTo>
                  <a:close/>
                  <a:moveTo>
                    <a:pt x="1855" y="1"/>
                  </a:moveTo>
                  <a:cubicBezTo>
                    <a:pt x="1451" y="1"/>
                    <a:pt x="1110" y="279"/>
                    <a:pt x="1014" y="653"/>
                  </a:cubicBezTo>
                  <a:cubicBezTo>
                    <a:pt x="431" y="800"/>
                    <a:pt x="1" y="1331"/>
                    <a:pt x="1" y="1947"/>
                  </a:cubicBezTo>
                  <a:cubicBezTo>
                    <a:pt x="1" y="2324"/>
                    <a:pt x="156" y="2674"/>
                    <a:pt x="427" y="2923"/>
                  </a:cubicBezTo>
                  <a:cubicBezTo>
                    <a:pt x="360" y="3065"/>
                    <a:pt x="325" y="3221"/>
                    <a:pt x="325" y="3379"/>
                  </a:cubicBezTo>
                  <a:cubicBezTo>
                    <a:pt x="325" y="3839"/>
                    <a:pt x="616" y="4241"/>
                    <a:pt x="1037" y="4396"/>
                  </a:cubicBezTo>
                  <a:cubicBezTo>
                    <a:pt x="1156" y="4736"/>
                    <a:pt x="1480" y="4974"/>
                    <a:pt x="1855" y="4974"/>
                  </a:cubicBezTo>
                  <a:cubicBezTo>
                    <a:pt x="2088" y="4974"/>
                    <a:pt x="2300" y="4883"/>
                    <a:pt x="2456" y="4733"/>
                  </a:cubicBezTo>
                  <a:cubicBezTo>
                    <a:pt x="2612" y="4883"/>
                    <a:pt x="2823" y="4974"/>
                    <a:pt x="3056" y="4974"/>
                  </a:cubicBezTo>
                  <a:cubicBezTo>
                    <a:pt x="3431" y="4974"/>
                    <a:pt x="3756" y="4736"/>
                    <a:pt x="3875" y="4396"/>
                  </a:cubicBezTo>
                  <a:cubicBezTo>
                    <a:pt x="4297" y="4242"/>
                    <a:pt x="4586" y="3839"/>
                    <a:pt x="4586" y="3379"/>
                  </a:cubicBezTo>
                  <a:cubicBezTo>
                    <a:pt x="4586" y="3221"/>
                    <a:pt x="4551" y="3065"/>
                    <a:pt x="4486" y="2923"/>
                  </a:cubicBezTo>
                  <a:cubicBezTo>
                    <a:pt x="4756" y="2674"/>
                    <a:pt x="4911" y="2324"/>
                    <a:pt x="4911" y="1947"/>
                  </a:cubicBezTo>
                  <a:cubicBezTo>
                    <a:pt x="4911" y="1331"/>
                    <a:pt x="4481" y="800"/>
                    <a:pt x="3897" y="653"/>
                  </a:cubicBezTo>
                  <a:cubicBezTo>
                    <a:pt x="3803" y="279"/>
                    <a:pt x="3462" y="1"/>
                    <a:pt x="3056" y="1"/>
                  </a:cubicBezTo>
                  <a:cubicBezTo>
                    <a:pt x="2823" y="1"/>
                    <a:pt x="2612" y="93"/>
                    <a:pt x="2456" y="243"/>
                  </a:cubicBezTo>
                  <a:cubicBezTo>
                    <a:pt x="2300" y="93"/>
                    <a:pt x="2088" y="1"/>
                    <a:pt x="18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51"/>
            <p:cNvSpPr/>
            <p:nvPr/>
          </p:nvSpPr>
          <p:spPr>
            <a:xfrm>
              <a:off x="6199438" y="1520964"/>
              <a:ext cx="306667" cy="512604"/>
            </a:xfrm>
            <a:custGeom>
              <a:avLst/>
              <a:gdLst/>
              <a:ahLst/>
              <a:cxnLst/>
              <a:rect l="l" t="t" r="r" b="b"/>
              <a:pathLst>
                <a:path w="9246" h="15455" extrusionOk="0">
                  <a:moveTo>
                    <a:pt x="8484" y="532"/>
                  </a:moveTo>
                  <a:lnTo>
                    <a:pt x="8484" y="986"/>
                  </a:lnTo>
                  <a:lnTo>
                    <a:pt x="8025" y="986"/>
                  </a:lnTo>
                  <a:lnTo>
                    <a:pt x="8025" y="532"/>
                  </a:lnTo>
                  <a:close/>
                  <a:moveTo>
                    <a:pt x="991" y="1947"/>
                  </a:moveTo>
                  <a:lnTo>
                    <a:pt x="991" y="2401"/>
                  </a:lnTo>
                  <a:lnTo>
                    <a:pt x="532" y="2401"/>
                  </a:lnTo>
                  <a:lnTo>
                    <a:pt x="532" y="1947"/>
                  </a:lnTo>
                  <a:close/>
                  <a:moveTo>
                    <a:pt x="5882" y="4525"/>
                  </a:moveTo>
                  <a:cubicBezTo>
                    <a:pt x="5930" y="4525"/>
                    <a:pt x="5970" y="4566"/>
                    <a:pt x="5970" y="4615"/>
                  </a:cubicBezTo>
                  <a:lnTo>
                    <a:pt x="5970" y="5361"/>
                  </a:lnTo>
                  <a:cubicBezTo>
                    <a:pt x="5970" y="5409"/>
                    <a:pt x="5930" y="5449"/>
                    <a:pt x="5882" y="5449"/>
                  </a:cubicBezTo>
                  <a:lnTo>
                    <a:pt x="3181" y="5449"/>
                  </a:lnTo>
                  <a:cubicBezTo>
                    <a:pt x="3132" y="5449"/>
                    <a:pt x="3091" y="5409"/>
                    <a:pt x="3091" y="5361"/>
                  </a:cubicBezTo>
                  <a:lnTo>
                    <a:pt x="3091" y="4615"/>
                  </a:lnTo>
                  <a:cubicBezTo>
                    <a:pt x="3091" y="4566"/>
                    <a:pt x="3132" y="4525"/>
                    <a:pt x="3181" y="4525"/>
                  </a:cubicBezTo>
                  <a:close/>
                  <a:moveTo>
                    <a:pt x="5224" y="5981"/>
                  </a:moveTo>
                  <a:lnTo>
                    <a:pt x="5224" y="6746"/>
                  </a:lnTo>
                  <a:lnTo>
                    <a:pt x="3838" y="6746"/>
                  </a:lnTo>
                  <a:lnTo>
                    <a:pt x="3838" y="5981"/>
                  </a:lnTo>
                  <a:close/>
                  <a:moveTo>
                    <a:pt x="8236" y="7815"/>
                  </a:moveTo>
                  <a:cubicBezTo>
                    <a:pt x="8249" y="7817"/>
                    <a:pt x="8270" y="7829"/>
                    <a:pt x="8278" y="7839"/>
                  </a:cubicBezTo>
                  <a:lnTo>
                    <a:pt x="8688" y="8544"/>
                  </a:lnTo>
                  <a:cubicBezTo>
                    <a:pt x="8691" y="8555"/>
                    <a:pt x="8691" y="8579"/>
                    <a:pt x="8688" y="8590"/>
                  </a:cubicBezTo>
                  <a:lnTo>
                    <a:pt x="8278" y="9297"/>
                  </a:lnTo>
                  <a:cubicBezTo>
                    <a:pt x="8270" y="9305"/>
                    <a:pt x="8249" y="9317"/>
                    <a:pt x="8236" y="9320"/>
                  </a:cubicBezTo>
                  <a:lnTo>
                    <a:pt x="7416" y="9320"/>
                  </a:lnTo>
                  <a:cubicBezTo>
                    <a:pt x="7405" y="9318"/>
                    <a:pt x="7383" y="9306"/>
                    <a:pt x="7375" y="9297"/>
                  </a:cubicBezTo>
                  <a:lnTo>
                    <a:pt x="6965" y="8590"/>
                  </a:lnTo>
                  <a:cubicBezTo>
                    <a:pt x="6961" y="8579"/>
                    <a:pt x="6961" y="8555"/>
                    <a:pt x="6965" y="8544"/>
                  </a:cubicBezTo>
                  <a:lnTo>
                    <a:pt x="7375" y="7839"/>
                  </a:lnTo>
                  <a:cubicBezTo>
                    <a:pt x="7383" y="7829"/>
                    <a:pt x="7405" y="7817"/>
                    <a:pt x="7416" y="7815"/>
                  </a:cubicBezTo>
                  <a:close/>
                  <a:moveTo>
                    <a:pt x="7937" y="0"/>
                  </a:moveTo>
                  <a:cubicBezTo>
                    <a:pt x="7692" y="0"/>
                    <a:pt x="7493" y="200"/>
                    <a:pt x="7493" y="444"/>
                  </a:cubicBezTo>
                  <a:lnTo>
                    <a:pt x="7493" y="1074"/>
                  </a:lnTo>
                  <a:cubicBezTo>
                    <a:pt x="7493" y="1319"/>
                    <a:pt x="7692" y="1518"/>
                    <a:pt x="7937" y="1518"/>
                  </a:cubicBezTo>
                  <a:lnTo>
                    <a:pt x="7961" y="1518"/>
                  </a:lnTo>
                  <a:lnTo>
                    <a:pt x="7961" y="2645"/>
                  </a:lnTo>
                  <a:lnTo>
                    <a:pt x="6574" y="2645"/>
                  </a:lnTo>
                  <a:lnTo>
                    <a:pt x="6574" y="2303"/>
                  </a:lnTo>
                  <a:cubicBezTo>
                    <a:pt x="6574" y="2157"/>
                    <a:pt x="6455" y="2038"/>
                    <a:pt x="6308" y="2038"/>
                  </a:cubicBezTo>
                  <a:cubicBezTo>
                    <a:pt x="6161" y="2038"/>
                    <a:pt x="6042" y="2157"/>
                    <a:pt x="6042" y="2303"/>
                  </a:cubicBezTo>
                  <a:lnTo>
                    <a:pt x="6042" y="2645"/>
                  </a:lnTo>
                  <a:lnTo>
                    <a:pt x="5659" y="2645"/>
                  </a:lnTo>
                  <a:cubicBezTo>
                    <a:pt x="5415" y="2645"/>
                    <a:pt x="5216" y="2845"/>
                    <a:pt x="5216" y="3089"/>
                  </a:cubicBezTo>
                  <a:lnTo>
                    <a:pt x="5216" y="3994"/>
                  </a:lnTo>
                  <a:lnTo>
                    <a:pt x="4969" y="3994"/>
                  </a:lnTo>
                  <a:lnTo>
                    <a:pt x="4969" y="1356"/>
                  </a:lnTo>
                  <a:cubicBezTo>
                    <a:pt x="4969" y="1111"/>
                    <a:pt x="4771" y="913"/>
                    <a:pt x="4526" y="913"/>
                  </a:cubicBezTo>
                  <a:lnTo>
                    <a:pt x="3091" y="913"/>
                  </a:lnTo>
                  <a:lnTo>
                    <a:pt x="3091" y="602"/>
                  </a:lnTo>
                  <a:cubicBezTo>
                    <a:pt x="3091" y="455"/>
                    <a:pt x="2972" y="336"/>
                    <a:pt x="2826" y="336"/>
                  </a:cubicBezTo>
                  <a:cubicBezTo>
                    <a:pt x="2679" y="336"/>
                    <a:pt x="2561" y="455"/>
                    <a:pt x="2561" y="602"/>
                  </a:cubicBezTo>
                  <a:lnTo>
                    <a:pt x="2561" y="1002"/>
                  </a:lnTo>
                  <a:cubicBezTo>
                    <a:pt x="2561" y="1246"/>
                    <a:pt x="2759" y="1444"/>
                    <a:pt x="3003" y="1444"/>
                  </a:cubicBezTo>
                  <a:lnTo>
                    <a:pt x="4437" y="1444"/>
                  </a:lnTo>
                  <a:lnTo>
                    <a:pt x="4437" y="3994"/>
                  </a:lnTo>
                  <a:lnTo>
                    <a:pt x="4144" y="3994"/>
                  </a:lnTo>
                  <a:lnTo>
                    <a:pt x="4144" y="2352"/>
                  </a:lnTo>
                  <a:cubicBezTo>
                    <a:pt x="4144" y="2107"/>
                    <a:pt x="3945" y="1909"/>
                    <a:pt x="3700" y="1909"/>
                  </a:cubicBezTo>
                  <a:lnTo>
                    <a:pt x="1522" y="1909"/>
                  </a:lnTo>
                  <a:lnTo>
                    <a:pt x="1522" y="1859"/>
                  </a:lnTo>
                  <a:cubicBezTo>
                    <a:pt x="1522" y="1614"/>
                    <a:pt x="1324" y="1416"/>
                    <a:pt x="1080" y="1416"/>
                  </a:cubicBezTo>
                  <a:lnTo>
                    <a:pt x="443" y="1416"/>
                  </a:lnTo>
                  <a:cubicBezTo>
                    <a:pt x="199" y="1416"/>
                    <a:pt x="1" y="1614"/>
                    <a:pt x="1" y="1859"/>
                  </a:cubicBezTo>
                  <a:lnTo>
                    <a:pt x="1" y="2490"/>
                  </a:lnTo>
                  <a:cubicBezTo>
                    <a:pt x="1" y="2735"/>
                    <a:pt x="199" y="2933"/>
                    <a:pt x="443" y="2933"/>
                  </a:cubicBezTo>
                  <a:lnTo>
                    <a:pt x="1080" y="2933"/>
                  </a:lnTo>
                  <a:cubicBezTo>
                    <a:pt x="1324" y="2933"/>
                    <a:pt x="1522" y="2735"/>
                    <a:pt x="1522" y="2490"/>
                  </a:cubicBezTo>
                  <a:lnTo>
                    <a:pt x="1522" y="2441"/>
                  </a:lnTo>
                  <a:lnTo>
                    <a:pt x="3612" y="2441"/>
                  </a:lnTo>
                  <a:lnTo>
                    <a:pt x="3612" y="3994"/>
                  </a:lnTo>
                  <a:lnTo>
                    <a:pt x="3181" y="3994"/>
                  </a:lnTo>
                  <a:cubicBezTo>
                    <a:pt x="2838" y="3994"/>
                    <a:pt x="2560" y="4273"/>
                    <a:pt x="2560" y="4615"/>
                  </a:cubicBezTo>
                  <a:lnTo>
                    <a:pt x="2560" y="5361"/>
                  </a:lnTo>
                  <a:cubicBezTo>
                    <a:pt x="2560" y="5703"/>
                    <a:pt x="2839" y="5981"/>
                    <a:pt x="3181" y="5981"/>
                  </a:cubicBezTo>
                  <a:lnTo>
                    <a:pt x="3306" y="5981"/>
                  </a:lnTo>
                  <a:lnTo>
                    <a:pt x="3306" y="7278"/>
                  </a:lnTo>
                  <a:cubicBezTo>
                    <a:pt x="1545" y="7811"/>
                    <a:pt x="334" y="9426"/>
                    <a:pt x="334" y="11276"/>
                  </a:cubicBezTo>
                  <a:cubicBezTo>
                    <a:pt x="334" y="13580"/>
                    <a:pt x="2217" y="15455"/>
                    <a:pt x="4531" y="15455"/>
                  </a:cubicBezTo>
                  <a:cubicBezTo>
                    <a:pt x="5344" y="15455"/>
                    <a:pt x="6133" y="15223"/>
                    <a:pt x="6812" y="14785"/>
                  </a:cubicBezTo>
                  <a:cubicBezTo>
                    <a:pt x="6935" y="14705"/>
                    <a:pt x="6970" y="14540"/>
                    <a:pt x="6891" y="14417"/>
                  </a:cubicBezTo>
                  <a:cubicBezTo>
                    <a:pt x="6840" y="14338"/>
                    <a:pt x="6755" y="14296"/>
                    <a:pt x="6668" y="14296"/>
                  </a:cubicBezTo>
                  <a:cubicBezTo>
                    <a:pt x="6618" y="14296"/>
                    <a:pt x="6568" y="14309"/>
                    <a:pt x="6524" y="14338"/>
                  </a:cubicBezTo>
                  <a:cubicBezTo>
                    <a:pt x="5930" y="14721"/>
                    <a:pt x="5241" y="14923"/>
                    <a:pt x="4531" y="14923"/>
                  </a:cubicBezTo>
                  <a:cubicBezTo>
                    <a:pt x="2509" y="14923"/>
                    <a:pt x="865" y="13287"/>
                    <a:pt x="865" y="11276"/>
                  </a:cubicBezTo>
                  <a:cubicBezTo>
                    <a:pt x="865" y="9600"/>
                    <a:pt x="2005" y="8146"/>
                    <a:pt x="3637" y="7739"/>
                  </a:cubicBezTo>
                  <a:cubicBezTo>
                    <a:pt x="3755" y="7709"/>
                    <a:pt x="3838" y="7602"/>
                    <a:pt x="3838" y="7480"/>
                  </a:cubicBezTo>
                  <a:lnTo>
                    <a:pt x="3838" y="7278"/>
                  </a:lnTo>
                  <a:lnTo>
                    <a:pt x="5224" y="7278"/>
                  </a:lnTo>
                  <a:lnTo>
                    <a:pt x="5224" y="7480"/>
                  </a:lnTo>
                  <a:cubicBezTo>
                    <a:pt x="5224" y="7602"/>
                    <a:pt x="5307" y="7709"/>
                    <a:pt x="5426" y="7739"/>
                  </a:cubicBezTo>
                  <a:cubicBezTo>
                    <a:pt x="5830" y="7840"/>
                    <a:pt x="6203" y="8005"/>
                    <a:pt x="6537" y="8222"/>
                  </a:cubicBezTo>
                  <a:lnTo>
                    <a:pt x="6503" y="8280"/>
                  </a:lnTo>
                  <a:cubicBezTo>
                    <a:pt x="6407" y="8446"/>
                    <a:pt x="6407" y="8688"/>
                    <a:pt x="6503" y="8854"/>
                  </a:cubicBezTo>
                  <a:lnTo>
                    <a:pt x="6917" y="9566"/>
                  </a:lnTo>
                  <a:cubicBezTo>
                    <a:pt x="7012" y="9732"/>
                    <a:pt x="7221" y="9852"/>
                    <a:pt x="7413" y="9852"/>
                  </a:cubicBezTo>
                  <a:lnTo>
                    <a:pt x="7907" y="9852"/>
                  </a:lnTo>
                  <a:cubicBezTo>
                    <a:pt x="8094" y="10291"/>
                    <a:pt x="8197" y="10774"/>
                    <a:pt x="8197" y="11276"/>
                  </a:cubicBezTo>
                  <a:cubicBezTo>
                    <a:pt x="8197" y="12038"/>
                    <a:pt x="7963" y="12767"/>
                    <a:pt x="7522" y="13386"/>
                  </a:cubicBezTo>
                  <a:cubicBezTo>
                    <a:pt x="7436" y="13505"/>
                    <a:pt x="7463" y="13672"/>
                    <a:pt x="7583" y="13757"/>
                  </a:cubicBezTo>
                  <a:cubicBezTo>
                    <a:pt x="7630" y="13790"/>
                    <a:pt x="7684" y="13806"/>
                    <a:pt x="7737" y="13806"/>
                  </a:cubicBezTo>
                  <a:cubicBezTo>
                    <a:pt x="7820" y="13806"/>
                    <a:pt x="7902" y="13768"/>
                    <a:pt x="7954" y="13695"/>
                  </a:cubicBezTo>
                  <a:cubicBezTo>
                    <a:pt x="8460" y="12986"/>
                    <a:pt x="8728" y="12149"/>
                    <a:pt x="8728" y="11276"/>
                  </a:cubicBezTo>
                  <a:cubicBezTo>
                    <a:pt x="8728" y="10761"/>
                    <a:pt x="8634" y="10264"/>
                    <a:pt x="8459" y="9804"/>
                  </a:cubicBezTo>
                  <a:cubicBezTo>
                    <a:pt x="8574" y="9753"/>
                    <a:pt x="8677" y="9668"/>
                    <a:pt x="8736" y="9566"/>
                  </a:cubicBezTo>
                  <a:lnTo>
                    <a:pt x="9149" y="8854"/>
                  </a:lnTo>
                  <a:cubicBezTo>
                    <a:pt x="9246" y="8688"/>
                    <a:pt x="9246" y="8446"/>
                    <a:pt x="9149" y="8281"/>
                  </a:cubicBezTo>
                  <a:lnTo>
                    <a:pt x="8736" y="7569"/>
                  </a:lnTo>
                  <a:cubicBezTo>
                    <a:pt x="8641" y="7403"/>
                    <a:pt x="8431" y="7283"/>
                    <a:pt x="8240" y="7283"/>
                  </a:cubicBezTo>
                  <a:lnTo>
                    <a:pt x="7413" y="7283"/>
                  </a:lnTo>
                  <a:cubicBezTo>
                    <a:pt x="7221" y="7283"/>
                    <a:pt x="7012" y="7403"/>
                    <a:pt x="6917" y="7569"/>
                  </a:cubicBezTo>
                  <a:lnTo>
                    <a:pt x="6804" y="7763"/>
                  </a:lnTo>
                  <a:cubicBezTo>
                    <a:pt x="6484" y="7557"/>
                    <a:pt x="6134" y="7392"/>
                    <a:pt x="5756" y="7278"/>
                  </a:cubicBezTo>
                  <a:lnTo>
                    <a:pt x="5756" y="5981"/>
                  </a:lnTo>
                  <a:lnTo>
                    <a:pt x="5882" y="5981"/>
                  </a:lnTo>
                  <a:cubicBezTo>
                    <a:pt x="6224" y="5981"/>
                    <a:pt x="6502" y="5703"/>
                    <a:pt x="6502" y="5361"/>
                  </a:cubicBezTo>
                  <a:lnTo>
                    <a:pt x="6502" y="4615"/>
                  </a:lnTo>
                  <a:cubicBezTo>
                    <a:pt x="6502" y="4273"/>
                    <a:pt x="6224" y="3994"/>
                    <a:pt x="5882" y="3994"/>
                  </a:cubicBezTo>
                  <a:lnTo>
                    <a:pt x="5748" y="3994"/>
                  </a:lnTo>
                  <a:lnTo>
                    <a:pt x="5748" y="3177"/>
                  </a:lnTo>
                  <a:lnTo>
                    <a:pt x="8049" y="3177"/>
                  </a:lnTo>
                  <a:cubicBezTo>
                    <a:pt x="8294" y="3177"/>
                    <a:pt x="8493" y="2978"/>
                    <a:pt x="8493" y="2734"/>
                  </a:cubicBezTo>
                  <a:lnTo>
                    <a:pt x="8493" y="1518"/>
                  </a:lnTo>
                  <a:lnTo>
                    <a:pt x="8572" y="1518"/>
                  </a:lnTo>
                  <a:cubicBezTo>
                    <a:pt x="8816" y="1518"/>
                    <a:pt x="9016" y="1319"/>
                    <a:pt x="9016" y="1074"/>
                  </a:cubicBezTo>
                  <a:lnTo>
                    <a:pt x="9016" y="444"/>
                  </a:lnTo>
                  <a:cubicBezTo>
                    <a:pt x="9016" y="200"/>
                    <a:pt x="8816" y="0"/>
                    <a:pt x="8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51"/>
            <p:cNvSpPr/>
            <p:nvPr/>
          </p:nvSpPr>
          <p:spPr>
            <a:xfrm>
              <a:off x="6487962" y="1717348"/>
              <a:ext cx="70514" cy="64842"/>
            </a:xfrm>
            <a:custGeom>
              <a:avLst/>
              <a:gdLst/>
              <a:ahLst/>
              <a:cxnLst/>
              <a:rect l="l" t="t" r="r" b="b"/>
              <a:pathLst>
                <a:path w="2126" h="1955" extrusionOk="0">
                  <a:moveTo>
                    <a:pt x="1295" y="533"/>
                  </a:moveTo>
                  <a:cubicBezTo>
                    <a:pt x="1307" y="535"/>
                    <a:pt x="1329" y="547"/>
                    <a:pt x="1337" y="556"/>
                  </a:cubicBezTo>
                  <a:lnTo>
                    <a:pt x="1568" y="955"/>
                  </a:lnTo>
                  <a:cubicBezTo>
                    <a:pt x="1571" y="966"/>
                    <a:pt x="1571" y="989"/>
                    <a:pt x="1568" y="1001"/>
                  </a:cubicBezTo>
                  <a:lnTo>
                    <a:pt x="1337" y="1399"/>
                  </a:lnTo>
                  <a:cubicBezTo>
                    <a:pt x="1329" y="1408"/>
                    <a:pt x="1307" y="1421"/>
                    <a:pt x="1295" y="1424"/>
                  </a:cubicBezTo>
                  <a:lnTo>
                    <a:pt x="831" y="1424"/>
                  </a:lnTo>
                  <a:cubicBezTo>
                    <a:pt x="820" y="1421"/>
                    <a:pt x="798" y="1408"/>
                    <a:pt x="790" y="1399"/>
                  </a:cubicBezTo>
                  <a:lnTo>
                    <a:pt x="559" y="1001"/>
                  </a:lnTo>
                  <a:cubicBezTo>
                    <a:pt x="555" y="989"/>
                    <a:pt x="555" y="966"/>
                    <a:pt x="559" y="955"/>
                  </a:cubicBezTo>
                  <a:lnTo>
                    <a:pt x="790" y="556"/>
                  </a:lnTo>
                  <a:cubicBezTo>
                    <a:pt x="798" y="547"/>
                    <a:pt x="820" y="535"/>
                    <a:pt x="831" y="533"/>
                  </a:cubicBezTo>
                  <a:close/>
                  <a:moveTo>
                    <a:pt x="828" y="1"/>
                  </a:moveTo>
                  <a:cubicBezTo>
                    <a:pt x="636" y="1"/>
                    <a:pt x="428" y="121"/>
                    <a:pt x="332" y="286"/>
                  </a:cubicBezTo>
                  <a:lnTo>
                    <a:pt x="97" y="691"/>
                  </a:lnTo>
                  <a:cubicBezTo>
                    <a:pt x="0" y="857"/>
                    <a:pt x="0" y="1098"/>
                    <a:pt x="97" y="1265"/>
                  </a:cubicBezTo>
                  <a:lnTo>
                    <a:pt x="332" y="1669"/>
                  </a:lnTo>
                  <a:cubicBezTo>
                    <a:pt x="428" y="1834"/>
                    <a:pt x="636" y="1955"/>
                    <a:pt x="828" y="1955"/>
                  </a:cubicBezTo>
                  <a:lnTo>
                    <a:pt x="1299" y="1955"/>
                  </a:lnTo>
                  <a:cubicBezTo>
                    <a:pt x="1490" y="1955"/>
                    <a:pt x="1699" y="1834"/>
                    <a:pt x="1795" y="1669"/>
                  </a:cubicBezTo>
                  <a:lnTo>
                    <a:pt x="2030" y="1265"/>
                  </a:lnTo>
                  <a:cubicBezTo>
                    <a:pt x="2126" y="1098"/>
                    <a:pt x="2126" y="857"/>
                    <a:pt x="2030" y="691"/>
                  </a:cubicBezTo>
                  <a:lnTo>
                    <a:pt x="1795" y="286"/>
                  </a:lnTo>
                  <a:cubicBezTo>
                    <a:pt x="1699" y="121"/>
                    <a:pt x="1490" y="1"/>
                    <a:pt x="1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51"/>
            <p:cNvSpPr/>
            <p:nvPr/>
          </p:nvSpPr>
          <p:spPr>
            <a:xfrm>
              <a:off x="6162888" y="1478111"/>
              <a:ext cx="50514" cy="50381"/>
            </a:xfrm>
            <a:custGeom>
              <a:avLst/>
              <a:gdLst/>
              <a:ahLst/>
              <a:cxnLst/>
              <a:rect l="l" t="t" r="r" b="b"/>
              <a:pathLst>
                <a:path w="1523" h="1519" extrusionOk="0">
                  <a:moveTo>
                    <a:pt x="991" y="533"/>
                  </a:moveTo>
                  <a:lnTo>
                    <a:pt x="991" y="986"/>
                  </a:lnTo>
                  <a:lnTo>
                    <a:pt x="532" y="986"/>
                  </a:lnTo>
                  <a:lnTo>
                    <a:pt x="532" y="533"/>
                  </a:lnTo>
                  <a:close/>
                  <a:moveTo>
                    <a:pt x="444" y="1"/>
                  </a:moveTo>
                  <a:cubicBezTo>
                    <a:pt x="199" y="1"/>
                    <a:pt x="0" y="199"/>
                    <a:pt x="0" y="443"/>
                  </a:cubicBezTo>
                  <a:lnTo>
                    <a:pt x="0" y="1075"/>
                  </a:lnTo>
                  <a:cubicBezTo>
                    <a:pt x="0" y="1319"/>
                    <a:pt x="199" y="1518"/>
                    <a:pt x="444" y="1518"/>
                  </a:cubicBezTo>
                  <a:lnTo>
                    <a:pt x="1079" y="1518"/>
                  </a:lnTo>
                  <a:cubicBezTo>
                    <a:pt x="1324" y="1518"/>
                    <a:pt x="1523" y="1319"/>
                    <a:pt x="1523" y="1075"/>
                  </a:cubicBezTo>
                  <a:lnTo>
                    <a:pt x="1523" y="443"/>
                  </a:lnTo>
                  <a:cubicBezTo>
                    <a:pt x="1523" y="199"/>
                    <a:pt x="1324" y="1"/>
                    <a:pt x="1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51"/>
            <p:cNvSpPr/>
            <p:nvPr/>
          </p:nvSpPr>
          <p:spPr>
            <a:xfrm>
              <a:off x="6526636" y="1467531"/>
              <a:ext cx="50547" cy="50381"/>
            </a:xfrm>
            <a:custGeom>
              <a:avLst/>
              <a:gdLst/>
              <a:ahLst/>
              <a:cxnLst/>
              <a:rect l="l" t="t" r="r" b="b"/>
              <a:pathLst>
                <a:path w="1524" h="1519" extrusionOk="0">
                  <a:moveTo>
                    <a:pt x="992" y="532"/>
                  </a:moveTo>
                  <a:lnTo>
                    <a:pt x="992" y="986"/>
                  </a:lnTo>
                  <a:lnTo>
                    <a:pt x="533" y="986"/>
                  </a:lnTo>
                  <a:lnTo>
                    <a:pt x="533" y="532"/>
                  </a:lnTo>
                  <a:close/>
                  <a:moveTo>
                    <a:pt x="444" y="0"/>
                  </a:moveTo>
                  <a:cubicBezTo>
                    <a:pt x="200" y="0"/>
                    <a:pt x="1" y="200"/>
                    <a:pt x="1" y="444"/>
                  </a:cubicBezTo>
                  <a:lnTo>
                    <a:pt x="1" y="1074"/>
                  </a:lnTo>
                  <a:cubicBezTo>
                    <a:pt x="1" y="1319"/>
                    <a:pt x="200" y="1518"/>
                    <a:pt x="444" y="1518"/>
                  </a:cubicBezTo>
                  <a:lnTo>
                    <a:pt x="1080" y="1518"/>
                  </a:lnTo>
                  <a:cubicBezTo>
                    <a:pt x="1324" y="1518"/>
                    <a:pt x="1523" y="1319"/>
                    <a:pt x="1523" y="1074"/>
                  </a:cubicBezTo>
                  <a:lnTo>
                    <a:pt x="1523" y="444"/>
                  </a:lnTo>
                  <a:cubicBezTo>
                    <a:pt x="1523" y="200"/>
                    <a:pt x="1324" y="0"/>
                    <a:pt x="10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51"/>
            <p:cNvSpPr/>
            <p:nvPr/>
          </p:nvSpPr>
          <p:spPr>
            <a:xfrm>
              <a:off x="6268626" y="1431577"/>
              <a:ext cx="50481" cy="73499"/>
            </a:xfrm>
            <a:custGeom>
              <a:avLst/>
              <a:gdLst/>
              <a:ahLst/>
              <a:cxnLst/>
              <a:rect l="l" t="t" r="r" b="b"/>
              <a:pathLst>
                <a:path w="1522" h="2216" extrusionOk="0">
                  <a:moveTo>
                    <a:pt x="990" y="531"/>
                  </a:moveTo>
                  <a:lnTo>
                    <a:pt x="990" y="986"/>
                  </a:lnTo>
                  <a:lnTo>
                    <a:pt x="531" y="986"/>
                  </a:lnTo>
                  <a:lnTo>
                    <a:pt x="531" y="531"/>
                  </a:lnTo>
                  <a:close/>
                  <a:moveTo>
                    <a:pt x="443" y="0"/>
                  </a:moveTo>
                  <a:cubicBezTo>
                    <a:pt x="198" y="0"/>
                    <a:pt x="0" y="198"/>
                    <a:pt x="0" y="443"/>
                  </a:cubicBezTo>
                  <a:lnTo>
                    <a:pt x="0" y="1074"/>
                  </a:lnTo>
                  <a:cubicBezTo>
                    <a:pt x="0" y="1319"/>
                    <a:pt x="198" y="1518"/>
                    <a:pt x="443" y="1518"/>
                  </a:cubicBezTo>
                  <a:lnTo>
                    <a:pt x="475" y="1518"/>
                  </a:lnTo>
                  <a:lnTo>
                    <a:pt x="475" y="1950"/>
                  </a:lnTo>
                  <a:cubicBezTo>
                    <a:pt x="475" y="2097"/>
                    <a:pt x="593" y="2216"/>
                    <a:pt x="739" y="2216"/>
                  </a:cubicBezTo>
                  <a:cubicBezTo>
                    <a:pt x="886" y="2216"/>
                    <a:pt x="1005" y="2097"/>
                    <a:pt x="1005" y="1950"/>
                  </a:cubicBezTo>
                  <a:lnTo>
                    <a:pt x="1005" y="1518"/>
                  </a:lnTo>
                  <a:lnTo>
                    <a:pt x="1079" y="1518"/>
                  </a:lnTo>
                  <a:cubicBezTo>
                    <a:pt x="1324" y="1518"/>
                    <a:pt x="1522" y="1319"/>
                    <a:pt x="1522" y="1074"/>
                  </a:cubicBezTo>
                  <a:lnTo>
                    <a:pt x="1522" y="443"/>
                  </a:lnTo>
                  <a:cubicBezTo>
                    <a:pt x="1522" y="198"/>
                    <a:pt x="1324" y="0"/>
                    <a:pt x="10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51"/>
            <p:cNvSpPr/>
            <p:nvPr/>
          </p:nvSpPr>
          <p:spPr>
            <a:xfrm>
              <a:off x="6383418" y="1467498"/>
              <a:ext cx="50481" cy="95191"/>
            </a:xfrm>
            <a:custGeom>
              <a:avLst/>
              <a:gdLst/>
              <a:ahLst/>
              <a:cxnLst/>
              <a:rect l="l" t="t" r="r" b="b"/>
              <a:pathLst>
                <a:path w="1522" h="2870" extrusionOk="0">
                  <a:moveTo>
                    <a:pt x="991" y="532"/>
                  </a:moveTo>
                  <a:lnTo>
                    <a:pt x="991" y="986"/>
                  </a:lnTo>
                  <a:lnTo>
                    <a:pt x="532" y="986"/>
                  </a:lnTo>
                  <a:lnTo>
                    <a:pt x="532" y="532"/>
                  </a:lnTo>
                  <a:close/>
                  <a:moveTo>
                    <a:pt x="444" y="0"/>
                  </a:moveTo>
                  <a:cubicBezTo>
                    <a:pt x="200" y="0"/>
                    <a:pt x="0" y="200"/>
                    <a:pt x="0" y="444"/>
                  </a:cubicBezTo>
                  <a:lnTo>
                    <a:pt x="0" y="1075"/>
                  </a:lnTo>
                  <a:cubicBezTo>
                    <a:pt x="0" y="1320"/>
                    <a:pt x="198" y="1518"/>
                    <a:pt x="443" y="1518"/>
                  </a:cubicBezTo>
                  <a:lnTo>
                    <a:pt x="495" y="1518"/>
                  </a:lnTo>
                  <a:lnTo>
                    <a:pt x="495" y="2603"/>
                  </a:lnTo>
                  <a:cubicBezTo>
                    <a:pt x="495" y="2751"/>
                    <a:pt x="614" y="2869"/>
                    <a:pt x="761" y="2869"/>
                  </a:cubicBezTo>
                  <a:cubicBezTo>
                    <a:pt x="908" y="2869"/>
                    <a:pt x="1027" y="2751"/>
                    <a:pt x="1027" y="2603"/>
                  </a:cubicBezTo>
                  <a:lnTo>
                    <a:pt x="1027" y="1518"/>
                  </a:lnTo>
                  <a:lnTo>
                    <a:pt x="1079" y="1518"/>
                  </a:lnTo>
                  <a:cubicBezTo>
                    <a:pt x="1324" y="1518"/>
                    <a:pt x="1522" y="1320"/>
                    <a:pt x="1522" y="1075"/>
                  </a:cubicBezTo>
                  <a:lnTo>
                    <a:pt x="1522" y="444"/>
                  </a:lnTo>
                  <a:cubicBezTo>
                    <a:pt x="1522" y="200"/>
                    <a:pt x="1324" y="0"/>
                    <a:pt x="10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2" name="Google Shape;1802;p51"/>
          <p:cNvGrpSpPr/>
          <p:nvPr/>
        </p:nvGrpSpPr>
        <p:grpSpPr>
          <a:xfrm>
            <a:off x="3702586" y="3426738"/>
            <a:ext cx="392377" cy="365773"/>
            <a:chOff x="4002290" y="2305475"/>
            <a:chExt cx="601990" cy="567794"/>
          </a:xfrm>
        </p:grpSpPr>
        <p:sp>
          <p:nvSpPr>
            <p:cNvPr id="1803" name="Google Shape;1803;p51"/>
            <p:cNvSpPr/>
            <p:nvPr/>
          </p:nvSpPr>
          <p:spPr>
            <a:xfrm>
              <a:off x="4123717" y="2467995"/>
              <a:ext cx="36086" cy="55058"/>
            </a:xfrm>
            <a:custGeom>
              <a:avLst/>
              <a:gdLst/>
              <a:ahLst/>
              <a:cxnLst/>
              <a:rect l="l" t="t" r="r" b="b"/>
              <a:pathLst>
                <a:path w="1088" h="1660" extrusionOk="0">
                  <a:moveTo>
                    <a:pt x="267" y="0"/>
                  </a:moveTo>
                  <a:cubicBezTo>
                    <a:pt x="120" y="0"/>
                    <a:pt x="1" y="119"/>
                    <a:pt x="1" y="265"/>
                  </a:cubicBezTo>
                  <a:lnTo>
                    <a:pt x="1" y="1039"/>
                  </a:lnTo>
                  <a:cubicBezTo>
                    <a:pt x="1" y="1381"/>
                    <a:pt x="244" y="1659"/>
                    <a:pt x="544" y="1659"/>
                  </a:cubicBezTo>
                  <a:lnTo>
                    <a:pt x="821" y="1659"/>
                  </a:lnTo>
                  <a:cubicBezTo>
                    <a:pt x="968" y="1659"/>
                    <a:pt x="1087" y="1540"/>
                    <a:pt x="1087" y="1393"/>
                  </a:cubicBezTo>
                  <a:cubicBezTo>
                    <a:pt x="1087" y="1247"/>
                    <a:pt x="968" y="1128"/>
                    <a:pt x="821" y="1128"/>
                  </a:cubicBezTo>
                  <a:lnTo>
                    <a:pt x="559" y="1128"/>
                  </a:lnTo>
                  <a:cubicBezTo>
                    <a:pt x="549" y="1116"/>
                    <a:pt x="533" y="1085"/>
                    <a:pt x="533" y="1039"/>
                  </a:cubicBezTo>
                  <a:lnTo>
                    <a:pt x="533" y="265"/>
                  </a:lnTo>
                  <a:cubicBezTo>
                    <a:pt x="533" y="119"/>
                    <a:pt x="414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51"/>
            <p:cNvSpPr/>
            <p:nvPr/>
          </p:nvSpPr>
          <p:spPr>
            <a:xfrm>
              <a:off x="4077382" y="2453269"/>
              <a:ext cx="17678" cy="39337"/>
            </a:xfrm>
            <a:custGeom>
              <a:avLst/>
              <a:gdLst/>
              <a:ahLst/>
              <a:cxnLst/>
              <a:rect l="l" t="t" r="r" b="b"/>
              <a:pathLst>
                <a:path w="533" h="1186" extrusionOk="0">
                  <a:moveTo>
                    <a:pt x="266" y="1"/>
                  </a:moveTo>
                  <a:cubicBezTo>
                    <a:pt x="120" y="1"/>
                    <a:pt x="0" y="120"/>
                    <a:pt x="0" y="267"/>
                  </a:cubicBezTo>
                  <a:lnTo>
                    <a:pt x="0" y="920"/>
                  </a:lnTo>
                  <a:cubicBezTo>
                    <a:pt x="0" y="1066"/>
                    <a:pt x="120" y="1185"/>
                    <a:pt x="266" y="1185"/>
                  </a:cubicBezTo>
                  <a:cubicBezTo>
                    <a:pt x="413" y="1185"/>
                    <a:pt x="532" y="1066"/>
                    <a:pt x="532" y="920"/>
                  </a:cubicBezTo>
                  <a:lnTo>
                    <a:pt x="532" y="267"/>
                  </a:lnTo>
                  <a:cubicBezTo>
                    <a:pt x="532" y="120"/>
                    <a:pt x="413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51"/>
            <p:cNvSpPr/>
            <p:nvPr/>
          </p:nvSpPr>
          <p:spPr>
            <a:xfrm>
              <a:off x="4180002" y="2453269"/>
              <a:ext cx="17645" cy="39337"/>
            </a:xfrm>
            <a:custGeom>
              <a:avLst/>
              <a:gdLst/>
              <a:ahLst/>
              <a:cxnLst/>
              <a:rect l="l" t="t" r="r" b="b"/>
              <a:pathLst>
                <a:path w="532" h="1186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lnTo>
                    <a:pt x="0" y="920"/>
                  </a:lnTo>
                  <a:cubicBezTo>
                    <a:pt x="0" y="1066"/>
                    <a:pt x="119" y="1185"/>
                    <a:pt x="266" y="1185"/>
                  </a:cubicBezTo>
                  <a:cubicBezTo>
                    <a:pt x="413" y="1185"/>
                    <a:pt x="532" y="1066"/>
                    <a:pt x="532" y="920"/>
                  </a:cubicBezTo>
                  <a:lnTo>
                    <a:pt x="532" y="267"/>
                  </a:lnTo>
                  <a:cubicBezTo>
                    <a:pt x="532" y="120"/>
                    <a:pt x="413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51"/>
            <p:cNvSpPr/>
            <p:nvPr/>
          </p:nvSpPr>
          <p:spPr>
            <a:xfrm>
              <a:off x="4093733" y="2536884"/>
              <a:ext cx="87595" cy="31708"/>
            </a:xfrm>
            <a:custGeom>
              <a:avLst/>
              <a:gdLst/>
              <a:ahLst/>
              <a:cxnLst/>
              <a:rect l="l" t="t" r="r" b="b"/>
              <a:pathLst>
                <a:path w="2641" h="956" extrusionOk="0">
                  <a:moveTo>
                    <a:pt x="292" y="1"/>
                  </a:moveTo>
                  <a:cubicBezTo>
                    <a:pt x="224" y="1"/>
                    <a:pt x="156" y="26"/>
                    <a:pt x="104" y="78"/>
                  </a:cubicBezTo>
                  <a:cubicBezTo>
                    <a:pt x="0" y="183"/>
                    <a:pt x="1" y="350"/>
                    <a:pt x="105" y="454"/>
                  </a:cubicBezTo>
                  <a:cubicBezTo>
                    <a:pt x="440" y="789"/>
                    <a:pt x="880" y="955"/>
                    <a:pt x="1321" y="955"/>
                  </a:cubicBezTo>
                  <a:cubicBezTo>
                    <a:pt x="1760" y="955"/>
                    <a:pt x="2201" y="789"/>
                    <a:pt x="2535" y="454"/>
                  </a:cubicBezTo>
                  <a:cubicBezTo>
                    <a:pt x="2640" y="350"/>
                    <a:pt x="2640" y="183"/>
                    <a:pt x="2536" y="78"/>
                  </a:cubicBezTo>
                  <a:cubicBezTo>
                    <a:pt x="2485" y="26"/>
                    <a:pt x="2416" y="1"/>
                    <a:pt x="2348" y="1"/>
                  </a:cubicBezTo>
                  <a:cubicBezTo>
                    <a:pt x="2280" y="1"/>
                    <a:pt x="2212" y="26"/>
                    <a:pt x="2161" y="78"/>
                  </a:cubicBezTo>
                  <a:cubicBezTo>
                    <a:pt x="1929" y="309"/>
                    <a:pt x="1625" y="424"/>
                    <a:pt x="1321" y="424"/>
                  </a:cubicBezTo>
                  <a:cubicBezTo>
                    <a:pt x="1016" y="424"/>
                    <a:pt x="712" y="309"/>
                    <a:pt x="480" y="78"/>
                  </a:cubicBezTo>
                  <a:cubicBezTo>
                    <a:pt x="428" y="26"/>
                    <a:pt x="360" y="1"/>
                    <a:pt x="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51"/>
            <p:cNvSpPr/>
            <p:nvPr/>
          </p:nvSpPr>
          <p:spPr>
            <a:xfrm>
              <a:off x="4002290" y="2305475"/>
              <a:ext cx="601990" cy="567794"/>
            </a:xfrm>
            <a:custGeom>
              <a:avLst/>
              <a:gdLst/>
              <a:ahLst/>
              <a:cxnLst/>
              <a:rect l="l" t="t" r="r" b="b"/>
              <a:pathLst>
                <a:path w="18150" h="17119" extrusionOk="0">
                  <a:moveTo>
                    <a:pt x="4172" y="532"/>
                  </a:moveTo>
                  <a:cubicBezTo>
                    <a:pt x="4485" y="532"/>
                    <a:pt x="4740" y="785"/>
                    <a:pt x="4740" y="1096"/>
                  </a:cubicBezTo>
                  <a:lnTo>
                    <a:pt x="4740" y="1406"/>
                  </a:lnTo>
                  <a:cubicBezTo>
                    <a:pt x="4515" y="1393"/>
                    <a:pt x="4296" y="1389"/>
                    <a:pt x="4093" y="1389"/>
                  </a:cubicBezTo>
                  <a:lnTo>
                    <a:pt x="4061" y="1389"/>
                  </a:lnTo>
                  <a:cubicBezTo>
                    <a:pt x="3375" y="1389"/>
                    <a:pt x="2506" y="1430"/>
                    <a:pt x="1870" y="1751"/>
                  </a:cubicBezTo>
                  <a:cubicBezTo>
                    <a:pt x="1687" y="1844"/>
                    <a:pt x="1531" y="1955"/>
                    <a:pt x="1398" y="2087"/>
                  </a:cubicBezTo>
                  <a:lnTo>
                    <a:pt x="1398" y="1096"/>
                  </a:lnTo>
                  <a:cubicBezTo>
                    <a:pt x="1398" y="785"/>
                    <a:pt x="1653" y="532"/>
                    <a:pt x="1966" y="532"/>
                  </a:cubicBezTo>
                  <a:close/>
                  <a:moveTo>
                    <a:pt x="5558" y="891"/>
                  </a:moveTo>
                  <a:cubicBezTo>
                    <a:pt x="6219" y="891"/>
                    <a:pt x="6756" y="1426"/>
                    <a:pt x="6756" y="2083"/>
                  </a:cubicBezTo>
                  <a:lnTo>
                    <a:pt x="6756" y="2087"/>
                  </a:lnTo>
                  <a:cubicBezTo>
                    <a:pt x="6623" y="1955"/>
                    <a:pt x="6467" y="1844"/>
                    <a:pt x="6284" y="1751"/>
                  </a:cubicBezTo>
                  <a:cubicBezTo>
                    <a:pt x="5984" y="1600"/>
                    <a:pt x="5632" y="1511"/>
                    <a:pt x="5272" y="1460"/>
                  </a:cubicBezTo>
                  <a:lnTo>
                    <a:pt x="5272" y="1096"/>
                  </a:lnTo>
                  <a:cubicBezTo>
                    <a:pt x="5272" y="1040"/>
                    <a:pt x="5267" y="983"/>
                    <a:pt x="5258" y="929"/>
                  </a:cubicBezTo>
                  <a:cubicBezTo>
                    <a:pt x="5356" y="904"/>
                    <a:pt x="5456" y="891"/>
                    <a:pt x="5558" y="891"/>
                  </a:cubicBezTo>
                  <a:close/>
                  <a:moveTo>
                    <a:pt x="7537" y="2592"/>
                  </a:moveTo>
                  <a:lnTo>
                    <a:pt x="7537" y="3178"/>
                  </a:lnTo>
                  <a:lnTo>
                    <a:pt x="7288" y="3178"/>
                  </a:lnTo>
                  <a:lnTo>
                    <a:pt x="7288" y="2592"/>
                  </a:lnTo>
                  <a:close/>
                  <a:moveTo>
                    <a:pt x="14299" y="5359"/>
                  </a:moveTo>
                  <a:lnTo>
                    <a:pt x="14299" y="5731"/>
                  </a:lnTo>
                  <a:lnTo>
                    <a:pt x="13120" y="5731"/>
                  </a:lnTo>
                  <a:lnTo>
                    <a:pt x="13120" y="5359"/>
                  </a:lnTo>
                  <a:close/>
                  <a:moveTo>
                    <a:pt x="866" y="5052"/>
                  </a:moveTo>
                  <a:lnTo>
                    <a:pt x="866" y="6047"/>
                  </a:lnTo>
                  <a:cubicBezTo>
                    <a:pt x="866" y="6113"/>
                    <a:pt x="868" y="6178"/>
                    <a:pt x="872" y="6243"/>
                  </a:cubicBezTo>
                  <a:cubicBezTo>
                    <a:pt x="671" y="6141"/>
                    <a:pt x="532" y="5933"/>
                    <a:pt x="532" y="5694"/>
                  </a:cubicBezTo>
                  <a:lnTo>
                    <a:pt x="532" y="5598"/>
                  </a:lnTo>
                  <a:cubicBezTo>
                    <a:pt x="532" y="5360"/>
                    <a:pt x="668" y="5155"/>
                    <a:pt x="866" y="5052"/>
                  </a:cubicBezTo>
                  <a:close/>
                  <a:moveTo>
                    <a:pt x="7288" y="5052"/>
                  </a:moveTo>
                  <a:cubicBezTo>
                    <a:pt x="7486" y="5155"/>
                    <a:pt x="7622" y="5360"/>
                    <a:pt x="7622" y="5598"/>
                  </a:cubicBezTo>
                  <a:lnTo>
                    <a:pt x="7622" y="5694"/>
                  </a:lnTo>
                  <a:cubicBezTo>
                    <a:pt x="7622" y="5933"/>
                    <a:pt x="7483" y="6141"/>
                    <a:pt x="7282" y="6243"/>
                  </a:cubicBezTo>
                  <a:cubicBezTo>
                    <a:pt x="7286" y="6178"/>
                    <a:pt x="7288" y="6113"/>
                    <a:pt x="7288" y="6046"/>
                  </a:cubicBezTo>
                  <a:lnTo>
                    <a:pt x="7288" y="5052"/>
                  </a:lnTo>
                  <a:close/>
                  <a:moveTo>
                    <a:pt x="10076" y="7666"/>
                  </a:moveTo>
                  <a:cubicBezTo>
                    <a:pt x="10074" y="7720"/>
                    <a:pt x="10072" y="7773"/>
                    <a:pt x="10072" y="7826"/>
                  </a:cubicBezTo>
                  <a:lnTo>
                    <a:pt x="10072" y="8252"/>
                  </a:lnTo>
                  <a:lnTo>
                    <a:pt x="9810" y="8252"/>
                  </a:lnTo>
                  <a:lnTo>
                    <a:pt x="9810" y="7666"/>
                  </a:lnTo>
                  <a:close/>
                  <a:moveTo>
                    <a:pt x="16096" y="8462"/>
                  </a:moveTo>
                  <a:cubicBezTo>
                    <a:pt x="16123" y="8462"/>
                    <a:pt x="16147" y="8485"/>
                    <a:pt x="16147" y="8512"/>
                  </a:cubicBezTo>
                  <a:lnTo>
                    <a:pt x="16147" y="8626"/>
                  </a:lnTo>
                  <a:lnTo>
                    <a:pt x="11272" y="8626"/>
                  </a:lnTo>
                  <a:lnTo>
                    <a:pt x="11272" y="8512"/>
                  </a:lnTo>
                  <a:cubicBezTo>
                    <a:pt x="11272" y="8485"/>
                    <a:pt x="11295" y="8462"/>
                    <a:pt x="11323" y="8462"/>
                  </a:cubicBezTo>
                  <a:close/>
                  <a:moveTo>
                    <a:pt x="4093" y="1921"/>
                  </a:moveTo>
                  <a:cubicBezTo>
                    <a:pt x="6035" y="1921"/>
                    <a:pt x="6756" y="2357"/>
                    <a:pt x="6756" y="3530"/>
                  </a:cubicBezTo>
                  <a:lnTo>
                    <a:pt x="6756" y="6046"/>
                  </a:lnTo>
                  <a:cubicBezTo>
                    <a:pt x="6756" y="7508"/>
                    <a:pt x="5561" y="8697"/>
                    <a:pt x="4093" y="8697"/>
                  </a:cubicBezTo>
                  <a:lnTo>
                    <a:pt x="4061" y="8697"/>
                  </a:lnTo>
                  <a:cubicBezTo>
                    <a:pt x="2592" y="8697"/>
                    <a:pt x="1398" y="7508"/>
                    <a:pt x="1398" y="6046"/>
                  </a:cubicBezTo>
                  <a:lnTo>
                    <a:pt x="1398" y="3530"/>
                  </a:lnTo>
                  <a:cubicBezTo>
                    <a:pt x="1398" y="2357"/>
                    <a:pt x="2120" y="1921"/>
                    <a:pt x="4061" y="1921"/>
                  </a:cubicBezTo>
                  <a:close/>
                  <a:moveTo>
                    <a:pt x="16147" y="9158"/>
                  </a:moveTo>
                  <a:lnTo>
                    <a:pt x="16147" y="11196"/>
                  </a:lnTo>
                  <a:cubicBezTo>
                    <a:pt x="16147" y="11224"/>
                    <a:pt x="16123" y="11246"/>
                    <a:pt x="16096" y="11246"/>
                  </a:cubicBezTo>
                  <a:lnTo>
                    <a:pt x="11323" y="11246"/>
                  </a:lnTo>
                  <a:cubicBezTo>
                    <a:pt x="11295" y="11246"/>
                    <a:pt x="11272" y="11224"/>
                    <a:pt x="11272" y="11196"/>
                  </a:cubicBezTo>
                  <a:lnTo>
                    <a:pt x="11272" y="9158"/>
                  </a:lnTo>
                  <a:close/>
                  <a:moveTo>
                    <a:pt x="10072" y="9350"/>
                  </a:moveTo>
                  <a:lnTo>
                    <a:pt x="10072" y="10784"/>
                  </a:lnTo>
                  <a:cubicBezTo>
                    <a:pt x="10072" y="10966"/>
                    <a:pt x="10089" y="11144"/>
                    <a:pt x="10120" y="11316"/>
                  </a:cubicBezTo>
                  <a:cubicBezTo>
                    <a:pt x="9935" y="11263"/>
                    <a:pt x="9801" y="11092"/>
                    <a:pt x="9801" y="10891"/>
                  </a:cubicBezTo>
                  <a:lnTo>
                    <a:pt x="9801" y="9759"/>
                  </a:lnTo>
                  <a:cubicBezTo>
                    <a:pt x="9801" y="9576"/>
                    <a:pt x="9913" y="9418"/>
                    <a:pt x="10072" y="9350"/>
                  </a:cubicBezTo>
                  <a:close/>
                  <a:moveTo>
                    <a:pt x="17346" y="9350"/>
                  </a:moveTo>
                  <a:cubicBezTo>
                    <a:pt x="17505" y="9418"/>
                    <a:pt x="17618" y="9575"/>
                    <a:pt x="17618" y="9759"/>
                  </a:cubicBezTo>
                  <a:lnTo>
                    <a:pt x="17618" y="10891"/>
                  </a:lnTo>
                  <a:cubicBezTo>
                    <a:pt x="17618" y="11092"/>
                    <a:pt x="17483" y="11263"/>
                    <a:pt x="17298" y="11316"/>
                  </a:cubicBezTo>
                  <a:cubicBezTo>
                    <a:pt x="17329" y="11144"/>
                    <a:pt x="17346" y="10966"/>
                    <a:pt x="17346" y="10784"/>
                  </a:cubicBezTo>
                  <a:lnTo>
                    <a:pt x="17346" y="9350"/>
                  </a:lnTo>
                  <a:close/>
                  <a:moveTo>
                    <a:pt x="11721" y="5765"/>
                  </a:moveTo>
                  <a:lnTo>
                    <a:pt x="11721" y="7930"/>
                  </a:lnTo>
                  <a:lnTo>
                    <a:pt x="11323" y="7930"/>
                  </a:lnTo>
                  <a:cubicBezTo>
                    <a:pt x="11001" y="7930"/>
                    <a:pt x="10740" y="8191"/>
                    <a:pt x="10740" y="8512"/>
                  </a:cubicBezTo>
                  <a:lnTo>
                    <a:pt x="10740" y="11196"/>
                  </a:lnTo>
                  <a:cubicBezTo>
                    <a:pt x="10740" y="11518"/>
                    <a:pt x="11001" y="11778"/>
                    <a:pt x="11323" y="11778"/>
                  </a:cubicBezTo>
                  <a:lnTo>
                    <a:pt x="11721" y="11778"/>
                  </a:lnTo>
                  <a:lnTo>
                    <a:pt x="11721" y="12845"/>
                  </a:lnTo>
                  <a:cubicBezTo>
                    <a:pt x="11048" y="12404"/>
                    <a:pt x="10604" y="11645"/>
                    <a:pt x="10604" y="10784"/>
                  </a:cubicBezTo>
                  <a:lnTo>
                    <a:pt x="10604" y="7826"/>
                  </a:lnTo>
                  <a:cubicBezTo>
                    <a:pt x="10604" y="6966"/>
                    <a:pt x="11048" y="6207"/>
                    <a:pt x="11721" y="5765"/>
                  </a:cubicBezTo>
                  <a:close/>
                  <a:moveTo>
                    <a:pt x="14831" y="5408"/>
                  </a:moveTo>
                  <a:cubicBezTo>
                    <a:pt x="14945" y="5431"/>
                    <a:pt x="15058" y="5463"/>
                    <a:pt x="15165" y="5501"/>
                  </a:cubicBezTo>
                  <a:lnTo>
                    <a:pt x="15165" y="6150"/>
                  </a:lnTo>
                  <a:cubicBezTo>
                    <a:pt x="15165" y="6297"/>
                    <a:pt x="15285" y="6415"/>
                    <a:pt x="15431" y="6415"/>
                  </a:cubicBezTo>
                  <a:cubicBezTo>
                    <a:pt x="15578" y="6415"/>
                    <a:pt x="15697" y="6295"/>
                    <a:pt x="15697" y="6150"/>
                  </a:cubicBezTo>
                  <a:lnTo>
                    <a:pt x="15697" y="5765"/>
                  </a:lnTo>
                  <a:cubicBezTo>
                    <a:pt x="16370" y="6207"/>
                    <a:pt x="16815" y="6966"/>
                    <a:pt x="16815" y="7826"/>
                  </a:cubicBezTo>
                  <a:lnTo>
                    <a:pt x="16815" y="10784"/>
                  </a:lnTo>
                  <a:cubicBezTo>
                    <a:pt x="16815" y="11645"/>
                    <a:pt x="16370" y="12404"/>
                    <a:pt x="15697" y="12845"/>
                  </a:cubicBezTo>
                  <a:lnTo>
                    <a:pt x="15697" y="11778"/>
                  </a:lnTo>
                  <a:lnTo>
                    <a:pt x="16096" y="11778"/>
                  </a:lnTo>
                  <a:cubicBezTo>
                    <a:pt x="16417" y="11778"/>
                    <a:pt x="16679" y="11518"/>
                    <a:pt x="16679" y="11196"/>
                  </a:cubicBezTo>
                  <a:lnTo>
                    <a:pt x="16679" y="8512"/>
                  </a:lnTo>
                  <a:cubicBezTo>
                    <a:pt x="16679" y="8191"/>
                    <a:pt x="16417" y="7930"/>
                    <a:pt x="16096" y="7930"/>
                  </a:cubicBezTo>
                  <a:lnTo>
                    <a:pt x="15697" y="7930"/>
                  </a:lnTo>
                  <a:lnTo>
                    <a:pt x="15697" y="7603"/>
                  </a:lnTo>
                  <a:cubicBezTo>
                    <a:pt x="15697" y="7456"/>
                    <a:pt x="15578" y="7337"/>
                    <a:pt x="15431" y="7337"/>
                  </a:cubicBezTo>
                  <a:cubicBezTo>
                    <a:pt x="15285" y="7337"/>
                    <a:pt x="15165" y="7456"/>
                    <a:pt x="15165" y="7603"/>
                  </a:cubicBezTo>
                  <a:lnTo>
                    <a:pt x="15165" y="7930"/>
                  </a:lnTo>
                  <a:lnTo>
                    <a:pt x="12253" y="7930"/>
                  </a:lnTo>
                  <a:lnTo>
                    <a:pt x="12253" y="5501"/>
                  </a:lnTo>
                  <a:cubicBezTo>
                    <a:pt x="12361" y="5463"/>
                    <a:pt x="12473" y="5431"/>
                    <a:pt x="12588" y="5408"/>
                  </a:cubicBezTo>
                  <a:lnTo>
                    <a:pt x="12588" y="5822"/>
                  </a:lnTo>
                  <a:cubicBezTo>
                    <a:pt x="12588" y="6066"/>
                    <a:pt x="12787" y="6263"/>
                    <a:pt x="13029" y="6263"/>
                  </a:cubicBezTo>
                  <a:lnTo>
                    <a:pt x="14389" y="6263"/>
                  </a:lnTo>
                  <a:cubicBezTo>
                    <a:pt x="14633" y="6263"/>
                    <a:pt x="14831" y="6066"/>
                    <a:pt x="14831" y="5822"/>
                  </a:cubicBezTo>
                  <a:lnTo>
                    <a:pt x="14831" y="5408"/>
                  </a:lnTo>
                  <a:close/>
                  <a:moveTo>
                    <a:pt x="15165" y="11778"/>
                  </a:moveTo>
                  <a:lnTo>
                    <a:pt x="15165" y="13110"/>
                  </a:lnTo>
                  <a:cubicBezTo>
                    <a:pt x="14907" y="13201"/>
                    <a:pt x="14628" y="13252"/>
                    <a:pt x="14339" y="13252"/>
                  </a:cubicBezTo>
                  <a:lnTo>
                    <a:pt x="13080" y="13252"/>
                  </a:lnTo>
                  <a:cubicBezTo>
                    <a:pt x="12790" y="13252"/>
                    <a:pt x="12511" y="13201"/>
                    <a:pt x="12253" y="13110"/>
                  </a:cubicBezTo>
                  <a:lnTo>
                    <a:pt x="12253" y="11778"/>
                  </a:lnTo>
                  <a:close/>
                  <a:moveTo>
                    <a:pt x="14686" y="13763"/>
                  </a:moveTo>
                  <a:lnTo>
                    <a:pt x="14686" y="14163"/>
                  </a:lnTo>
                  <a:lnTo>
                    <a:pt x="12732" y="14163"/>
                  </a:lnTo>
                  <a:lnTo>
                    <a:pt x="12732" y="13763"/>
                  </a:lnTo>
                  <a:cubicBezTo>
                    <a:pt x="12846" y="13775"/>
                    <a:pt x="12962" y="13784"/>
                    <a:pt x="13080" y="13784"/>
                  </a:cubicBezTo>
                  <a:lnTo>
                    <a:pt x="14339" y="13784"/>
                  </a:lnTo>
                  <a:cubicBezTo>
                    <a:pt x="14456" y="13784"/>
                    <a:pt x="14572" y="13775"/>
                    <a:pt x="14686" y="13763"/>
                  </a:cubicBezTo>
                  <a:close/>
                  <a:moveTo>
                    <a:pt x="16094" y="15780"/>
                  </a:moveTo>
                  <a:cubicBezTo>
                    <a:pt x="16245" y="15780"/>
                    <a:pt x="16368" y="15902"/>
                    <a:pt x="16368" y="16052"/>
                  </a:cubicBezTo>
                  <a:lnTo>
                    <a:pt x="16368" y="16588"/>
                  </a:lnTo>
                  <a:lnTo>
                    <a:pt x="11050" y="16588"/>
                  </a:lnTo>
                  <a:lnTo>
                    <a:pt x="11050" y="16052"/>
                  </a:lnTo>
                  <a:cubicBezTo>
                    <a:pt x="11050" y="15902"/>
                    <a:pt x="11174" y="15780"/>
                    <a:pt x="11324" y="15780"/>
                  </a:cubicBezTo>
                  <a:close/>
                  <a:moveTo>
                    <a:pt x="1965" y="1"/>
                  </a:moveTo>
                  <a:cubicBezTo>
                    <a:pt x="1359" y="1"/>
                    <a:pt x="866" y="491"/>
                    <a:pt x="866" y="1096"/>
                  </a:cubicBezTo>
                  <a:lnTo>
                    <a:pt x="866" y="4485"/>
                  </a:lnTo>
                  <a:cubicBezTo>
                    <a:pt x="369" y="4613"/>
                    <a:pt x="1" y="5062"/>
                    <a:pt x="1" y="5597"/>
                  </a:cubicBezTo>
                  <a:lnTo>
                    <a:pt x="1" y="5693"/>
                  </a:lnTo>
                  <a:cubicBezTo>
                    <a:pt x="1" y="6263"/>
                    <a:pt x="417" y="6736"/>
                    <a:pt x="964" y="6826"/>
                  </a:cubicBezTo>
                  <a:cubicBezTo>
                    <a:pt x="1208" y="7789"/>
                    <a:pt x="1894" y="8579"/>
                    <a:pt x="2794" y="8968"/>
                  </a:cubicBezTo>
                  <a:lnTo>
                    <a:pt x="2794" y="9309"/>
                  </a:lnTo>
                  <a:lnTo>
                    <a:pt x="1198" y="9309"/>
                  </a:lnTo>
                  <a:cubicBezTo>
                    <a:pt x="577" y="9309"/>
                    <a:pt x="70" y="9813"/>
                    <a:pt x="70" y="10433"/>
                  </a:cubicBezTo>
                  <a:lnTo>
                    <a:pt x="70" y="11353"/>
                  </a:lnTo>
                  <a:cubicBezTo>
                    <a:pt x="70" y="11549"/>
                    <a:pt x="229" y="11708"/>
                    <a:pt x="426" y="11708"/>
                  </a:cubicBezTo>
                  <a:lnTo>
                    <a:pt x="4913" y="11708"/>
                  </a:lnTo>
                  <a:cubicBezTo>
                    <a:pt x="5060" y="11708"/>
                    <a:pt x="5179" y="11589"/>
                    <a:pt x="5179" y="11443"/>
                  </a:cubicBezTo>
                  <a:cubicBezTo>
                    <a:pt x="5179" y="11296"/>
                    <a:pt x="5060" y="11177"/>
                    <a:pt x="4913" y="11177"/>
                  </a:cubicBezTo>
                  <a:lnTo>
                    <a:pt x="602" y="11177"/>
                  </a:lnTo>
                  <a:lnTo>
                    <a:pt x="602" y="10433"/>
                  </a:lnTo>
                  <a:cubicBezTo>
                    <a:pt x="602" y="10107"/>
                    <a:pt x="869" y="9841"/>
                    <a:pt x="1198" y="9841"/>
                  </a:cubicBezTo>
                  <a:lnTo>
                    <a:pt x="3060" y="9841"/>
                  </a:lnTo>
                  <a:cubicBezTo>
                    <a:pt x="3207" y="9841"/>
                    <a:pt x="3326" y="9722"/>
                    <a:pt x="3326" y="9575"/>
                  </a:cubicBezTo>
                  <a:lnTo>
                    <a:pt x="3326" y="9144"/>
                  </a:lnTo>
                  <a:cubicBezTo>
                    <a:pt x="3562" y="9200"/>
                    <a:pt x="3808" y="9229"/>
                    <a:pt x="4061" y="9229"/>
                  </a:cubicBezTo>
                  <a:lnTo>
                    <a:pt x="4093" y="9229"/>
                  </a:lnTo>
                  <a:cubicBezTo>
                    <a:pt x="4346" y="9229"/>
                    <a:pt x="4592" y="9200"/>
                    <a:pt x="4828" y="9144"/>
                  </a:cubicBezTo>
                  <a:lnTo>
                    <a:pt x="4828" y="9575"/>
                  </a:lnTo>
                  <a:cubicBezTo>
                    <a:pt x="4828" y="9722"/>
                    <a:pt x="4947" y="9841"/>
                    <a:pt x="5094" y="9841"/>
                  </a:cubicBezTo>
                  <a:lnTo>
                    <a:pt x="6957" y="9841"/>
                  </a:lnTo>
                  <a:cubicBezTo>
                    <a:pt x="7285" y="9841"/>
                    <a:pt x="7552" y="10107"/>
                    <a:pt x="7552" y="10433"/>
                  </a:cubicBezTo>
                  <a:lnTo>
                    <a:pt x="7552" y="11177"/>
                  </a:lnTo>
                  <a:lnTo>
                    <a:pt x="6437" y="11177"/>
                  </a:lnTo>
                  <a:cubicBezTo>
                    <a:pt x="6290" y="11177"/>
                    <a:pt x="6171" y="11296"/>
                    <a:pt x="6171" y="11443"/>
                  </a:cubicBezTo>
                  <a:cubicBezTo>
                    <a:pt x="6171" y="11589"/>
                    <a:pt x="6290" y="11708"/>
                    <a:pt x="6437" y="11708"/>
                  </a:cubicBezTo>
                  <a:lnTo>
                    <a:pt x="7729" y="11708"/>
                  </a:lnTo>
                  <a:cubicBezTo>
                    <a:pt x="7925" y="11708"/>
                    <a:pt x="8084" y="11549"/>
                    <a:pt x="8084" y="11353"/>
                  </a:cubicBezTo>
                  <a:lnTo>
                    <a:pt x="8084" y="10433"/>
                  </a:lnTo>
                  <a:cubicBezTo>
                    <a:pt x="8084" y="9813"/>
                    <a:pt x="7578" y="9309"/>
                    <a:pt x="6957" y="9309"/>
                  </a:cubicBezTo>
                  <a:lnTo>
                    <a:pt x="5360" y="9309"/>
                  </a:lnTo>
                  <a:lnTo>
                    <a:pt x="5360" y="8968"/>
                  </a:lnTo>
                  <a:cubicBezTo>
                    <a:pt x="6260" y="8579"/>
                    <a:pt x="6946" y="7789"/>
                    <a:pt x="7191" y="6826"/>
                  </a:cubicBezTo>
                  <a:cubicBezTo>
                    <a:pt x="7737" y="6736"/>
                    <a:pt x="8154" y="6263"/>
                    <a:pt x="8154" y="5693"/>
                  </a:cubicBezTo>
                  <a:lnTo>
                    <a:pt x="8154" y="5597"/>
                  </a:lnTo>
                  <a:cubicBezTo>
                    <a:pt x="8154" y="5062"/>
                    <a:pt x="7785" y="4613"/>
                    <a:pt x="7288" y="4485"/>
                  </a:cubicBezTo>
                  <a:lnTo>
                    <a:pt x="7288" y="3710"/>
                  </a:lnTo>
                  <a:lnTo>
                    <a:pt x="7626" y="3710"/>
                  </a:lnTo>
                  <a:cubicBezTo>
                    <a:pt x="7870" y="3710"/>
                    <a:pt x="8069" y="3512"/>
                    <a:pt x="8069" y="3268"/>
                  </a:cubicBezTo>
                  <a:lnTo>
                    <a:pt x="8069" y="3175"/>
                  </a:lnTo>
                  <a:lnTo>
                    <a:pt x="8459" y="3175"/>
                  </a:lnTo>
                  <a:lnTo>
                    <a:pt x="8459" y="7721"/>
                  </a:lnTo>
                  <a:cubicBezTo>
                    <a:pt x="8459" y="7965"/>
                    <a:pt x="8657" y="8163"/>
                    <a:pt x="8901" y="8163"/>
                  </a:cubicBezTo>
                  <a:lnTo>
                    <a:pt x="9277" y="8163"/>
                  </a:lnTo>
                  <a:lnTo>
                    <a:pt x="9277" y="8342"/>
                  </a:lnTo>
                  <a:cubicBezTo>
                    <a:pt x="9277" y="8586"/>
                    <a:pt x="9476" y="8784"/>
                    <a:pt x="9721" y="8784"/>
                  </a:cubicBezTo>
                  <a:lnTo>
                    <a:pt x="10072" y="8784"/>
                  </a:lnTo>
                  <a:lnTo>
                    <a:pt x="10072" y="8800"/>
                  </a:lnTo>
                  <a:cubicBezTo>
                    <a:pt x="9616" y="8881"/>
                    <a:pt x="9268" y="9280"/>
                    <a:pt x="9268" y="9759"/>
                  </a:cubicBezTo>
                  <a:lnTo>
                    <a:pt x="9268" y="10891"/>
                  </a:lnTo>
                  <a:cubicBezTo>
                    <a:pt x="9268" y="11428"/>
                    <a:pt x="9705" y="11866"/>
                    <a:pt x="10243" y="11866"/>
                  </a:cubicBezTo>
                  <a:lnTo>
                    <a:pt x="10275" y="11866"/>
                  </a:lnTo>
                  <a:cubicBezTo>
                    <a:pt x="10607" y="12718"/>
                    <a:pt x="11317" y="13382"/>
                    <a:pt x="12200" y="13652"/>
                  </a:cubicBezTo>
                  <a:lnTo>
                    <a:pt x="12200" y="14163"/>
                  </a:lnTo>
                  <a:lnTo>
                    <a:pt x="10324" y="14163"/>
                  </a:lnTo>
                  <a:cubicBezTo>
                    <a:pt x="9755" y="14163"/>
                    <a:pt x="9291" y="14624"/>
                    <a:pt x="9291" y="15193"/>
                  </a:cubicBezTo>
                  <a:lnTo>
                    <a:pt x="9291" y="16852"/>
                  </a:lnTo>
                  <a:cubicBezTo>
                    <a:pt x="9291" y="17000"/>
                    <a:pt x="9411" y="17118"/>
                    <a:pt x="9557" y="17118"/>
                  </a:cubicBezTo>
                  <a:lnTo>
                    <a:pt x="17860" y="17118"/>
                  </a:lnTo>
                  <a:cubicBezTo>
                    <a:pt x="18008" y="17118"/>
                    <a:pt x="18126" y="16999"/>
                    <a:pt x="18126" y="16852"/>
                  </a:cubicBezTo>
                  <a:lnTo>
                    <a:pt x="18126" y="15193"/>
                  </a:lnTo>
                  <a:cubicBezTo>
                    <a:pt x="18126" y="14625"/>
                    <a:pt x="17663" y="14163"/>
                    <a:pt x="17094" y="14163"/>
                  </a:cubicBezTo>
                  <a:lnTo>
                    <a:pt x="16788" y="14163"/>
                  </a:lnTo>
                  <a:cubicBezTo>
                    <a:pt x="16641" y="14163"/>
                    <a:pt x="16522" y="14281"/>
                    <a:pt x="16522" y="14428"/>
                  </a:cubicBezTo>
                  <a:cubicBezTo>
                    <a:pt x="16522" y="14575"/>
                    <a:pt x="16641" y="14694"/>
                    <a:pt x="16788" y="14694"/>
                  </a:cubicBezTo>
                  <a:lnTo>
                    <a:pt x="17094" y="14694"/>
                  </a:lnTo>
                  <a:cubicBezTo>
                    <a:pt x="17370" y="14694"/>
                    <a:pt x="17594" y="14918"/>
                    <a:pt x="17594" y="15193"/>
                  </a:cubicBezTo>
                  <a:lnTo>
                    <a:pt x="17594" y="16587"/>
                  </a:lnTo>
                  <a:lnTo>
                    <a:pt x="16899" y="16587"/>
                  </a:lnTo>
                  <a:lnTo>
                    <a:pt x="16899" y="16052"/>
                  </a:lnTo>
                  <a:cubicBezTo>
                    <a:pt x="16899" y="15608"/>
                    <a:pt x="16537" y="15248"/>
                    <a:pt x="16094" y="15248"/>
                  </a:cubicBezTo>
                  <a:lnTo>
                    <a:pt x="11324" y="15248"/>
                  </a:lnTo>
                  <a:cubicBezTo>
                    <a:pt x="10880" y="15248"/>
                    <a:pt x="10518" y="15608"/>
                    <a:pt x="10518" y="16052"/>
                  </a:cubicBezTo>
                  <a:lnTo>
                    <a:pt x="10518" y="16587"/>
                  </a:lnTo>
                  <a:lnTo>
                    <a:pt x="9823" y="16587"/>
                  </a:lnTo>
                  <a:lnTo>
                    <a:pt x="9823" y="15193"/>
                  </a:lnTo>
                  <a:cubicBezTo>
                    <a:pt x="9823" y="14918"/>
                    <a:pt x="10048" y="14694"/>
                    <a:pt x="10324" y="14694"/>
                  </a:cubicBezTo>
                  <a:lnTo>
                    <a:pt x="15406" y="14694"/>
                  </a:lnTo>
                  <a:cubicBezTo>
                    <a:pt x="15553" y="14694"/>
                    <a:pt x="15672" y="14575"/>
                    <a:pt x="15672" y="14428"/>
                  </a:cubicBezTo>
                  <a:cubicBezTo>
                    <a:pt x="15672" y="14281"/>
                    <a:pt x="15553" y="14163"/>
                    <a:pt x="15406" y="14163"/>
                  </a:cubicBezTo>
                  <a:lnTo>
                    <a:pt x="15218" y="14163"/>
                  </a:lnTo>
                  <a:lnTo>
                    <a:pt x="15218" y="13652"/>
                  </a:lnTo>
                  <a:cubicBezTo>
                    <a:pt x="16101" y="13383"/>
                    <a:pt x="16811" y="12718"/>
                    <a:pt x="17143" y="11866"/>
                  </a:cubicBezTo>
                  <a:lnTo>
                    <a:pt x="17175" y="11866"/>
                  </a:lnTo>
                  <a:cubicBezTo>
                    <a:pt x="17712" y="11866"/>
                    <a:pt x="18149" y="11428"/>
                    <a:pt x="18149" y="10891"/>
                  </a:cubicBezTo>
                  <a:lnTo>
                    <a:pt x="18149" y="9759"/>
                  </a:lnTo>
                  <a:cubicBezTo>
                    <a:pt x="18149" y="9280"/>
                    <a:pt x="17802" y="8881"/>
                    <a:pt x="17346" y="8800"/>
                  </a:cubicBezTo>
                  <a:lnTo>
                    <a:pt x="17346" y="7826"/>
                  </a:lnTo>
                  <a:cubicBezTo>
                    <a:pt x="17346" y="6173"/>
                    <a:pt x="15997" y="4827"/>
                    <a:pt x="14338" y="4827"/>
                  </a:cubicBezTo>
                  <a:lnTo>
                    <a:pt x="13080" y="4827"/>
                  </a:lnTo>
                  <a:cubicBezTo>
                    <a:pt x="11660" y="4827"/>
                    <a:pt x="10468" y="5813"/>
                    <a:pt x="10153" y="7134"/>
                  </a:cubicBezTo>
                  <a:lnTo>
                    <a:pt x="9721" y="7134"/>
                  </a:lnTo>
                  <a:cubicBezTo>
                    <a:pt x="9476" y="7134"/>
                    <a:pt x="9278" y="7334"/>
                    <a:pt x="9278" y="7578"/>
                  </a:cubicBezTo>
                  <a:lnTo>
                    <a:pt x="9278" y="7631"/>
                  </a:lnTo>
                  <a:lnTo>
                    <a:pt x="8991" y="7631"/>
                  </a:lnTo>
                  <a:lnTo>
                    <a:pt x="8991" y="3087"/>
                  </a:lnTo>
                  <a:cubicBezTo>
                    <a:pt x="8991" y="2843"/>
                    <a:pt x="8791" y="2643"/>
                    <a:pt x="8547" y="2643"/>
                  </a:cubicBezTo>
                  <a:lnTo>
                    <a:pt x="8069" y="2643"/>
                  </a:lnTo>
                  <a:lnTo>
                    <a:pt x="8069" y="2503"/>
                  </a:lnTo>
                  <a:cubicBezTo>
                    <a:pt x="8069" y="2258"/>
                    <a:pt x="7870" y="2060"/>
                    <a:pt x="7626" y="2060"/>
                  </a:cubicBezTo>
                  <a:lnTo>
                    <a:pt x="7287" y="2060"/>
                  </a:lnTo>
                  <a:cubicBezTo>
                    <a:pt x="7275" y="1120"/>
                    <a:pt x="6505" y="359"/>
                    <a:pt x="5558" y="359"/>
                  </a:cubicBezTo>
                  <a:cubicBezTo>
                    <a:pt x="5386" y="359"/>
                    <a:pt x="5214" y="386"/>
                    <a:pt x="5049" y="437"/>
                  </a:cubicBezTo>
                  <a:cubicBezTo>
                    <a:pt x="4849" y="172"/>
                    <a:pt x="4529" y="1"/>
                    <a:pt x="41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51"/>
            <p:cNvSpPr/>
            <p:nvPr/>
          </p:nvSpPr>
          <p:spPr>
            <a:xfrm>
              <a:off x="4384911" y="2616752"/>
              <a:ext cx="63980" cy="42852"/>
            </a:xfrm>
            <a:custGeom>
              <a:avLst/>
              <a:gdLst/>
              <a:ahLst/>
              <a:cxnLst/>
              <a:rect l="l" t="t" r="r" b="b"/>
              <a:pathLst>
                <a:path w="1929" h="1292" extrusionOk="0">
                  <a:moveTo>
                    <a:pt x="1396" y="533"/>
                  </a:moveTo>
                  <a:lnTo>
                    <a:pt x="1396" y="760"/>
                  </a:lnTo>
                  <a:lnTo>
                    <a:pt x="532" y="760"/>
                  </a:lnTo>
                  <a:lnTo>
                    <a:pt x="532" y="533"/>
                  </a:lnTo>
                  <a:close/>
                  <a:moveTo>
                    <a:pt x="373" y="1"/>
                  </a:moveTo>
                  <a:cubicBezTo>
                    <a:pt x="167" y="1"/>
                    <a:pt x="1" y="168"/>
                    <a:pt x="1" y="373"/>
                  </a:cubicBezTo>
                  <a:lnTo>
                    <a:pt x="1" y="920"/>
                  </a:lnTo>
                  <a:cubicBezTo>
                    <a:pt x="1" y="1125"/>
                    <a:pt x="167" y="1292"/>
                    <a:pt x="373" y="1292"/>
                  </a:cubicBezTo>
                  <a:lnTo>
                    <a:pt x="1556" y="1292"/>
                  </a:lnTo>
                  <a:cubicBezTo>
                    <a:pt x="1762" y="1292"/>
                    <a:pt x="1928" y="1125"/>
                    <a:pt x="1928" y="920"/>
                  </a:cubicBezTo>
                  <a:lnTo>
                    <a:pt x="1928" y="373"/>
                  </a:lnTo>
                  <a:cubicBezTo>
                    <a:pt x="1928" y="168"/>
                    <a:pt x="1762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51"/>
            <p:cNvSpPr/>
            <p:nvPr/>
          </p:nvSpPr>
          <p:spPr>
            <a:xfrm>
              <a:off x="4465077" y="2616752"/>
              <a:ext cx="64013" cy="42852"/>
            </a:xfrm>
            <a:custGeom>
              <a:avLst/>
              <a:gdLst/>
              <a:ahLst/>
              <a:cxnLst/>
              <a:rect l="l" t="t" r="r" b="b"/>
              <a:pathLst>
                <a:path w="1930" h="1292" extrusionOk="0">
                  <a:moveTo>
                    <a:pt x="1397" y="533"/>
                  </a:moveTo>
                  <a:lnTo>
                    <a:pt x="1397" y="760"/>
                  </a:lnTo>
                  <a:lnTo>
                    <a:pt x="533" y="760"/>
                  </a:lnTo>
                  <a:lnTo>
                    <a:pt x="533" y="533"/>
                  </a:lnTo>
                  <a:close/>
                  <a:moveTo>
                    <a:pt x="373" y="1"/>
                  </a:moveTo>
                  <a:cubicBezTo>
                    <a:pt x="167" y="1"/>
                    <a:pt x="1" y="168"/>
                    <a:pt x="1" y="373"/>
                  </a:cubicBezTo>
                  <a:lnTo>
                    <a:pt x="1" y="920"/>
                  </a:lnTo>
                  <a:cubicBezTo>
                    <a:pt x="1" y="1125"/>
                    <a:pt x="167" y="1292"/>
                    <a:pt x="373" y="1292"/>
                  </a:cubicBezTo>
                  <a:lnTo>
                    <a:pt x="1556" y="1292"/>
                  </a:lnTo>
                  <a:cubicBezTo>
                    <a:pt x="1762" y="1292"/>
                    <a:pt x="1929" y="1125"/>
                    <a:pt x="1929" y="920"/>
                  </a:cubicBezTo>
                  <a:lnTo>
                    <a:pt x="1929" y="373"/>
                  </a:lnTo>
                  <a:cubicBezTo>
                    <a:pt x="1929" y="168"/>
                    <a:pt x="1762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51"/>
            <p:cNvSpPr/>
            <p:nvPr/>
          </p:nvSpPr>
          <p:spPr>
            <a:xfrm>
              <a:off x="4376221" y="2833567"/>
              <a:ext cx="45506" cy="17645"/>
            </a:xfrm>
            <a:custGeom>
              <a:avLst/>
              <a:gdLst/>
              <a:ahLst/>
              <a:cxnLst/>
              <a:rect l="l" t="t" r="r" b="b"/>
              <a:pathLst>
                <a:path w="1372" h="532" extrusionOk="0">
                  <a:moveTo>
                    <a:pt x="266" y="0"/>
                  </a:moveTo>
                  <a:cubicBezTo>
                    <a:pt x="119" y="0"/>
                    <a:pt x="0" y="118"/>
                    <a:pt x="0" y="266"/>
                  </a:cubicBezTo>
                  <a:cubicBezTo>
                    <a:pt x="0" y="413"/>
                    <a:pt x="119" y="531"/>
                    <a:pt x="266" y="531"/>
                  </a:cubicBezTo>
                  <a:lnTo>
                    <a:pt x="1106" y="531"/>
                  </a:lnTo>
                  <a:cubicBezTo>
                    <a:pt x="1253" y="531"/>
                    <a:pt x="1372" y="412"/>
                    <a:pt x="1372" y="266"/>
                  </a:cubicBezTo>
                  <a:cubicBezTo>
                    <a:pt x="1372" y="118"/>
                    <a:pt x="1253" y="0"/>
                    <a:pt x="1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51"/>
            <p:cNvSpPr/>
            <p:nvPr/>
          </p:nvSpPr>
          <p:spPr>
            <a:xfrm>
              <a:off x="4466801" y="2833567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6" y="0"/>
                  </a:moveTo>
                  <a:cubicBezTo>
                    <a:pt x="195" y="0"/>
                    <a:pt x="128" y="28"/>
                    <a:pt x="78" y="77"/>
                  </a:cubicBezTo>
                  <a:cubicBezTo>
                    <a:pt x="28" y="128"/>
                    <a:pt x="0" y="195"/>
                    <a:pt x="0" y="265"/>
                  </a:cubicBezTo>
                  <a:cubicBezTo>
                    <a:pt x="0" y="336"/>
                    <a:pt x="28" y="404"/>
                    <a:pt x="78" y="454"/>
                  </a:cubicBezTo>
                  <a:cubicBezTo>
                    <a:pt x="128" y="503"/>
                    <a:pt x="195" y="532"/>
                    <a:pt x="266" y="532"/>
                  </a:cubicBezTo>
                  <a:cubicBezTo>
                    <a:pt x="336" y="532"/>
                    <a:pt x="404" y="503"/>
                    <a:pt x="454" y="454"/>
                  </a:cubicBezTo>
                  <a:cubicBezTo>
                    <a:pt x="503" y="404"/>
                    <a:pt x="532" y="336"/>
                    <a:pt x="532" y="265"/>
                  </a:cubicBezTo>
                  <a:cubicBezTo>
                    <a:pt x="532" y="195"/>
                    <a:pt x="503" y="128"/>
                    <a:pt x="454" y="77"/>
                  </a:cubicBezTo>
                  <a:cubicBezTo>
                    <a:pt x="404" y="28"/>
                    <a:pt x="336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51"/>
            <p:cNvSpPr/>
            <p:nvPr/>
          </p:nvSpPr>
          <p:spPr>
            <a:xfrm>
              <a:off x="4492340" y="2833567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6" y="0"/>
                  </a:moveTo>
                  <a:cubicBezTo>
                    <a:pt x="195" y="0"/>
                    <a:pt x="128" y="28"/>
                    <a:pt x="77" y="77"/>
                  </a:cubicBezTo>
                  <a:cubicBezTo>
                    <a:pt x="29" y="128"/>
                    <a:pt x="0" y="195"/>
                    <a:pt x="0" y="265"/>
                  </a:cubicBezTo>
                  <a:cubicBezTo>
                    <a:pt x="0" y="336"/>
                    <a:pt x="29" y="404"/>
                    <a:pt x="77" y="454"/>
                  </a:cubicBezTo>
                  <a:cubicBezTo>
                    <a:pt x="128" y="503"/>
                    <a:pt x="195" y="532"/>
                    <a:pt x="266" y="532"/>
                  </a:cubicBezTo>
                  <a:cubicBezTo>
                    <a:pt x="336" y="532"/>
                    <a:pt x="404" y="503"/>
                    <a:pt x="454" y="454"/>
                  </a:cubicBezTo>
                  <a:cubicBezTo>
                    <a:pt x="503" y="404"/>
                    <a:pt x="532" y="336"/>
                    <a:pt x="532" y="265"/>
                  </a:cubicBezTo>
                  <a:cubicBezTo>
                    <a:pt x="532" y="195"/>
                    <a:pt x="503" y="128"/>
                    <a:pt x="454" y="77"/>
                  </a:cubicBezTo>
                  <a:cubicBezTo>
                    <a:pt x="404" y="28"/>
                    <a:pt x="336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51"/>
            <p:cNvSpPr/>
            <p:nvPr/>
          </p:nvSpPr>
          <p:spPr>
            <a:xfrm>
              <a:off x="4517879" y="2833567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6" y="0"/>
                  </a:moveTo>
                  <a:cubicBezTo>
                    <a:pt x="195" y="0"/>
                    <a:pt x="128" y="28"/>
                    <a:pt x="77" y="77"/>
                  </a:cubicBezTo>
                  <a:cubicBezTo>
                    <a:pt x="29" y="128"/>
                    <a:pt x="0" y="195"/>
                    <a:pt x="0" y="265"/>
                  </a:cubicBezTo>
                  <a:cubicBezTo>
                    <a:pt x="0" y="336"/>
                    <a:pt x="29" y="404"/>
                    <a:pt x="77" y="454"/>
                  </a:cubicBezTo>
                  <a:cubicBezTo>
                    <a:pt x="128" y="503"/>
                    <a:pt x="195" y="532"/>
                    <a:pt x="266" y="532"/>
                  </a:cubicBezTo>
                  <a:cubicBezTo>
                    <a:pt x="336" y="532"/>
                    <a:pt x="405" y="503"/>
                    <a:pt x="454" y="454"/>
                  </a:cubicBezTo>
                  <a:cubicBezTo>
                    <a:pt x="503" y="404"/>
                    <a:pt x="532" y="336"/>
                    <a:pt x="532" y="265"/>
                  </a:cubicBezTo>
                  <a:cubicBezTo>
                    <a:pt x="532" y="195"/>
                    <a:pt x="503" y="128"/>
                    <a:pt x="454" y="77"/>
                  </a:cubicBezTo>
                  <a:cubicBezTo>
                    <a:pt x="405" y="28"/>
                    <a:pt x="336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51"/>
            <p:cNvSpPr/>
            <p:nvPr/>
          </p:nvSpPr>
          <p:spPr>
            <a:xfrm>
              <a:off x="4422622" y="2534894"/>
              <a:ext cx="17645" cy="17678"/>
            </a:xfrm>
            <a:custGeom>
              <a:avLst/>
              <a:gdLst/>
              <a:ahLst/>
              <a:cxnLst/>
              <a:rect l="l" t="t" r="r" b="b"/>
              <a:pathLst>
                <a:path w="532" h="533" extrusionOk="0">
                  <a:moveTo>
                    <a:pt x="265" y="1"/>
                  </a:moveTo>
                  <a:cubicBezTo>
                    <a:pt x="197" y="1"/>
                    <a:pt x="127" y="29"/>
                    <a:pt x="79" y="79"/>
                  </a:cubicBezTo>
                  <a:cubicBezTo>
                    <a:pt x="28" y="128"/>
                    <a:pt x="1" y="197"/>
                    <a:pt x="1" y="267"/>
                  </a:cubicBezTo>
                  <a:cubicBezTo>
                    <a:pt x="1" y="336"/>
                    <a:pt x="28" y="405"/>
                    <a:pt x="79" y="455"/>
                  </a:cubicBezTo>
                  <a:cubicBezTo>
                    <a:pt x="127" y="504"/>
                    <a:pt x="196" y="533"/>
                    <a:pt x="265" y="533"/>
                  </a:cubicBezTo>
                  <a:cubicBezTo>
                    <a:pt x="336" y="533"/>
                    <a:pt x="404" y="504"/>
                    <a:pt x="453" y="455"/>
                  </a:cubicBezTo>
                  <a:cubicBezTo>
                    <a:pt x="504" y="405"/>
                    <a:pt x="531" y="336"/>
                    <a:pt x="531" y="267"/>
                  </a:cubicBezTo>
                  <a:cubicBezTo>
                    <a:pt x="531" y="197"/>
                    <a:pt x="504" y="128"/>
                    <a:pt x="453" y="79"/>
                  </a:cubicBezTo>
                  <a:cubicBezTo>
                    <a:pt x="404" y="29"/>
                    <a:pt x="336" y="1"/>
                    <a:pt x="2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51"/>
            <p:cNvSpPr/>
            <p:nvPr/>
          </p:nvSpPr>
          <p:spPr>
            <a:xfrm>
              <a:off x="4448161" y="2534894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7" y="1"/>
                  </a:moveTo>
                  <a:cubicBezTo>
                    <a:pt x="196" y="1"/>
                    <a:pt x="128" y="29"/>
                    <a:pt x="78" y="79"/>
                  </a:cubicBezTo>
                  <a:cubicBezTo>
                    <a:pt x="28" y="128"/>
                    <a:pt x="1" y="197"/>
                    <a:pt x="1" y="267"/>
                  </a:cubicBezTo>
                  <a:cubicBezTo>
                    <a:pt x="1" y="336"/>
                    <a:pt x="28" y="405"/>
                    <a:pt x="78" y="455"/>
                  </a:cubicBezTo>
                  <a:cubicBezTo>
                    <a:pt x="128" y="504"/>
                    <a:pt x="196" y="533"/>
                    <a:pt x="267" y="533"/>
                  </a:cubicBezTo>
                  <a:cubicBezTo>
                    <a:pt x="336" y="533"/>
                    <a:pt x="405" y="504"/>
                    <a:pt x="454" y="455"/>
                  </a:cubicBezTo>
                  <a:cubicBezTo>
                    <a:pt x="504" y="405"/>
                    <a:pt x="532" y="336"/>
                    <a:pt x="532" y="267"/>
                  </a:cubicBezTo>
                  <a:cubicBezTo>
                    <a:pt x="532" y="197"/>
                    <a:pt x="504" y="128"/>
                    <a:pt x="454" y="79"/>
                  </a:cubicBezTo>
                  <a:cubicBezTo>
                    <a:pt x="404" y="29"/>
                    <a:pt x="336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51"/>
            <p:cNvSpPr/>
            <p:nvPr/>
          </p:nvSpPr>
          <p:spPr>
            <a:xfrm>
              <a:off x="4473700" y="2534894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7" y="1"/>
                  </a:moveTo>
                  <a:cubicBezTo>
                    <a:pt x="197" y="1"/>
                    <a:pt x="128" y="29"/>
                    <a:pt x="79" y="79"/>
                  </a:cubicBezTo>
                  <a:cubicBezTo>
                    <a:pt x="29" y="128"/>
                    <a:pt x="1" y="197"/>
                    <a:pt x="1" y="267"/>
                  </a:cubicBezTo>
                  <a:cubicBezTo>
                    <a:pt x="1" y="336"/>
                    <a:pt x="29" y="405"/>
                    <a:pt x="79" y="455"/>
                  </a:cubicBezTo>
                  <a:cubicBezTo>
                    <a:pt x="128" y="504"/>
                    <a:pt x="197" y="533"/>
                    <a:pt x="267" y="533"/>
                  </a:cubicBezTo>
                  <a:cubicBezTo>
                    <a:pt x="336" y="533"/>
                    <a:pt x="404" y="504"/>
                    <a:pt x="455" y="455"/>
                  </a:cubicBezTo>
                  <a:cubicBezTo>
                    <a:pt x="504" y="405"/>
                    <a:pt x="533" y="336"/>
                    <a:pt x="533" y="267"/>
                  </a:cubicBezTo>
                  <a:cubicBezTo>
                    <a:pt x="533" y="197"/>
                    <a:pt x="504" y="128"/>
                    <a:pt x="455" y="79"/>
                  </a:cubicBezTo>
                  <a:cubicBezTo>
                    <a:pt x="405" y="29"/>
                    <a:pt x="336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51"/>
            <p:cNvSpPr/>
            <p:nvPr/>
          </p:nvSpPr>
          <p:spPr>
            <a:xfrm>
              <a:off x="4418543" y="2700433"/>
              <a:ext cx="76882" cy="17645"/>
            </a:xfrm>
            <a:custGeom>
              <a:avLst/>
              <a:gdLst/>
              <a:ahLst/>
              <a:cxnLst/>
              <a:rect l="l" t="t" r="r" b="b"/>
              <a:pathLst>
                <a:path w="2318" h="532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2"/>
                    <a:pt x="119" y="532"/>
                    <a:pt x="266" y="532"/>
                  </a:cubicBezTo>
                  <a:lnTo>
                    <a:pt x="2052" y="532"/>
                  </a:lnTo>
                  <a:cubicBezTo>
                    <a:pt x="2199" y="532"/>
                    <a:pt x="2318" y="412"/>
                    <a:pt x="2318" y="267"/>
                  </a:cubicBezTo>
                  <a:cubicBezTo>
                    <a:pt x="2318" y="120"/>
                    <a:pt x="2199" y="1"/>
                    <a:pt x="20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51"/>
            <p:cNvSpPr/>
            <p:nvPr/>
          </p:nvSpPr>
          <p:spPr>
            <a:xfrm>
              <a:off x="4418543" y="2721262"/>
              <a:ext cx="76882" cy="17645"/>
            </a:xfrm>
            <a:custGeom>
              <a:avLst/>
              <a:gdLst/>
              <a:ahLst/>
              <a:cxnLst/>
              <a:rect l="l" t="t" r="r" b="b"/>
              <a:pathLst>
                <a:path w="2318" h="532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2052" y="532"/>
                  </a:lnTo>
                  <a:cubicBezTo>
                    <a:pt x="2199" y="532"/>
                    <a:pt x="2318" y="413"/>
                    <a:pt x="2318" y="266"/>
                  </a:cubicBezTo>
                  <a:cubicBezTo>
                    <a:pt x="2318" y="119"/>
                    <a:pt x="2199" y="0"/>
                    <a:pt x="20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819" name="Google Shape;1819;p51"/>
          <p:cNvCxnSpPr>
            <a:stCxn id="1775" idx="2"/>
            <a:endCxn id="1747" idx="3"/>
          </p:cNvCxnSpPr>
          <p:nvPr/>
        </p:nvCxnSpPr>
        <p:spPr>
          <a:xfrm flipH="1">
            <a:off x="1877375" y="1897825"/>
            <a:ext cx="1754400" cy="1959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20" name="Google Shape;1820;p51"/>
          <p:cNvCxnSpPr>
            <a:stCxn id="1747" idx="0"/>
            <a:endCxn id="1777" idx="1"/>
          </p:cNvCxnSpPr>
          <p:nvPr/>
        </p:nvCxnSpPr>
        <p:spPr>
          <a:xfrm rot="-5400000" flipH="1">
            <a:off x="2656688" y="2809000"/>
            <a:ext cx="195900" cy="17544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21" name="Google Shape;1821;p51"/>
          <p:cNvCxnSpPr>
            <a:stCxn id="1776" idx="2"/>
            <a:endCxn id="1747" idx="5"/>
          </p:cNvCxnSpPr>
          <p:nvPr/>
        </p:nvCxnSpPr>
        <p:spPr>
          <a:xfrm flipH="1">
            <a:off x="2525075" y="2666500"/>
            <a:ext cx="1106700" cy="597900"/>
          </a:xfrm>
          <a:prstGeom prst="bentConnector3">
            <a:avLst>
              <a:gd name="adj1" fmla="val 4999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822" name="Google Shape;1822;p51"/>
          <p:cNvGrpSpPr/>
          <p:nvPr/>
        </p:nvGrpSpPr>
        <p:grpSpPr>
          <a:xfrm>
            <a:off x="7106825" y="1312225"/>
            <a:ext cx="76825" cy="76800"/>
            <a:chOff x="3104875" y="1099400"/>
            <a:chExt cx="76825" cy="76800"/>
          </a:xfrm>
        </p:grpSpPr>
        <p:sp>
          <p:nvSpPr>
            <p:cNvPr id="1823" name="Google Shape;1823;p5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5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5" name="Google Shape;1825;p51"/>
          <p:cNvGrpSpPr/>
          <p:nvPr/>
        </p:nvGrpSpPr>
        <p:grpSpPr>
          <a:xfrm>
            <a:off x="1877450" y="837825"/>
            <a:ext cx="76825" cy="76800"/>
            <a:chOff x="3104875" y="1099400"/>
            <a:chExt cx="76825" cy="76800"/>
          </a:xfrm>
        </p:grpSpPr>
        <p:sp>
          <p:nvSpPr>
            <p:cNvPr id="1826" name="Google Shape;1826;p5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5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8" name="Google Shape;1828;p51"/>
          <p:cNvGrpSpPr/>
          <p:nvPr/>
        </p:nvGrpSpPr>
        <p:grpSpPr>
          <a:xfrm>
            <a:off x="4870450" y="4197150"/>
            <a:ext cx="76825" cy="76800"/>
            <a:chOff x="3104875" y="1099400"/>
            <a:chExt cx="76825" cy="76800"/>
          </a:xfrm>
        </p:grpSpPr>
        <p:sp>
          <p:nvSpPr>
            <p:cNvPr id="1829" name="Google Shape;1829;p5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5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831" name="Google Shape;1831;p51"/>
          <p:cNvPicPr preferRelativeResize="0"/>
          <p:nvPr/>
        </p:nvPicPr>
        <p:blipFill rotWithShape="1">
          <a:blip r:embed="rId4">
            <a:alphaModFix/>
          </a:blip>
          <a:srcRect l="22009" r="18455"/>
          <a:stretch/>
        </p:blipFill>
        <p:spPr>
          <a:xfrm rot="1203245">
            <a:off x="7703781" y="3882017"/>
            <a:ext cx="1272639" cy="1202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2" name="Google Shape;1832;p51"/>
          <p:cNvPicPr preferRelativeResize="0"/>
          <p:nvPr/>
        </p:nvPicPr>
        <p:blipFill rotWithShape="1">
          <a:blip r:embed="rId5">
            <a:alphaModFix/>
          </a:blip>
          <a:srcRect l="18647" t="7960" r="8852" b="8336"/>
          <a:stretch/>
        </p:blipFill>
        <p:spPr>
          <a:xfrm rot="-1406513">
            <a:off x="1399635" y="4039437"/>
            <a:ext cx="1175233" cy="763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1" name="Google Shape;2271;p62"/>
          <p:cNvPicPr preferRelativeResize="0"/>
          <p:nvPr/>
        </p:nvPicPr>
        <p:blipFill rotWithShape="1">
          <a:blip r:embed="rId3">
            <a:alphaModFix/>
          </a:blip>
          <a:srcRect l="18647" t="7960" r="8852" b="8336"/>
          <a:stretch/>
        </p:blipFill>
        <p:spPr>
          <a:xfrm rot="-1406513">
            <a:off x="5692539" y="1813430"/>
            <a:ext cx="1175233" cy="763227"/>
          </a:xfrm>
          <a:prstGeom prst="rect">
            <a:avLst/>
          </a:prstGeom>
          <a:noFill/>
          <a:ln>
            <a:noFill/>
          </a:ln>
        </p:spPr>
      </p:pic>
      <p:sp>
        <p:nvSpPr>
          <p:cNvPr id="2257" name="Google Shape;2257;p62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</a:t>
            </a:r>
          </a:p>
        </p:txBody>
      </p:sp>
      <p:sp>
        <p:nvSpPr>
          <p:cNvPr id="2258" name="Google Shape;2258;p62"/>
          <p:cNvSpPr txBox="1">
            <a:spLocks noGrp="1"/>
          </p:cNvSpPr>
          <p:nvPr>
            <p:ph type="subTitle" idx="3"/>
          </p:nvPr>
        </p:nvSpPr>
        <p:spPr>
          <a:xfrm>
            <a:off x="2738872" y="1314835"/>
            <a:ext cx="3044090" cy="4529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МАСТЕПАН ОЛЬГА</a:t>
            </a:r>
            <a:endParaRPr dirty="0"/>
          </a:p>
        </p:txBody>
      </p:sp>
      <p:sp>
        <p:nvSpPr>
          <p:cNvPr id="2259" name="Google Shape;2259;p62"/>
          <p:cNvSpPr txBox="1">
            <a:spLocks noGrp="1"/>
          </p:cNvSpPr>
          <p:nvPr>
            <p:ph type="subTitle" idx="4"/>
          </p:nvPr>
        </p:nvSpPr>
        <p:spPr>
          <a:xfrm>
            <a:off x="3880022" y="2343410"/>
            <a:ext cx="3197581" cy="4529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НАГОРНИКОВ ГЛЕБ</a:t>
            </a:r>
            <a:endParaRPr dirty="0"/>
          </a:p>
        </p:txBody>
      </p:sp>
      <p:sp>
        <p:nvSpPr>
          <p:cNvPr id="2260" name="Google Shape;2260;p62"/>
          <p:cNvSpPr txBox="1">
            <a:spLocks noGrp="1"/>
          </p:cNvSpPr>
          <p:nvPr>
            <p:ph type="subTitle" idx="2"/>
          </p:nvPr>
        </p:nvSpPr>
        <p:spPr>
          <a:xfrm>
            <a:off x="2738872" y="1772032"/>
            <a:ext cx="25056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Автор идеи, сценарист</a:t>
            </a:r>
            <a:endParaRPr dirty="0"/>
          </a:p>
        </p:txBody>
      </p:sp>
      <p:sp>
        <p:nvSpPr>
          <p:cNvPr id="2261" name="Google Shape;2261;p62"/>
          <p:cNvSpPr txBox="1">
            <a:spLocks noGrp="1"/>
          </p:cNvSpPr>
          <p:nvPr>
            <p:ph type="subTitle" idx="1"/>
          </p:nvPr>
        </p:nvSpPr>
        <p:spPr>
          <a:xfrm>
            <a:off x="4572000" y="2800607"/>
            <a:ext cx="25056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Программист</a:t>
            </a:r>
            <a:endParaRPr dirty="0"/>
          </a:p>
        </p:txBody>
      </p:sp>
      <p:grpSp>
        <p:nvGrpSpPr>
          <p:cNvPr id="2262" name="Google Shape;2262;p62"/>
          <p:cNvGrpSpPr/>
          <p:nvPr/>
        </p:nvGrpSpPr>
        <p:grpSpPr>
          <a:xfrm>
            <a:off x="3360325" y="2949600"/>
            <a:ext cx="76825" cy="76800"/>
            <a:chOff x="3104875" y="1099400"/>
            <a:chExt cx="76825" cy="76800"/>
          </a:xfrm>
        </p:grpSpPr>
        <p:sp>
          <p:nvSpPr>
            <p:cNvPr id="2263" name="Google Shape;2263;p6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6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5" name="Google Shape;2265;p62"/>
          <p:cNvGrpSpPr/>
          <p:nvPr/>
        </p:nvGrpSpPr>
        <p:grpSpPr>
          <a:xfrm>
            <a:off x="6574175" y="1112200"/>
            <a:ext cx="76825" cy="76800"/>
            <a:chOff x="3104875" y="1099400"/>
            <a:chExt cx="76825" cy="76800"/>
          </a:xfrm>
        </p:grpSpPr>
        <p:sp>
          <p:nvSpPr>
            <p:cNvPr id="2266" name="Google Shape;2266;p6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6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8" name="Google Shape;2268;p62"/>
          <p:cNvGrpSpPr/>
          <p:nvPr/>
        </p:nvGrpSpPr>
        <p:grpSpPr>
          <a:xfrm>
            <a:off x="4862475" y="4444500"/>
            <a:ext cx="76825" cy="76800"/>
            <a:chOff x="3104875" y="1099400"/>
            <a:chExt cx="76825" cy="76800"/>
          </a:xfrm>
        </p:grpSpPr>
        <p:sp>
          <p:nvSpPr>
            <p:cNvPr id="2269" name="Google Shape;2269;p6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6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72" name="Google Shape;2272;p62"/>
          <p:cNvPicPr preferRelativeResize="0"/>
          <p:nvPr/>
        </p:nvPicPr>
        <p:blipFill rotWithShape="1">
          <a:blip r:embed="rId4">
            <a:alphaModFix/>
          </a:blip>
          <a:srcRect l="25537" t="7152" r="23467" b="5838"/>
          <a:stretch/>
        </p:blipFill>
        <p:spPr>
          <a:xfrm>
            <a:off x="1087524" y="2912100"/>
            <a:ext cx="1920000" cy="184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3" name="Google Shape;2273;p62"/>
          <p:cNvPicPr preferRelativeResize="0"/>
          <p:nvPr/>
        </p:nvPicPr>
        <p:blipFill rotWithShape="1">
          <a:blip r:embed="rId5">
            <a:alphaModFix/>
          </a:blip>
          <a:srcRect l="15236" r="10474"/>
          <a:stretch/>
        </p:blipFill>
        <p:spPr>
          <a:xfrm rot="1220421">
            <a:off x="7292744" y="3787474"/>
            <a:ext cx="1552575" cy="13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4" name="Google Shape;2274;p62"/>
          <p:cNvPicPr preferRelativeResize="0"/>
          <p:nvPr/>
        </p:nvPicPr>
        <p:blipFill rotWithShape="1">
          <a:blip r:embed="rId6"/>
          <a:srcRect/>
          <a:stretch/>
        </p:blipFill>
        <p:spPr>
          <a:xfrm flipH="1">
            <a:off x="7192590" y="2188609"/>
            <a:ext cx="1251300" cy="12513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75" name="Google Shape;2275;p62"/>
          <p:cNvPicPr preferRelativeResize="0"/>
          <p:nvPr/>
        </p:nvPicPr>
        <p:blipFill rotWithShape="1">
          <a:blip r:embed="rId7"/>
          <a:srcRect/>
          <a:stretch/>
        </p:blipFill>
        <p:spPr>
          <a:xfrm>
            <a:off x="1372584" y="1160035"/>
            <a:ext cx="1251300" cy="12513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Google Shape;2258;p62">
            <a:extLst>
              <a:ext uri="{FF2B5EF4-FFF2-40B4-BE49-F238E27FC236}">
                <a16:creationId xmlns:a16="http://schemas.microsoft.com/office/drawing/2014/main" id="{E18F5BB5-77E0-7D46-56A2-CE94CAE68C22}"/>
              </a:ext>
            </a:extLst>
          </p:cNvPr>
          <p:cNvSpPr txBox="1">
            <a:spLocks/>
          </p:cNvSpPr>
          <p:nvPr/>
        </p:nvSpPr>
        <p:spPr>
          <a:xfrm>
            <a:off x="2738871" y="3561002"/>
            <a:ext cx="2850353" cy="380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1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dirty="0"/>
              <a:t>ЕЛИСЕЕВ РОМАН</a:t>
            </a:r>
            <a:endParaRPr lang="en-US" dirty="0"/>
          </a:p>
        </p:txBody>
      </p:sp>
      <p:sp>
        <p:nvSpPr>
          <p:cNvPr id="3" name="Google Shape;2260;p62">
            <a:extLst>
              <a:ext uri="{FF2B5EF4-FFF2-40B4-BE49-F238E27FC236}">
                <a16:creationId xmlns:a16="http://schemas.microsoft.com/office/drawing/2014/main" id="{A2EC3E68-C9C7-7109-5321-09C08BB2FBC0}"/>
              </a:ext>
            </a:extLst>
          </p:cNvPr>
          <p:cNvSpPr txBox="1">
            <a:spLocks/>
          </p:cNvSpPr>
          <p:nvPr/>
        </p:nvSpPr>
        <p:spPr>
          <a:xfrm>
            <a:off x="2738872" y="3941943"/>
            <a:ext cx="2505600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ru-RU" dirty="0"/>
              <a:t>Дизайнер, звукорежиссер</a:t>
            </a:r>
            <a:endParaRPr lang="en-US" dirty="0"/>
          </a:p>
        </p:txBody>
      </p:sp>
      <p:pic>
        <p:nvPicPr>
          <p:cNvPr id="4" name="Google Shape;2275;p62">
            <a:extLst>
              <a:ext uri="{FF2B5EF4-FFF2-40B4-BE49-F238E27FC236}">
                <a16:creationId xmlns:a16="http://schemas.microsoft.com/office/drawing/2014/main" id="{123BBC60-BCA9-33C9-5720-6F277D752F71}"/>
              </a:ext>
            </a:extLst>
          </p:cNvPr>
          <p:cNvPicPr preferRelativeResize="0"/>
          <p:nvPr/>
        </p:nvPicPr>
        <p:blipFill rotWithShape="1">
          <a:blip r:embed="rId8"/>
          <a:srcRect/>
          <a:stretch/>
        </p:blipFill>
        <p:spPr>
          <a:xfrm>
            <a:off x="1372584" y="3329946"/>
            <a:ext cx="1251300" cy="12513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rtificial Intelligence (AI) Technology Consulting by Slidesgo">
  <a:themeElements>
    <a:clrScheme name="Simple Light">
      <a:dk1>
        <a:srgbClr val="FFFFFF"/>
      </a:dk1>
      <a:lt1>
        <a:srgbClr val="27173A"/>
      </a:lt1>
      <a:dk2>
        <a:srgbClr val="AE77D6"/>
      </a:dk2>
      <a:lt2>
        <a:srgbClr val="5A1387"/>
      </a:lt2>
      <a:accent1>
        <a:srgbClr val="76F3FB"/>
      </a:accent1>
      <a:accent2>
        <a:srgbClr val="729BCB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470</Words>
  <Application>Microsoft Office PowerPoint</Application>
  <PresentationFormat>Экран (16:9)</PresentationFormat>
  <Paragraphs>117</Paragraphs>
  <Slides>13</Slides>
  <Notes>12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Montserrat Light</vt:lpstr>
      <vt:lpstr>Arial</vt:lpstr>
      <vt:lpstr>Montserrat Black</vt:lpstr>
      <vt:lpstr>PT Sans</vt:lpstr>
      <vt:lpstr>Bebas Neue</vt:lpstr>
      <vt:lpstr>Montserrat</vt:lpstr>
      <vt:lpstr>Anaheim</vt:lpstr>
      <vt:lpstr>Artificial Intelligence (AI) Technology Consulting by Slidesgo</vt:lpstr>
      <vt:lpstr>ВИЗУАЛЬНАЯ НОВЕЛЛА,  ОБУЧАЮЩАЯ ПРОГРАММИРОВАНИЮ «WHILE LEARN: IS.ALIVE» . НОВОСИБИРСКИЙ ГОСУДАРСТВЕННЫЙ УНИВЕРСИТЕТ  ЭКОНОМИКИ И УПРАВЛЕНИЯ</vt:lpstr>
      <vt:lpstr>ПОЛЬЗОВАТЕЛЬ И ЕГО ПРОБЛЕМА</vt:lpstr>
      <vt:lpstr>ПОЛЬЗОВАТЕЛЬ И ЕГО ПРОБЛЕМА</vt:lpstr>
      <vt:lpstr>РЕШЕНИЕ</vt:lpstr>
      <vt:lpstr>ПОЛЬЗОВАТЕЛЬСКИЙ СЦЕНАРИЙ</vt:lpstr>
      <vt:lpstr>О ПРОЕКТЕ</vt:lpstr>
      <vt:lpstr>Презентация PowerPoint</vt:lpstr>
      <vt:lpstr>РЕЗУЛЬТАТЫ ПОЛЬЗОВАТЕЛЬСКОГО ТЕСТИРОВАНИЯ</vt:lpstr>
      <vt:lpstr>ЭКОНОМИКА ПРОЕКТА: ПРЕДПОЛОЖЕНИЯ И ВОПРОСЫ</vt:lpstr>
      <vt:lpstr>АНАЛОГИ</vt:lpstr>
      <vt:lpstr>РЫНОК</vt:lpstr>
      <vt:lpstr>СТРУКТУРА ИЗДЕРЖЕК И БИЗНЕС-МОДЕЛЬ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ВИЗУАЛЬНАЯ НОВЕЛЛА,  ОБУЧАЮЩАЯ ПРОГРАММИРОВАНИЮ «WHILE LEARN: IS.ALIVE» НОВОСИБИРСКИЙ ГОСУДАРСТВЕННЫЙ УНИВЕРСИТЕТ  ЭКОНОМИКИ И УПРАВЛЕНИЯ</dc:title>
  <cp:lastModifiedBy>OlgO Mastepan</cp:lastModifiedBy>
  <cp:revision>43</cp:revision>
  <dcterms:modified xsi:type="dcterms:W3CDTF">2024-11-27T04:16:26Z</dcterms:modified>
</cp:coreProperties>
</file>