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9" r:id="rId13"/>
    <p:sldId id="270" r:id="rId14"/>
  </p:sldIdLst>
  <p:sldSz cx="15119350" cy="10691813"/>
  <p:notesSz cx="9928225" cy="14357350"/>
  <p:embeddedFontLst>
    <p:embeddedFont>
      <p:font typeface="Arial Black" panose="020B0A04020102020204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AF7186-2DE4-467F-A62E-9BE1DEAE49DB}" v="82" dt="2022-07-05T16:54:28.792"/>
  </p1510:revLst>
</p1510:revInfo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087" autoAdjust="0"/>
  </p:normalViewPr>
  <p:slideViewPr>
    <p:cSldViewPr snapToGrid="0">
      <p:cViewPr varScale="1">
        <p:scale>
          <a:sx n="25" d="100"/>
          <a:sy n="25" d="100"/>
        </p:scale>
        <p:origin x="1920" y="4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алерия Демарева" userId="94e5bca24ecb79a5" providerId="LiveId" clId="{6BAF7186-2DE4-467F-A62E-9BE1DEAE49DB}"/>
    <pc:docChg chg="undo custSel addSld delSld modSld">
      <pc:chgData name="Валерия Демарева" userId="94e5bca24ecb79a5" providerId="LiveId" clId="{6BAF7186-2DE4-467F-A62E-9BE1DEAE49DB}" dt="2022-07-05T16:56:57.686" v="5257" actId="14100"/>
      <pc:docMkLst>
        <pc:docMk/>
      </pc:docMkLst>
      <pc:sldChg chg="modSp mod">
        <pc:chgData name="Валерия Демарева" userId="94e5bca24ecb79a5" providerId="LiveId" clId="{6BAF7186-2DE4-467F-A62E-9BE1DEAE49DB}" dt="2022-07-05T11:41:22.161" v="83"/>
        <pc:sldMkLst>
          <pc:docMk/>
          <pc:sldMk cId="0" sldId="256"/>
        </pc:sldMkLst>
        <pc:spChg chg="mod">
          <ac:chgData name="Валерия Демарева" userId="94e5bca24ecb79a5" providerId="LiveId" clId="{6BAF7186-2DE4-467F-A62E-9BE1DEAE49DB}" dt="2022-07-05T11:38:40.681" v="25" actId="2763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1:41:22.161" v="83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1:40:40.423" v="82" actId="948"/>
          <ac:spMkLst>
            <pc:docMk/>
            <pc:sldMk cId="0" sldId="256"/>
            <ac:spMk id="110" creationId="{00000000-0000-0000-0000-000000000000}"/>
          </ac:spMkLst>
        </pc:spChg>
      </pc:sldChg>
      <pc:sldChg chg="addSp delSp modSp mod modNotesTx">
        <pc:chgData name="Валерия Демарева" userId="94e5bca24ecb79a5" providerId="LiveId" clId="{6BAF7186-2DE4-467F-A62E-9BE1DEAE49DB}" dt="2022-07-05T15:13:31.795" v="1934" actId="20577"/>
        <pc:sldMkLst>
          <pc:docMk/>
          <pc:sldMk cId="0" sldId="257"/>
        </pc:sldMkLst>
        <pc:spChg chg="add mod">
          <ac:chgData name="Валерия Демарева" userId="94e5bca24ecb79a5" providerId="LiveId" clId="{6BAF7186-2DE4-467F-A62E-9BE1DEAE49DB}" dt="2022-07-05T15:00:34.782" v="1082"/>
          <ac:spMkLst>
            <pc:docMk/>
            <pc:sldMk cId="0" sldId="257"/>
            <ac:spMk id="10" creationId="{8A9D4188-A9AD-3B32-85B2-EB0897CFA261}"/>
          </ac:spMkLst>
        </pc:spChg>
        <pc:spChg chg="add mod">
          <ac:chgData name="Валерия Демарева" userId="94e5bca24ecb79a5" providerId="LiveId" clId="{6BAF7186-2DE4-467F-A62E-9BE1DEAE49DB}" dt="2022-07-05T15:13:31.795" v="1934" actId="20577"/>
          <ac:spMkLst>
            <pc:docMk/>
            <pc:sldMk cId="0" sldId="257"/>
            <ac:spMk id="11" creationId="{E73FD191-954D-DD69-0484-F97FD42CAE39}"/>
          </ac:spMkLst>
        </pc:spChg>
        <pc:spChg chg="add mod ord">
          <ac:chgData name="Валерия Демарева" userId="94e5bca24ecb79a5" providerId="LiveId" clId="{6BAF7186-2DE4-467F-A62E-9BE1DEAE49DB}" dt="2022-07-05T14:57:18.631" v="929" actId="207"/>
          <ac:spMkLst>
            <pc:docMk/>
            <pc:sldMk cId="0" sldId="257"/>
            <ac:spMk id="12" creationId="{F92A36A2-57E4-3071-23AE-98BAED7881CD}"/>
          </ac:spMkLst>
        </pc:spChg>
        <pc:spChg chg="del mod">
          <ac:chgData name="Валерия Демарева" userId="94e5bca24ecb79a5" providerId="LiveId" clId="{6BAF7186-2DE4-467F-A62E-9BE1DEAE49DB}" dt="2022-07-05T14:48:38.511" v="744" actId="478"/>
          <ac:spMkLst>
            <pc:docMk/>
            <pc:sldMk cId="0" sldId="257"/>
            <ac:spMk id="117" creationId="{00000000-0000-0000-0000-000000000000}"/>
          </ac:spMkLst>
        </pc:spChg>
        <pc:spChg chg="del">
          <ac:chgData name="Валерия Демарева" userId="94e5bca24ecb79a5" providerId="LiveId" clId="{6BAF7186-2DE4-467F-A62E-9BE1DEAE49DB}" dt="2022-07-05T11:42:10.054" v="84" actId="478"/>
          <ac:spMkLst>
            <pc:docMk/>
            <pc:sldMk cId="0" sldId="257"/>
            <ac:spMk id="122" creationId="{00000000-0000-0000-0000-000000000000}"/>
          </ac:spMkLst>
        </pc:spChg>
        <pc:picChg chg="add mod">
          <ac:chgData name="Валерия Демарева" userId="94e5bca24ecb79a5" providerId="LiveId" clId="{6BAF7186-2DE4-467F-A62E-9BE1DEAE49DB}" dt="2022-07-05T15:00:42.530" v="1085" actId="1076"/>
          <ac:picMkLst>
            <pc:docMk/>
            <pc:sldMk cId="0" sldId="257"/>
            <ac:picMk id="13" creationId="{AB1A2DDF-63B7-99C0-3943-BC580FA3DAA3}"/>
          </ac:picMkLst>
        </pc:picChg>
        <pc:picChg chg="mod">
          <ac:chgData name="Валерия Демарева" userId="94e5bca24ecb79a5" providerId="LiveId" clId="{6BAF7186-2DE4-467F-A62E-9BE1DEAE49DB}" dt="2022-07-05T14:47:33.187" v="688" actId="1076"/>
          <ac:picMkLst>
            <pc:docMk/>
            <pc:sldMk cId="0" sldId="257"/>
            <ac:picMk id="118" creationId="{00000000-0000-0000-0000-000000000000}"/>
          </ac:picMkLst>
        </pc:picChg>
        <pc:cxnChg chg="del">
          <ac:chgData name="Валерия Демарева" userId="94e5bca24ecb79a5" providerId="LiveId" clId="{6BAF7186-2DE4-467F-A62E-9BE1DEAE49DB}" dt="2022-07-05T13:35:46.313" v="683" actId="478"/>
          <ac:cxnSpMkLst>
            <pc:docMk/>
            <pc:sldMk cId="0" sldId="257"/>
            <ac:cxnSpMk id="120" creationId="{00000000-0000-0000-0000-000000000000}"/>
          </ac:cxnSpMkLst>
        </pc:cxnChg>
      </pc:sldChg>
      <pc:sldChg chg="addSp delSp modSp mod modNotesTx">
        <pc:chgData name="Валерия Демарева" userId="94e5bca24ecb79a5" providerId="LiveId" clId="{6BAF7186-2DE4-467F-A62E-9BE1DEAE49DB}" dt="2022-07-05T15:12:53.859" v="1925" actId="20577"/>
        <pc:sldMkLst>
          <pc:docMk/>
          <pc:sldMk cId="0" sldId="258"/>
        </pc:sldMkLst>
        <pc:spChg chg="add mod">
          <ac:chgData name="Валерия Демарева" userId="94e5bca24ecb79a5" providerId="LiveId" clId="{6BAF7186-2DE4-467F-A62E-9BE1DEAE49DB}" dt="2022-07-05T15:10:42.891" v="1694" actId="14100"/>
          <ac:spMkLst>
            <pc:docMk/>
            <pc:sldMk cId="0" sldId="258"/>
            <ac:spMk id="10" creationId="{0E5BF474-9BD1-6D26-0070-0DB05B6385B4}"/>
          </ac:spMkLst>
        </pc:spChg>
        <pc:spChg chg="add mod">
          <ac:chgData name="Валерия Демарева" userId="94e5bca24ecb79a5" providerId="LiveId" clId="{6BAF7186-2DE4-467F-A62E-9BE1DEAE49DB}" dt="2022-07-05T11:46:16.885" v="146"/>
          <ac:spMkLst>
            <pc:docMk/>
            <pc:sldMk cId="0" sldId="258"/>
            <ac:spMk id="11" creationId="{BB2D11A8-E477-3343-33DA-8890BFD48349}"/>
          </ac:spMkLst>
        </pc:spChg>
        <pc:spChg chg="add mod">
          <ac:chgData name="Валерия Демарева" userId="94e5bca24ecb79a5" providerId="LiveId" clId="{6BAF7186-2DE4-467F-A62E-9BE1DEAE49DB}" dt="2022-07-05T15:10:50.070" v="1719" actId="20577"/>
          <ac:spMkLst>
            <pc:docMk/>
            <pc:sldMk cId="0" sldId="258"/>
            <ac:spMk id="12" creationId="{28B7EBAF-7789-A331-2D41-45F31709A4C4}"/>
          </ac:spMkLst>
        </pc:spChg>
        <pc:spChg chg="add del mod">
          <ac:chgData name="Валерия Демарева" userId="94e5bca24ecb79a5" providerId="LiveId" clId="{6BAF7186-2DE4-467F-A62E-9BE1DEAE49DB}" dt="2022-07-05T15:00:32.394" v="1081" actId="21"/>
          <ac:spMkLst>
            <pc:docMk/>
            <pc:sldMk cId="0" sldId="258"/>
            <ac:spMk id="13" creationId="{2E9F909A-177F-976C-66B9-43ED16564995}"/>
          </ac:spMkLst>
        </pc:spChg>
        <pc:spChg chg="del">
          <ac:chgData name="Валерия Демарева" userId="94e5bca24ecb79a5" providerId="LiveId" clId="{6BAF7186-2DE4-467F-A62E-9BE1DEAE49DB}" dt="2022-07-05T11:46:16.111" v="145" actId="478"/>
          <ac:spMkLst>
            <pc:docMk/>
            <pc:sldMk cId="0" sldId="258"/>
            <ac:spMk id="129" creationId="{00000000-0000-0000-0000-000000000000}"/>
          </ac:spMkLst>
        </pc:spChg>
        <pc:picChg chg="add del mod">
          <ac:chgData name="Валерия Демарева" userId="94e5bca24ecb79a5" providerId="LiveId" clId="{6BAF7186-2DE4-467F-A62E-9BE1DEAE49DB}" dt="2022-07-05T15:00:37.905" v="1083" actId="21"/>
          <ac:picMkLst>
            <pc:docMk/>
            <pc:sldMk cId="0" sldId="258"/>
            <ac:picMk id="4" creationId="{E9CD408F-8108-EA2E-6748-1F67525BA39D}"/>
          </ac:picMkLst>
        </pc:picChg>
        <pc:cxnChg chg="del">
          <ac:chgData name="Валерия Демарева" userId="94e5bca24ecb79a5" providerId="LiveId" clId="{6BAF7186-2DE4-467F-A62E-9BE1DEAE49DB}" dt="2022-07-05T15:10:45.558" v="1695" actId="478"/>
          <ac:cxnSpMkLst>
            <pc:docMk/>
            <pc:sldMk cId="0" sldId="258"/>
            <ac:cxnSpMk id="132" creationId="{00000000-0000-0000-0000-000000000000}"/>
          </ac:cxnSpMkLst>
        </pc:cxnChg>
      </pc:sldChg>
      <pc:sldChg chg="addSp modSp mod modNotesTx">
        <pc:chgData name="Валерия Демарева" userId="94e5bca24ecb79a5" providerId="LiveId" clId="{6BAF7186-2DE4-467F-A62E-9BE1DEAE49DB}" dt="2022-07-05T15:17:34.869" v="2658" actId="20577"/>
        <pc:sldMkLst>
          <pc:docMk/>
          <pc:sldMk cId="0" sldId="259"/>
        </pc:sldMkLst>
        <pc:spChg chg="add mod">
          <ac:chgData name="Валерия Демарева" userId="94e5bca24ecb79a5" providerId="LiveId" clId="{6BAF7186-2DE4-467F-A62E-9BE1DEAE49DB}" dt="2022-07-05T11:48:23.904" v="170" actId="403"/>
          <ac:spMkLst>
            <pc:docMk/>
            <pc:sldMk cId="0" sldId="259"/>
            <ac:spMk id="10" creationId="{D3C538A2-0263-358D-7DD7-BF75A8CD0F9C}"/>
          </ac:spMkLst>
        </pc:spChg>
        <pc:spChg chg="add mod">
          <ac:chgData name="Валерия Демарева" userId="94e5bca24ecb79a5" providerId="LiveId" clId="{6BAF7186-2DE4-467F-A62E-9BE1DEAE49DB}" dt="2022-07-05T11:49:02.230" v="198" actId="207"/>
          <ac:spMkLst>
            <pc:docMk/>
            <pc:sldMk cId="0" sldId="259"/>
            <ac:spMk id="11" creationId="{3BA95327-CA64-4F97-FABA-6DD16EE390F1}"/>
          </ac:spMkLst>
        </pc:spChg>
        <pc:spChg chg="add mod">
          <ac:chgData name="Валерия Демарева" userId="94e5bca24ecb79a5" providerId="LiveId" clId="{6BAF7186-2DE4-467F-A62E-9BE1DEAE49DB}" dt="2022-07-05T11:49:04.605" v="199" actId="207"/>
          <ac:spMkLst>
            <pc:docMk/>
            <pc:sldMk cId="0" sldId="259"/>
            <ac:spMk id="12" creationId="{D53D24E7-5BB6-0BF3-A077-EB5B173BB39D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13" creationId="{B5313733-AB1B-C5AA-E8E9-1FA9A2F12B52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14" creationId="{7793297F-ABB7-A99A-41AD-01FF069AB9E0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15" creationId="{F9621E5F-63A7-0832-AAA3-0C49CA6C77EC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16" creationId="{23A991DD-1737-F288-C0C8-B6C83F009C14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17" creationId="{3AC3A4EC-6531-6248-A6E7-C7E268021DA5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18" creationId="{006030CE-FE42-C9DE-E834-8F23E629A967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19" creationId="{6446B035-6AC1-9654-7626-C6F63581BD0A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20" creationId="{D251F262-F159-0FFF-3F35-54BF348A38D4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21" creationId="{DDE2386E-EB17-3F9E-C39E-606DF4006045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22" creationId="{0242E743-A7DA-CB7B-745D-D01A0DFC9C88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23" creationId="{72D1DB8B-672F-52A9-F811-C8BA62E5A431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24" creationId="{ECE2A3BF-8B30-AF91-B03E-EDA0E3009826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25" creationId="{91035F88-9C5A-D604-4827-ED388DFBE731}"/>
          </ac:spMkLst>
        </pc:spChg>
        <pc:spChg chg="add mod">
          <ac:chgData name="Валерия Демарева" userId="94e5bca24ecb79a5" providerId="LiveId" clId="{6BAF7186-2DE4-467F-A62E-9BE1DEAE49DB}" dt="2022-07-05T11:49:08.587" v="200" actId="207"/>
          <ac:spMkLst>
            <pc:docMk/>
            <pc:sldMk cId="0" sldId="259"/>
            <ac:spMk id="26" creationId="{452D5A5D-583A-9F3E-0EB7-7366FF138C62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27" creationId="{1DA03A37-AFE2-F7C2-F706-CF7C80A7AB03}"/>
          </ac:spMkLst>
        </pc:spChg>
        <pc:spChg chg="add mod">
          <ac:chgData name="Валерия Демарева" userId="94e5bca24ecb79a5" providerId="LiveId" clId="{6BAF7186-2DE4-467F-A62E-9BE1DEAE49DB}" dt="2022-07-05T11:48:06.796" v="161" actId="403"/>
          <ac:spMkLst>
            <pc:docMk/>
            <pc:sldMk cId="0" sldId="259"/>
            <ac:spMk id="28" creationId="{66153042-4393-D8CA-AE41-7542AA2D662D}"/>
          </ac:spMkLst>
        </pc:spChg>
        <pc:spChg chg="mod">
          <ac:chgData name="Валерия Демарева" userId="94e5bca24ecb79a5" providerId="LiveId" clId="{6BAF7186-2DE4-467F-A62E-9BE1DEAE49DB}" dt="2022-07-05T11:47:32.504" v="153" actId="14100"/>
          <ac:spMkLst>
            <pc:docMk/>
            <pc:sldMk cId="0" sldId="259"/>
            <ac:spMk id="141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1:50:01.560" v="216" actId="20577"/>
          <ac:spMkLst>
            <pc:docMk/>
            <pc:sldMk cId="0" sldId="259"/>
            <ac:spMk id="146" creationId="{00000000-0000-0000-0000-000000000000}"/>
          </ac:spMkLst>
        </pc:spChg>
        <pc:grpChg chg="add mod">
          <ac:chgData name="Валерия Демарева" userId="94e5bca24ecb79a5" providerId="LiveId" clId="{6BAF7186-2DE4-467F-A62E-9BE1DEAE49DB}" dt="2022-07-05T11:48:16" v="164" actId="1076"/>
          <ac:grpSpMkLst>
            <pc:docMk/>
            <pc:sldMk cId="0" sldId="259"/>
            <ac:grpSpMk id="2" creationId="{185D706D-CC1C-4DEB-5420-8E357524523F}"/>
          </ac:grpSpMkLst>
        </pc:grpChg>
      </pc:sldChg>
      <pc:sldChg chg="modSp mod modNotes">
        <pc:chgData name="Валерия Демарева" userId="94e5bca24ecb79a5" providerId="LiveId" clId="{6BAF7186-2DE4-467F-A62E-9BE1DEAE49DB}" dt="2022-07-05T16:51:15.827" v="5198" actId="14100"/>
        <pc:sldMkLst>
          <pc:docMk/>
          <pc:sldMk cId="0" sldId="260"/>
        </pc:sldMkLst>
        <pc:spChg chg="mod">
          <ac:chgData name="Валерия Демарева" userId="94e5bca24ecb79a5" providerId="LiveId" clId="{6BAF7186-2DE4-467F-A62E-9BE1DEAE49DB}" dt="2022-07-05T16:51:15.827" v="5198" actId="14100"/>
          <ac:spMkLst>
            <pc:docMk/>
            <pc:sldMk cId="0" sldId="260"/>
            <ac:spMk id="153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6:51:12.986" v="5197" actId="20577"/>
          <ac:spMkLst>
            <pc:docMk/>
            <pc:sldMk cId="0" sldId="260"/>
            <ac:spMk id="158" creationId="{00000000-0000-0000-0000-000000000000}"/>
          </ac:spMkLst>
        </pc:spChg>
      </pc:sldChg>
      <pc:sldChg chg="addSp delSp modSp mod modNotesTx">
        <pc:chgData name="Валерия Демарева" userId="94e5bca24ecb79a5" providerId="LiveId" clId="{6BAF7186-2DE4-467F-A62E-9BE1DEAE49DB}" dt="2022-07-05T16:08:09.582" v="3641" actId="20577"/>
        <pc:sldMkLst>
          <pc:docMk/>
          <pc:sldMk cId="0" sldId="261"/>
        </pc:sldMkLst>
        <pc:spChg chg="add mod">
          <ac:chgData name="Валерия Демарева" userId="94e5bca24ecb79a5" providerId="LiveId" clId="{6BAF7186-2DE4-467F-A62E-9BE1DEAE49DB}" dt="2022-07-05T16:01:05.797" v="3376" actId="14100"/>
          <ac:spMkLst>
            <pc:docMk/>
            <pc:sldMk cId="0" sldId="261"/>
            <ac:spMk id="12" creationId="{8AED3A66-3623-68ED-05BD-522B8461DB57}"/>
          </ac:spMkLst>
        </pc:spChg>
        <pc:spChg chg="add del mod">
          <ac:chgData name="Валерия Демарева" userId="94e5bca24ecb79a5" providerId="LiveId" clId="{6BAF7186-2DE4-467F-A62E-9BE1DEAE49DB}" dt="2022-07-05T16:01:07.184" v="3377" actId="478"/>
          <ac:spMkLst>
            <pc:docMk/>
            <pc:sldMk cId="0" sldId="261"/>
            <ac:spMk id="14" creationId="{B5EDEDBA-F284-FD17-1928-9A118991F4AE}"/>
          </ac:spMkLst>
        </pc:spChg>
        <pc:spChg chg="add mod">
          <ac:chgData name="Валерия Демарева" userId="94e5bca24ecb79a5" providerId="LiveId" clId="{6BAF7186-2DE4-467F-A62E-9BE1DEAE49DB}" dt="2022-07-05T16:01:14.712" v="3378" actId="20577"/>
          <ac:spMkLst>
            <pc:docMk/>
            <pc:sldMk cId="0" sldId="261"/>
            <ac:spMk id="15" creationId="{2F116463-1F0B-FA3A-2CED-55069D36D9CD}"/>
          </ac:spMkLst>
        </pc:spChg>
        <pc:spChg chg="add mod">
          <ac:chgData name="Валерия Демарева" userId="94e5bca24ecb79a5" providerId="LiveId" clId="{6BAF7186-2DE4-467F-A62E-9BE1DEAE49DB}" dt="2022-07-05T16:03:17.882" v="3475" actId="6549"/>
          <ac:spMkLst>
            <pc:docMk/>
            <pc:sldMk cId="0" sldId="261"/>
            <ac:spMk id="16" creationId="{40C392A8-E7F6-FE7E-9A59-9B8C52F66F6F}"/>
          </ac:spMkLst>
        </pc:spChg>
        <pc:spChg chg="add del mod">
          <ac:chgData name="Валерия Демарева" userId="94e5bca24ecb79a5" providerId="LiveId" clId="{6BAF7186-2DE4-467F-A62E-9BE1DEAE49DB}" dt="2022-07-05T16:01:20.330" v="3380" actId="14100"/>
          <ac:spMkLst>
            <pc:docMk/>
            <pc:sldMk cId="0" sldId="261"/>
            <ac:spMk id="165" creationId="{00000000-0000-0000-0000-000000000000}"/>
          </ac:spMkLst>
        </pc:spChg>
        <pc:spChg chg="del">
          <ac:chgData name="Валерия Демарева" userId="94e5bca24ecb79a5" providerId="LiveId" clId="{6BAF7186-2DE4-467F-A62E-9BE1DEAE49DB}" dt="2022-07-05T12:05:59.224" v="281" actId="478"/>
          <ac:spMkLst>
            <pc:docMk/>
            <pc:sldMk cId="0" sldId="261"/>
            <ac:spMk id="170" creationId="{00000000-0000-0000-0000-000000000000}"/>
          </ac:spMkLst>
        </pc:spChg>
        <pc:picChg chg="add del mod">
          <ac:chgData name="Валерия Демарева" userId="94e5bca24ecb79a5" providerId="LiveId" clId="{6BAF7186-2DE4-467F-A62E-9BE1DEAE49DB}" dt="2022-07-05T15:57:02.304" v="3073" actId="478"/>
          <ac:picMkLst>
            <pc:docMk/>
            <pc:sldMk cId="0" sldId="261"/>
            <ac:picMk id="10" creationId="{0024619B-EA5F-5917-0ACB-48590F99781C}"/>
          </ac:picMkLst>
        </pc:picChg>
        <pc:picChg chg="add del mod">
          <ac:chgData name="Валерия Демарева" userId="94e5bca24ecb79a5" providerId="LiveId" clId="{6BAF7186-2DE4-467F-A62E-9BE1DEAE49DB}" dt="2022-07-05T15:57:03.490" v="3075" actId="478"/>
          <ac:picMkLst>
            <pc:docMk/>
            <pc:sldMk cId="0" sldId="261"/>
            <ac:picMk id="11" creationId="{DC03F9BC-A450-A5BA-F11F-7F54107B995A}"/>
          </ac:picMkLst>
        </pc:picChg>
        <pc:picChg chg="add del mod modCrop">
          <ac:chgData name="Валерия Демарева" userId="94e5bca24ecb79a5" providerId="LiveId" clId="{6BAF7186-2DE4-467F-A62E-9BE1DEAE49DB}" dt="2022-07-05T15:57:03" v="3074" actId="478"/>
          <ac:picMkLst>
            <pc:docMk/>
            <pc:sldMk cId="0" sldId="261"/>
            <ac:picMk id="13" creationId="{3359AE89-C274-EF11-8DCB-68FAD0D8D4A3}"/>
          </ac:picMkLst>
        </pc:picChg>
        <pc:cxnChg chg="del">
          <ac:chgData name="Валерия Демарева" userId="94e5bca24ecb79a5" providerId="LiveId" clId="{6BAF7186-2DE4-467F-A62E-9BE1DEAE49DB}" dt="2022-07-05T12:07:14.638" v="335" actId="478"/>
          <ac:cxnSpMkLst>
            <pc:docMk/>
            <pc:sldMk cId="0" sldId="261"/>
            <ac:cxnSpMk id="168" creationId="{00000000-0000-0000-0000-000000000000}"/>
          </ac:cxnSpMkLst>
        </pc:cxnChg>
      </pc:sldChg>
      <pc:sldChg chg="addSp delSp modSp mod">
        <pc:chgData name="Валерия Демарева" userId="94e5bca24ecb79a5" providerId="LiveId" clId="{6BAF7186-2DE4-467F-A62E-9BE1DEAE49DB}" dt="2022-07-05T16:30:49.385" v="3646" actId="166"/>
        <pc:sldMkLst>
          <pc:docMk/>
          <pc:sldMk cId="0" sldId="262"/>
        </pc:sldMkLst>
        <pc:spChg chg="del">
          <ac:chgData name="Валерия Демарева" userId="94e5bca24ecb79a5" providerId="LiveId" clId="{6BAF7186-2DE4-467F-A62E-9BE1DEAE49DB}" dt="2022-07-05T11:51:14.141" v="272" actId="478"/>
          <ac:spMkLst>
            <pc:docMk/>
            <pc:sldMk cId="0" sldId="262"/>
            <ac:spMk id="177" creationId="{00000000-0000-0000-0000-000000000000}"/>
          </ac:spMkLst>
        </pc:spChg>
        <pc:spChg chg="del">
          <ac:chgData name="Валерия Демарева" userId="94e5bca24ecb79a5" providerId="LiveId" clId="{6BAF7186-2DE4-467F-A62E-9BE1DEAE49DB}" dt="2022-07-05T12:05:10.328" v="280" actId="478"/>
          <ac:spMkLst>
            <pc:docMk/>
            <pc:sldMk cId="0" sldId="262"/>
            <ac:spMk id="182" creationId="{00000000-0000-0000-0000-000000000000}"/>
          </ac:spMkLst>
        </pc:spChg>
        <pc:picChg chg="add mod">
          <ac:chgData name="Валерия Демарева" userId="94e5bca24ecb79a5" providerId="LiveId" clId="{6BAF7186-2DE4-467F-A62E-9BE1DEAE49DB}" dt="2022-07-05T16:30:45.912" v="3645" actId="14100"/>
          <ac:picMkLst>
            <pc:docMk/>
            <pc:sldMk cId="0" sldId="262"/>
            <ac:picMk id="3" creationId="{FA1EDC0E-914B-F645-6AD9-3996E025CBE0}"/>
          </ac:picMkLst>
        </pc:picChg>
        <pc:picChg chg="add del mod ord">
          <ac:chgData name="Валерия Демарева" userId="94e5bca24ecb79a5" providerId="LiveId" clId="{6BAF7186-2DE4-467F-A62E-9BE1DEAE49DB}" dt="2022-07-05T16:30:40.587" v="3642" actId="478"/>
          <ac:picMkLst>
            <pc:docMk/>
            <pc:sldMk cId="0" sldId="262"/>
            <ac:picMk id="10" creationId="{5EFB0AB9-B349-833E-49B0-C77EE4AA3BF3}"/>
          </ac:picMkLst>
        </pc:picChg>
        <pc:picChg chg="ord">
          <ac:chgData name="Валерия Демарева" userId="94e5bca24ecb79a5" providerId="LiveId" clId="{6BAF7186-2DE4-467F-A62E-9BE1DEAE49DB}" dt="2022-07-05T16:30:49.385" v="3646" actId="166"/>
          <ac:picMkLst>
            <pc:docMk/>
            <pc:sldMk cId="0" sldId="262"/>
            <ac:picMk id="184" creationId="{00000000-0000-0000-0000-000000000000}"/>
          </ac:picMkLst>
        </pc:picChg>
        <pc:cxnChg chg="del">
          <ac:chgData name="Валерия Демарева" userId="94e5bca24ecb79a5" providerId="LiveId" clId="{6BAF7186-2DE4-467F-A62E-9BE1DEAE49DB}" dt="2022-07-05T11:51:23.121" v="276" actId="478"/>
          <ac:cxnSpMkLst>
            <pc:docMk/>
            <pc:sldMk cId="0" sldId="262"/>
            <ac:cxnSpMk id="180" creationId="{00000000-0000-0000-0000-000000000000}"/>
          </ac:cxnSpMkLst>
        </pc:cxnChg>
      </pc:sldChg>
      <pc:sldChg chg="modSp mod">
        <pc:chgData name="Валерия Демарева" userId="94e5bca24ecb79a5" providerId="LiveId" clId="{6BAF7186-2DE4-467F-A62E-9BE1DEAE49DB}" dt="2022-07-05T16:32:15.027" v="3818" actId="20577"/>
        <pc:sldMkLst>
          <pc:docMk/>
          <pc:sldMk cId="0" sldId="263"/>
        </pc:sldMkLst>
        <pc:spChg chg="mod">
          <ac:chgData name="Валерия Демарева" userId="94e5bca24ecb79a5" providerId="LiveId" clId="{6BAF7186-2DE4-467F-A62E-9BE1DEAE49DB}" dt="2022-07-05T12:44:29.020" v="453" actId="14100"/>
          <ac:spMkLst>
            <pc:docMk/>
            <pc:sldMk cId="0" sldId="263"/>
            <ac:spMk id="189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6:32:15.027" v="3818" actId="20577"/>
          <ac:spMkLst>
            <pc:docMk/>
            <pc:sldMk cId="0" sldId="263"/>
            <ac:spMk id="194" creationId="{00000000-0000-0000-0000-000000000000}"/>
          </ac:spMkLst>
        </pc:spChg>
      </pc:sldChg>
      <pc:sldChg chg="addSp delSp modSp mod">
        <pc:chgData name="Валерия Демарева" userId="94e5bca24ecb79a5" providerId="LiveId" clId="{6BAF7186-2DE4-467F-A62E-9BE1DEAE49DB}" dt="2022-07-05T16:45:08.895" v="4392"/>
        <pc:sldMkLst>
          <pc:docMk/>
          <pc:sldMk cId="0" sldId="264"/>
        </pc:sldMkLst>
        <pc:spChg chg="del mod">
          <ac:chgData name="Валерия Демарева" userId="94e5bca24ecb79a5" providerId="LiveId" clId="{6BAF7186-2DE4-467F-A62E-9BE1DEAE49DB}" dt="2022-07-05T16:38:59.839" v="4261" actId="478"/>
          <ac:spMkLst>
            <pc:docMk/>
            <pc:sldMk cId="0" sldId="264"/>
            <ac:spMk id="201" creationId="{00000000-0000-0000-0000-000000000000}"/>
          </ac:spMkLst>
        </pc:spChg>
        <pc:spChg chg="del mod">
          <ac:chgData name="Валерия Демарева" userId="94e5bca24ecb79a5" providerId="LiveId" clId="{6BAF7186-2DE4-467F-A62E-9BE1DEAE49DB}" dt="2022-07-05T16:39:08.671" v="4263" actId="478"/>
          <ac:spMkLst>
            <pc:docMk/>
            <pc:sldMk cId="0" sldId="264"/>
            <ac:spMk id="206" creationId="{00000000-0000-0000-0000-000000000000}"/>
          </ac:spMkLst>
        </pc:spChg>
        <pc:graphicFrameChg chg="add mod modGraphic">
          <ac:chgData name="Валерия Демарева" userId="94e5bca24ecb79a5" providerId="LiveId" clId="{6BAF7186-2DE4-467F-A62E-9BE1DEAE49DB}" dt="2022-07-05T16:45:08.895" v="4392"/>
          <ac:graphicFrameMkLst>
            <pc:docMk/>
            <pc:sldMk cId="0" sldId="264"/>
            <ac:graphicFrameMk id="2" creationId="{5F3AFA21-5599-C9DF-A8F9-9AF35AF18BA4}"/>
          </ac:graphicFrameMkLst>
        </pc:graphicFrameChg>
        <pc:cxnChg chg="del">
          <ac:chgData name="Валерия Демарева" userId="94e5bca24ecb79a5" providerId="LiveId" clId="{6BAF7186-2DE4-467F-A62E-9BE1DEAE49DB}" dt="2022-07-05T16:36:11.756" v="4104" actId="478"/>
          <ac:cxnSpMkLst>
            <pc:docMk/>
            <pc:sldMk cId="0" sldId="264"/>
            <ac:cxnSpMk id="204" creationId="{00000000-0000-0000-0000-000000000000}"/>
          </ac:cxnSpMkLst>
        </pc:cxnChg>
      </pc:sldChg>
      <pc:sldChg chg="modSp mod">
        <pc:chgData name="Валерия Демарева" userId="94e5bca24ecb79a5" providerId="LiveId" clId="{6BAF7186-2DE4-467F-A62E-9BE1DEAE49DB}" dt="2022-07-05T16:33:00.553" v="3863" actId="14100"/>
        <pc:sldMkLst>
          <pc:docMk/>
          <pc:sldMk cId="0" sldId="265"/>
        </pc:sldMkLst>
        <pc:spChg chg="mod">
          <ac:chgData name="Валерия Демарева" userId="94e5bca24ecb79a5" providerId="LiveId" clId="{6BAF7186-2DE4-467F-A62E-9BE1DEAE49DB}" dt="2022-07-05T16:33:00.553" v="3863" actId="14100"/>
          <ac:spMkLst>
            <pc:docMk/>
            <pc:sldMk cId="0" sldId="265"/>
            <ac:spMk id="213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6:32:52.377" v="3862" actId="20577"/>
          <ac:spMkLst>
            <pc:docMk/>
            <pc:sldMk cId="0" sldId="265"/>
            <ac:spMk id="218" creationId="{00000000-0000-0000-0000-000000000000}"/>
          </ac:spMkLst>
        </pc:spChg>
      </pc:sldChg>
      <pc:sldChg chg="del">
        <pc:chgData name="Валерия Демарева" userId="94e5bca24ecb79a5" providerId="LiveId" clId="{6BAF7186-2DE4-467F-A62E-9BE1DEAE49DB}" dt="2022-07-05T12:46:18.657" v="578" actId="47"/>
        <pc:sldMkLst>
          <pc:docMk/>
          <pc:sldMk cId="0" sldId="266"/>
        </pc:sldMkLst>
      </pc:sldChg>
      <pc:sldChg chg="del">
        <pc:chgData name="Валерия Демарева" userId="94e5bca24ecb79a5" providerId="LiveId" clId="{6BAF7186-2DE4-467F-A62E-9BE1DEAE49DB}" dt="2022-07-05T12:46:19.904" v="579" actId="47"/>
        <pc:sldMkLst>
          <pc:docMk/>
          <pc:sldMk cId="0" sldId="267"/>
        </pc:sldMkLst>
      </pc:sldChg>
      <pc:sldChg chg="del">
        <pc:chgData name="Валерия Демарева" userId="94e5bca24ecb79a5" providerId="LiveId" clId="{6BAF7186-2DE4-467F-A62E-9BE1DEAE49DB}" dt="2022-07-05T12:46:20.866" v="580" actId="47"/>
        <pc:sldMkLst>
          <pc:docMk/>
          <pc:sldMk cId="0" sldId="268"/>
        </pc:sldMkLst>
      </pc:sldChg>
      <pc:sldChg chg="addSp delSp modSp mod">
        <pc:chgData name="Валерия Демарева" userId="94e5bca24ecb79a5" providerId="LiveId" clId="{6BAF7186-2DE4-467F-A62E-9BE1DEAE49DB}" dt="2022-07-05T16:56:57.686" v="5257" actId="14100"/>
        <pc:sldMkLst>
          <pc:docMk/>
          <pc:sldMk cId="0" sldId="269"/>
        </pc:sldMkLst>
        <pc:spChg chg="add mod">
          <ac:chgData name="Валерия Демарева" userId="94e5bca24ecb79a5" providerId="LiveId" clId="{6BAF7186-2DE4-467F-A62E-9BE1DEAE49DB}" dt="2022-07-05T12:49:23.103" v="669" actId="1076"/>
          <ac:spMkLst>
            <pc:docMk/>
            <pc:sldMk cId="0" sldId="269"/>
            <ac:spMk id="26" creationId="{B498F3EB-6191-F0CD-11CE-C4EA2D2C7960}"/>
          </ac:spMkLst>
        </pc:spChg>
        <pc:spChg chg="add mod">
          <ac:chgData name="Валерия Демарева" userId="94e5bca24ecb79a5" providerId="LiveId" clId="{6BAF7186-2DE4-467F-A62E-9BE1DEAE49DB}" dt="2022-07-05T16:56:57.686" v="5257" actId="14100"/>
          <ac:spMkLst>
            <pc:docMk/>
            <pc:sldMk cId="0" sldId="269"/>
            <ac:spMk id="27" creationId="{F3C79A87-339D-2D07-B87B-1A43EF735857}"/>
          </ac:spMkLst>
        </pc:spChg>
        <pc:spChg chg="del">
          <ac:chgData name="Валерия Демарева" userId="94e5bca24ecb79a5" providerId="LiveId" clId="{6BAF7186-2DE4-467F-A62E-9BE1DEAE49DB}" dt="2022-07-05T12:47:16.261" v="581" actId="478"/>
          <ac:spMkLst>
            <pc:docMk/>
            <pc:sldMk cId="0" sldId="269"/>
            <ac:spMk id="271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2:48:54.465" v="662" actId="14100"/>
          <ac:spMkLst>
            <pc:docMk/>
            <pc:sldMk cId="0" sldId="269"/>
            <ac:spMk id="273" creationId="{00000000-0000-0000-0000-000000000000}"/>
          </ac:spMkLst>
        </pc:spChg>
        <pc:spChg chg="del">
          <ac:chgData name="Валерия Демарева" userId="94e5bca24ecb79a5" providerId="LiveId" clId="{6BAF7186-2DE4-467F-A62E-9BE1DEAE49DB}" dt="2022-07-05T12:47:22.946" v="582"/>
          <ac:spMkLst>
            <pc:docMk/>
            <pc:sldMk cId="0" sldId="269"/>
            <ac:spMk id="274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2:47:48.336" v="601" actId="20577"/>
          <ac:spMkLst>
            <pc:docMk/>
            <pc:sldMk cId="0" sldId="269"/>
            <ac:spMk id="275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2:49:04.360" v="665"/>
          <ac:spMkLst>
            <pc:docMk/>
            <pc:sldMk cId="0" sldId="269"/>
            <ac:spMk id="276" creationId="{00000000-0000-0000-0000-000000000000}"/>
          </ac:spMkLst>
        </pc:spChg>
        <pc:spChg chg="del">
          <ac:chgData name="Валерия Демарева" userId="94e5bca24ecb79a5" providerId="LiveId" clId="{6BAF7186-2DE4-467F-A62E-9BE1DEAE49DB}" dt="2022-07-05T12:47:31.428" v="583"/>
          <ac:spMkLst>
            <pc:docMk/>
            <pc:sldMk cId="0" sldId="269"/>
            <ac:spMk id="277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2:47:57.028" v="624" actId="20577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2:49:11.672" v="668"/>
          <ac:spMkLst>
            <pc:docMk/>
            <pc:sldMk cId="0" sldId="269"/>
            <ac:spMk id="279" creationId="{00000000-0000-0000-0000-000000000000}"/>
          </ac:spMkLst>
        </pc:spChg>
        <pc:spChg chg="del">
          <ac:chgData name="Валерия Демарева" userId="94e5bca24ecb79a5" providerId="LiveId" clId="{6BAF7186-2DE4-467F-A62E-9BE1DEAE49DB}" dt="2022-07-05T12:47:37.223" v="584"/>
          <ac:spMkLst>
            <pc:docMk/>
            <pc:sldMk cId="0" sldId="269"/>
            <ac:spMk id="280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2:48:01.521" v="637" actId="20577"/>
          <ac:spMkLst>
            <pc:docMk/>
            <pc:sldMk cId="0" sldId="269"/>
            <ac:spMk id="281" creationId="{00000000-0000-0000-0000-000000000000}"/>
          </ac:spMkLst>
        </pc:spChg>
        <pc:spChg chg="del">
          <ac:chgData name="Валерия Демарева" userId="94e5bca24ecb79a5" providerId="LiveId" clId="{6BAF7186-2DE4-467F-A62E-9BE1DEAE49DB}" dt="2022-07-05T12:48:25.372" v="654" actId="478"/>
          <ac:spMkLst>
            <pc:docMk/>
            <pc:sldMk cId="0" sldId="269"/>
            <ac:spMk id="282" creationId="{00000000-0000-0000-0000-000000000000}"/>
          </ac:spMkLst>
        </pc:spChg>
        <pc:spChg chg="del">
          <ac:chgData name="Валерия Демарева" userId="94e5bca24ecb79a5" providerId="LiveId" clId="{6BAF7186-2DE4-467F-A62E-9BE1DEAE49DB}" dt="2022-07-05T12:47:43.875" v="585" actId="478"/>
          <ac:spMkLst>
            <pc:docMk/>
            <pc:sldMk cId="0" sldId="269"/>
            <ac:spMk id="283" creationId="{00000000-0000-0000-0000-000000000000}"/>
          </ac:spMkLst>
        </pc:spChg>
        <pc:spChg chg="mod">
          <ac:chgData name="Валерия Демарева" userId="94e5bca24ecb79a5" providerId="LiveId" clId="{6BAF7186-2DE4-467F-A62E-9BE1DEAE49DB}" dt="2022-07-05T12:48:22.907" v="653" actId="14100"/>
          <ac:spMkLst>
            <pc:docMk/>
            <pc:sldMk cId="0" sldId="269"/>
            <ac:spMk id="284" creationId="{00000000-0000-0000-0000-000000000000}"/>
          </ac:spMkLst>
        </pc:spChg>
        <pc:picChg chg="add del mod">
          <ac:chgData name="Валерия Демарева" userId="94e5bca24ecb79a5" providerId="LiveId" clId="{6BAF7186-2DE4-467F-A62E-9BE1DEAE49DB}" dt="2022-07-05T16:33:34.831" v="3869" actId="478"/>
          <ac:picMkLst>
            <pc:docMk/>
            <pc:sldMk cId="0" sldId="269"/>
            <ac:picMk id="22" creationId="{C2EF7762-5D8F-636D-F3DE-6AE048C66920}"/>
          </ac:picMkLst>
        </pc:picChg>
        <pc:picChg chg="add mod">
          <ac:chgData name="Валерия Демарева" userId="94e5bca24ecb79a5" providerId="LiveId" clId="{6BAF7186-2DE4-467F-A62E-9BE1DEAE49DB}" dt="2022-07-05T12:47:22.946" v="582"/>
          <ac:picMkLst>
            <pc:docMk/>
            <pc:sldMk cId="0" sldId="269"/>
            <ac:picMk id="23" creationId="{438C60AF-A688-D22C-DE15-B1BAE6C8C875}"/>
          </ac:picMkLst>
        </pc:picChg>
        <pc:picChg chg="add mod">
          <ac:chgData name="Валерия Демарева" userId="94e5bca24ecb79a5" providerId="LiveId" clId="{6BAF7186-2DE4-467F-A62E-9BE1DEAE49DB}" dt="2022-07-05T12:47:31.428" v="583"/>
          <ac:picMkLst>
            <pc:docMk/>
            <pc:sldMk cId="0" sldId="269"/>
            <ac:picMk id="24" creationId="{0206FEB2-7F15-5F8C-8F26-E835285EABFB}"/>
          </ac:picMkLst>
        </pc:picChg>
        <pc:picChg chg="add mod">
          <ac:chgData name="Валерия Демарева" userId="94e5bca24ecb79a5" providerId="LiveId" clId="{6BAF7186-2DE4-467F-A62E-9BE1DEAE49DB}" dt="2022-07-05T12:47:37.223" v="584"/>
          <ac:picMkLst>
            <pc:docMk/>
            <pc:sldMk cId="0" sldId="269"/>
            <ac:picMk id="25" creationId="{0FC9200C-51E5-D48C-2891-23F1C4071359}"/>
          </ac:picMkLst>
        </pc:picChg>
        <pc:picChg chg="add del mod">
          <ac:chgData name="Валерия Демарева" userId="94e5bca24ecb79a5" providerId="LiveId" clId="{6BAF7186-2DE4-467F-A62E-9BE1DEAE49DB}" dt="2022-07-05T16:33:31.952" v="3867"/>
          <ac:picMkLst>
            <pc:docMk/>
            <pc:sldMk cId="0" sldId="269"/>
            <ac:picMk id="28" creationId="{99323B3A-196F-2732-5A9E-84E4E3F96AE7}"/>
          </ac:picMkLst>
        </pc:picChg>
        <pc:picChg chg="add mod">
          <ac:chgData name="Валерия Демарева" userId="94e5bca24ecb79a5" providerId="LiveId" clId="{6BAF7186-2DE4-467F-A62E-9BE1DEAE49DB}" dt="2022-07-05T16:33:39.191" v="3871" actId="14100"/>
          <ac:picMkLst>
            <pc:docMk/>
            <pc:sldMk cId="0" sldId="269"/>
            <ac:picMk id="29" creationId="{F0C1F03F-DD35-D03F-A694-845254F3BAE8}"/>
          </ac:picMkLst>
        </pc:picChg>
        <pc:picChg chg="del mod">
          <ac:chgData name="Валерия Демарева" userId="94e5bca24ecb79a5" providerId="LiveId" clId="{6BAF7186-2DE4-467F-A62E-9BE1DEAE49DB}" dt="2022-07-05T16:33:07.592" v="3864" actId="478"/>
          <ac:picMkLst>
            <pc:docMk/>
            <pc:sldMk cId="0" sldId="269"/>
            <ac:picMk id="270" creationId="{00000000-0000-0000-0000-000000000000}"/>
          </ac:picMkLst>
        </pc:picChg>
      </pc:sldChg>
      <pc:sldChg chg="modSp mod">
        <pc:chgData name="Валерия Демарева" userId="94e5bca24ecb79a5" providerId="LiveId" clId="{6BAF7186-2DE4-467F-A62E-9BE1DEAE49DB}" dt="2022-07-05T12:49:57.379" v="682" actId="14100"/>
        <pc:sldMkLst>
          <pc:docMk/>
          <pc:sldMk cId="0" sldId="270"/>
        </pc:sldMkLst>
        <pc:graphicFrameChg chg="mod modGraphic">
          <ac:chgData name="Валерия Демарева" userId="94e5bca24ecb79a5" providerId="LiveId" clId="{6BAF7186-2DE4-467F-A62E-9BE1DEAE49DB}" dt="2022-07-05T12:49:57.379" v="682" actId="14100"/>
          <ac:graphicFrameMkLst>
            <pc:docMk/>
            <pc:sldMk cId="0" sldId="270"/>
            <ac:graphicFrameMk id="293" creationId="{00000000-0000-0000-0000-000000000000}"/>
          </ac:graphicFrameMkLst>
        </pc:graphicFrameChg>
      </pc:sldChg>
      <pc:sldChg chg="delSp modSp add mod">
        <pc:chgData name="Валерия Демарева" userId="94e5bca24ecb79a5" providerId="LiveId" clId="{6BAF7186-2DE4-467F-A62E-9BE1DEAE49DB}" dt="2022-07-05T16:45:36.211" v="4408" actId="478"/>
        <pc:sldMkLst>
          <pc:docMk/>
          <pc:sldMk cId="1361311616" sldId="271"/>
        </pc:sldMkLst>
        <pc:spChg chg="mod">
          <ac:chgData name="Валерия Демарева" userId="94e5bca24ecb79a5" providerId="LiveId" clId="{6BAF7186-2DE4-467F-A62E-9BE1DEAE49DB}" dt="2022-07-05T16:45:33.176" v="4407" actId="20577"/>
          <ac:spMkLst>
            <pc:docMk/>
            <pc:sldMk cId="1361311616" sldId="271"/>
            <ac:spMk id="207" creationId="{00000000-0000-0000-0000-000000000000}"/>
          </ac:spMkLst>
        </pc:spChg>
        <pc:cxnChg chg="del">
          <ac:chgData name="Валерия Демарева" userId="94e5bca24ecb79a5" providerId="LiveId" clId="{6BAF7186-2DE4-467F-A62E-9BE1DEAE49DB}" dt="2022-07-05T16:45:36.211" v="4408" actId="478"/>
          <ac:cxnSpMkLst>
            <pc:docMk/>
            <pc:sldMk cId="1361311616" sldId="271"/>
            <ac:cxnSpMk id="204" creationId="{00000000-0000-0000-0000-000000000000}"/>
          </ac:cxnSpMkLst>
        </pc:cxnChg>
      </pc:sldChg>
      <pc:sldChg chg="add del">
        <pc:chgData name="Валерия Демарева" userId="94e5bca24ecb79a5" providerId="LiveId" clId="{6BAF7186-2DE4-467F-A62E-9BE1DEAE49DB}" dt="2022-07-05T14:58:07.482" v="936" actId="47"/>
        <pc:sldMkLst>
          <pc:docMk/>
          <pc:sldMk cId="1560195380" sldId="295"/>
        </pc:sldMkLst>
      </pc:sldChg>
      <pc:sldMasterChg chg="delSldLayout">
        <pc:chgData name="Валерия Демарева" userId="94e5bca24ecb79a5" providerId="LiveId" clId="{6BAF7186-2DE4-467F-A62E-9BE1DEAE49DB}" dt="2022-07-05T14:58:07.482" v="936" actId="47"/>
        <pc:sldMasterMkLst>
          <pc:docMk/>
          <pc:sldMasterMk cId="0" sldId="2147483658"/>
        </pc:sldMasterMkLst>
        <pc:sldLayoutChg chg="del">
          <pc:chgData name="Валерия Демарева" userId="94e5bca24ecb79a5" providerId="LiveId" clId="{6BAF7186-2DE4-467F-A62E-9BE1DEAE49DB}" dt="2022-07-05T14:58:07.482" v="936" actId="47"/>
          <pc:sldLayoutMkLst>
            <pc:docMk/>
            <pc:sldMasterMk cId="0" sldId="2147483658"/>
            <pc:sldLayoutMk cId="2423384321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0947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yberpsy.unn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 dirty="0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 dirty="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49" y="3650675"/>
            <a:ext cx="8433197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(Не)реальная безопасность: </a:t>
            </a:r>
            <a:r>
              <a:rPr lang="ru-RU" sz="4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нейрогарнитура</a:t>
            </a:r>
            <a: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для тренингов безопасности в AR и VR</a:t>
            </a:r>
            <a:endParaRPr sz="44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</a:rPr>
              <a:t>https://pt.2035.university/project/nerealnaa-bezopasnost-nejrogarnitura-dla-treningov-bezopasnosti-v-ar-i-vr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dirty="0"/>
              <a:t>Валерия Демарева</a:t>
            </a:r>
          </a:p>
          <a:p>
            <a:pPr>
              <a:spcAft>
                <a:spcPts val="1000"/>
              </a:spcAft>
            </a:pPr>
            <a:r>
              <a:rPr lang="ru-RU" sz="2400" dirty="0"/>
              <a:t>Лаборатория </a:t>
            </a:r>
            <a:r>
              <a:rPr lang="ru-RU" sz="2400" dirty="0" err="1"/>
              <a:t>Киберпсихологии</a:t>
            </a:r>
            <a:endParaRPr lang="ru-RU" sz="2400" dirty="0"/>
          </a:p>
          <a:p>
            <a:r>
              <a:rPr lang="ru-RU" sz="2400" dirty="0"/>
              <a:t>Ирина Петрова</a:t>
            </a:r>
          </a:p>
          <a:p>
            <a:pPr>
              <a:spcAft>
                <a:spcPts val="1000"/>
              </a:spcAft>
            </a:pPr>
            <a:r>
              <a:rPr lang="ru-RU" sz="2400" dirty="0"/>
              <a:t>Лаборатория Дизайна Информации</a:t>
            </a:r>
          </a:p>
          <a:p>
            <a:r>
              <a:rPr lang="ru-RU" sz="2400" dirty="0"/>
              <a:t>ННГУ им. Н.И. Лобачевского</a:t>
            </a: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17;p13">
            <a:extLst>
              <a:ext uri="{FF2B5EF4-FFF2-40B4-BE49-F238E27FC236}">
                <a16:creationId xmlns:a16="http://schemas.microsoft.com/office/drawing/2014/main" id="{F92A36A2-57E4-3071-23AE-98BAED7881CD}"/>
              </a:ext>
            </a:extLst>
          </p:cNvPr>
          <p:cNvSpPr/>
          <p:nvPr/>
        </p:nvSpPr>
        <p:spPr>
          <a:xfrm>
            <a:off x="790799" y="2052268"/>
            <a:ext cx="13898700" cy="6789248"/>
          </a:xfrm>
          <a:prstGeom prst="roundRect">
            <a:avLst>
              <a:gd name="adj" fmla="val 9904"/>
            </a:avLst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22391" y="2945355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3FD191-954D-DD69-0484-F97FD42CAE39}"/>
              </a:ext>
            </a:extLst>
          </p:cNvPr>
          <p:cNvSpPr txBox="1"/>
          <p:nvPr/>
        </p:nvSpPr>
        <p:spPr>
          <a:xfrm>
            <a:off x="1019430" y="2945354"/>
            <a:ext cx="980266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Более 50% аварий на производстве связаны с человеческим фактором: сотрудники принимают неверные решения при внештатных ситуациях</a:t>
            </a: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VR тренинги могут хорошо обучить сотрудника, но могут вредить его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состоянию здоровья</a:t>
            </a:r>
            <a:endParaRPr lang="en-US" sz="3200" dirty="0">
              <a:solidFill>
                <a:schemeClr val="tx1"/>
              </a:solidFill>
            </a:endParaRP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VR тренинги универсальные </a:t>
            </a:r>
            <a:r>
              <a:rPr lang="en-US" sz="3200" dirty="0">
                <a:solidFill>
                  <a:schemeClr val="tx1"/>
                </a:solidFill>
              </a:rPr>
              <a:t>                                  </a:t>
            </a:r>
            <a:r>
              <a:rPr lang="ru-RU" sz="3200" dirty="0">
                <a:solidFill>
                  <a:schemeClr val="tx1"/>
                </a:solidFill>
              </a:rPr>
              <a:t>и не подстраиваются под человека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9D4188-A9AD-3B32-85B2-EB0897CFA261}"/>
              </a:ext>
            </a:extLst>
          </p:cNvPr>
          <p:cNvSpPr txBox="1"/>
          <p:nvPr/>
        </p:nvSpPr>
        <p:spPr>
          <a:xfrm>
            <a:off x="787702" y="9576126"/>
            <a:ext cx="8893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>
              <a:spcBef>
                <a:spcPts val="2000"/>
              </a:spcBef>
            </a:pPr>
            <a:r>
              <a:rPr lang="ru-RU" sz="2400" dirty="0">
                <a:solidFill>
                  <a:schemeClr val="tx1"/>
                </a:solidFill>
              </a:rPr>
              <a:t>60% промышленных компаний планируют использовать </a:t>
            </a:r>
            <a:r>
              <a:rPr lang="en-US" sz="2400" dirty="0">
                <a:solidFill>
                  <a:schemeClr val="tx1"/>
                </a:solidFill>
              </a:rPr>
              <a:t>VR (AVRA, 2020)</a:t>
            </a:r>
          </a:p>
        </p:txBody>
      </p:sp>
      <p:pic>
        <p:nvPicPr>
          <p:cNvPr id="13" name="Рисунок 12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AB1A2DDF-63B7-99C0-3943-BC580FA3DA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718" y="949272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 dirty="0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 dirty="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17;p13">
            <a:extLst>
              <a:ext uri="{FF2B5EF4-FFF2-40B4-BE49-F238E27FC236}">
                <a16:creationId xmlns:a16="http://schemas.microsoft.com/office/drawing/2014/main" id="{0E5BF474-9BD1-6D26-0070-0DB05B6385B4}"/>
              </a:ext>
            </a:extLst>
          </p:cNvPr>
          <p:cNvSpPr/>
          <p:nvPr/>
        </p:nvSpPr>
        <p:spPr>
          <a:xfrm>
            <a:off x="806779" y="6679119"/>
            <a:ext cx="13898700" cy="220455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7;p13">
            <a:extLst>
              <a:ext uri="{FF2B5EF4-FFF2-40B4-BE49-F238E27FC236}">
                <a16:creationId xmlns:a16="http://schemas.microsoft.com/office/drawing/2014/main" id="{BB2D11A8-E477-3343-33DA-8890BFD48349}"/>
              </a:ext>
            </a:extLst>
          </p:cNvPr>
          <p:cNvSpPr/>
          <p:nvPr/>
        </p:nvSpPr>
        <p:spPr>
          <a:xfrm>
            <a:off x="806779" y="2749025"/>
            <a:ext cx="13898700" cy="197047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B7EBAF-7789-A331-2D41-45F31709A4C4}"/>
              </a:ext>
            </a:extLst>
          </p:cNvPr>
          <p:cNvSpPr txBox="1"/>
          <p:nvPr/>
        </p:nvSpPr>
        <p:spPr>
          <a:xfrm>
            <a:off x="806779" y="3041231"/>
            <a:ext cx="11186747" cy="555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Нужно допускать к работе людей, которые оптимально среагируют в любой рабочей ситуации</a:t>
            </a: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Нужно контролировать психофизиологическое состояние человека при VR тренингах</a:t>
            </a:r>
            <a:endParaRPr lang="en-US" sz="3200" dirty="0"/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Нужна биологическая обратная связь, </a:t>
            </a:r>
            <a:r>
              <a:rPr lang="en-US" sz="3200" dirty="0">
                <a:solidFill>
                  <a:schemeClr val="bg1"/>
                </a:solidFill>
              </a:rPr>
              <a:t>                       </a:t>
            </a:r>
            <a:r>
              <a:rPr lang="ru-RU" sz="3200" dirty="0">
                <a:solidFill>
                  <a:schemeClr val="bg1"/>
                </a:solidFill>
              </a:rPr>
              <a:t>чтобы менять ход VR тренинга,                         ориентируясь на состояние человека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7"/>
            <a:ext cx="13898700" cy="104901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42575" y="2194349"/>
            <a:ext cx="13234200" cy="811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15875"/>
            <a:r>
              <a:rPr lang="ru-RU" sz="2400" dirty="0">
                <a:solidFill>
                  <a:schemeClr val="bg1"/>
                </a:solidFill>
              </a:rPr>
              <a:t>Коробочное решение (ПАК) для персонализации </a:t>
            </a:r>
            <a:r>
              <a:rPr lang="en-US" sz="2400" dirty="0">
                <a:solidFill>
                  <a:schemeClr val="bg1"/>
                </a:solidFill>
              </a:rPr>
              <a:t>VR-</a:t>
            </a:r>
            <a:r>
              <a:rPr lang="ru-RU" sz="2400" dirty="0">
                <a:solidFill>
                  <a:schemeClr val="bg1"/>
                </a:solidFill>
              </a:rPr>
              <a:t>тренинга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15875"/>
            <a:r>
              <a:rPr lang="ru-RU" sz="2400" dirty="0">
                <a:solidFill>
                  <a:schemeClr val="bg1"/>
                </a:solidFill>
              </a:rPr>
              <a:t>и выдачи заключения о готовности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выходить в реальность</a:t>
            </a: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5D706D-CC1C-4DEB-5420-8E357524523F}"/>
              </a:ext>
            </a:extLst>
          </p:cNvPr>
          <p:cNvGrpSpPr/>
          <p:nvPr/>
        </p:nvGrpSpPr>
        <p:grpSpPr>
          <a:xfrm>
            <a:off x="258303" y="3804720"/>
            <a:ext cx="14602744" cy="5950014"/>
            <a:chOff x="894588" y="2731659"/>
            <a:chExt cx="18195668" cy="7937844"/>
          </a:xfrm>
        </p:grpSpPr>
        <p:sp>
          <p:nvSpPr>
            <p:cNvPr id="10" name="Текст 1">
              <a:extLst>
                <a:ext uri="{FF2B5EF4-FFF2-40B4-BE49-F238E27FC236}">
                  <a16:creationId xmlns:a16="http://schemas.microsoft.com/office/drawing/2014/main" id="{D3C538A2-0263-358D-7DD7-BF75A8CD0F9C}"/>
                </a:ext>
              </a:extLst>
            </p:cNvPr>
            <p:cNvSpPr txBox="1">
              <a:spLocks/>
            </p:cNvSpPr>
            <p:nvPr/>
          </p:nvSpPr>
          <p:spPr>
            <a:xfrm>
              <a:off x="894589" y="9758413"/>
              <a:ext cx="9741216" cy="911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0" marR="0" lvl="1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0" marR="0" lvl="2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0" marR="0" lvl="3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0" marR="0" lvl="4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0" marR="0" lvl="5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0" marR="0" lvl="6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0" marR="0" lvl="7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0" marR="0" lvl="8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</a:rPr>
                <a:t>Синим обозначены модули, за которые отвечает ПАК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BA95327-CA64-4F97-FABA-6DD16EE390F1}"/>
                </a:ext>
              </a:extLst>
            </p:cNvPr>
            <p:cNvSpPr/>
            <p:nvPr/>
          </p:nvSpPr>
          <p:spPr>
            <a:xfrm>
              <a:off x="894588" y="4037162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Датчик сердечного ритма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53D24E7-5BB6-0BF3-A077-EB5B173BB39D}"/>
                </a:ext>
              </a:extLst>
            </p:cNvPr>
            <p:cNvSpPr/>
            <p:nvPr/>
          </p:nvSpPr>
          <p:spPr>
            <a:xfrm>
              <a:off x="7010716" y="4037160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ПО для анализа ритма сердца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5313733-AB1B-C5AA-E8E9-1FA9A2F12B52}"/>
                </a:ext>
              </a:extLst>
            </p:cNvPr>
            <p:cNvSpPr/>
            <p:nvPr/>
          </p:nvSpPr>
          <p:spPr>
            <a:xfrm>
              <a:off x="13126844" y="4037160"/>
              <a:ext cx="3694665" cy="175978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VR-</a:t>
              </a:r>
              <a:r>
                <a:rPr lang="ru-RU" sz="2400" dirty="0"/>
                <a:t>тренинг</a:t>
              </a:r>
            </a:p>
          </p:txBody>
        </p:sp>
        <p:sp>
          <p:nvSpPr>
            <p:cNvPr id="14" name="Стрелка: вправо 13">
              <a:extLst>
                <a:ext uri="{FF2B5EF4-FFF2-40B4-BE49-F238E27FC236}">
                  <a16:creationId xmlns:a16="http://schemas.microsoft.com/office/drawing/2014/main" id="{7793297F-ABB7-A99A-41AD-01FF069AB9E0}"/>
                </a:ext>
              </a:extLst>
            </p:cNvPr>
            <p:cNvSpPr/>
            <p:nvPr/>
          </p:nvSpPr>
          <p:spPr>
            <a:xfrm>
              <a:off x="4589252" y="4750246"/>
              <a:ext cx="2421463" cy="37384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5" name="Стрелка: вправо 14">
              <a:extLst>
                <a:ext uri="{FF2B5EF4-FFF2-40B4-BE49-F238E27FC236}">
                  <a16:creationId xmlns:a16="http://schemas.microsoft.com/office/drawing/2014/main" id="{F9621E5F-63A7-0832-AAA3-0C49CA6C77EC}"/>
                </a:ext>
              </a:extLst>
            </p:cNvPr>
            <p:cNvSpPr/>
            <p:nvPr/>
          </p:nvSpPr>
          <p:spPr>
            <a:xfrm>
              <a:off x="11559396" y="4008370"/>
              <a:ext cx="1567447" cy="37384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6" name="Стрелка: вправо 15">
              <a:extLst>
                <a:ext uri="{FF2B5EF4-FFF2-40B4-BE49-F238E27FC236}">
                  <a16:creationId xmlns:a16="http://schemas.microsoft.com/office/drawing/2014/main" id="{23A991DD-1737-F288-C0C8-B6C83F009C14}"/>
                </a:ext>
              </a:extLst>
            </p:cNvPr>
            <p:cNvSpPr/>
            <p:nvPr/>
          </p:nvSpPr>
          <p:spPr>
            <a:xfrm>
              <a:off x="11559396" y="4730131"/>
              <a:ext cx="1567447" cy="3939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7" name="Стрелка: вправо 16">
              <a:extLst>
                <a:ext uri="{FF2B5EF4-FFF2-40B4-BE49-F238E27FC236}">
                  <a16:creationId xmlns:a16="http://schemas.microsoft.com/office/drawing/2014/main" id="{3AC3A4EC-6531-6248-A6E7-C7E268021DA5}"/>
                </a:ext>
              </a:extLst>
            </p:cNvPr>
            <p:cNvSpPr/>
            <p:nvPr/>
          </p:nvSpPr>
          <p:spPr>
            <a:xfrm>
              <a:off x="11559396" y="5472007"/>
              <a:ext cx="1567447" cy="39396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6030CE-FE42-C9DE-E834-8F23E629A967}"/>
                </a:ext>
              </a:extLst>
            </p:cNvPr>
            <p:cNvSpPr txBox="1"/>
            <p:nvPr/>
          </p:nvSpPr>
          <p:spPr>
            <a:xfrm>
              <a:off x="11559396" y="3503862"/>
              <a:ext cx="1949570" cy="563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Не менять </a:t>
              </a:r>
            </a:p>
            <a:p>
              <a:r>
                <a:rPr lang="ru-RU" sz="1200" dirty="0"/>
                <a:t>сценарий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46B035-6AC1-9654-7626-C6F63581BD0A}"/>
                </a:ext>
              </a:extLst>
            </p:cNvPr>
            <p:cNvSpPr txBox="1"/>
            <p:nvPr/>
          </p:nvSpPr>
          <p:spPr>
            <a:xfrm>
              <a:off x="11559396" y="4252247"/>
              <a:ext cx="1949570" cy="563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Понизить сложность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51F262-F159-0FFF-3F35-54BF348A38D4}"/>
                </a:ext>
              </a:extLst>
            </p:cNvPr>
            <p:cNvSpPr txBox="1"/>
            <p:nvPr/>
          </p:nvSpPr>
          <p:spPr>
            <a:xfrm>
              <a:off x="11559396" y="5302729"/>
              <a:ext cx="1949570" cy="338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Остановить</a:t>
              </a:r>
            </a:p>
          </p:txBody>
        </p:sp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id="{DDE2386E-EB17-3F9E-C39E-606DF4006045}"/>
                </a:ext>
              </a:extLst>
            </p:cNvPr>
            <p:cNvSpPr/>
            <p:nvPr/>
          </p:nvSpPr>
          <p:spPr>
            <a:xfrm>
              <a:off x="10705381" y="4678889"/>
              <a:ext cx="715993" cy="3939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0242E743-A7DA-CB7B-745D-D01A0DFC9C88}"/>
                </a:ext>
              </a:extLst>
            </p:cNvPr>
            <p:cNvSpPr/>
            <p:nvPr/>
          </p:nvSpPr>
          <p:spPr>
            <a:xfrm>
              <a:off x="14802928" y="5796949"/>
              <a:ext cx="207034" cy="29157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72D1DB8B-672F-52A9-F811-C8BA62E5A431}"/>
                </a:ext>
              </a:extLst>
            </p:cNvPr>
            <p:cNvSpPr/>
            <p:nvPr/>
          </p:nvSpPr>
          <p:spPr>
            <a:xfrm rot="5400000">
              <a:off x="8609162" y="2518913"/>
              <a:ext cx="207034" cy="121804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4" name="Стрелка: вправо 23">
              <a:extLst>
                <a:ext uri="{FF2B5EF4-FFF2-40B4-BE49-F238E27FC236}">
                  <a16:creationId xmlns:a16="http://schemas.microsoft.com/office/drawing/2014/main" id="{ECE2A3BF-8B30-AF91-B03E-EDA0E3009826}"/>
                </a:ext>
              </a:extLst>
            </p:cNvPr>
            <p:cNvSpPr/>
            <p:nvPr/>
          </p:nvSpPr>
          <p:spPr>
            <a:xfrm rot="16200000">
              <a:off x="1320434" y="7031511"/>
              <a:ext cx="2864363" cy="39523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5" name="Стрелка: вправо 24">
              <a:extLst>
                <a:ext uri="{FF2B5EF4-FFF2-40B4-BE49-F238E27FC236}">
                  <a16:creationId xmlns:a16="http://schemas.microsoft.com/office/drawing/2014/main" id="{91035F88-9C5A-D604-4827-ED388DFBE731}"/>
                </a:ext>
              </a:extLst>
            </p:cNvPr>
            <p:cNvSpPr/>
            <p:nvPr/>
          </p:nvSpPr>
          <p:spPr>
            <a:xfrm rot="5400000">
              <a:off x="16121174" y="6114533"/>
              <a:ext cx="1139697" cy="53701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52D5A5D-583A-9F3E-0EB7-7366FF138C62}"/>
                </a:ext>
              </a:extLst>
            </p:cNvPr>
            <p:cNvSpPr/>
            <p:nvPr/>
          </p:nvSpPr>
          <p:spPr>
            <a:xfrm>
              <a:off x="15395591" y="6952890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Заключение </a:t>
              </a:r>
            </a:p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о готовности выходить в реал</a:t>
              </a:r>
            </a:p>
          </p:txBody>
        </p:sp>
        <p:sp>
          <p:nvSpPr>
            <p:cNvPr id="27" name="Правая фигурная скобка 26">
              <a:extLst>
                <a:ext uri="{FF2B5EF4-FFF2-40B4-BE49-F238E27FC236}">
                  <a16:creationId xmlns:a16="http://schemas.microsoft.com/office/drawing/2014/main" id="{1DA03A37-AFE2-F7C2-F706-CF7C80A7AB03}"/>
                </a:ext>
              </a:extLst>
            </p:cNvPr>
            <p:cNvSpPr/>
            <p:nvPr/>
          </p:nvSpPr>
          <p:spPr>
            <a:xfrm rot="16200000">
              <a:off x="7468394" y="-1815332"/>
              <a:ext cx="652026" cy="10478820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6153042-4393-D8CA-AE41-7542AA2D662D}"/>
                </a:ext>
              </a:extLst>
            </p:cNvPr>
            <p:cNvSpPr txBox="1"/>
            <p:nvPr/>
          </p:nvSpPr>
          <p:spPr>
            <a:xfrm>
              <a:off x="5262114" y="2731659"/>
              <a:ext cx="5652578" cy="450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>
                  <a:solidFill>
                    <a:srgbClr val="002060"/>
                  </a:solidFill>
                </a:rPr>
                <a:t>Персонализация </a:t>
              </a:r>
              <a:r>
                <a:rPr lang="en-US" sz="1800" b="1" dirty="0">
                  <a:solidFill>
                    <a:srgbClr val="002060"/>
                  </a:solidFill>
                </a:rPr>
                <a:t>VR-</a:t>
              </a:r>
              <a:r>
                <a:rPr lang="ru-RU" sz="1800" b="1" dirty="0">
                  <a:solidFill>
                    <a:srgbClr val="002060"/>
                  </a:solidFill>
                </a:rPr>
                <a:t>тренинга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90575" y="2090997"/>
            <a:ext cx="13898700" cy="587734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6752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Традиционные подходы к аттестации                                                           (а мы оцениваем психофизиологическое состояние человека            при выполнении «реальных» задач)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Существующие </a:t>
            </a:r>
            <a:r>
              <a:rPr lang="ru-RU" sz="3200" dirty="0" err="1">
                <a:solidFill>
                  <a:schemeClr val="bg1"/>
                </a:solidFill>
              </a:rPr>
              <a:t>нейрогарнитуры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VR </a:t>
            </a:r>
            <a:r>
              <a:rPr lang="ru-RU" sz="3200" dirty="0">
                <a:solidFill>
                  <a:schemeClr val="bg1"/>
                </a:solidFill>
              </a:rPr>
              <a:t>                                                    (обратная связь в </a:t>
            </a:r>
            <a:r>
              <a:rPr lang="en-US" sz="3200" dirty="0">
                <a:solidFill>
                  <a:schemeClr val="bg1"/>
                </a:solidFill>
              </a:rPr>
              <a:t>VR </a:t>
            </a:r>
            <a:r>
              <a:rPr lang="ru-RU" sz="3200" dirty="0">
                <a:solidFill>
                  <a:schemeClr val="bg1"/>
                </a:solidFill>
              </a:rPr>
              <a:t>используется только в реабилитации,            мы же делаем ее доступной для обучения)</a:t>
            </a:r>
            <a:endParaRPr lang="en-US" sz="3200" dirty="0">
              <a:solidFill>
                <a:schemeClr val="bg1"/>
              </a:solidFill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Существующие отделы на предприятиях,                                      ведущие свои разработки                                                                             (у нас научная экспертиза и реальный опыт)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sz="2300" b="1" i="0" u="none" strike="noStrike" cap="none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1096970" y="6291793"/>
            <a:ext cx="11002880" cy="147319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lt1"/>
                </a:solidFill>
              </a:rPr>
              <a:t>Госсектор: 20% рынка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65;p17">
            <a:extLst>
              <a:ext uri="{FF2B5EF4-FFF2-40B4-BE49-F238E27FC236}">
                <a16:creationId xmlns:a16="http://schemas.microsoft.com/office/drawing/2014/main" id="{8AED3A66-3623-68ED-05BD-522B8461DB57}"/>
              </a:ext>
            </a:extLst>
          </p:cNvPr>
          <p:cNvSpPr/>
          <p:nvPr/>
        </p:nvSpPr>
        <p:spPr>
          <a:xfrm>
            <a:off x="1096970" y="3052763"/>
            <a:ext cx="11002881" cy="147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2020: рынок </a:t>
            </a: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AR/VR </a:t>
            </a:r>
            <a:r>
              <a:rPr lang="ru-RU" sz="2800" dirty="0">
                <a:solidFill>
                  <a:schemeClr val="lt1"/>
                </a:solidFill>
              </a:rPr>
              <a:t>в РФ</a:t>
            </a: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1,4 млрд. рублей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65;p17">
            <a:extLst>
              <a:ext uri="{FF2B5EF4-FFF2-40B4-BE49-F238E27FC236}">
                <a16:creationId xmlns:a16="http://schemas.microsoft.com/office/drawing/2014/main" id="{2F116463-1F0B-FA3A-2CED-55069D36D9CD}"/>
              </a:ext>
            </a:extLst>
          </p:cNvPr>
          <p:cNvSpPr/>
          <p:nvPr/>
        </p:nvSpPr>
        <p:spPr>
          <a:xfrm>
            <a:off x="1096970" y="4672278"/>
            <a:ext cx="11002881" cy="147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Прогнозный среднегодовой темп роста VR-рынка В РФ- 31%</a:t>
            </a:r>
          </a:p>
        </p:txBody>
      </p:sp>
      <p:sp>
        <p:nvSpPr>
          <p:cNvPr id="16" name="Google Shape;165;p17">
            <a:extLst>
              <a:ext uri="{FF2B5EF4-FFF2-40B4-BE49-F238E27FC236}">
                <a16:creationId xmlns:a16="http://schemas.microsoft.com/office/drawing/2014/main" id="{40C392A8-E7F6-FE7E-9A59-9B8C52F66F6F}"/>
              </a:ext>
            </a:extLst>
          </p:cNvPr>
          <p:cNvSpPr/>
          <p:nvPr/>
        </p:nvSpPr>
        <p:spPr>
          <a:xfrm>
            <a:off x="1096970" y="7952564"/>
            <a:ext cx="11002880" cy="147319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lt1"/>
                </a:solidFill>
              </a:rPr>
              <a:t>Рынок </a:t>
            </a:r>
            <a:r>
              <a:rPr lang="en-US" sz="2800" dirty="0">
                <a:solidFill>
                  <a:schemeClr val="lt1"/>
                </a:solidFill>
              </a:rPr>
              <a:t>VR </a:t>
            </a:r>
            <a:r>
              <a:rPr lang="ru-RU" sz="2800" dirty="0">
                <a:solidFill>
                  <a:schemeClr val="lt1"/>
                </a:solidFill>
              </a:rPr>
              <a:t>для промышленности в РФ: 9,2 млрд. руб. в 2022 г.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1EDC0E-914B-F645-6AD9-3996E025C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99" y="2018978"/>
            <a:ext cx="12287248" cy="8599561"/>
          </a:xfrm>
          <a:prstGeom prst="rect">
            <a:avLst/>
          </a:prstGeom>
        </p:spPr>
      </p:pic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6"/>
            <a:ext cx="13898700" cy="739806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4403" y="1825117"/>
            <a:ext cx="12934248" cy="681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Разработана функциональная схема готового продукта</a:t>
            </a:r>
          </a:p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Имеется научное обоснование оценки состояния по ритму сердца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 датчик ЭКГ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Разработано ПО для анализа значимых метрик ритма сердца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Дорабатывается ПО для передачи в </a:t>
            </a:r>
            <a:r>
              <a:rPr lang="en-US" sz="2400" dirty="0">
                <a:solidFill>
                  <a:schemeClr val="bg1"/>
                </a:solidFill>
              </a:rPr>
              <a:t>VR-</a:t>
            </a:r>
            <a:r>
              <a:rPr lang="ru-RU" sz="2400" dirty="0">
                <a:solidFill>
                  <a:schemeClr val="bg1"/>
                </a:solidFill>
              </a:rPr>
              <a:t>сценарий сигнала                                             о направлении развития сценария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Дорабатывается ПО для выдачи заключений по итогам тренинга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Проведены эксперименты по контролю  состояния пользователя                                  при игре в </a:t>
            </a:r>
            <a:r>
              <a:rPr lang="en-US" sz="2400" dirty="0">
                <a:solidFill>
                  <a:schemeClr val="bg1"/>
                </a:solidFill>
              </a:rPr>
              <a:t>VR</a:t>
            </a:r>
            <a:r>
              <a:rPr lang="ru-RU" sz="2400" dirty="0">
                <a:solidFill>
                  <a:schemeClr val="bg1"/>
                </a:solidFill>
              </a:rPr>
              <a:t> (100 человек)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Опубликованы 3 научные статьи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Разрабатывается методика диагностики готовности персонала работы в сложных</a:t>
            </a:r>
            <a:r>
              <a:rPr lang="en-US" sz="2400" dirty="0">
                <a:solidFill>
                  <a:schemeClr val="bg1"/>
                </a:solidFill>
              </a:rPr>
              <a:t>/</a:t>
            </a:r>
            <a:r>
              <a:rPr lang="ru-RU" sz="2400" dirty="0">
                <a:solidFill>
                  <a:schemeClr val="bg1"/>
                </a:solidFill>
              </a:rPr>
              <a:t> опасных условиях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5F3AFA21-5599-C9DF-A8F9-9AF35AF18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533360"/>
              </p:ext>
            </p:extLst>
          </p:nvPr>
        </p:nvGraphicFramePr>
        <p:xfrm>
          <a:off x="442161" y="2659065"/>
          <a:ext cx="14041280" cy="573910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1755160">
                  <a:extLst>
                    <a:ext uri="{9D8B030D-6E8A-4147-A177-3AD203B41FA5}">
                      <a16:colId xmlns:a16="http://schemas.microsoft.com/office/drawing/2014/main" val="3276966597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29963345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28167019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598577506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83105723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3163748750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72969294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3199265197"/>
                    </a:ext>
                  </a:extLst>
                </a:gridCol>
              </a:tblGrid>
              <a:tr h="657633">
                <a:tc gridSpan="8"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Месяцы</a:t>
                      </a:r>
                      <a:endParaRPr lang="ru-RU" sz="3200" b="1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62802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r>
                        <a:rPr lang="ru-RU" sz="2400" dirty="0"/>
                        <a:t>1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3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4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5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6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7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8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48364"/>
                  </a:ext>
                </a:extLst>
              </a:tr>
              <a:tr h="8605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Тестирование на реальном предприятии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4347025"/>
                  </a:ext>
                </a:extLst>
              </a:tr>
              <a:tr h="8492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Заявка на патент (датчик)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Заявка на патент (датчик)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65612"/>
                  </a:ext>
                </a:extLst>
              </a:tr>
              <a:tr h="139876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Заявка на патент (способ оценки состояния)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Заявка на патент (способ оценки состояния)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17493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/>
                        <a:t>Сертификация датчика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Сертификация датчика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5313557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Сертификация методики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Сертификация методики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5307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7"/>
            <a:ext cx="13898700" cy="676324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009128"/>
            <a:ext cx="9928340" cy="653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Сертификация тренажеров </a:t>
            </a:r>
            <a:r>
              <a:rPr lang="en-US" sz="2800" dirty="0">
                <a:solidFill>
                  <a:schemeClr val="bg1"/>
                </a:solidFill>
              </a:rPr>
              <a:t>AR/VR/MR</a:t>
            </a:r>
            <a:r>
              <a:rPr lang="ru-RU" sz="2800" dirty="0">
                <a:solidFill>
                  <a:schemeClr val="bg1"/>
                </a:solidFill>
              </a:rPr>
              <a:t>                              с точки зрения влияния на здоровье                                        и психическое состояние потребителя контента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Экспертная оценка состояния пользователя                          в любом контексте (н., тестирования – ЕГЭ/не ЕГЭ)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Экспертная оценка оценки состояния                                  при решении кейсов или при собеседовании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Оценка состояния туристов при прохождении инструктажа перед сложными маршрутами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Оценка состояния курсанта автошколы                           перед выдачей прав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Масштабирование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311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78489" y="2193316"/>
            <a:ext cx="13898700" cy="466836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3895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Сертификация датчика ЭКГ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Сертификация методики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i="0" u="none" strike="noStrike" cap="none" dirty="0">
                <a:solidFill>
                  <a:schemeClr val="lt1"/>
                </a:solidFill>
              </a:rPr>
              <a:t>Патентовани</a:t>
            </a:r>
            <a:r>
              <a:rPr lang="ru-RU" sz="3600" dirty="0">
                <a:solidFill>
                  <a:schemeClr val="lt1"/>
                </a:solidFill>
              </a:rPr>
              <a:t>е датчика ЭКГ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i="0" u="none" strike="noStrike" cap="none" dirty="0">
                <a:solidFill>
                  <a:schemeClr val="lt1"/>
                </a:solidFill>
              </a:rPr>
              <a:t>Пате</a:t>
            </a:r>
            <a:r>
              <a:rPr lang="ru-RU" sz="3600" dirty="0">
                <a:solidFill>
                  <a:schemeClr val="lt1"/>
                </a:solidFill>
              </a:rPr>
              <a:t>нтование способа оценки состояния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… </a:t>
            </a:r>
            <a:endParaRPr sz="3600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825178" y="7852033"/>
            <a:ext cx="2875939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Кандидат психологических наук, зав. лаб. </a:t>
            </a:r>
            <a:r>
              <a:rPr lang="ru-RU" sz="2200" dirty="0" err="1"/>
              <a:t>Киберпсихологии</a:t>
            </a:r>
            <a:r>
              <a:rPr lang="ru-RU" sz="2200" dirty="0"/>
              <a:t>, специалист в области  прикладной психофизиологии       и аналитики данных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Валерия Демарева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4032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Магистр физики, доктор социологических наук,                 зав. кафедрой отраслевой и прикладной социологии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4032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Ирина Петрова</a:t>
            </a: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855478" y="782450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Магистр психологии,     специалист в области  прикладной психофизиологии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55478" y="721971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Ирина Зайцева</a:t>
            </a:r>
            <a:endParaRPr sz="2400" b="1" dirty="0"/>
          </a:p>
        </p:txBody>
      </p:sp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303478" y="3889094"/>
            <a:ext cx="310950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2400" dirty="0"/>
              <a:t>+ Инженер – разработчик датчиков ритма сердца и ПО для их анализа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6600" b="1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38C60AF-A688-D22C-DE15-B1BAE6C8C87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5"/>
          <a:srcRect t="3969" b="3969"/>
          <a:stretch>
            <a:fillRect/>
          </a:stretch>
        </p:blipFill>
        <p:spPr>
          <a:xfrm>
            <a:off x="881063" y="3892550"/>
            <a:ext cx="2998787" cy="300037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06FEB2-7F15-5F8C-8F26-E835285EAB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 t="6474" b="6474"/>
          <a:stretch>
            <a:fillRect/>
          </a:stretch>
        </p:blipFill>
        <p:spPr>
          <a:xfrm>
            <a:off x="4395788" y="3892550"/>
            <a:ext cx="2998787" cy="300037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FC9200C-51E5-D48C-2891-23F1C4071359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 rotWithShape="1">
          <a:blip r:embed="rId7"/>
          <a:srcRect t="2475" b="2475"/>
          <a:stretch/>
        </p:blipFill>
        <p:spPr>
          <a:xfrm flipH="1">
            <a:off x="7910513" y="3865563"/>
            <a:ext cx="2998787" cy="3000375"/>
          </a:xfrm>
        </p:spPr>
      </p:pic>
      <p:sp>
        <p:nvSpPr>
          <p:cNvPr id="26" name="Google Shape;284;p25">
            <a:extLst>
              <a:ext uri="{FF2B5EF4-FFF2-40B4-BE49-F238E27FC236}">
                <a16:creationId xmlns:a16="http://schemas.microsoft.com/office/drawing/2014/main" id="{B498F3EB-6191-F0CD-11CE-C4EA2D2C7960}"/>
              </a:ext>
            </a:extLst>
          </p:cNvPr>
          <p:cNvSpPr txBox="1">
            <a:spLocks/>
          </p:cNvSpPr>
          <p:nvPr/>
        </p:nvSpPr>
        <p:spPr>
          <a:xfrm>
            <a:off x="11294402" y="5965442"/>
            <a:ext cx="310950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 Консультант по маркетингу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6600" b="1" dirty="0"/>
          </a:p>
        </p:txBody>
      </p:sp>
      <p:sp>
        <p:nvSpPr>
          <p:cNvPr id="27" name="Google Shape;284;p25">
            <a:extLst>
              <a:ext uri="{FF2B5EF4-FFF2-40B4-BE49-F238E27FC236}">
                <a16:creationId xmlns:a16="http://schemas.microsoft.com/office/drawing/2014/main" id="{F3C79A87-339D-2D07-B87B-1A43EF735857}"/>
              </a:ext>
            </a:extLst>
          </p:cNvPr>
          <p:cNvSpPr txBox="1">
            <a:spLocks/>
          </p:cNvSpPr>
          <p:nvPr/>
        </p:nvSpPr>
        <p:spPr>
          <a:xfrm>
            <a:off x="11239149" y="6986974"/>
            <a:ext cx="343804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 Консультанты по медицине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2400" dirty="0"/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+Специалисты факультета социальных наук ННГУ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66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0C1F03F-DD35-D03F-A694-845254F3BA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281" t="2465" b="2465"/>
          <a:stretch/>
        </p:blipFill>
        <p:spPr>
          <a:xfrm flipH="1">
            <a:off x="7993294" y="3889094"/>
            <a:ext cx="2784079" cy="31404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700994771"/>
              </p:ext>
            </p:extLst>
          </p:nvPr>
        </p:nvGraphicFramePr>
        <p:xfrm>
          <a:off x="790575" y="6886900"/>
          <a:ext cx="6628142" cy="2013876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2132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>
                          <a:hlinkClick r:id="rId4"/>
                        </a:rPr>
                        <a:t>http://cyberpsy.unn.ru/</a:t>
                      </a:r>
                      <a:endParaRPr lang="en-US" sz="24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/>
                        <a:t>+7 (</a:t>
                      </a:r>
                      <a:r>
                        <a:rPr lang="ru-RU" sz="2400" dirty="0"/>
                        <a:t>987) 536-79-87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/>
                        <a:t>valeriia.demareva@fsn.unn.ru</a:t>
                      </a:r>
                      <a:endParaRPr lang="ru-RU" sz="24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677</Words>
  <Application>Microsoft Office PowerPoint</Application>
  <PresentationFormat>Произвольный</PresentationFormat>
  <Paragraphs>116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Arial</vt:lpstr>
      <vt:lpstr>Arial Black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Масштабирование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VD</cp:lastModifiedBy>
  <cp:revision>1</cp:revision>
  <dcterms:modified xsi:type="dcterms:W3CDTF">2022-07-05T16:57:02Z</dcterms:modified>
</cp:coreProperties>
</file>