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84" r:id="rId4"/>
    <p:sldId id="283" r:id="rId5"/>
    <p:sldId id="282" r:id="rId6"/>
    <p:sldId id="276" r:id="rId7"/>
    <p:sldId id="277" r:id="rId8"/>
    <p:sldId id="278" r:id="rId9"/>
    <p:sldId id="281" r:id="rId10"/>
    <p:sldId id="28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02536" y="3037877"/>
            <a:ext cx="10087039" cy="2759419"/>
          </a:xfrm>
        </p:spPr>
        <p:txBody>
          <a:bodyPr>
            <a:noAutofit/>
          </a:bodyPr>
          <a:lstStyle/>
          <a:p>
            <a:r>
              <a:rPr lang="en-US" sz="9600" b="1" spc="25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SportMap</a:t>
            </a:r>
            <a:endParaRPr lang="ru-RU" sz="9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2" y="1638300"/>
            <a:ext cx="8831135" cy="3819525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SportMap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— это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мобильное приложение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которое помогает пользователям находить различные спортивные мероприятия, планировать их посещение и принимать непосредственное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данных событиях.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Приложение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предлагает удобные функции поиска, фильтрации и бронирования билетов.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применения результатов проекта включают организацию досуга, развитие местного спорта, а также маркетинг и продвижение спортивных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мероприятий.</a:t>
            </a: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Продуктом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могут пользоваться как местные жители, так и туристы, а также организаторы спортивных мероприятий для привлечения участников и зрителей.</a:t>
            </a:r>
            <a:endParaRPr lang="ru-RU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32904" y="1914405"/>
            <a:ext cx="8839505" cy="4167277"/>
          </a:xfrm>
        </p:spPr>
        <p:txBody>
          <a:bodyPr>
            <a:noAutofit/>
          </a:bodyPr>
          <a:lstStyle/>
          <a:p>
            <a:pPr marL="342900" indent="-342900" algn="just">
              <a:buAutoNum type="arabicPeriod"/>
            </a:pPr>
            <a:r>
              <a:rPr lang="ru-RU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Проблема недоступности информации о спортивных </a:t>
            </a: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мероприятиях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Приложение Sport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ru-RU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</a:t>
            </a: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выступает в качестве единой платформы, в которой пользователи могут быстро и удобно находить информацию о всех спортивных мероприятиях, проходящих в их городе. </a:t>
            </a:r>
          </a:p>
          <a:p>
            <a:pPr algn="just"/>
            <a:r>
              <a:rPr lang="ru-RU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Низкий уровень вовлеченности населения в </a:t>
            </a: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спорт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SportMap</a:t>
            </a: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помогает повысить осведомленность о спортивных событиях, что, в свою очередь, может привлечь больше людей к участию. </a:t>
            </a:r>
          </a:p>
          <a:p>
            <a:pPr algn="just"/>
            <a:r>
              <a:rPr lang="ru-RU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Проблема недостатка информации о местных спортивных клубах и </a:t>
            </a: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активностях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Приложение включает информацию не только о крупных мероприятиях, но и о местных спортивных клубах и секциях, что позволяет пользователям находить интересные активные формы времяпрепровождения. </a:t>
            </a:r>
          </a:p>
          <a:p>
            <a:pPr algn="just"/>
            <a:r>
              <a:rPr lang="ru-RU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Проблема фрагментации информации</a:t>
            </a:r>
          </a:p>
          <a:p>
            <a:pPr algn="just"/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Sport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ru-RU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</a:t>
            </a: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собирает и агрегирует информацию о различных спортивных событиях в одном месте, позволяя пользователям экономить время на поиски и получать актуальные новости и обновления.</a:t>
            </a:r>
            <a:endParaRPr lang="ru-RU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pPr algn="just"/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Приложение Sport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 предоставляет пользователям актуальную и удобную платформу для взаимодействия с информацией о спортивных мероприятиях в их городе, поскольку приложение станет площадкой, где пользователи смогут найти информацию обо всех спортивных мероприятиях, проводимых в их городе, включая матчи, турниры, состязания и другие активные </a:t>
            </a:r>
            <a:r>
              <a:rPr lang="ru-RU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события.</a:t>
            </a:r>
          </a:p>
          <a:p>
            <a:pPr algn="just"/>
            <a:r>
              <a:rPr lang="ru-RU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Таким 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образом, пользователи смогут быстро находить интересующие их мероприятия без необходимости сканировать множество источников и сайтов, что позволит сэкономить время и усилия при планировании участия в спортивных </a:t>
            </a:r>
            <a:r>
              <a:rPr lang="ru-RU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активностях.</a:t>
            </a:r>
          </a:p>
          <a:p>
            <a:pPr algn="just"/>
            <a:r>
              <a:rPr lang="ru-RU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Кроме 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того, пользователи смогут получать персонализированные рекомендации, что повысит вероятность участия в мероприятиях, соответствующих их интересам.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2" y="1638300"/>
            <a:ext cx="8748839" cy="3948684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Основными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конкурентами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среди приложений для отслеживания спортивных мероприятий являются:</a:t>
            </a:r>
          </a:p>
          <a:p>
            <a:pPr algn="just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MyScore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сервис предоставляет актуальные результаты матчей, расписание игр, новости о командах и спортсменах. Поддерживает большое количество видов спорта включая футбол, баскетбол, теннис, хоккей и т.д.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«Чемпионат»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приложение-клиент одноименного сайта. Спортивные события собираются в разделе «Матч-центр». Здесь доступны футбол, хоккей, теннис, автоспорт, баскетбол, волейбол.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365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Scores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приложение агрегирует события по 10 видам спорта: от футбола и хоккея до регби и волейбола. </a:t>
            </a:r>
          </a:p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ESPN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приложение предлагает широкий выбор видов спорта, а также подробную статистику, новости и видеозаписи игр.</a:t>
            </a:r>
          </a:p>
          <a:p>
            <a:pPr algn="just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SofaScore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сервис предоставляет подробную информацию о матчах, статистические данные, новости и расписание игр.</a:t>
            </a:r>
          </a:p>
          <a:p>
            <a:pPr algn="just"/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B64CDD9-6754-B239-AE17-89D5AF848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58" y="1362473"/>
            <a:ext cx="8455076" cy="5465682"/>
          </a:xfrm>
          <a:prstGeom prst="rect">
            <a:avLst/>
          </a:prstGeom>
        </p:spPr>
      </p:pic>
      <p:sp>
        <p:nvSpPr>
          <p:cNvPr id="7" name="Текст 5"/>
          <p:cNvSpPr txBox="1">
            <a:spLocks/>
          </p:cNvSpPr>
          <p:nvPr/>
        </p:nvSpPr>
        <p:spPr>
          <a:xfrm>
            <a:off x="888880" y="1974785"/>
            <a:ext cx="1443231" cy="20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Организаторы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спортивных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мероприятий;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Платформы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продажи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билетов;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Спортивные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федерации 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ассоциации;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Маркетинговые агентства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5"/>
          <p:cNvSpPr txBox="1">
            <a:spLocks/>
          </p:cNvSpPr>
          <p:nvPr/>
        </p:nvSpPr>
        <p:spPr>
          <a:xfrm>
            <a:off x="2538607" y="2011189"/>
            <a:ext cx="1551766" cy="1755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Разработка и поддержка мобильного приложения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 5"/>
          <p:cNvSpPr txBox="1">
            <a:spLocks/>
          </p:cNvSpPr>
          <p:nvPr/>
        </p:nvSpPr>
        <p:spPr>
          <a:xfrm>
            <a:off x="4289389" y="2011189"/>
            <a:ext cx="1551766" cy="20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Удобный доступ к актуальной информации о спортивных мероприятиях в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городе;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покупки билетов в одно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касание;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Персонализированные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 на основе предпочтений </a:t>
            </a:r>
            <a:r>
              <a:rPr lang="ru-RU" sz="1400" dirty="0" smtClean="0"/>
              <a:t>пользователя</a:t>
            </a:r>
            <a:endParaRPr lang="ru-RU" sz="1400" dirty="0"/>
          </a:p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Текст 5"/>
          <p:cNvSpPr txBox="1">
            <a:spLocks/>
          </p:cNvSpPr>
          <p:nvPr/>
        </p:nvSpPr>
        <p:spPr>
          <a:xfrm>
            <a:off x="5983972" y="2068832"/>
            <a:ext cx="1743734" cy="1574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Уведомления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 предстоящих событиях и акциях через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-уведомления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 5"/>
          <p:cNvSpPr txBox="1">
            <a:spLocks/>
          </p:cNvSpPr>
          <p:nvPr/>
        </p:nvSpPr>
        <p:spPr>
          <a:xfrm>
            <a:off x="7723587" y="1913979"/>
            <a:ext cx="1551766" cy="20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Физические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лица:</a:t>
            </a:r>
          </a:p>
          <a:p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любители </a:t>
            </a: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спорта, зрители,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участники;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Юридические лица: организаторы спортивных событий, спортивные клубы, рекламные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компании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5"/>
          <p:cNvSpPr txBox="1">
            <a:spLocks/>
          </p:cNvSpPr>
          <p:nvPr/>
        </p:nvSpPr>
        <p:spPr>
          <a:xfrm>
            <a:off x="5983972" y="4251084"/>
            <a:ext cx="1551766" cy="9805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Мобильное приложение (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iOS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Android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4" name="Текст 5"/>
          <p:cNvSpPr txBox="1">
            <a:spLocks/>
          </p:cNvSpPr>
          <p:nvPr/>
        </p:nvSpPr>
        <p:spPr>
          <a:xfrm>
            <a:off x="5043696" y="5841296"/>
            <a:ext cx="1551766" cy="20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5" name="Текст 5"/>
          <p:cNvSpPr txBox="1">
            <a:spLocks/>
          </p:cNvSpPr>
          <p:nvPr/>
        </p:nvSpPr>
        <p:spPr>
          <a:xfrm>
            <a:off x="5196096" y="5993696"/>
            <a:ext cx="1551766" cy="20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6" name="Текст 5"/>
          <p:cNvSpPr txBox="1">
            <a:spLocks/>
          </p:cNvSpPr>
          <p:nvPr/>
        </p:nvSpPr>
        <p:spPr>
          <a:xfrm>
            <a:off x="1443330" y="4397558"/>
            <a:ext cx="1551766" cy="20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7" name="Текст 5"/>
          <p:cNvSpPr txBox="1">
            <a:spLocks/>
          </p:cNvSpPr>
          <p:nvPr/>
        </p:nvSpPr>
        <p:spPr>
          <a:xfrm>
            <a:off x="2435101" y="4179928"/>
            <a:ext cx="1813375" cy="1089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3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Технологическая </a:t>
            </a:r>
            <a:r>
              <a:rPr lang="ru-RU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инфраструктура: серверы, облачные сервисы, ПО для управления </a:t>
            </a:r>
            <a:r>
              <a:rPr lang="ru-RU" sz="13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приложением</a:t>
            </a:r>
            <a:endParaRPr lang="ru-RU" sz="13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 5"/>
          <p:cNvSpPr txBox="1">
            <a:spLocks/>
          </p:cNvSpPr>
          <p:nvPr/>
        </p:nvSpPr>
        <p:spPr>
          <a:xfrm>
            <a:off x="888880" y="5804199"/>
            <a:ext cx="4281915" cy="765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Затраты на разработку и поддержку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приложения;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маркетинг 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рекламу;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Оплата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партнерских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комиссий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Текст 5"/>
          <p:cNvSpPr txBox="1">
            <a:spLocks/>
          </p:cNvSpPr>
          <p:nvPr/>
        </p:nvSpPr>
        <p:spPr>
          <a:xfrm>
            <a:off x="5170795" y="5936850"/>
            <a:ext cx="3827275" cy="909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Продажа билетов на спортивные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мероприятия;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Реклама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спонсорство от организаторов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мероприятий;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Подписка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премиум-услуги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97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96164" y="2276144"/>
            <a:ext cx="9727247" cy="3722082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Организационные параметры: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Разработчик мобильного приложения.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Дизайнер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пользовательского интерфейса.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Техническая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инфраструктура: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Выбор надежных облачных платформ для хостинга и хранения данных, что обеспечивает масштабируемость и безопасность приложения.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Интеграция с различными API для получения актуальной информации о спортивных мероприятиях в режиме реального времени.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Финансовые параметры: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Планируется привлечение инвестиций на начальном этапе для ускорения разработки и вывода продукта на рынок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289356" y="262459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9356" y="830951"/>
            <a:ext cx="8247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</p:spTree>
    <p:extLst>
      <p:ext uri="{BB962C8B-B14F-4D97-AF65-F5344CB8AC3E}">
        <p14:creationId xmlns:p14="http://schemas.microsoft.com/office/powerpoint/2010/main" val="271110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2113788"/>
            <a:ext cx="8247062" cy="381952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ПРОСЕЛКОВ АНДРЕЙ АНДРЕЕВИЧ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МАНТРОВ ДВИТРИЙ НИКОЛАЕВИЧ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ТИВРИЗОВ ЗАУР ЮСИФОВИЧ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730552" cy="418642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19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1. Анализ результатов акселерационной программы:</a:t>
            </a:r>
          </a:p>
          <a:p>
            <a:pPr algn="just"/>
            <a:r>
              <a:rPr lang="ru-RU" sz="19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Проведение внутреннего анализа полученных знаний, опыта и рекомендаций. Оценка результатов, полученных в рамках программы.</a:t>
            </a:r>
          </a:p>
          <a:p>
            <a:pPr algn="just"/>
            <a:r>
              <a:rPr lang="ru-RU" sz="19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2. Запуск маркетинговой кампании:</a:t>
            </a:r>
          </a:p>
          <a:p>
            <a:pPr algn="just"/>
            <a:r>
              <a:rPr lang="ru-RU" sz="19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Разработка и реализация маркетинговой стратегии, направленной на увеличение базы пользователей.</a:t>
            </a:r>
          </a:p>
          <a:p>
            <a:pPr algn="just"/>
            <a:r>
              <a:rPr lang="ru-RU" sz="19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3. Инвестиционные партнеры:</a:t>
            </a:r>
          </a:p>
          <a:p>
            <a:pPr algn="just"/>
            <a:r>
              <a:rPr lang="ru-RU" sz="19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Привлечение инвесторов, которые готовы финансировать дальнейшее развитие приложения, включая улучшение технологий, маркетинг и расширение функционала.</a:t>
            </a:r>
          </a:p>
          <a:p>
            <a:pPr algn="just"/>
            <a:r>
              <a:rPr lang="ru-RU" sz="19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4. Гранты и субсидии:</a:t>
            </a:r>
          </a:p>
          <a:p>
            <a:pPr algn="just"/>
            <a:r>
              <a:rPr lang="ru-RU" sz="19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Применение для получения грантов, субсидий или программ поддержки для стартапов, предлагаемых местными и федеральными организациями.</a:t>
            </a:r>
          </a:p>
          <a:p>
            <a:pPr algn="just"/>
            <a:r>
              <a:rPr lang="ru-RU" sz="19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5. Группы поддержки:</a:t>
            </a:r>
          </a:p>
          <a:p>
            <a:pPr algn="just"/>
            <a:r>
              <a:rPr lang="ru-RU" sz="19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Участие в специализированных группах и ассоциациях для стартапов и технологических компаний, что поможет быстрее набрать аудиторию.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r>
              <a:rPr lang="ru-RU" cap="all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FABE66E-C8BE-C387-D126-B0F6E3BE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0340"/>
            <a:ext cx="9228826" cy="3252158"/>
          </a:xfrm>
        </p:spPr>
        <p:txBody>
          <a:bodyPr>
            <a:normAutofit/>
          </a:bodyPr>
          <a:lstStyle/>
          <a:p>
            <a:r>
              <a:rPr lang="ru-RU" sz="6400" b="1" i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59885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684</Words>
  <Application>Microsoft Office PowerPoint</Application>
  <PresentationFormat>Широкоэкранный</PresentationFormat>
  <Paragraphs>79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Times New Roman</vt:lpstr>
      <vt:lpstr>Тема Office</vt:lpstr>
      <vt:lpstr>SportMap</vt:lpstr>
      <vt:lpstr>Актуальность проекта </vt:lpstr>
      <vt:lpstr>ПРОБЛЕМА </vt:lpstr>
      <vt:lpstr>Презентация PowerPoint</vt:lpstr>
      <vt:lpstr>РЫНОК </vt:lpstr>
      <vt:lpstr>БИЗНЕС-МОДЕЛЬ  </vt:lpstr>
      <vt:lpstr>Презентация PowerPoint</vt:lpstr>
      <vt:lpstr>КОМАНДА 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AisySpace</cp:lastModifiedBy>
  <cp:revision>21</cp:revision>
  <dcterms:created xsi:type="dcterms:W3CDTF">2024-10-28T15:31:12Z</dcterms:created>
  <dcterms:modified xsi:type="dcterms:W3CDTF">2024-11-27T19:35:42Z</dcterms:modified>
</cp:coreProperties>
</file>