
<file path=[Content_Types].xml><?xml version="1.0" encoding="utf-8"?>
<Types xmlns="http://schemas.openxmlformats.org/package/2006/content-types"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85" r:id="rId14"/>
    <p:sldId id="272" r:id="rId15"/>
    <p:sldId id="273" r:id="rId16"/>
    <p:sldId id="277" r:id="rId17"/>
    <p:sldId id="278" r:id="rId18"/>
    <p:sldId id="280" r:id="rId19"/>
    <p:sldId id="281" r:id="rId20"/>
    <p:sldId id="301" r:id="rId21"/>
    <p:sldId id="286" r:id="rId22"/>
    <p:sldId id="282" r:id="rId23"/>
    <p:sldId id="283" r:id="rId24"/>
    <p:sldId id="284" r:id="rId2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97"/>
  </p:normalViewPr>
  <p:slideViewPr>
    <p:cSldViewPr snapToGrid="0" snapToObjects="1">
      <p:cViewPr varScale="1">
        <p:scale>
          <a:sx n="143" d="100"/>
          <a:sy n="143" d="100"/>
        </p:scale>
        <p:origin x="7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0116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URL: https://youtu.be/Q5Fkcu0PiAk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f8c314c-ece1-47df-92d0-01474f96b1e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dbdee4-fe47-481b-9714-ef61c5dcc38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2d588c-6a1c-41e0-b725-4bbc4ff0663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e73538-1cd0-44a4-a867-9aa72cfe81c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76830b-d116-433f-a6be-94a7da66e29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921681-D4F3-E643-9FE5-0114A0BC9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59"/>
            <a:ext cx="9144000" cy="511178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b269e6-f6fc-4f23-8503-3e33903d7aa8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8b73dc-f7dd-4dc5-abdf-c6d7ffe0eaa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3cedff-5e60-4641-91eb-153a50aab8f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db7f79-583d-4f56-afa5-202e795d611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99fec8-13a2-476e-b086-0ad0a119e401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6973b4-d87e-421b-97ca-876befaaa509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A348C1-C33C-1A4D-9F32-B2BFA7B21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67"/>
            <a:ext cx="9144000" cy="513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02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4c211a-0a2d-41d4-9f6f-6b750c40d1b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70bf03-b160-43b0-8a48-34f3e0725004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2961f8-c923-4305-a281-8d01311cd17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c914ab-8324-4428-99b7-5cd2003da971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23-02-15 19.13.33" descr="2023-02-15 19.13.33">
            <a:hlinkClick r:id="" action="ppaction://media"/>
            <a:extLst>
              <a:ext uri="{FF2B5EF4-FFF2-40B4-BE49-F238E27FC236}">
                <a16:creationId xmlns:a16="http://schemas.microsoft.com/office/drawing/2014/main" id="{56C03B7F-7610-A047-B10E-7A611EBAC2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75767" y="0"/>
            <a:ext cx="2328862" cy="5143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9881DB-3DFA-1D4C-AD92-A8918F89B2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798"/>
            <a:ext cx="9144000" cy="51199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2968aa-58c2-4de2-ae1b-c6c470917f2b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F56657-E277-784A-B662-49B8E61751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809"/>
            <a:ext cx="9144000" cy="510988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044f4f3-7b9b-4929-8895-e5de9a32f21d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B47CB4-B353-4542-BA32-FAF9EB564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1" y="0"/>
            <a:ext cx="9102158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9B3E62-6C00-644D-9012-C7A482119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0"/>
            <a:ext cx="9144000" cy="513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6149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14a7ef-5d5b-4b5f-af07-1619711965a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80de83-050c-4442-b2c7-b084fc8dae0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21134e-8ff8-47a0-9224-c8250a9ed71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32</Words>
  <Application>Microsoft Macintosh PowerPoint</Application>
  <PresentationFormat>Экран (16:9)</PresentationFormat>
  <Paragraphs>23</Paragraphs>
  <Slides>24</Slides>
  <Notes>22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Microsoft Office User</cp:lastModifiedBy>
  <cp:revision>4</cp:revision>
  <dcterms:created xsi:type="dcterms:W3CDTF">2023-02-15T14:26:03Z</dcterms:created>
  <dcterms:modified xsi:type="dcterms:W3CDTF">2023-03-15T12:14:14Z</dcterms:modified>
</cp:coreProperties>
</file>