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  <p:sldMasterId id="2147483698" r:id="rId2"/>
    <p:sldMasterId id="2147483753" r:id="rId3"/>
  </p:sldMasterIdLst>
  <p:notesMasterIdLst>
    <p:notesMasterId r:id="rId13"/>
  </p:notesMasterIdLst>
  <p:handoutMasterIdLst>
    <p:handoutMasterId r:id="rId14"/>
  </p:handoutMasterIdLst>
  <p:sldIdLst>
    <p:sldId id="863" r:id="rId4"/>
    <p:sldId id="868" r:id="rId5"/>
    <p:sldId id="872" r:id="rId6"/>
    <p:sldId id="883" r:id="rId7"/>
    <p:sldId id="895" r:id="rId8"/>
    <p:sldId id="870" r:id="rId9"/>
    <p:sldId id="885" r:id="rId10"/>
    <p:sldId id="893" r:id="rId11"/>
    <p:sldId id="894" r:id="rId12"/>
  </p:sldIdLst>
  <p:sldSz cx="12192000" cy="6858000"/>
  <p:notesSz cx="6858000" cy="9144000"/>
  <p:defaultTextStyle>
    <a:defPPr>
      <a:defRPr lang="fr-FR"/>
    </a:defPPr>
    <a:lvl1pPr marL="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HOWEET" id="{D34E524A-D6EF-4CBC-A13A-51C3740B0549}">
          <p14:sldIdLst>
            <p14:sldId id="863"/>
            <p14:sldId id="868"/>
            <p14:sldId id="872"/>
            <p14:sldId id="883"/>
            <p14:sldId id="895"/>
            <p14:sldId id="870"/>
            <p14:sldId id="885"/>
            <p14:sldId id="893"/>
            <p14:sldId id="894"/>
          </p14:sldIdLst>
        </p14:section>
        <p14:section name="CREDITS &amp; COPYRIGHTS" id="{96A22112-93F8-4FC4-92DC-51B794962ED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3" orient="horz" pos="3159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575" userDrawn="1">
          <p15:clr>
            <a:srgbClr val="A4A3A4"/>
          </p15:clr>
        </p15:guide>
        <p15:guide id="8" pos="7105" userDrawn="1">
          <p15:clr>
            <a:srgbClr val="A4A3A4"/>
          </p15:clr>
        </p15:guide>
        <p15:guide id="9" pos="7408" userDrawn="1">
          <p15:clr>
            <a:srgbClr val="A4A3A4"/>
          </p15:clr>
        </p15:guide>
        <p15:guide id="10" pos="303" userDrawn="1">
          <p15:clr>
            <a:srgbClr val="A4A3A4"/>
          </p15:clr>
        </p15:guide>
        <p15:guide id="11" pos="1965" userDrawn="1">
          <p15:clr>
            <a:srgbClr val="A4A3A4"/>
          </p15:clr>
        </p15:guide>
        <p15:guide id="12" pos="5715" userDrawn="1">
          <p15:clr>
            <a:srgbClr val="A4A3A4"/>
          </p15:clr>
        </p15:guide>
        <p15:guide id="13" pos="4384" userDrawn="1">
          <p15:clr>
            <a:srgbClr val="A4A3A4"/>
          </p15:clr>
        </p15:guide>
        <p15:guide id="14" orient="horz" pos="3295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BE75"/>
    <a:srgbClr val="615474"/>
    <a:srgbClr val="BCE6FF"/>
    <a:srgbClr val="8DB1C4"/>
    <a:srgbClr val="D0343C"/>
    <a:srgbClr val="403551"/>
    <a:srgbClr val="D4A36E"/>
    <a:srgbClr val="3D4149"/>
    <a:srgbClr val="E4625C"/>
    <a:srgbClr val="CEC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71" autoAdjust="0"/>
    <p:restoredTop sz="95417" autoAdjust="0"/>
  </p:normalViewPr>
  <p:slideViewPr>
    <p:cSldViewPr>
      <p:cViewPr varScale="1">
        <p:scale>
          <a:sx n="68" d="100"/>
          <a:sy n="68" d="100"/>
        </p:scale>
        <p:origin x="510" y="54"/>
      </p:cViewPr>
      <p:guideLst>
        <p:guide orient="horz" pos="2251"/>
        <p:guide orient="horz" pos="3159"/>
        <p:guide orient="horz" pos="981"/>
        <p:guide pos="3840"/>
        <p:guide pos="575"/>
        <p:guide pos="7105"/>
        <p:guide pos="7408"/>
        <p:guide pos="303"/>
        <p:guide pos="1965"/>
        <p:guide pos="5715"/>
        <p:guide pos="4384"/>
        <p:guide orient="horz" pos="3295"/>
        <p:guide orient="horz" pos="2160"/>
      </p:guideLst>
    </p:cSldViewPr>
  </p:slideViewPr>
  <p:outlineViewPr>
    <p:cViewPr>
      <p:scale>
        <a:sx n="33" d="100"/>
        <a:sy n="33" d="100"/>
      </p:scale>
      <p:origin x="0" y="-2850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2976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9DF0CE-B0D9-4C01-8019-13D005C8A622}" type="doc">
      <dgm:prSet loTypeId="urn:microsoft.com/office/officeart/2011/layout/HexagonRadial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CDC2E68-E99E-478D-9345-D1501AABBDA5}">
      <dgm:prSet phldrT="[Text]" custT="1"/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Почему?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3C47BF-63A6-438E-968D-78C61C742557}" type="parTrans" cxnId="{6A313563-906D-4505-BB79-06DE8D6A547A}">
      <dgm:prSet/>
      <dgm:spPr/>
      <dgm:t>
        <a:bodyPr/>
        <a:lstStyle/>
        <a:p>
          <a:endParaRPr lang="en-US"/>
        </a:p>
      </dgm:t>
    </dgm:pt>
    <dgm:pt modelId="{DE342D31-A96F-4805-A556-1ACE628E84E5}" type="sibTrans" cxnId="{6A313563-906D-4505-BB79-06DE8D6A547A}">
      <dgm:prSet/>
      <dgm:spPr/>
      <dgm:t>
        <a:bodyPr/>
        <a:lstStyle/>
        <a:p>
          <a:endParaRPr lang="en-US"/>
        </a:p>
      </dgm:t>
    </dgm:pt>
    <dgm:pt modelId="{9C4B6A84-B9A2-446C-BDB8-95F435E02400}">
      <dgm:prSet phldrT="[Text]"/>
      <dgm:spPr/>
      <dgm:t>
        <a:bodyPr/>
        <a:lstStyle/>
        <a:p>
          <a:r>
            <a:rPr lang="ru-RU" b="1" dirty="0"/>
            <a:t>Другой</a:t>
          </a:r>
          <a:br>
            <a:rPr lang="ru-RU" b="1" dirty="0"/>
          </a:br>
          <a:r>
            <a:rPr lang="ru-RU" b="1" dirty="0"/>
            <a:t>приоритет</a:t>
          </a:r>
          <a:endParaRPr lang="en-US" b="1" dirty="0"/>
        </a:p>
      </dgm:t>
    </dgm:pt>
    <dgm:pt modelId="{80A9DC11-CDBA-4BEA-96D9-6E427AB3394D}" type="parTrans" cxnId="{CEC25089-E8E5-428F-A52D-8E18DBBE73F7}">
      <dgm:prSet/>
      <dgm:spPr/>
      <dgm:t>
        <a:bodyPr/>
        <a:lstStyle/>
        <a:p>
          <a:endParaRPr lang="en-US"/>
        </a:p>
      </dgm:t>
    </dgm:pt>
    <dgm:pt modelId="{EB0DCCB5-1DE8-41BD-A1AC-B0EDB428409C}" type="sibTrans" cxnId="{CEC25089-E8E5-428F-A52D-8E18DBBE73F7}">
      <dgm:prSet/>
      <dgm:spPr/>
      <dgm:t>
        <a:bodyPr/>
        <a:lstStyle/>
        <a:p>
          <a:endParaRPr lang="en-US"/>
        </a:p>
      </dgm:t>
    </dgm:pt>
    <dgm:pt modelId="{6A411B4D-08F6-4A22-987E-EF4F472A8A0B}">
      <dgm:prSet phldrT="[Text]"/>
      <dgm:spPr/>
      <dgm:t>
        <a:bodyPr/>
        <a:lstStyle/>
        <a:p>
          <a:r>
            <a:rPr lang="ru-RU" b="1" dirty="0"/>
            <a:t>Ресурсы</a:t>
          </a:r>
          <a:endParaRPr lang="en-US" b="1" dirty="0"/>
        </a:p>
      </dgm:t>
    </dgm:pt>
    <dgm:pt modelId="{0C2F815A-3C73-484F-81B6-D8EE78D2CC9D}" type="parTrans" cxnId="{CB51676F-A7A0-4163-84B2-1A6D6BF290A3}">
      <dgm:prSet/>
      <dgm:spPr/>
      <dgm:t>
        <a:bodyPr/>
        <a:lstStyle/>
        <a:p>
          <a:endParaRPr lang="en-US"/>
        </a:p>
      </dgm:t>
    </dgm:pt>
    <dgm:pt modelId="{6B268895-2866-4BE8-9555-0D25090F301F}" type="sibTrans" cxnId="{CB51676F-A7A0-4163-84B2-1A6D6BF290A3}">
      <dgm:prSet/>
      <dgm:spPr/>
      <dgm:t>
        <a:bodyPr/>
        <a:lstStyle/>
        <a:p>
          <a:endParaRPr lang="en-US"/>
        </a:p>
      </dgm:t>
    </dgm:pt>
    <dgm:pt modelId="{A01E9A96-C1A9-4CF7-A905-333BD96B2AA1}">
      <dgm:prSet phldrT="[Text]"/>
      <dgm:spPr/>
      <dgm:t>
        <a:bodyPr/>
        <a:lstStyle/>
        <a:p>
          <a:r>
            <a:rPr lang="ru-RU" b="1" dirty="0"/>
            <a:t>Время</a:t>
          </a:r>
          <a:endParaRPr lang="en-US" b="1" dirty="0"/>
        </a:p>
      </dgm:t>
    </dgm:pt>
    <dgm:pt modelId="{A83939C1-8C30-477C-9014-6D7B8C2353E9}" type="sibTrans" cxnId="{47987FE0-1447-4341-969C-96979B83091F}">
      <dgm:prSet/>
      <dgm:spPr/>
      <dgm:t>
        <a:bodyPr/>
        <a:lstStyle/>
        <a:p>
          <a:endParaRPr lang="en-US"/>
        </a:p>
      </dgm:t>
    </dgm:pt>
    <dgm:pt modelId="{A70899B2-A0B6-402B-A5D6-8892D15D694C}" type="parTrans" cxnId="{47987FE0-1447-4341-969C-96979B83091F}">
      <dgm:prSet/>
      <dgm:spPr/>
      <dgm:t>
        <a:bodyPr/>
        <a:lstStyle/>
        <a:p>
          <a:endParaRPr lang="en-US"/>
        </a:p>
      </dgm:t>
    </dgm:pt>
    <dgm:pt modelId="{B88A84C5-3799-4149-8F1F-FD81DB84DBAF}">
      <dgm:prSet phldrT="[Text]"/>
      <dgm:spPr/>
      <dgm:t>
        <a:bodyPr/>
        <a:lstStyle/>
        <a:p>
          <a:endParaRPr lang="en-US" b="1" dirty="0"/>
        </a:p>
      </dgm:t>
    </dgm:pt>
    <dgm:pt modelId="{BC43BC04-E260-467D-8333-240262A8456A}" type="parTrans" cxnId="{05E42C86-2E8B-49E5-86F6-CC5494A91081}">
      <dgm:prSet/>
      <dgm:spPr/>
      <dgm:t>
        <a:bodyPr/>
        <a:lstStyle/>
        <a:p>
          <a:endParaRPr lang="ru-RU"/>
        </a:p>
      </dgm:t>
    </dgm:pt>
    <dgm:pt modelId="{985C6002-2A2D-46BF-9143-7C150374A40C}" type="sibTrans" cxnId="{05E42C86-2E8B-49E5-86F6-CC5494A91081}">
      <dgm:prSet/>
      <dgm:spPr/>
      <dgm:t>
        <a:bodyPr/>
        <a:lstStyle/>
        <a:p>
          <a:endParaRPr lang="ru-RU"/>
        </a:p>
      </dgm:t>
    </dgm:pt>
    <dgm:pt modelId="{7D1D9F38-ED83-4F4F-971B-37496B526346}">
      <dgm:prSet phldrT="[Text]"/>
      <dgm:spPr/>
      <dgm:t>
        <a:bodyPr/>
        <a:lstStyle/>
        <a:p>
          <a:endParaRPr lang="en-US" b="1" dirty="0"/>
        </a:p>
      </dgm:t>
    </dgm:pt>
    <dgm:pt modelId="{0B7A3E42-CEB5-41EE-BA40-DD02321440E2}" type="parTrans" cxnId="{87575362-2F43-4556-88D3-4BA98722E842}">
      <dgm:prSet/>
      <dgm:spPr/>
      <dgm:t>
        <a:bodyPr/>
        <a:lstStyle/>
        <a:p>
          <a:endParaRPr lang="ru-RU"/>
        </a:p>
      </dgm:t>
    </dgm:pt>
    <dgm:pt modelId="{592BCFB2-4685-49A9-9D32-955331526149}" type="sibTrans" cxnId="{87575362-2F43-4556-88D3-4BA98722E842}">
      <dgm:prSet/>
      <dgm:spPr/>
      <dgm:t>
        <a:bodyPr/>
        <a:lstStyle/>
        <a:p>
          <a:endParaRPr lang="ru-RU"/>
        </a:p>
      </dgm:t>
    </dgm:pt>
    <dgm:pt modelId="{B99EF943-4167-4A8F-BEB4-799303F2F701}">
      <dgm:prSet phldrT="[Text]"/>
      <dgm:spPr/>
      <dgm:t>
        <a:bodyPr/>
        <a:lstStyle/>
        <a:p>
          <a:endParaRPr lang="en-US" b="1" dirty="0"/>
        </a:p>
      </dgm:t>
    </dgm:pt>
    <dgm:pt modelId="{5170F7B8-AB35-40CA-960E-9771AFE0D8A7}" type="parTrans" cxnId="{10A425B7-FE86-4A7C-B7F4-FCE6E6B43C06}">
      <dgm:prSet/>
      <dgm:spPr/>
      <dgm:t>
        <a:bodyPr/>
        <a:lstStyle/>
        <a:p>
          <a:endParaRPr lang="ru-RU"/>
        </a:p>
      </dgm:t>
    </dgm:pt>
    <dgm:pt modelId="{BDE2EA70-1892-4EAA-93C4-D64E66B2C77D}" type="sibTrans" cxnId="{10A425B7-FE86-4A7C-B7F4-FCE6E6B43C06}">
      <dgm:prSet/>
      <dgm:spPr/>
      <dgm:t>
        <a:bodyPr/>
        <a:lstStyle/>
        <a:p>
          <a:endParaRPr lang="ru-RU"/>
        </a:p>
      </dgm:t>
    </dgm:pt>
    <dgm:pt modelId="{ADFFF50F-26ED-4DF9-A786-82F6FDFDE32D}" type="pres">
      <dgm:prSet presAssocID="{C29DF0CE-B0D9-4C01-8019-13D005C8A62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757F35A-66D0-4AFD-BE0E-8C2ACE3EF68A}" type="pres">
      <dgm:prSet presAssocID="{2CDC2E68-E99E-478D-9345-D1501AABBDA5}" presName="Parent" presStyleLbl="node0" presStyleIdx="0" presStyleCnt="1" custScaleX="97186">
        <dgm:presLayoutVars>
          <dgm:chMax val="6"/>
          <dgm:chPref val="6"/>
        </dgm:presLayoutVars>
      </dgm:prSet>
      <dgm:spPr/>
    </dgm:pt>
    <dgm:pt modelId="{FD5401F8-BEA3-4D5D-95A0-F1A49B225578}" type="pres">
      <dgm:prSet presAssocID="{9C4B6A84-B9A2-446C-BDB8-95F435E02400}" presName="Accent1" presStyleCnt="0"/>
      <dgm:spPr/>
    </dgm:pt>
    <dgm:pt modelId="{0ABD5BE3-7811-4701-A5B7-8B61BEAF9E4B}" type="pres">
      <dgm:prSet presAssocID="{9C4B6A84-B9A2-446C-BDB8-95F435E02400}" presName="Accent" presStyleLbl="bgShp" presStyleIdx="0" presStyleCnt="6"/>
      <dgm:spPr/>
    </dgm:pt>
    <dgm:pt modelId="{7E3E8989-B856-4E14-81CF-B5BF6A3D60A8}" type="pres">
      <dgm:prSet presAssocID="{9C4B6A84-B9A2-446C-BDB8-95F435E02400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52579266-4FF5-4623-9EFD-72B6AE3C08F7}" type="pres">
      <dgm:prSet presAssocID="{B88A84C5-3799-4149-8F1F-FD81DB84DBAF}" presName="Accent2" presStyleCnt="0"/>
      <dgm:spPr/>
    </dgm:pt>
    <dgm:pt modelId="{84791A4B-8649-4125-93F8-7E4447601203}" type="pres">
      <dgm:prSet presAssocID="{B88A84C5-3799-4149-8F1F-FD81DB84DBAF}" presName="Accent" presStyleLbl="bgShp" presStyleIdx="1" presStyleCnt="6"/>
      <dgm:spPr/>
    </dgm:pt>
    <dgm:pt modelId="{2241FB00-8106-450D-B587-0860DACD2B19}" type="pres">
      <dgm:prSet presAssocID="{B88A84C5-3799-4149-8F1F-FD81DB84DBAF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5EBA657-B3E6-42FC-947A-7D07B2AFAF37}" type="pres">
      <dgm:prSet presAssocID="{6A411B4D-08F6-4A22-987E-EF4F472A8A0B}" presName="Accent3" presStyleCnt="0"/>
      <dgm:spPr/>
    </dgm:pt>
    <dgm:pt modelId="{F40BF0CE-9C17-42E8-8E7B-F0A72D3A1354}" type="pres">
      <dgm:prSet presAssocID="{6A411B4D-08F6-4A22-987E-EF4F472A8A0B}" presName="Accent" presStyleLbl="bgShp" presStyleIdx="2" presStyleCnt="6"/>
      <dgm:spPr/>
    </dgm:pt>
    <dgm:pt modelId="{BA602439-4D78-4EED-BC4C-905E04B4D7D5}" type="pres">
      <dgm:prSet presAssocID="{6A411B4D-08F6-4A22-987E-EF4F472A8A0B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5DFE9B74-D946-4BBB-8FEC-1602E9E0BBD3}" type="pres">
      <dgm:prSet presAssocID="{7D1D9F38-ED83-4F4F-971B-37496B526346}" presName="Accent4" presStyleCnt="0"/>
      <dgm:spPr/>
    </dgm:pt>
    <dgm:pt modelId="{846AA272-7C96-4F60-A3E5-24BA178EEABA}" type="pres">
      <dgm:prSet presAssocID="{7D1D9F38-ED83-4F4F-971B-37496B526346}" presName="Accent" presStyleLbl="bgShp" presStyleIdx="3" presStyleCnt="6"/>
      <dgm:spPr/>
    </dgm:pt>
    <dgm:pt modelId="{CB07F267-3C19-479B-9EA6-3A8124E6E0AF}" type="pres">
      <dgm:prSet presAssocID="{7D1D9F38-ED83-4F4F-971B-37496B52634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17EE704-5705-4D93-BA54-F3C8927D5241}" type="pres">
      <dgm:prSet presAssocID="{A01E9A96-C1A9-4CF7-A905-333BD96B2AA1}" presName="Accent5" presStyleCnt="0"/>
      <dgm:spPr/>
    </dgm:pt>
    <dgm:pt modelId="{91FBBBBD-C6EE-4E34-AC69-8084EDDB8DAA}" type="pres">
      <dgm:prSet presAssocID="{A01E9A96-C1A9-4CF7-A905-333BD96B2AA1}" presName="Accent" presStyleLbl="bgShp" presStyleIdx="4" presStyleCnt="6"/>
      <dgm:spPr/>
    </dgm:pt>
    <dgm:pt modelId="{44DB2008-884E-447D-8120-145F560AE563}" type="pres">
      <dgm:prSet presAssocID="{A01E9A96-C1A9-4CF7-A905-333BD96B2AA1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E94C9DE8-9EAA-4C2A-A5C6-B50AD372F1D3}" type="pres">
      <dgm:prSet presAssocID="{B99EF943-4167-4A8F-BEB4-799303F2F701}" presName="Accent6" presStyleCnt="0"/>
      <dgm:spPr/>
    </dgm:pt>
    <dgm:pt modelId="{5F63AF77-388B-4990-A14B-2289D45DC4C2}" type="pres">
      <dgm:prSet presAssocID="{B99EF943-4167-4A8F-BEB4-799303F2F701}" presName="Accent" presStyleLbl="bgShp" presStyleIdx="5" presStyleCnt="6"/>
      <dgm:spPr/>
    </dgm:pt>
    <dgm:pt modelId="{1D7D0939-8D97-4734-B680-5A86ADFE94EC}" type="pres">
      <dgm:prSet presAssocID="{B99EF943-4167-4A8F-BEB4-799303F2F701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6F4D016-42F2-4F22-8027-3F1322B76127}" type="presOf" srcId="{A01E9A96-C1A9-4CF7-A905-333BD96B2AA1}" destId="{44DB2008-884E-447D-8120-145F560AE563}" srcOrd="0" destOrd="0" presId="urn:microsoft.com/office/officeart/2011/layout/HexagonRadial"/>
    <dgm:cxn modelId="{3A3F1333-F462-4507-B9C1-39C167A94B91}" type="presOf" srcId="{B88A84C5-3799-4149-8F1F-FD81DB84DBAF}" destId="{2241FB00-8106-450D-B587-0860DACD2B19}" srcOrd="0" destOrd="0" presId="urn:microsoft.com/office/officeart/2011/layout/HexagonRadial"/>
    <dgm:cxn modelId="{87575362-2F43-4556-88D3-4BA98722E842}" srcId="{2CDC2E68-E99E-478D-9345-D1501AABBDA5}" destId="{7D1D9F38-ED83-4F4F-971B-37496B526346}" srcOrd="3" destOrd="0" parTransId="{0B7A3E42-CEB5-41EE-BA40-DD02321440E2}" sibTransId="{592BCFB2-4685-49A9-9D32-955331526149}"/>
    <dgm:cxn modelId="{6A313563-906D-4505-BB79-06DE8D6A547A}" srcId="{C29DF0CE-B0D9-4C01-8019-13D005C8A622}" destId="{2CDC2E68-E99E-478D-9345-D1501AABBDA5}" srcOrd="0" destOrd="0" parTransId="{013C47BF-63A6-438E-968D-78C61C742557}" sibTransId="{DE342D31-A96F-4805-A556-1ACE628E84E5}"/>
    <dgm:cxn modelId="{CB51676F-A7A0-4163-84B2-1A6D6BF290A3}" srcId="{2CDC2E68-E99E-478D-9345-D1501AABBDA5}" destId="{6A411B4D-08F6-4A22-987E-EF4F472A8A0B}" srcOrd="2" destOrd="0" parTransId="{0C2F815A-3C73-484F-81B6-D8EE78D2CC9D}" sibTransId="{6B268895-2866-4BE8-9555-0D25090F301F}"/>
    <dgm:cxn modelId="{6A182A56-9B3F-456B-8FF6-F40AB781CC3A}" type="presOf" srcId="{C29DF0CE-B0D9-4C01-8019-13D005C8A622}" destId="{ADFFF50F-26ED-4DF9-A786-82F6FDFDE32D}" srcOrd="0" destOrd="0" presId="urn:microsoft.com/office/officeart/2011/layout/HexagonRadial"/>
    <dgm:cxn modelId="{05E42C86-2E8B-49E5-86F6-CC5494A91081}" srcId="{2CDC2E68-E99E-478D-9345-D1501AABBDA5}" destId="{B88A84C5-3799-4149-8F1F-FD81DB84DBAF}" srcOrd="1" destOrd="0" parTransId="{BC43BC04-E260-467D-8333-240262A8456A}" sibTransId="{985C6002-2A2D-46BF-9143-7C150374A40C}"/>
    <dgm:cxn modelId="{48E27887-A2F6-48C9-83DC-0E435AFDA47A}" type="presOf" srcId="{6A411B4D-08F6-4A22-987E-EF4F472A8A0B}" destId="{BA602439-4D78-4EED-BC4C-905E04B4D7D5}" srcOrd="0" destOrd="0" presId="urn:microsoft.com/office/officeart/2011/layout/HexagonRadial"/>
    <dgm:cxn modelId="{CEC25089-E8E5-428F-A52D-8E18DBBE73F7}" srcId="{2CDC2E68-E99E-478D-9345-D1501AABBDA5}" destId="{9C4B6A84-B9A2-446C-BDB8-95F435E02400}" srcOrd="0" destOrd="0" parTransId="{80A9DC11-CDBA-4BEA-96D9-6E427AB3394D}" sibTransId="{EB0DCCB5-1DE8-41BD-A1AC-B0EDB428409C}"/>
    <dgm:cxn modelId="{46D9EE8B-4292-4ABD-BC12-1EC737B60394}" type="presOf" srcId="{B99EF943-4167-4A8F-BEB4-799303F2F701}" destId="{1D7D0939-8D97-4734-B680-5A86ADFE94EC}" srcOrd="0" destOrd="0" presId="urn:microsoft.com/office/officeart/2011/layout/HexagonRadial"/>
    <dgm:cxn modelId="{9CC771A5-630B-4402-8579-B601F3C6AB42}" type="presOf" srcId="{9C4B6A84-B9A2-446C-BDB8-95F435E02400}" destId="{7E3E8989-B856-4E14-81CF-B5BF6A3D60A8}" srcOrd="0" destOrd="0" presId="urn:microsoft.com/office/officeart/2011/layout/HexagonRadial"/>
    <dgm:cxn modelId="{10A425B7-FE86-4A7C-B7F4-FCE6E6B43C06}" srcId="{2CDC2E68-E99E-478D-9345-D1501AABBDA5}" destId="{B99EF943-4167-4A8F-BEB4-799303F2F701}" srcOrd="5" destOrd="0" parTransId="{5170F7B8-AB35-40CA-960E-9771AFE0D8A7}" sibTransId="{BDE2EA70-1892-4EAA-93C4-D64E66B2C77D}"/>
    <dgm:cxn modelId="{5C150DBA-2399-4D03-B91A-9D2FAF750E02}" type="presOf" srcId="{7D1D9F38-ED83-4F4F-971B-37496B526346}" destId="{CB07F267-3C19-479B-9EA6-3A8124E6E0AF}" srcOrd="0" destOrd="0" presId="urn:microsoft.com/office/officeart/2011/layout/HexagonRadial"/>
    <dgm:cxn modelId="{A8EC63DC-B329-4735-999E-105ED6ABEC7E}" type="presOf" srcId="{2CDC2E68-E99E-478D-9345-D1501AABBDA5}" destId="{9757F35A-66D0-4AFD-BE0E-8C2ACE3EF68A}" srcOrd="0" destOrd="0" presId="urn:microsoft.com/office/officeart/2011/layout/HexagonRadial"/>
    <dgm:cxn modelId="{47987FE0-1447-4341-969C-96979B83091F}" srcId="{2CDC2E68-E99E-478D-9345-D1501AABBDA5}" destId="{A01E9A96-C1A9-4CF7-A905-333BD96B2AA1}" srcOrd="4" destOrd="0" parTransId="{A70899B2-A0B6-402B-A5D6-8892D15D694C}" sibTransId="{A83939C1-8C30-477C-9014-6D7B8C2353E9}"/>
    <dgm:cxn modelId="{72E4E212-F4C6-4A01-9A72-70FB92F4DB81}" type="presParOf" srcId="{ADFFF50F-26ED-4DF9-A786-82F6FDFDE32D}" destId="{9757F35A-66D0-4AFD-BE0E-8C2ACE3EF68A}" srcOrd="0" destOrd="0" presId="urn:microsoft.com/office/officeart/2011/layout/HexagonRadial"/>
    <dgm:cxn modelId="{C8FE9E86-0D4D-44B2-994C-62B78884E12B}" type="presParOf" srcId="{ADFFF50F-26ED-4DF9-A786-82F6FDFDE32D}" destId="{FD5401F8-BEA3-4D5D-95A0-F1A49B225578}" srcOrd="1" destOrd="0" presId="urn:microsoft.com/office/officeart/2011/layout/HexagonRadial"/>
    <dgm:cxn modelId="{8F77067A-DF6E-458D-9BF8-0A51616E7B14}" type="presParOf" srcId="{FD5401F8-BEA3-4D5D-95A0-F1A49B225578}" destId="{0ABD5BE3-7811-4701-A5B7-8B61BEAF9E4B}" srcOrd="0" destOrd="0" presId="urn:microsoft.com/office/officeart/2011/layout/HexagonRadial"/>
    <dgm:cxn modelId="{5C10790B-434E-4DFC-BE39-BA28F9CEAF22}" type="presParOf" srcId="{ADFFF50F-26ED-4DF9-A786-82F6FDFDE32D}" destId="{7E3E8989-B856-4E14-81CF-B5BF6A3D60A8}" srcOrd="2" destOrd="0" presId="urn:microsoft.com/office/officeart/2011/layout/HexagonRadial"/>
    <dgm:cxn modelId="{D3162B70-EAD8-48D4-94A3-4CBA6F761F65}" type="presParOf" srcId="{ADFFF50F-26ED-4DF9-A786-82F6FDFDE32D}" destId="{52579266-4FF5-4623-9EFD-72B6AE3C08F7}" srcOrd="3" destOrd="0" presId="urn:microsoft.com/office/officeart/2011/layout/HexagonRadial"/>
    <dgm:cxn modelId="{B528446A-D43C-4F5E-943D-ABC71241AAEE}" type="presParOf" srcId="{52579266-4FF5-4623-9EFD-72B6AE3C08F7}" destId="{84791A4B-8649-4125-93F8-7E4447601203}" srcOrd="0" destOrd="0" presId="urn:microsoft.com/office/officeart/2011/layout/HexagonRadial"/>
    <dgm:cxn modelId="{A0720D59-84AC-4440-A578-E43F87A0CD79}" type="presParOf" srcId="{ADFFF50F-26ED-4DF9-A786-82F6FDFDE32D}" destId="{2241FB00-8106-450D-B587-0860DACD2B19}" srcOrd="4" destOrd="0" presId="urn:microsoft.com/office/officeart/2011/layout/HexagonRadial"/>
    <dgm:cxn modelId="{1C8C4CF2-61BD-4392-BE82-50596516BA8E}" type="presParOf" srcId="{ADFFF50F-26ED-4DF9-A786-82F6FDFDE32D}" destId="{D5EBA657-B3E6-42FC-947A-7D07B2AFAF37}" srcOrd="5" destOrd="0" presId="urn:microsoft.com/office/officeart/2011/layout/HexagonRadial"/>
    <dgm:cxn modelId="{77096A93-8820-442E-B70B-03B7D4A68E43}" type="presParOf" srcId="{D5EBA657-B3E6-42FC-947A-7D07B2AFAF37}" destId="{F40BF0CE-9C17-42E8-8E7B-F0A72D3A1354}" srcOrd="0" destOrd="0" presId="urn:microsoft.com/office/officeart/2011/layout/HexagonRadial"/>
    <dgm:cxn modelId="{68514F17-A2E5-464F-BD7A-7FC17FE0E24D}" type="presParOf" srcId="{ADFFF50F-26ED-4DF9-A786-82F6FDFDE32D}" destId="{BA602439-4D78-4EED-BC4C-905E04B4D7D5}" srcOrd="6" destOrd="0" presId="urn:microsoft.com/office/officeart/2011/layout/HexagonRadial"/>
    <dgm:cxn modelId="{CE106AEC-70F2-472A-8973-E3472151EF28}" type="presParOf" srcId="{ADFFF50F-26ED-4DF9-A786-82F6FDFDE32D}" destId="{5DFE9B74-D946-4BBB-8FEC-1602E9E0BBD3}" srcOrd="7" destOrd="0" presId="urn:microsoft.com/office/officeart/2011/layout/HexagonRadial"/>
    <dgm:cxn modelId="{0CF3E5DD-C0B1-49B5-8C8E-D707AFA7FB53}" type="presParOf" srcId="{5DFE9B74-D946-4BBB-8FEC-1602E9E0BBD3}" destId="{846AA272-7C96-4F60-A3E5-24BA178EEABA}" srcOrd="0" destOrd="0" presId="urn:microsoft.com/office/officeart/2011/layout/HexagonRadial"/>
    <dgm:cxn modelId="{8CE1C07C-B4B9-497A-BD85-3C394F17BE7C}" type="presParOf" srcId="{ADFFF50F-26ED-4DF9-A786-82F6FDFDE32D}" destId="{CB07F267-3C19-479B-9EA6-3A8124E6E0AF}" srcOrd="8" destOrd="0" presId="urn:microsoft.com/office/officeart/2011/layout/HexagonRadial"/>
    <dgm:cxn modelId="{4D31F7A8-82CB-4913-AADE-2C6F9E1D0FA5}" type="presParOf" srcId="{ADFFF50F-26ED-4DF9-A786-82F6FDFDE32D}" destId="{217EE704-5705-4D93-BA54-F3C8927D5241}" srcOrd="9" destOrd="0" presId="urn:microsoft.com/office/officeart/2011/layout/HexagonRadial"/>
    <dgm:cxn modelId="{6DC43186-E056-450D-AE8D-287738DCC088}" type="presParOf" srcId="{217EE704-5705-4D93-BA54-F3C8927D5241}" destId="{91FBBBBD-C6EE-4E34-AC69-8084EDDB8DAA}" srcOrd="0" destOrd="0" presId="urn:microsoft.com/office/officeart/2011/layout/HexagonRadial"/>
    <dgm:cxn modelId="{6FE79B36-1312-4A61-AE75-AB7A9075421B}" type="presParOf" srcId="{ADFFF50F-26ED-4DF9-A786-82F6FDFDE32D}" destId="{44DB2008-884E-447D-8120-145F560AE563}" srcOrd="10" destOrd="0" presId="urn:microsoft.com/office/officeart/2011/layout/HexagonRadial"/>
    <dgm:cxn modelId="{2BBD1753-2D63-4E1D-8071-09785E49F117}" type="presParOf" srcId="{ADFFF50F-26ED-4DF9-A786-82F6FDFDE32D}" destId="{E94C9DE8-9EAA-4C2A-A5C6-B50AD372F1D3}" srcOrd="11" destOrd="0" presId="urn:microsoft.com/office/officeart/2011/layout/HexagonRadial"/>
    <dgm:cxn modelId="{2113559C-9A1E-4AF5-874C-09B3AA94FB89}" type="presParOf" srcId="{E94C9DE8-9EAA-4C2A-A5C6-B50AD372F1D3}" destId="{5F63AF77-388B-4990-A14B-2289D45DC4C2}" srcOrd="0" destOrd="0" presId="urn:microsoft.com/office/officeart/2011/layout/HexagonRadial"/>
    <dgm:cxn modelId="{D235BAF6-EE51-4403-B57D-9C43C7774090}" type="presParOf" srcId="{ADFFF50F-26ED-4DF9-A786-82F6FDFDE32D}" destId="{1D7D0939-8D97-4734-B680-5A86ADFE94EC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57F35A-66D0-4AFD-BE0E-8C2ACE3EF68A}">
      <dsp:nvSpPr>
        <dsp:cNvPr id="0" name=""/>
        <dsp:cNvSpPr/>
      </dsp:nvSpPr>
      <dsp:spPr>
        <a:xfrm>
          <a:off x="1723588" y="1403741"/>
          <a:ext cx="1734008" cy="15434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Почему?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16316" y="1664294"/>
        <a:ext cx="1148552" cy="1022313"/>
      </dsp:txXfrm>
    </dsp:sp>
    <dsp:sp modelId="{84791A4B-8649-4125-93F8-7E4447601203}">
      <dsp:nvSpPr>
        <dsp:cNvPr id="0" name=""/>
        <dsp:cNvSpPr/>
      </dsp:nvSpPr>
      <dsp:spPr>
        <a:xfrm>
          <a:off x="2815746" y="665319"/>
          <a:ext cx="673179" cy="580033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3E8989-B856-4E14-81CF-B5BF6A3D60A8}">
      <dsp:nvSpPr>
        <dsp:cNvPr id="0" name=""/>
        <dsp:cNvSpPr/>
      </dsp:nvSpPr>
      <dsp:spPr>
        <a:xfrm>
          <a:off x="1862836" y="0"/>
          <a:ext cx="1462152" cy="126493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Другой</a:t>
          </a:r>
          <a:br>
            <a:rPr lang="ru-RU" sz="1600" b="1" kern="1200" dirty="0"/>
          </a:br>
          <a:r>
            <a:rPr lang="ru-RU" sz="1600" b="1" kern="1200" dirty="0"/>
            <a:t>приоритет</a:t>
          </a:r>
          <a:endParaRPr lang="en-US" sz="1600" b="1" kern="1200" dirty="0"/>
        </a:p>
      </dsp:txBody>
      <dsp:txXfrm>
        <a:off x="2105146" y="209626"/>
        <a:ext cx="977532" cy="845681"/>
      </dsp:txXfrm>
    </dsp:sp>
    <dsp:sp modelId="{F40BF0CE-9C17-42E8-8E7B-F0A72D3A1354}">
      <dsp:nvSpPr>
        <dsp:cNvPr id="0" name=""/>
        <dsp:cNvSpPr/>
      </dsp:nvSpPr>
      <dsp:spPr>
        <a:xfrm>
          <a:off x="3601399" y="1749673"/>
          <a:ext cx="673179" cy="580033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41FB00-8106-450D-B587-0860DACD2B19}">
      <dsp:nvSpPr>
        <dsp:cNvPr id="0" name=""/>
        <dsp:cNvSpPr/>
      </dsp:nvSpPr>
      <dsp:spPr>
        <a:xfrm>
          <a:off x="3203800" y="778019"/>
          <a:ext cx="1462152" cy="126493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/>
        </a:p>
      </dsp:txBody>
      <dsp:txXfrm>
        <a:off x="3446110" y="987645"/>
        <a:ext cx="977532" cy="845681"/>
      </dsp:txXfrm>
    </dsp:sp>
    <dsp:sp modelId="{846AA272-7C96-4F60-A3E5-24BA178EEABA}">
      <dsp:nvSpPr>
        <dsp:cNvPr id="0" name=""/>
        <dsp:cNvSpPr/>
      </dsp:nvSpPr>
      <dsp:spPr>
        <a:xfrm>
          <a:off x="3055634" y="2973704"/>
          <a:ext cx="673179" cy="580033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602439-4D78-4EED-BC4C-905E04B4D7D5}">
      <dsp:nvSpPr>
        <dsp:cNvPr id="0" name=""/>
        <dsp:cNvSpPr/>
      </dsp:nvSpPr>
      <dsp:spPr>
        <a:xfrm>
          <a:off x="3203800" y="2307514"/>
          <a:ext cx="1462152" cy="126493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Ресурсы</a:t>
          </a:r>
          <a:endParaRPr lang="en-US" sz="1600" b="1" kern="1200" dirty="0"/>
        </a:p>
      </dsp:txBody>
      <dsp:txXfrm>
        <a:off x="3446110" y="2517140"/>
        <a:ext cx="977532" cy="845681"/>
      </dsp:txXfrm>
    </dsp:sp>
    <dsp:sp modelId="{91FBBBBD-C6EE-4E34-AC69-8084EDDB8DAA}">
      <dsp:nvSpPr>
        <dsp:cNvPr id="0" name=""/>
        <dsp:cNvSpPr/>
      </dsp:nvSpPr>
      <dsp:spPr>
        <a:xfrm>
          <a:off x="1701804" y="3100763"/>
          <a:ext cx="673179" cy="580033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B07F267-3C19-479B-9EA6-3A8124E6E0AF}">
      <dsp:nvSpPr>
        <dsp:cNvPr id="0" name=""/>
        <dsp:cNvSpPr/>
      </dsp:nvSpPr>
      <dsp:spPr>
        <a:xfrm>
          <a:off x="1862836" y="3086404"/>
          <a:ext cx="1462152" cy="126493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/>
        </a:p>
      </dsp:txBody>
      <dsp:txXfrm>
        <a:off x="2105146" y="3296030"/>
        <a:ext cx="977532" cy="845681"/>
      </dsp:txXfrm>
    </dsp:sp>
    <dsp:sp modelId="{5F63AF77-388B-4990-A14B-2289D45DC4C2}">
      <dsp:nvSpPr>
        <dsp:cNvPr id="0" name=""/>
        <dsp:cNvSpPr/>
      </dsp:nvSpPr>
      <dsp:spPr>
        <a:xfrm>
          <a:off x="903285" y="2016845"/>
          <a:ext cx="673179" cy="580033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4DB2008-884E-447D-8120-145F560AE563}">
      <dsp:nvSpPr>
        <dsp:cNvPr id="0" name=""/>
        <dsp:cNvSpPr/>
      </dsp:nvSpPr>
      <dsp:spPr>
        <a:xfrm>
          <a:off x="515646" y="2308384"/>
          <a:ext cx="1462152" cy="126493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Время</a:t>
          </a:r>
          <a:endParaRPr lang="en-US" sz="1600" b="1" kern="1200" dirty="0"/>
        </a:p>
      </dsp:txBody>
      <dsp:txXfrm>
        <a:off x="757956" y="2518010"/>
        <a:ext cx="977532" cy="845681"/>
      </dsp:txXfrm>
    </dsp:sp>
    <dsp:sp modelId="{1D7D0939-8D97-4734-B680-5A86ADFE94EC}">
      <dsp:nvSpPr>
        <dsp:cNvPr id="0" name=""/>
        <dsp:cNvSpPr/>
      </dsp:nvSpPr>
      <dsp:spPr>
        <a:xfrm>
          <a:off x="515646" y="776278"/>
          <a:ext cx="1462152" cy="126493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/>
        </a:p>
      </dsp:txBody>
      <dsp:txXfrm>
        <a:off x="757956" y="985904"/>
        <a:ext cx="977532" cy="845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64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5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7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>
                <a:solidFill>
                  <a:prstClr val="black"/>
                </a:solidFill>
              </a:rPr>
              <a:t>Или другими словами: наши клиенты хотят повысить качество своего продукта, чтобы стать более конкурентоспособными и ускорить выход на рынок, а, следовательно, и получение прибыли.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35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35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61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5128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344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88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e">
            <a:extLst>
              <a:ext uri="{FF2B5EF4-FFF2-40B4-BE49-F238E27FC236}">
                <a16:creationId xmlns:a16="http://schemas.microsoft.com/office/drawing/2014/main" id="{0DFD6B67-4EBF-4059-B726-B133E1C8983A}"/>
              </a:ext>
            </a:extLst>
          </p:cNvPr>
          <p:cNvSpPr/>
          <p:nvPr userDrawn="1"/>
        </p:nvSpPr>
        <p:spPr>
          <a:xfrm>
            <a:off x="3867079" y="785076"/>
            <a:ext cx="4801950" cy="5958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93" h="20744" extrusionOk="0">
                <a:moveTo>
                  <a:pt x="50" y="8912"/>
                </a:moveTo>
                <a:cubicBezTo>
                  <a:pt x="599" y="13351"/>
                  <a:pt x="9033" y="21184"/>
                  <a:pt x="14691" y="20725"/>
                </a:cubicBezTo>
                <a:cubicBezTo>
                  <a:pt x="20349" y="20265"/>
                  <a:pt x="21091" y="11684"/>
                  <a:pt x="20542" y="7246"/>
                </a:cubicBezTo>
                <a:cubicBezTo>
                  <a:pt x="19992" y="2808"/>
                  <a:pt x="14951" y="-416"/>
                  <a:pt x="9293" y="43"/>
                </a:cubicBezTo>
                <a:cubicBezTo>
                  <a:pt x="3636" y="503"/>
                  <a:pt x="-509" y="4474"/>
                  <a:pt x="50" y="891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8" name="Figure">
            <a:extLst>
              <a:ext uri="{FF2B5EF4-FFF2-40B4-BE49-F238E27FC236}">
                <a16:creationId xmlns:a16="http://schemas.microsoft.com/office/drawing/2014/main" id="{A6AFB5AB-00A5-42C5-8B89-0D4DEAD0012C}"/>
              </a:ext>
            </a:extLst>
          </p:cNvPr>
          <p:cNvSpPr/>
          <p:nvPr userDrawn="1"/>
        </p:nvSpPr>
        <p:spPr>
          <a:xfrm>
            <a:off x="2927648" y="1746876"/>
            <a:ext cx="7103771" cy="4829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89" h="18693" extrusionOk="0">
                <a:moveTo>
                  <a:pt x="245" y="15021"/>
                </a:moveTo>
                <a:cubicBezTo>
                  <a:pt x="1306" y="18233"/>
                  <a:pt x="6123" y="19289"/>
                  <a:pt x="10101" y="18380"/>
                </a:cubicBezTo>
                <a:cubicBezTo>
                  <a:pt x="14080" y="17471"/>
                  <a:pt x="20377" y="13324"/>
                  <a:pt x="19507" y="5836"/>
                </a:cubicBezTo>
                <a:cubicBezTo>
                  <a:pt x="19168" y="2918"/>
                  <a:pt x="16966" y="-2311"/>
                  <a:pt x="8751" y="1135"/>
                </a:cubicBezTo>
                <a:cubicBezTo>
                  <a:pt x="4192" y="3048"/>
                  <a:pt x="-1223" y="10588"/>
                  <a:pt x="245" y="15021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9" name="Figure">
            <a:extLst>
              <a:ext uri="{FF2B5EF4-FFF2-40B4-BE49-F238E27FC236}">
                <a16:creationId xmlns:a16="http://schemas.microsoft.com/office/drawing/2014/main" id="{F853A99F-53BE-43F4-B45A-A2127E017721}"/>
              </a:ext>
            </a:extLst>
          </p:cNvPr>
          <p:cNvSpPr/>
          <p:nvPr userDrawn="1"/>
        </p:nvSpPr>
        <p:spPr>
          <a:xfrm>
            <a:off x="2368461" y="1388997"/>
            <a:ext cx="6998772" cy="4812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0" name="Figure">
            <a:extLst>
              <a:ext uri="{FF2B5EF4-FFF2-40B4-BE49-F238E27FC236}">
                <a16:creationId xmlns:a16="http://schemas.microsoft.com/office/drawing/2014/main" id="{523540BF-0941-4408-B229-3B101068B600}"/>
              </a:ext>
            </a:extLst>
          </p:cNvPr>
          <p:cNvSpPr/>
          <p:nvPr userDrawn="1"/>
        </p:nvSpPr>
        <p:spPr>
          <a:xfrm>
            <a:off x="6730112" y="114053"/>
            <a:ext cx="1313884" cy="1186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415" h="19060" extrusionOk="0">
                <a:moveTo>
                  <a:pt x="1251" y="17706"/>
                </a:moveTo>
                <a:cubicBezTo>
                  <a:pt x="3633" y="20258"/>
                  <a:pt x="13007" y="19180"/>
                  <a:pt x="16737" y="14651"/>
                </a:cubicBezTo>
                <a:cubicBezTo>
                  <a:pt x="20468" y="10087"/>
                  <a:pt x="17145" y="3797"/>
                  <a:pt x="14794" y="1210"/>
                </a:cubicBezTo>
                <a:cubicBezTo>
                  <a:pt x="12411" y="-1342"/>
                  <a:pt x="7458" y="275"/>
                  <a:pt x="3727" y="4804"/>
                </a:cubicBezTo>
                <a:cubicBezTo>
                  <a:pt x="-3" y="9368"/>
                  <a:pt x="-1132" y="15155"/>
                  <a:pt x="1251" y="17706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id="{BD5C64BF-08E2-4135-B576-782BCC1358BD}"/>
              </a:ext>
            </a:extLst>
          </p:cNvPr>
          <p:cNvSpPr/>
          <p:nvPr userDrawn="1"/>
        </p:nvSpPr>
        <p:spPr>
          <a:xfrm>
            <a:off x="1921112" y="4207292"/>
            <a:ext cx="875650" cy="892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id="{284B6DC6-7C4D-44E7-9164-F5FAB39BEF1C}"/>
              </a:ext>
            </a:extLst>
          </p:cNvPr>
          <p:cNvSpPr/>
          <p:nvPr userDrawn="1"/>
        </p:nvSpPr>
        <p:spPr>
          <a:xfrm>
            <a:off x="8765547" y="1031118"/>
            <a:ext cx="604493" cy="575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A6E0A-A784-4C45-AFF8-2658713EFA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1928" y="2072667"/>
            <a:ext cx="5868144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C34C85-A365-4BBD-B9CF-8C6283402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1928" y="4552342"/>
            <a:ext cx="5868144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BA3C7-7567-46E4-A65B-A3825FBDF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00830-2640-4EEC-B623-30A512C0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28248" y="6356350"/>
            <a:ext cx="3025552" cy="365125"/>
          </a:xfrm>
        </p:spPr>
        <p:txBody>
          <a:bodyPr/>
          <a:lstStyle>
            <a:lvl1pPr algn="r">
              <a:defRPr>
                <a:solidFill>
                  <a:schemeClr val="accent5"/>
                </a:solidFill>
              </a:defRPr>
            </a:lvl1pPr>
          </a:lstStyle>
          <a:p>
            <a:r>
              <a:rPr lang="en-US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64084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e">
            <a:extLst>
              <a:ext uri="{FF2B5EF4-FFF2-40B4-BE49-F238E27FC236}">
                <a16:creationId xmlns:a16="http://schemas.microsoft.com/office/drawing/2014/main" id="{0DFD6B67-4EBF-4059-B726-B133E1C8983A}"/>
              </a:ext>
            </a:extLst>
          </p:cNvPr>
          <p:cNvSpPr/>
          <p:nvPr userDrawn="1"/>
        </p:nvSpPr>
        <p:spPr>
          <a:xfrm>
            <a:off x="3867079" y="785076"/>
            <a:ext cx="4801950" cy="5958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93" h="20744" extrusionOk="0">
                <a:moveTo>
                  <a:pt x="50" y="8912"/>
                </a:moveTo>
                <a:cubicBezTo>
                  <a:pt x="599" y="13351"/>
                  <a:pt x="9033" y="21184"/>
                  <a:pt x="14691" y="20725"/>
                </a:cubicBezTo>
                <a:cubicBezTo>
                  <a:pt x="20349" y="20265"/>
                  <a:pt x="21091" y="11684"/>
                  <a:pt x="20542" y="7246"/>
                </a:cubicBezTo>
                <a:cubicBezTo>
                  <a:pt x="19992" y="2808"/>
                  <a:pt x="14951" y="-416"/>
                  <a:pt x="9293" y="43"/>
                </a:cubicBezTo>
                <a:cubicBezTo>
                  <a:pt x="3636" y="503"/>
                  <a:pt x="-509" y="4474"/>
                  <a:pt x="50" y="891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8" name="Figure">
            <a:extLst>
              <a:ext uri="{FF2B5EF4-FFF2-40B4-BE49-F238E27FC236}">
                <a16:creationId xmlns:a16="http://schemas.microsoft.com/office/drawing/2014/main" id="{A6AFB5AB-00A5-42C5-8B89-0D4DEAD0012C}"/>
              </a:ext>
            </a:extLst>
          </p:cNvPr>
          <p:cNvSpPr/>
          <p:nvPr userDrawn="1"/>
        </p:nvSpPr>
        <p:spPr>
          <a:xfrm>
            <a:off x="2927648" y="1746876"/>
            <a:ext cx="7103771" cy="4829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89" h="18693" extrusionOk="0">
                <a:moveTo>
                  <a:pt x="245" y="15021"/>
                </a:moveTo>
                <a:cubicBezTo>
                  <a:pt x="1306" y="18233"/>
                  <a:pt x="6123" y="19289"/>
                  <a:pt x="10101" y="18380"/>
                </a:cubicBezTo>
                <a:cubicBezTo>
                  <a:pt x="14080" y="17471"/>
                  <a:pt x="20377" y="13324"/>
                  <a:pt x="19507" y="5836"/>
                </a:cubicBezTo>
                <a:cubicBezTo>
                  <a:pt x="19168" y="2918"/>
                  <a:pt x="16966" y="-2311"/>
                  <a:pt x="8751" y="1135"/>
                </a:cubicBezTo>
                <a:cubicBezTo>
                  <a:pt x="4192" y="3048"/>
                  <a:pt x="-1223" y="10588"/>
                  <a:pt x="245" y="15021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9" name="Figure">
            <a:extLst>
              <a:ext uri="{FF2B5EF4-FFF2-40B4-BE49-F238E27FC236}">
                <a16:creationId xmlns:a16="http://schemas.microsoft.com/office/drawing/2014/main" id="{F853A99F-53BE-43F4-B45A-A2127E017721}"/>
              </a:ext>
            </a:extLst>
          </p:cNvPr>
          <p:cNvSpPr/>
          <p:nvPr userDrawn="1"/>
        </p:nvSpPr>
        <p:spPr>
          <a:xfrm>
            <a:off x="2368461" y="1388997"/>
            <a:ext cx="6998772" cy="4812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0" name="Figure">
            <a:extLst>
              <a:ext uri="{FF2B5EF4-FFF2-40B4-BE49-F238E27FC236}">
                <a16:creationId xmlns:a16="http://schemas.microsoft.com/office/drawing/2014/main" id="{523540BF-0941-4408-B229-3B101068B600}"/>
              </a:ext>
            </a:extLst>
          </p:cNvPr>
          <p:cNvSpPr/>
          <p:nvPr userDrawn="1"/>
        </p:nvSpPr>
        <p:spPr>
          <a:xfrm>
            <a:off x="6730112" y="114053"/>
            <a:ext cx="1313884" cy="1186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415" h="19060" extrusionOk="0">
                <a:moveTo>
                  <a:pt x="1251" y="17706"/>
                </a:moveTo>
                <a:cubicBezTo>
                  <a:pt x="3633" y="20258"/>
                  <a:pt x="13007" y="19180"/>
                  <a:pt x="16737" y="14651"/>
                </a:cubicBezTo>
                <a:cubicBezTo>
                  <a:pt x="20468" y="10087"/>
                  <a:pt x="17145" y="3797"/>
                  <a:pt x="14794" y="1210"/>
                </a:cubicBezTo>
                <a:cubicBezTo>
                  <a:pt x="12411" y="-1342"/>
                  <a:pt x="7458" y="275"/>
                  <a:pt x="3727" y="4804"/>
                </a:cubicBezTo>
                <a:cubicBezTo>
                  <a:pt x="-3" y="9368"/>
                  <a:pt x="-1132" y="15155"/>
                  <a:pt x="1251" y="17706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id="{BD5C64BF-08E2-4135-B576-782BCC1358BD}"/>
              </a:ext>
            </a:extLst>
          </p:cNvPr>
          <p:cNvSpPr/>
          <p:nvPr userDrawn="1"/>
        </p:nvSpPr>
        <p:spPr>
          <a:xfrm>
            <a:off x="1921112" y="4207292"/>
            <a:ext cx="875650" cy="892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id="{284B6DC6-7C4D-44E7-9164-F5FAB39BEF1C}"/>
              </a:ext>
            </a:extLst>
          </p:cNvPr>
          <p:cNvSpPr/>
          <p:nvPr userDrawn="1"/>
        </p:nvSpPr>
        <p:spPr>
          <a:xfrm>
            <a:off x="8765547" y="1031118"/>
            <a:ext cx="604493" cy="575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A6E0A-A784-4C45-AFF8-2658713EFA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1928" y="2072667"/>
            <a:ext cx="5868144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C34C85-A365-4BBD-B9CF-8C6283402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1928" y="4552342"/>
            <a:ext cx="5868144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BA3C7-7567-46E4-A65B-A3825FBDF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00830-2640-4EEC-B623-30A512C0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28248" y="6356350"/>
            <a:ext cx="3025552" cy="365125"/>
          </a:xfrm>
        </p:spPr>
        <p:txBody>
          <a:bodyPr/>
          <a:lstStyle>
            <a:lvl1pPr algn="r">
              <a:defRPr>
                <a:solidFill>
                  <a:schemeClr val="accent5"/>
                </a:solidFill>
              </a:defRPr>
            </a:lvl1pPr>
          </a:lstStyle>
          <a:p>
            <a:r>
              <a:rPr lang="en-US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7953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2BE77-6C43-40AD-ABCF-E64E36A51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62276-1662-4EB6-B7CB-4BCCA4334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16D0A-CC06-4975-A732-F53359E9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54B79-E7FE-48ED-B0DA-7D78B7035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E6126-25F8-4B03-BBC1-DF5D33FF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97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2BE77-6C43-40AD-ABCF-E64E36A5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270" y="136525"/>
            <a:ext cx="8428529" cy="113223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62276-1662-4EB6-B7CB-4BCCA4334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0848"/>
            <a:ext cx="10515600" cy="4116115"/>
          </a:xfrm>
        </p:spPr>
        <p:txBody>
          <a:bodyPr>
            <a:normAutofit/>
          </a:bodyPr>
          <a:lstStyle>
            <a:lvl1pPr marL="569913" indent="-569913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3600"/>
            </a:lvl1pPr>
            <a:lvl2pPr marL="6858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3200"/>
            </a:lvl2pPr>
            <a:lvl3pPr marL="11430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2800"/>
            </a:lvl3pPr>
            <a:lvl4pPr marL="16002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2400"/>
            </a:lvl4pPr>
            <a:lvl5pPr marL="20574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16D0A-CC06-4975-A732-F53359E9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54B79-E7FE-48ED-B0DA-7D78B7035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E6126-25F8-4B03-BBC1-DF5D33FF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4C2378E-37F4-4D35-A4CE-098A70BB67C3}"/>
              </a:ext>
            </a:extLst>
          </p:cNvPr>
          <p:cNvSpPr/>
          <p:nvPr userDrawn="1"/>
        </p:nvSpPr>
        <p:spPr>
          <a:xfrm>
            <a:off x="861777" y="-2072"/>
            <a:ext cx="1197858" cy="1389174"/>
          </a:xfrm>
          <a:custGeom>
            <a:avLst/>
            <a:gdLst>
              <a:gd name="connsiteX0" fmla="*/ 272811 w 1197858"/>
              <a:gd name="connsiteY0" fmla="*/ 0 h 1389174"/>
              <a:gd name="connsiteX1" fmla="*/ 924678 w 1197858"/>
              <a:gd name="connsiteY1" fmla="*/ 0 h 1389174"/>
              <a:gd name="connsiteX2" fmla="*/ 974454 w 1197858"/>
              <a:gd name="connsiteY2" fmla="*/ 32247 h 1389174"/>
              <a:gd name="connsiteX3" fmla="*/ 1189160 w 1197858"/>
              <a:gd name="connsiteY3" fmla="*/ 421913 h 1389174"/>
              <a:gd name="connsiteX4" fmla="*/ 850459 w 1197858"/>
              <a:gd name="connsiteY4" fmla="*/ 1387791 h 1389174"/>
              <a:gd name="connsiteX5" fmla="*/ 2923 w 1197858"/>
              <a:gd name="connsiteY5" fmla="*/ 541295 h 1389174"/>
              <a:gd name="connsiteX6" fmla="*/ 216245 w 1197858"/>
              <a:gd name="connsiteY6" fmla="*/ 37481 h 138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7858" h="1389174">
                <a:moveTo>
                  <a:pt x="272811" y="0"/>
                </a:moveTo>
                <a:lnTo>
                  <a:pt x="924678" y="0"/>
                </a:lnTo>
                <a:lnTo>
                  <a:pt x="974454" y="32247"/>
                </a:lnTo>
                <a:cubicBezTo>
                  <a:pt x="1092328" y="125644"/>
                  <a:pt x="1173241" y="262904"/>
                  <a:pt x="1189160" y="421913"/>
                </a:cubicBezTo>
                <a:cubicBezTo>
                  <a:pt x="1220940" y="739931"/>
                  <a:pt x="1177988" y="1354828"/>
                  <a:pt x="850459" y="1387791"/>
                </a:cubicBezTo>
                <a:cubicBezTo>
                  <a:pt x="522929" y="1420682"/>
                  <a:pt x="34704" y="859385"/>
                  <a:pt x="2923" y="541295"/>
                </a:cubicBezTo>
                <a:cubicBezTo>
                  <a:pt x="-17301" y="342534"/>
                  <a:pt x="68843" y="156845"/>
                  <a:pt x="216245" y="3748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Figure">
            <a:extLst>
              <a:ext uri="{FF2B5EF4-FFF2-40B4-BE49-F238E27FC236}">
                <a16:creationId xmlns:a16="http://schemas.microsoft.com/office/drawing/2014/main" id="{F4657BEA-DC8F-4BE7-BF7C-680143DD0533}"/>
              </a:ext>
            </a:extLst>
          </p:cNvPr>
          <p:cNvSpPr/>
          <p:nvPr userDrawn="1"/>
        </p:nvSpPr>
        <p:spPr>
          <a:xfrm>
            <a:off x="627460" y="140534"/>
            <a:ext cx="1772074" cy="1204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89" h="18693" extrusionOk="0">
                <a:moveTo>
                  <a:pt x="245" y="15021"/>
                </a:moveTo>
                <a:cubicBezTo>
                  <a:pt x="1306" y="18233"/>
                  <a:pt x="6123" y="19289"/>
                  <a:pt x="10101" y="18380"/>
                </a:cubicBezTo>
                <a:cubicBezTo>
                  <a:pt x="14080" y="17471"/>
                  <a:pt x="20377" y="13324"/>
                  <a:pt x="19507" y="5836"/>
                </a:cubicBezTo>
                <a:cubicBezTo>
                  <a:pt x="19168" y="2918"/>
                  <a:pt x="16966" y="-2311"/>
                  <a:pt x="8751" y="1135"/>
                </a:cubicBezTo>
                <a:cubicBezTo>
                  <a:pt x="4192" y="3048"/>
                  <a:pt x="-1223" y="10588"/>
                  <a:pt x="245" y="15021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6" name="Figure">
            <a:extLst>
              <a:ext uri="{FF2B5EF4-FFF2-40B4-BE49-F238E27FC236}">
                <a16:creationId xmlns:a16="http://schemas.microsoft.com/office/drawing/2014/main" id="{8D24ED71-D1A6-4B3D-92ED-855ED2F859DB}"/>
              </a:ext>
            </a:extLst>
          </p:cNvPr>
          <p:cNvSpPr/>
          <p:nvPr userDrawn="1"/>
        </p:nvSpPr>
        <p:spPr>
          <a:xfrm>
            <a:off x="487968" y="51259"/>
            <a:ext cx="1745881" cy="1200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8" name="Figure">
            <a:extLst>
              <a:ext uri="{FF2B5EF4-FFF2-40B4-BE49-F238E27FC236}">
                <a16:creationId xmlns:a16="http://schemas.microsoft.com/office/drawing/2014/main" id="{4E29128A-65FF-46D9-9AC5-CD5F360D05FD}"/>
              </a:ext>
            </a:extLst>
          </p:cNvPr>
          <p:cNvSpPr/>
          <p:nvPr userDrawn="1"/>
        </p:nvSpPr>
        <p:spPr>
          <a:xfrm>
            <a:off x="889707" y="1402361"/>
            <a:ext cx="218435" cy="222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9" name="Figure">
            <a:extLst>
              <a:ext uri="{FF2B5EF4-FFF2-40B4-BE49-F238E27FC236}">
                <a16:creationId xmlns:a16="http://schemas.microsoft.com/office/drawing/2014/main" id="{B3BA8C1E-A710-4F84-9924-34F2C3A20531}"/>
              </a:ext>
            </a:extLst>
          </p:cNvPr>
          <p:cNvSpPr/>
          <p:nvPr userDrawn="1"/>
        </p:nvSpPr>
        <p:spPr>
          <a:xfrm>
            <a:off x="2281390" y="140534"/>
            <a:ext cx="150794" cy="143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A941A22-1624-42ED-B289-69DC7E776C8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78553" y="141289"/>
            <a:ext cx="1163046" cy="1127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5400" b="1"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01068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 Number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2BE77-6C43-40AD-ABCF-E64E36A5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270" y="136525"/>
            <a:ext cx="8428529" cy="1132235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62276-1662-4EB6-B7CB-4BCCA4334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0848"/>
            <a:ext cx="10515600" cy="4116115"/>
          </a:xfrm>
        </p:spPr>
        <p:txBody>
          <a:bodyPr>
            <a:normAutofit/>
          </a:bodyPr>
          <a:lstStyle>
            <a:lvl1pPr marL="569913" indent="-569913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3600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  <a:lvl2pPr marL="6858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3200">
                <a:solidFill>
                  <a:schemeClr val="accent5">
                    <a:lumMod val="20000"/>
                    <a:lumOff val="80000"/>
                  </a:schemeClr>
                </a:solidFill>
              </a:defRPr>
            </a:lvl2pPr>
            <a:lvl3pPr marL="11430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2800">
                <a:solidFill>
                  <a:schemeClr val="accent5">
                    <a:lumMod val="20000"/>
                    <a:lumOff val="80000"/>
                  </a:schemeClr>
                </a:solidFill>
              </a:defRPr>
            </a:lvl3pPr>
            <a:lvl4pPr marL="16002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2400">
                <a:solidFill>
                  <a:schemeClr val="accent5">
                    <a:lumMod val="20000"/>
                    <a:lumOff val="80000"/>
                  </a:schemeClr>
                </a:solidFill>
              </a:defRPr>
            </a:lvl4pPr>
            <a:lvl5pPr marL="20574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2400">
                <a:solidFill>
                  <a:schemeClr val="accent5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16D0A-CC06-4975-A732-F53359E9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54B79-E7FE-48ED-B0DA-7D78B7035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E6126-25F8-4B03-BBC1-DF5D33FF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A5997A6-0989-4ABE-9EE2-FAC905B671FA}"/>
              </a:ext>
            </a:extLst>
          </p:cNvPr>
          <p:cNvSpPr/>
          <p:nvPr userDrawn="1"/>
        </p:nvSpPr>
        <p:spPr>
          <a:xfrm>
            <a:off x="861777" y="-2072"/>
            <a:ext cx="1197858" cy="1389174"/>
          </a:xfrm>
          <a:custGeom>
            <a:avLst/>
            <a:gdLst>
              <a:gd name="connsiteX0" fmla="*/ 272811 w 1197858"/>
              <a:gd name="connsiteY0" fmla="*/ 0 h 1389174"/>
              <a:gd name="connsiteX1" fmla="*/ 924678 w 1197858"/>
              <a:gd name="connsiteY1" fmla="*/ 0 h 1389174"/>
              <a:gd name="connsiteX2" fmla="*/ 974454 w 1197858"/>
              <a:gd name="connsiteY2" fmla="*/ 32247 h 1389174"/>
              <a:gd name="connsiteX3" fmla="*/ 1189160 w 1197858"/>
              <a:gd name="connsiteY3" fmla="*/ 421913 h 1389174"/>
              <a:gd name="connsiteX4" fmla="*/ 850459 w 1197858"/>
              <a:gd name="connsiteY4" fmla="*/ 1387791 h 1389174"/>
              <a:gd name="connsiteX5" fmla="*/ 2923 w 1197858"/>
              <a:gd name="connsiteY5" fmla="*/ 541295 h 1389174"/>
              <a:gd name="connsiteX6" fmla="*/ 216245 w 1197858"/>
              <a:gd name="connsiteY6" fmla="*/ 37481 h 138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7858" h="1389174">
                <a:moveTo>
                  <a:pt x="272811" y="0"/>
                </a:moveTo>
                <a:lnTo>
                  <a:pt x="924678" y="0"/>
                </a:lnTo>
                <a:lnTo>
                  <a:pt x="974454" y="32247"/>
                </a:lnTo>
                <a:cubicBezTo>
                  <a:pt x="1092328" y="125644"/>
                  <a:pt x="1173241" y="262904"/>
                  <a:pt x="1189160" y="421913"/>
                </a:cubicBezTo>
                <a:cubicBezTo>
                  <a:pt x="1220940" y="739931"/>
                  <a:pt x="1177988" y="1354828"/>
                  <a:pt x="850459" y="1387791"/>
                </a:cubicBezTo>
                <a:cubicBezTo>
                  <a:pt x="522929" y="1420682"/>
                  <a:pt x="34704" y="859385"/>
                  <a:pt x="2923" y="541295"/>
                </a:cubicBezTo>
                <a:cubicBezTo>
                  <a:pt x="-17301" y="342534"/>
                  <a:pt x="68843" y="156845"/>
                  <a:pt x="216245" y="3748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Figure">
            <a:extLst>
              <a:ext uri="{FF2B5EF4-FFF2-40B4-BE49-F238E27FC236}">
                <a16:creationId xmlns:a16="http://schemas.microsoft.com/office/drawing/2014/main" id="{F4657BEA-DC8F-4BE7-BF7C-680143DD0533}"/>
              </a:ext>
            </a:extLst>
          </p:cNvPr>
          <p:cNvSpPr/>
          <p:nvPr userDrawn="1"/>
        </p:nvSpPr>
        <p:spPr>
          <a:xfrm>
            <a:off x="627460" y="140534"/>
            <a:ext cx="1772074" cy="1204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89" h="18693" extrusionOk="0">
                <a:moveTo>
                  <a:pt x="245" y="15021"/>
                </a:moveTo>
                <a:cubicBezTo>
                  <a:pt x="1306" y="18233"/>
                  <a:pt x="6123" y="19289"/>
                  <a:pt x="10101" y="18380"/>
                </a:cubicBezTo>
                <a:cubicBezTo>
                  <a:pt x="14080" y="17471"/>
                  <a:pt x="20377" y="13324"/>
                  <a:pt x="19507" y="5836"/>
                </a:cubicBezTo>
                <a:cubicBezTo>
                  <a:pt x="19168" y="2918"/>
                  <a:pt x="16966" y="-2311"/>
                  <a:pt x="8751" y="1135"/>
                </a:cubicBezTo>
                <a:cubicBezTo>
                  <a:pt x="4192" y="3048"/>
                  <a:pt x="-1223" y="10588"/>
                  <a:pt x="245" y="15021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6" name="Figure">
            <a:extLst>
              <a:ext uri="{FF2B5EF4-FFF2-40B4-BE49-F238E27FC236}">
                <a16:creationId xmlns:a16="http://schemas.microsoft.com/office/drawing/2014/main" id="{8D24ED71-D1A6-4B3D-92ED-855ED2F859DB}"/>
              </a:ext>
            </a:extLst>
          </p:cNvPr>
          <p:cNvSpPr/>
          <p:nvPr userDrawn="1"/>
        </p:nvSpPr>
        <p:spPr>
          <a:xfrm>
            <a:off x="487968" y="51259"/>
            <a:ext cx="1745881" cy="1200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8" name="Figure">
            <a:extLst>
              <a:ext uri="{FF2B5EF4-FFF2-40B4-BE49-F238E27FC236}">
                <a16:creationId xmlns:a16="http://schemas.microsoft.com/office/drawing/2014/main" id="{4E29128A-65FF-46D9-9AC5-CD5F360D05FD}"/>
              </a:ext>
            </a:extLst>
          </p:cNvPr>
          <p:cNvSpPr/>
          <p:nvPr userDrawn="1"/>
        </p:nvSpPr>
        <p:spPr>
          <a:xfrm>
            <a:off x="889707" y="1402361"/>
            <a:ext cx="218435" cy="222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9" name="Figure">
            <a:extLst>
              <a:ext uri="{FF2B5EF4-FFF2-40B4-BE49-F238E27FC236}">
                <a16:creationId xmlns:a16="http://schemas.microsoft.com/office/drawing/2014/main" id="{B3BA8C1E-A710-4F84-9924-34F2C3A20531}"/>
              </a:ext>
            </a:extLst>
          </p:cNvPr>
          <p:cNvSpPr/>
          <p:nvPr userDrawn="1"/>
        </p:nvSpPr>
        <p:spPr>
          <a:xfrm>
            <a:off x="2281390" y="140534"/>
            <a:ext cx="150794" cy="143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A941A22-1624-42ED-B289-69DC7E776C8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78553" y="141289"/>
            <a:ext cx="1163046" cy="1127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5400" b="1"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197236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6E6B168-566B-473C-AA14-D312485321F1}"/>
              </a:ext>
            </a:extLst>
          </p:cNvPr>
          <p:cNvSpPr/>
          <p:nvPr userDrawn="1"/>
        </p:nvSpPr>
        <p:spPr>
          <a:xfrm>
            <a:off x="8329881" y="1"/>
            <a:ext cx="3862120" cy="4184987"/>
          </a:xfrm>
          <a:custGeom>
            <a:avLst/>
            <a:gdLst>
              <a:gd name="connsiteX0" fmla="*/ 72632 w 3862120"/>
              <a:gd name="connsiteY0" fmla="*/ 0 h 4184987"/>
              <a:gd name="connsiteX1" fmla="*/ 3862120 w 3862120"/>
              <a:gd name="connsiteY1" fmla="*/ 0 h 4184987"/>
              <a:gd name="connsiteX2" fmla="*/ 3862120 w 3862120"/>
              <a:gd name="connsiteY2" fmla="*/ 4018645 h 4184987"/>
              <a:gd name="connsiteX3" fmla="*/ 3849798 w 3862120"/>
              <a:gd name="connsiteY3" fmla="*/ 4027418 h 4184987"/>
              <a:gd name="connsiteX4" fmla="*/ 3409263 w 3862120"/>
              <a:gd name="connsiteY4" fmla="*/ 4179440 h 4184987"/>
              <a:gd name="connsiteX5" fmla="*/ 11722 w 3862120"/>
              <a:gd name="connsiteY5" fmla="*/ 786066 h 4184987"/>
              <a:gd name="connsiteX6" fmla="*/ 49002 w 3862120"/>
              <a:gd name="connsiteY6" fmla="*/ 88876 h 418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2120" h="4184987">
                <a:moveTo>
                  <a:pt x="72632" y="0"/>
                </a:moveTo>
                <a:lnTo>
                  <a:pt x="3862120" y="0"/>
                </a:lnTo>
                <a:lnTo>
                  <a:pt x="3862120" y="4018645"/>
                </a:lnTo>
                <a:lnTo>
                  <a:pt x="3849798" y="4027418"/>
                </a:lnTo>
                <a:cubicBezTo>
                  <a:pt x="3719683" y="4109955"/>
                  <a:pt x="3573386" y="4162923"/>
                  <a:pt x="3409263" y="4179440"/>
                </a:cubicBezTo>
                <a:cubicBezTo>
                  <a:pt x="2096287" y="4311293"/>
                  <a:pt x="139121" y="2061203"/>
                  <a:pt x="11722" y="786066"/>
                </a:cubicBezTo>
                <a:cubicBezTo>
                  <a:pt x="-12601" y="547032"/>
                  <a:pt x="1454" y="312714"/>
                  <a:pt x="49002" y="8887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E96AA19-84B7-430D-8805-1FC9E3124763}"/>
              </a:ext>
            </a:extLst>
          </p:cNvPr>
          <p:cNvSpPr/>
          <p:nvPr userDrawn="1"/>
        </p:nvSpPr>
        <p:spPr>
          <a:xfrm>
            <a:off x="7390509" y="0"/>
            <a:ext cx="4801492" cy="4017462"/>
          </a:xfrm>
          <a:custGeom>
            <a:avLst/>
            <a:gdLst>
              <a:gd name="connsiteX0" fmla="*/ 2063453 w 4801492"/>
              <a:gd name="connsiteY0" fmla="*/ 0 h 4017462"/>
              <a:gd name="connsiteX1" fmla="*/ 4801492 w 4801492"/>
              <a:gd name="connsiteY1" fmla="*/ 0 h 4017462"/>
              <a:gd name="connsiteX2" fmla="*/ 4801492 w 4801492"/>
              <a:gd name="connsiteY2" fmla="*/ 3620618 h 4017462"/>
              <a:gd name="connsiteX3" fmla="*/ 4540736 w 4801492"/>
              <a:gd name="connsiteY3" fmla="*/ 3716067 h 4017462"/>
              <a:gd name="connsiteX4" fmla="*/ 3663094 w 4801492"/>
              <a:gd name="connsiteY4" fmla="*/ 3936581 h 4017462"/>
              <a:gd name="connsiteX5" fmla="*/ 88907 w 4801492"/>
              <a:gd name="connsiteY5" fmla="*/ 3068732 h 4017462"/>
              <a:gd name="connsiteX6" fmla="*/ 1919217 w 4801492"/>
              <a:gd name="connsiteY6" fmla="*/ 89093 h 401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01492" h="4017462">
                <a:moveTo>
                  <a:pt x="2063453" y="0"/>
                </a:moveTo>
                <a:lnTo>
                  <a:pt x="4801492" y="0"/>
                </a:lnTo>
                <a:lnTo>
                  <a:pt x="4801492" y="3620618"/>
                </a:lnTo>
                <a:lnTo>
                  <a:pt x="4540736" y="3716067"/>
                </a:lnTo>
                <a:cubicBezTo>
                  <a:pt x="4233752" y="3819100"/>
                  <a:pt x="3933647" y="3892546"/>
                  <a:pt x="3663094" y="3936581"/>
                </a:cubicBezTo>
                <a:cubicBezTo>
                  <a:pt x="2220509" y="4171435"/>
                  <a:pt x="473668" y="3898601"/>
                  <a:pt x="88907" y="3068732"/>
                </a:cubicBezTo>
                <a:cubicBezTo>
                  <a:pt x="-310361" y="2209732"/>
                  <a:pt x="694404" y="899190"/>
                  <a:pt x="1919217" y="89093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5505493-CC1B-41AE-918B-437E8B2856BA}"/>
              </a:ext>
            </a:extLst>
          </p:cNvPr>
          <p:cNvSpPr/>
          <p:nvPr userDrawn="1"/>
        </p:nvSpPr>
        <p:spPr>
          <a:xfrm>
            <a:off x="6831384" y="0"/>
            <a:ext cx="5360617" cy="3642236"/>
          </a:xfrm>
          <a:custGeom>
            <a:avLst/>
            <a:gdLst>
              <a:gd name="connsiteX0" fmla="*/ 320472 w 5360617"/>
              <a:gd name="connsiteY0" fmla="*/ 0 h 3642236"/>
              <a:gd name="connsiteX1" fmla="*/ 5360617 w 5360617"/>
              <a:gd name="connsiteY1" fmla="*/ 0 h 3642236"/>
              <a:gd name="connsiteX2" fmla="*/ 5360617 w 5360617"/>
              <a:gd name="connsiteY2" fmla="*/ 3227025 h 3642236"/>
              <a:gd name="connsiteX3" fmla="*/ 5351732 w 5360617"/>
              <a:gd name="connsiteY3" fmla="*/ 3232995 h 3642236"/>
              <a:gd name="connsiteX4" fmla="*/ 4028504 w 5360617"/>
              <a:gd name="connsiteY4" fmla="*/ 3642236 h 3642236"/>
              <a:gd name="connsiteX5" fmla="*/ 0 w 5360617"/>
              <a:gd name="connsiteY5" fmla="*/ 624863 h 3642236"/>
              <a:gd name="connsiteX6" fmla="*/ 286013 w 5360617"/>
              <a:gd name="connsiteY6" fmla="*/ 23255 h 364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60617" h="3642236">
                <a:moveTo>
                  <a:pt x="320472" y="0"/>
                </a:moveTo>
                <a:lnTo>
                  <a:pt x="5360617" y="0"/>
                </a:lnTo>
                <a:lnTo>
                  <a:pt x="5360617" y="3227025"/>
                </a:lnTo>
                <a:lnTo>
                  <a:pt x="5351732" y="3232995"/>
                </a:lnTo>
                <a:cubicBezTo>
                  <a:pt x="4933670" y="3488463"/>
                  <a:pt x="4475851" y="3642236"/>
                  <a:pt x="4028504" y="3642236"/>
                </a:cubicBezTo>
                <a:cubicBezTo>
                  <a:pt x="2596996" y="3642236"/>
                  <a:pt x="0" y="2067594"/>
                  <a:pt x="0" y="624863"/>
                </a:cubicBezTo>
                <a:cubicBezTo>
                  <a:pt x="0" y="354352"/>
                  <a:pt x="105767" y="161846"/>
                  <a:pt x="286013" y="23255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181426F-5F00-40E9-AA9A-0496C69403A1}"/>
              </a:ext>
            </a:extLst>
          </p:cNvPr>
          <p:cNvSpPr/>
          <p:nvPr userDrawn="1"/>
        </p:nvSpPr>
        <p:spPr>
          <a:xfrm>
            <a:off x="11397987" y="3867634"/>
            <a:ext cx="794014" cy="1182847"/>
          </a:xfrm>
          <a:custGeom>
            <a:avLst/>
            <a:gdLst>
              <a:gd name="connsiteX0" fmla="*/ 794014 w 794014"/>
              <a:gd name="connsiteY0" fmla="*/ 0 h 1182847"/>
              <a:gd name="connsiteX1" fmla="*/ 794014 w 794014"/>
              <a:gd name="connsiteY1" fmla="*/ 1127001 h 1182847"/>
              <a:gd name="connsiteX2" fmla="*/ 772413 w 794014"/>
              <a:gd name="connsiteY2" fmla="*/ 1134386 h 1182847"/>
              <a:gd name="connsiteX3" fmla="*/ 89247 w 794014"/>
              <a:gd name="connsiteY3" fmla="*/ 1098613 h 1182847"/>
              <a:gd name="connsiteX4" fmla="*/ 265906 w 794014"/>
              <a:gd name="connsiteY4" fmla="*/ 295654 h 1182847"/>
              <a:gd name="connsiteX5" fmla="*/ 696781 w 794014"/>
              <a:gd name="connsiteY5" fmla="*/ 18560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4014" h="1182847">
                <a:moveTo>
                  <a:pt x="794014" y="0"/>
                </a:moveTo>
                <a:lnTo>
                  <a:pt x="794014" y="1127001"/>
                </a:lnTo>
                <a:lnTo>
                  <a:pt x="772413" y="1134386"/>
                </a:lnTo>
                <a:cubicBezTo>
                  <a:pt x="496558" y="1208896"/>
                  <a:pt x="195467" y="1197878"/>
                  <a:pt x="89247" y="1098613"/>
                </a:cubicBezTo>
                <a:cubicBezTo>
                  <a:pt x="-80777" y="939851"/>
                  <a:pt x="-224" y="579696"/>
                  <a:pt x="265906" y="295654"/>
                </a:cubicBezTo>
                <a:cubicBezTo>
                  <a:pt x="399007" y="154723"/>
                  <a:pt x="553905" y="59098"/>
                  <a:pt x="696781" y="1856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id="{02F9D22C-FFCD-4847-91CD-37F4DCBD6075}"/>
              </a:ext>
            </a:extLst>
          </p:cNvPr>
          <p:cNvSpPr/>
          <p:nvPr userDrawn="1"/>
        </p:nvSpPr>
        <p:spPr>
          <a:xfrm>
            <a:off x="6384032" y="1648242"/>
            <a:ext cx="875650" cy="892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id="{7CFEC0CE-FB43-4333-9853-7B5924F208AC}"/>
              </a:ext>
            </a:extLst>
          </p:cNvPr>
          <p:cNvSpPr/>
          <p:nvPr userDrawn="1"/>
        </p:nvSpPr>
        <p:spPr>
          <a:xfrm>
            <a:off x="10139329" y="4982756"/>
            <a:ext cx="604493" cy="575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002589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6E6B168-566B-473C-AA14-D312485321F1}"/>
              </a:ext>
            </a:extLst>
          </p:cNvPr>
          <p:cNvSpPr/>
          <p:nvPr userDrawn="1"/>
        </p:nvSpPr>
        <p:spPr>
          <a:xfrm>
            <a:off x="8329881" y="1"/>
            <a:ext cx="3862120" cy="4184987"/>
          </a:xfrm>
          <a:custGeom>
            <a:avLst/>
            <a:gdLst>
              <a:gd name="connsiteX0" fmla="*/ 72632 w 3862120"/>
              <a:gd name="connsiteY0" fmla="*/ 0 h 4184987"/>
              <a:gd name="connsiteX1" fmla="*/ 3862120 w 3862120"/>
              <a:gd name="connsiteY1" fmla="*/ 0 h 4184987"/>
              <a:gd name="connsiteX2" fmla="*/ 3862120 w 3862120"/>
              <a:gd name="connsiteY2" fmla="*/ 4018645 h 4184987"/>
              <a:gd name="connsiteX3" fmla="*/ 3849798 w 3862120"/>
              <a:gd name="connsiteY3" fmla="*/ 4027418 h 4184987"/>
              <a:gd name="connsiteX4" fmla="*/ 3409263 w 3862120"/>
              <a:gd name="connsiteY4" fmla="*/ 4179440 h 4184987"/>
              <a:gd name="connsiteX5" fmla="*/ 11722 w 3862120"/>
              <a:gd name="connsiteY5" fmla="*/ 786066 h 4184987"/>
              <a:gd name="connsiteX6" fmla="*/ 49002 w 3862120"/>
              <a:gd name="connsiteY6" fmla="*/ 88876 h 418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2120" h="4184987">
                <a:moveTo>
                  <a:pt x="72632" y="0"/>
                </a:moveTo>
                <a:lnTo>
                  <a:pt x="3862120" y="0"/>
                </a:lnTo>
                <a:lnTo>
                  <a:pt x="3862120" y="4018645"/>
                </a:lnTo>
                <a:lnTo>
                  <a:pt x="3849798" y="4027418"/>
                </a:lnTo>
                <a:cubicBezTo>
                  <a:pt x="3719683" y="4109955"/>
                  <a:pt x="3573386" y="4162923"/>
                  <a:pt x="3409263" y="4179440"/>
                </a:cubicBezTo>
                <a:cubicBezTo>
                  <a:pt x="2096287" y="4311293"/>
                  <a:pt x="139121" y="2061203"/>
                  <a:pt x="11722" y="786066"/>
                </a:cubicBezTo>
                <a:cubicBezTo>
                  <a:pt x="-12601" y="547032"/>
                  <a:pt x="1454" y="312714"/>
                  <a:pt x="49002" y="8887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E96AA19-84B7-430D-8805-1FC9E3124763}"/>
              </a:ext>
            </a:extLst>
          </p:cNvPr>
          <p:cNvSpPr/>
          <p:nvPr userDrawn="1"/>
        </p:nvSpPr>
        <p:spPr>
          <a:xfrm>
            <a:off x="7390509" y="0"/>
            <a:ext cx="4801492" cy="4017462"/>
          </a:xfrm>
          <a:custGeom>
            <a:avLst/>
            <a:gdLst>
              <a:gd name="connsiteX0" fmla="*/ 2063453 w 4801492"/>
              <a:gd name="connsiteY0" fmla="*/ 0 h 4017462"/>
              <a:gd name="connsiteX1" fmla="*/ 4801492 w 4801492"/>
              <a:gd name="connsiteY1" fmla="*/ 0 h 4017462"/>
              <a:gd name="connsiteX2" fmla="*/ 4801492 w 4801492"/>
              <a:gd name="connsiteY2" fmla="*/ 3620618 h 4017462"/>
              <a:gd name="connsiteX3" fmla="*/ 4540736 w 4801492"/>
              <a:gd name="connsiteY3" fmla="*/ 3716067 h 4017462"/>
              <a:gd name="connsiteX4" fmla="*/ 3663094 w 4801492"/>
              <a:gd name="connsiteY4" fmla="*/ 3936581 h 4017462"/>
              <a:gd name="connsiteX5" fmla="*/ 88907 w 4801492"/>
              <a:gd name="connsiteY5" fmla="*/ 3068732 h 4017462"/>
              <a:gd name="connsiteX6" fmla="*/ 1919217 w 4801492"/>
              <a:gd name="connsiteY6" fmla="*/ 89093 h 401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01492" h="4017462">
                <a:moveTo>
                  <a:pt x="2063453" y="0"/>
                </a:moveTo>
                <a:lnTo>
                  <a:pt x="4801492" y="0"/>
                </a:lnTo>
                <a:lnTo>
                  <a:pt x="4801492" y="3620618"/>
                </a:lnTo>
                <a:lnTo>
                  <a:pt x="4540736" y="3716067"/>
                </a:lnTo>
                <a:cubicBezTo>
                  <a:pt x="4233752" y="3819100"/>
                  <a:pt x="3933647" y="3892546"/>
                  <a:pt x="3663094" y="3936581"/>
                </a:cubicBezTo>
                <a:cubicBezTo>
                  <a:pt x="2220509" y="4171435"/>
                  <a:pt x="473668" y="3898601"/>
                  <a:pt x="88907" y="3068732"/>
                </a:cubicBezTo>
                <a:cubicBezTo>
                  <a:pt x="-310361" y="2209732"/>
                  <a:pt x="694404" y="899190"/>
                  <a:pt x="1919217" y="89093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181426F-5F00-40E9-AA9A-0496C69403A1}"/>
              </a:ext>
            </a:extLst>
          </p:cNvPr>
          <p:cNvSpPr/>
          <p:nvPr userDrawn="1"/>
        </p:nvSpPr>
        <p:spPr>
          <a:xfrm>
            <a:off x="11397987" y="3867634"/>
            <a:ext cx="794014" cy="1182847"/>
          </a:xfrm>
          <a:custGeom>
            <a:avLst/>
            <a:gdLst>
              <a:gd name="connsiteX0" fmla="*/ 794014 w 794014"/>
              <a:gd name="connsiteY0" fmla="*/ 0 h 1182847"/>
              <a:gd name="connsiteX1" fmla="*/ 794014 w 794014"/>
              <a:gd name="connsiteY1" fmla="*/ 1127001 h 1182847"/>
              <a:gd name="connsiteX2" fmla="*/ 772413 w 794014"/>
              <a:gd name="connsiteY2" fmla="*/ 1134386 h 1182847"/>
              <a:gd name="connsiteX3" fmla="*/ 89247 w 794014"/>
              <a:gd name="connsiteY3" fmla="*/ 1098613 h 1182847"/>
              <a:gd name="connsiteX4" fmla="*/ 265906 w 794014"/>
              <a:gd name="connsiteY4" fmla="*/ 295654 h 1182847"/>
              <a:gd name="connsiteX5" fmla="*/ 696781 w 794014"/>
              <a:gd name="connsiteY5" fmla="*/ 18560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4014" h="1182847">
                <a:moveTo>
                  <a:pt x="794014" y="0"/>
                </a:moveTo>
                <a:lnTo>
                  <a:pt x="794014" y="1127001"/>
                </a:lnTo>
                <a:lnTo>
                  <a:pt x="772413" y="1134386"/>
                </a:lnTo>
                <a:cubicBezTo>
                  <a:pt x="496558" y="1208896"/>
                  <a:pt x="195467" y="1197878"/>
                  <a:pt x="89247" y="1098613"/>
                </a:cubicBezTo>
                <a:cubicBezTo>
                  <a:pt x="-80777" y="939851"/>
                  <a:pt x="-224" y="579696"/>
                  <a:pt x="265906" y="295654"/>
                </a:cubicBezTo>
                <a:cubicBezTo>
                  <a:pt x="399007" y="154723"/>
                  <a:pt x="553905" y="59098"/>
                  <a:pt x="696781" y="1856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id="{02F9D22C-FFCD-4847-91CD-37F4DCBD6075}"/>
              </a:ext>
            </a:extLst>
          </p:cNvPr>
          <p:cNvSpPr/>
          <p:nvPr userDrawn="1"/>
        </p:nvSpPr>
        <p:spPr>
          <a:xfrm>
            <a:off x="6384032" y="1648242"/>
            <a:ext cx="875650" cy="892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id="{7CFEC0CE-FB43-4333-9853-7B5924F208AC}"/>
              </a:ext>
            </a:extLst>
          </p:cNvPr>
          <p:cNvSpPr/>
          <p:nvPr userDrawn="1"/>
        </p:nvSpPr>
        <p:spPr>
          <a:xfrm>
            <a:off x="10139329" y="4982756"/>
            <a:ext cx="604493" cy="575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5E753932-AFD4-4105-9EE3-5F7970C933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31385" y="0"/>
            <a:ext cx="5360617" cy="3642236"/>
          </a:xfrm>
          <a:custGeom>
            <a:avLst/>
            <a:gdLst>
              <a:gd name="connsiteX0" fmla="*/ 320472 w 5360617"/>
              <a:gd name="connsiteY0" fmla="*/ 0 h 3642236"/>
              <a:gd name="connsiteX1" fmla="*/ 5360617 w 5360617"/>
              <a:gd name="connsiteY1" fmla="*/ 0 h 3642236"/>
              <a:gd name="connsiteX2" fmla="*/ 5360617 w 5360617"/>
              <a:gd name="connsiteY2" fmla="*/ 3227025 h 3642236"/>
              <a:gd name="connsiteX3" fmla="*/ 5351732 w 5360617"/>
              <a:gd name="connsiteY3" fmla="*/ 3232995 h 3642236"/>
              <a:gd name="connsiteX4" fmla="*/ 4028504 w 5360617"/>
              <a:gd name="connsiteY4" fmla="*/ 3642236 h 3642236"/>
              <a:gd name="connsiteX5" fmla="*/ 0 w 5360617"/>
              <a:gd name="connsiteY5" fmla="*/ 624863 h 3642236"/>
              <a:gd name="connsiteX6" fmla="*/ 286013 w 5360617"/>
              <a:gd name="connsiteY6" fmla="*/ 23255 h 364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60617" h="3642236">
                <a:moveTo>
                  <a:pt x="320472" y="0"/>
                </a:moveTo>
                <a:lnTo>
                  <a:pt x="5360617" y="0"/>
                </a:lnTo>
                <a:lnTo>
                  <a:pt x="5360617" y="3227025"/>
                </a:lnTo>
                <a:lnTo>
                  <a:pt x="5351732" y="3232995"/>
                </a:lnTo>
                <a:cubicBezTo>
                  <a:pt x="4933670" y="3488463"/>
                  <a:pt x="4475851" y="3642236"/>
                  <a:pt x="4028504" y="3642236"/>
                </a:cubicBezTo>
                <a:cubicBezTo>
                  <a:pt x="2596996" y="3642236"/>
                  <a:pt x="0" y="2067594"/>
                  <a:pt x="0" y="624863"/>
                </a:cubicBezTo>
                <a:cubicBezTo>
                  <a:pt x="0" y="354352"/>
                  <a:pt x="105767" y="161846"/>
                  <a:pt x="286013" y="23255"/>
                </a:cubicBezTo>
                <a:close/>
              </a:path>
            </a:pathLst>
          </a:custGeom>
        </p:spPr>
        <p:txBody>
          <a:bodyPr wrap="square" tIns="1097280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639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6E6B168-566B-473C-AA14-D312485321F1}"/>
              </a:ext>
            </a:extLst>
          </p:cNvPr>
          <p:cNvSpPr/>
          <p:nvPr userDrawn="1"/>
        </p:nvSpPr>
        <p:spPr>
          <a:xfrm>
            <a:off x="8329881" y="1"/>
            <a:ext cx="3862120" cy="4184987"/>
          </a:xfrm>
          <a:custGeom>
            <a:avLst/>
            <a:gdLst>
              <a:gd name="connsiteX0" fmla="*/ 72632 w 3862120"/>
              <a:gd name="connsiteY0" fmla="*/ 0 h 4184987"/>
              <a:gd name="connsiteX1" fmla="*/ 3862120 w 3862120"/>
              <a:gd name="connsiteY1" fmla="*/ 0 h 4184987"/>
              <a:gd name="connsiteX2" fmla="*/ 3862120 w 3862120"/>
              <a:gd name="connsiteY2" fmla="*/ 4018645 h 4184987"/>
              <a:gd name="connsiteX3" fmla="*/ 3849798 w 3862120"/>
              <a:gd name="connsiteY3" fmla="*/ 4027418 h 4184987"/>
              <a:gd name="connsiteX4" fmla="*/ 3409263 w 3862120"/>
              <a:gd name="connsiteY4" fmla="*/ 4179440 h 4184987"/>
              <a:gd name="connsiteX5" fmla="*/ 11722 w 3862120"/>
              <a:gd name="connsiteY5" fmla="*/ 786066 h 4184987"/>
              <a:gd name="connsiteX6" fmla="*/ 49002 w 3862120"/>
              <a:gd name="connsiteY6" fmla="*/ 88876 h 418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2120" h="4184987">
                <a:moveTo>
                  <a:pt x="72632" y="0"/>
                </a:moveTo>
                <a:lnTo>
                  <a:pt x="3862120" y="0"/>
                </a:lnTo>
                <a:lnTo>
                  <a:pt x="3862120" y="4018645"/>
                </a:lnTo>
                <a:lnTo>
                  <a:pt x="3849798" y="4027418"/>
                </a:lnTo>
                <a:cubicBezTo>
                  <a:pt x="3719683" y="4109955"/>
                  <a:pt x="3573386" y="4162923"/>
                  <a:pt x="3409263" y="4179440"/>
                </a:cubicBezTo>
                <a:cubicBezTo>
                  <a:pt x="2096287" y="4311293"/>
                  <a:pt x="139121" y="2061203"/>
                  <a:pt x="11722" y="786066"/>
                </a:cubicBezTo>
                <a:cubicBezTo>
                  <a:pt x="-12601" y="547032"/>
                  <a:pt x="1454" y="312714"/>
                  <a:pt x="49002" y="8887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E96AA19-84B7-430D-8805-1FC9E3124763}"/>
              </a:ext>
            </a:extLst>
          </p:cNvPr>
          <p:cNvSpPr/>
          <p:nvPr userDrawn="1"/>
        </p:nvSpPr>
        <p:spPr>
          <a:xfrm>
            <a:off x="7390509" y="0"/>
            <a:ext cx="4801492" cy="4017462"/>
          </a:xfrm>
          <a:custGeom>
            <a:avLst/>
            <a:gdLst>
              <a:gd name="connsiteX0" fmla="*/ 2063453 w 4801492"/>
              <a:gd name="connsiteY0" fmla="*/ 0 h 4017462"/>
              <a:gd name="connsiteX1" fmla="*/ 4801492 w 4801492"/>
              <a:gd name="connsiteY1" fmla="*/ 0 h 4017462"/>
              <a:gd name="connsiteX2" fmla="*/ 4801492 w 4801492"/>
              <a:gd name="connsiteY2" fmla="*/ 3620618 h 4017462"/>
              <a:gd name="connsiteX3" fmla="*/ 4540736 w 4801492"/>
              <a:gd name="connsiteY3" fmla="*/ 3716067 h 4017462"/>
              <a:gd name="connsiteX4" fmla="*/ 3663094 w 4801492"/>
              <a:gd name="connsiteY4" fmla="*/ 3936581 h 4017462"/>
              <a:gd name="connsiteX5" fmla="*/ 88907 w 4801492"/>
              <a:gd name="connsiteY5" fmla="*/ 3068732 h 4017462"/>
              <a:gd name="connsiteX6" fmla="*/ 1919217 w 4801492"/>
              <a:gd name="connsiteY6" fmla="*/ 89093 h 401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01492" h="4017462">
                <a:moveTo>
                  <a:pt x="2063453" y="0"/>
                </a:moveTo>
                <a:lnTo>
                  <a:pt x="4801492" y="0"/>
                </a:lnTo>
                <a:lnTo>
                  <a:pt x="4801492" y="3620618"/>
                </a:lnTo>
                <a:lnTo>
                  <a:pt x="4540736" y="3716067"/>
                </a:lnTo>
                <a:cubicBezTo>
                  <a:pt x="4233752" y="3819100"/>
                  <a:pt x="3933647" y="3892546"/>
                  <a:pt x="3663094" y="3936581"/>
                </a:cubicBezTo>
                <a:cubicBezTo>
                  <a:pt x="2220509" y="4171435"/>
                  <a:pt x="473668" y="3898601"/>
                  <a:pt x="88907" y="3068732"/>
                </a:cubicBezTo>
                <a:cubicBezTo>
                  <a:pt x="-310361" y="2209732"/>
                  <a:pt x="694404" y="899190"/>
                  <a:pt x="1919217" y="89093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5505493-CC1B-41AE-918B-437E8B2856BA}"/>
              </a:ext>
            </a:extLst>
          </p:cNvPr>
          <p:cNvSpPr/>
          <p:nvPr userDrawn="1"/>
        </p:nvSpPr>
        <p:spPr>
          <a:xfrm>
            <a:off x="6831384" y="0"/>
            <a:ext cx="5360617" cy="3642236"/>
          </a:xfrm>
          <a:custGeom>
            <a:avLst/>
            <a:gdLst>
              <a:gd name="connsiteX0" fmla="*/ 320472 w 5360617"/>
              <a:gd name="connsiteY0" fmla="*/ 0 h 3642236"/>
              <a:gd name="connsiteX1" fmla="*/ 5360617 w 5360617"/>
              <a:gd name="connsiteY1" fmla="*/ 0 h 3642236"/>
              <a:gd name="connsiteX2" fmla="*/ 5360617 w 5360617"/>
              <a:gd name="connsiteY2" fmla="*/ 3227025 h 3642236"/>
              <a:gd name="connsiteX3" fmla="*/ 5351732 w 5360617"/>
              <a:gd name="connsiteY3" fmla="*/ 3232995 h 3642236"/>
              <a:gd name="connsiteX4" fmla="*/ 4028504 w 5360617"/>
              <a:gd name="connsiteY4" fmla="*/ 3642236 h 3642236"/>
              <a:gd name="connsiteX5" fmla="*/ 0 w 5360617"/>
              <a:gd name="connsiteY5" fmla="*/ 624863 h 3642236"/>
              <a:gd name="connsiteX6" fmla="*/ 286013 w 5360617"/>
              <a:gd name="connsiteY6" fmla="*/ 23255 h 364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60617" h="3642236">
                <a:moveTo>
                  <a:pt x="320472" y="0"/>
                </a:moveTo>
                <a:lnTo>
                  <a:pt x="5360617" y="0"/>
                </a:lnTo>
                <a:lnTo>
                  <a:pt x="5360617" y="3227025"/>
                </a:lnTo>
                <a:lnTo>
                  <a:pt x="5351732" y="3232995"/>
                </a:lnTo>
                <a:cubicBezTo>
                  <a:pt x="4933670" y="3488463"/>
                  <a:pt x="4475851" y="3642236"/>
                  <a:pt x="4028504" y="3642236"/>
                </a:cubicBezTo>
                <a:cubicBezTo>
                  <a:pt x="2596996" y="3642236"/>
                  <a:pt x="0" y="2067594"/>
                  <a:pt x="0" y="624863"/>
                </a:cubicBezTo>
                <a:cubicBezTo>
                  <a:pt x="0" y="354352"/>
                  <a:pt x="105767" y="161846"/>
                  <a:pt x="286013" y="23255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181426F-5F00-40E9-AA9A-0496C69403A1}"/>
              </a:ext>
            </a:extLst>
          </p:cNvPr>
          <p:cNvSpPr/>
          <p:nvPr userDrawn="1"/>
        </p:nvSpPr>
        <p:spPr>
          <a:xfrm>
            <a:off x="11397987" y="3867634"/>
            <a:ext cx="794014" cy="1182847"/>
          </a:xfrm>
          <a:custGeom>
            <a:avLst/>
            <a:gdLst>
              <a:gd name="connsiteX0" fmla="*/ 794014 w 794014"/>
              <a:gd name="connsiteY0" fmla="*/ 0 h 1182847"/>
              <a:gd name="connsiteX1" fmla="*/ 794014 w 794014"/>
              <a:gd name="connsiteY1" fmla="*/ 1127001 h 1182847"/>
              <a:gd name="connsiteX2" fmla="*/ 772413 w 794014"/>
              <a:gd name="connsiteY2" fmla="*/ 1134386 h 1182847"/>
              <a:gd name="connsiteX3" fmla="*/ 89247 w 794014"/>
              <a:gd name="connsiteY3" fmla="*/ 1098613 h 1182847"/>
              <a:gd name="connsiteX4" fmla="*/ 265906 w 794014"/>
              <a:gd name="connsiteY4" fmla="*/ 295654 h 1182847"/>
              <a:gd name="connsiteX5" fmla="*/ 696781 w 794014"/>
              <a:gd name="connsiteY5" fmla="*/ 18560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4014" h="1182847">
                <a:moveTo>
                  <a:pt x="794014" y="0"/>
                </a:moveTo>
                <a:lnTo>
                  <a:pt x="794014" y="1127001"/>
                </a:lnTo>
                <a:lnTo>
                  <a:pt x="772413" y="1134386"/>
                </a:lnTo>
                <a:cubicBezTo>
                  <a:pt x="496558" y="1208896"/>
                  <a:pt x="195467" y="1197878"/>
                  <a:pt x="89247" y="1098613"/>
                </a:cubicBezTo>
                <a:cubicBezTo>
                  <a:pt x="-80777" y="939851"/>
                  <a:pt x="-224" y="579696"/>
                  <a:pt x="265906" y="295654"/>
                </a:cubicBezTo>
                <a:cubicBezTo>
                  <a:pt x="399007" y="154723"/>
                  <a:pt x="553905" y="59098"/>
                  <a:pt x="696781" y="18560"/>
                </a:cubicBezTo>
                <a:close/>
              </a:path>
            </a:pathLst>
          </a:custGeom>
          <a:solidFill>
            <a:schemeClr val="bg2">
              <a:alpha val="6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R="0" lvl="0" indent="0" algn="ctr" defTabSz="4572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id="{02F9D22C-FFCD-4847-91CD-37F4DCBD6075}"/>
              </a:ext>
            </a:extLst>
          </p:cNvPr>
          <p:cNvSpPr/>
          <p:nvPr userDrawn="1"/>
        </p:nvSpPr>
        <p:spPr>
          <a:xfrm>
            <a:off x="6384032" y="1648242"/>
            <a:ext cx="875650" cy="892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bg2">
              <a:alpha val="7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id="{7CFEC0CE-FB43-4333-9853-7B5924F208AC}"/>
              </a:ext>
            </a:extLst>
          </p:cNvPr>
          <p:cNvSpPr/>
          <p:nvPr userDrawn="1"/>
        </p:nvSpPr>
        <p:spPr>
          <a:xfrm>
            <a:off x="10139329" y="4982756"/>
            <a:ext cx="604493" cy="575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815564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 Photo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6E6B168-566B-473C-AA14-D312485321F1}"/>
              </a:ext>
            </a:extLst>
          </p:cNvPr>
          <p:cNvSpPr/>
          <p:nvPr userDrawn="1"/>
        </p:nvSpPr>
        <p:spPr>
          <a:xfrm>
            <a:off x="8329881" y="1"/>
            <a:ext cx="3862120" cy="4184987"/>
          </a:xfrm>
          <a:custGeom>
            <a:avLst/>
            <a:gdLst>
              <a:gd name="connsiteX0" fmla="*/ 72632 w 3862120"/>
              <a:gd name="connsiteY0" fmla="*/ 0 h 4184987"/>
              <a:gd name="connsiteX1" fmla="*/ 3862120 w 3862120"/>
              <a:gd name="connsiteY1" fmla="*/ 0 h 4184987"/>
              <a:gd name="connsiteX2" fmla="*/ 3862120 w 3862120"/>
              <a:gd name="connsiteY2" fmla="*/ 4018645 h 4184987"/>
              <a:gd name="connsiteX3" fmla="*/ 3849798 w 3862120"/>
              <a:gd name="connsiteY3" fmla="*/ 4027418 h 4184987"/>
              <a:gd name="connsiteX4" fmla="*/ 3409263 w 3862120"/>
              <a:gd name="connsiteY4" fmla="*/ 4179440 h 4184987"/>
              <a:gd name="connsiteX5" fmla="*/ 11722 w 3862120"/>
              <a:gd name="connsiteY5" fmla="*/ 786066 h 4184987"/>
              <a:gd name="connsiteX6" fmla="*/ 49002 w 3862120"/>
              <a:gd name="connsiteY6" fmla="*/ 88876 h 418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2120" h="4184987">
                <a:moveTo>
                  <a:pt x="72632" y="0"/>
                </a:moveTo>
                <a:lnTo>
                  <a:pt x="3862120" y="0"/>
                </a:lnTo>
                <a:lnTo>
                  <a:pt x="3862120" y="4018645"/>
                </a:lnTo>
                <a:lnTo>
                  <a:pt x="3849798" y="4027418"/>
                </a:lnTo>
                <a:cubicBezTo>
                  <a:pt x="3719683" y="4109955"/>
                  <a:pt x="3573386" y="4162923"/>
                  <a:pt x="3409263" y="4179440"/>
                </a:cubicBezTo>
                <a:cubicBezTo>
                  <a:pt x="2096287" y="4311293"/>
                  <a:pt x="139121" y="2061203"/>
                  <a:pt x="11722" y="786066"/>
                </a:cubicBezTo>
                <a:cubicBezTo>
                  <a:pt x="-12601" y="547032"/>
                  <a:pt x="1454" y="312714"/>
                  <a:pt x="49002" y="8887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E96AA19-84B7-430D-8805-1FC9E3124763}"/>
              </a:ext>
            </a:extLst>
          </p:cNvPr>
          <p:cNvSpPr/>
          <p:nvPr userDrawn="1"/>
        </p:nvSpPr>
        <p:spPr>
          <a:xfrm>
            <a:off x="7390509" y="0"/>
            <a:ext cx="4801492" cy="4017462"/>
          </a:xfrm>
          <a:custGeom>
            <a:avLst/>
            <a:gdLst>
              <a:gd name="connsiteX0" fmla="*/ 2063453 w 4801492"/>
              <a:gd name="connsiteY0" fmla="*/ 0 h 4017462"/>
              <a:gd name="connsiteX1" fmla="*/ 4801492 w 4801492"/>
              <a:gd name="connsiteY1" fmla="*/ 0 h 4017462"/>
              <a:gd name="connsiteX2" fmla="*/ 4801492 w 4801492"/>
              <a:gd name="connsiteY2" fmla="*/ 3620618 h 4017462"/>
              <a:gd name="connsiteX3" fmla="*/ 4540736 w 4801492"/>
              <a:gd name="connsiteY3" fmla="*/ 3716067 h 4017462"/>
              <a:gd name="connsiteX4" fmla="*/ 3663094 w 4801492"/>
              <a:gd name="connsiteY4" fmla="*/ 3936581 h 4017462"/>
              <a:gd name="connsiteX5" fmla="*/ 88907 w 4801492"/>
              <a:gd name="connsiteY5" fmla="*/ 3068732 h 4017462"/>
              <a:gd name="connsiteX6" fmla="*/ 1919217 w 4801492"/>
              <a:gd name="connsiteY6" fmla="*/ 89093 h 401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01492" h="4017462">
                <a:moveTo>
                  <a:pt x="2063453" y="0"/>
                </a:moveTo>
                <a:lnTo>
                  <a:pt x="4801492" y="0"/>
                </a:lnTo>
                <a:lnTo>
                  <a:pt x="4801492" y="3620618"/>
                </a:lnTo>
                <a:lnTo>
                  <a:pt x="4540736" y="3716067"/>
                </a:lnTo>
                <a:cubicBezTo>
                  <a:pt x="4233752" y="3819100"/>
                  <a:pt x="3933647" y="3892546"/>
                  <a:pt x="3663094" y="3936581"/>
                </a:cubicBezTo>
                <a:cubicBezTo>
                  <a:pt x="2220509" y="4171435"/>
                  <a:pt x="473668" y="3898601"/>
                  <a:pt x="88907" y="3068732"/>
                </a:cubicBezTo>
                <a:cubicBezTo>
                  <a:pt x="-310361" y="2209732"/>
                  <a:pt x="694404" y="899190"/>
                  <a:pt x="1919217" y="89093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181426F-5F00-40E9-AA9A-0496C69403A1}"/>
              </a:ext>
            </a:extLst>
          </p:cNvPr>
          <p:cNvSpPr/>
          <p:nvPr userDrawn="1"/>
        </p:nvSpPr>
        <p:spPr>
          <a:xfrm>
            <a:off x="11397987" y="3867634"/>
            <a:ext cx="794014" cy="1182847"/>
          </a:xfrm>
          <a:custGeom>
            <a:avLst/>
            <a:gdLst>
              <a:gd name="connsiteX0" fmla="*/ 794014 w 794014"/>
              <a:gd name="connsiteY0" fmla="*/ 0 h 1182847"/>
              <a:gd name="connsiteX1" fmla="*/ 794014 w 794014"/>
              <a:gd name="connsiteY1" fmla="*/ 1127001 h 1182847"/>
              <a:gd name="connsiteX2" fmla="*/ 772413 w 794014"/>
              <a:gd name="connsiteY2" fmla="*/ 1134386 h 1182847"/>
              <a:gd name="connsiteX3" fmla="*/ 89247 w 794014"/>
              <a:gd name="connsiteY3" fmla="*/ 1098613 h 1182847"/>
              <a:gd name="connsiteX4" fmla="*/ 265906 w 794014"/>
              <a:gd name="connsiteY4" fmla="*/ 295654 h 1182847"/>
              <a:gd name="connsiteX5" fmla="*/ 696781 w 794014"/>
              <a:gd name="connsiteY5" fmla="*/ 18560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4014" h="1182847">
                <a:moveTo>
                  <a:pt x="794014" y="0"/>
                </a:moveTo>
                <a:lnTo>
                  <a:pt x="794014" y="1127001"/>
                </a:lnTo>
                <a:lnTo>
                  <a:pt x="772413" y="1134386"/>
                </a:lnTo>
                <a:cubicBezTo>
                  <a:pt x="496558" y="1208896"/>
                  <a:pt x="195467" y="1197878"/>
                  <a:pt x="89247" y="1098613"/>
                </a:cubicBezTo>
                <a:cubicBezTo>
                  <a:pt x="-80777" y="939851"/>
                  <a:pt x="-224" y="579696"/>
                  <a:pt x="265906" y="295654"/>
                </a:cubicBezTo>
                <a:cubicBezTo>
                  <a:pt x="399007" y="154723"/>
                  <a:pt x="553905" y="59098"/>
                  <a:pt x="696781" y="18560"/>
                </a:cubicBezTo>
                <a:close/>
              </a:path>
            </a:pathLst>
          </a:custGeom>
          <a:solidFill>
            <a:schemeClr val="bg2">
              <a:alpha val="6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R="0" lvl="0" indent="0" algn="ctr" defTabSz="4572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id="{02F9D22C-FFCD-4847-91CD-37F4DCBD6075}"/>
              </a:ext>
            </a:extLst>
          </p:cNvPr>
          <p:cNvSpPr/>
          <p:nvPr userDrawn="1"/>
        </p:nvSpPr>
        <p:spPr>
          <a:xfrm>
            <a:off x="6384032" y="1648242"/>
            <a:ext cx="875650" cy="892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bg2">
              <a:alpha val="7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R="0" lvl="0" indent="0" algn="ctr" defTabSz="4572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id="{7CFEC0CE-FB43-4333-9853-7B5924F208AC}"/>
              </a:ext>
            </a:extLst>
          </p:cNvPr>
          <p:cNvSpPr/>
          <p:nvPr userDrawn="1"/>
        </p:nvSpPr>
        <p:spPr>
          <a:xfrm>
            <a:off x="10139329" y="4982756"/>
            <a:ext cx="604493" cy="575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3" name="Picture Placeholder 29">
            <a:extLst>
              <a:ext uri="{FF2B5EF4-FFF2-40B4-BE49-F238E27FC236}">
                <a16:creationId xmlns:a16="http://schemas.microsoft.com/office/drawing/2014/main" id="{7B140BD1-698E-4732-9187-BE372F8EAB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31385" y="0"/>
            <a:ext cx="5360617" cy="3642236"/>
          </a:xfrm>
          <a:custGeom>
            <a:avLst/>
            <a:gdLst>
              <a:gd name="connsiteX0" fmla="*/ 320472 w 5360617"/>
              <a:gd name="connsiteY0" fmla="*/ 0 h 3642236"/>
              <a:gd name="connsiteX1" fmla="*/ 5360617 w 5360617"/>
              <a:gd name="connsiteY1" fmla="*/ 0 h 3642236"/>
              <a:gd name="connsiteX2" fmla="*/ 5360617 w 5360617"/>
              <a:gd name="connsiteY2" fmla="*/ 3227025 h 3642236"/>
              <a:gd name="connsiteX3" fmla="*/ 5351732 w 5360617"/>
              <a:gd name="connsiteY3" fmla="*/ 3232995 h 3642236"/>
              <a:gd name="connsiteX4" fmla="*/ 4028504 w 5360617"/>
              <a:gd name="connsiteY4" fmla="*/ 3642236 h 3642236"/>
              <a:gd name="connsiteX5" fmla="*/ 0 w 5360617"/>
              <a:gd name="connsiteY5" fmla="*/ 624863 h 3642236"/>
              <a:gd name="connsiteX6" fmla="*/ 286013 w 5360617"/>
              <a:gd name="connsiteY6" fmla="*/ 23255 h 364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60617" h="3642236">
                <a:moveTo>
                  <a:pt x="320472" y="0"/>
                </a:moveTo>
                <a:lnTo>
                  <a:pt x="5360617" y="0"/>
                </a:lnTo>
                <a:lnTo>
                  <a:pt x="5360617" y="3227025"/>
                </a:lnTo>
                <a:lnTo>
                  <a:pt x="5351732" y="3232995"/>
                </a:lnTo>
                <a:cubicBezTo>
                  <a:pt x="4933670" y="3488463"/>
                  <a:pt x="4475851" y="3642236"/>
                  <a:pt x="4028504" y="3642236"/>
                </a:cubicBezTo>
                <a:cubicBezTo>
                  <a:pt x="2596996" y="3642236"/>
                  <a:pt x="0" y="2067594"/>
                  <a:pt x="0" y="624863"/>
                </a:cubicBezTo>
                <a:cubicBezTo>
                  <a:pt x="0" y="354352"/>
                  <a:pt x="105767" y="161846"/>
                  <a:pt x="286013" y="23255"/>
                </a:cubicBezTo>
                <a:close/>
              </a:path>
            </a:pathLst>
          </a:custGeom>
        </p:spPr>
        <p:txBody>
          <a:bodyPr wrap="square" tIns="1097280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73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3754"/>
            <a:ext cx="10515600" cy="1197687"/>
          </a:xfrm>
        </p:spPr>
        <p:txBody>
          <a:bodyPr anchor="b"/>
          <a:lstStyle>
            <a:lvl1pPr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26842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6D3A46D-7F78-4A59-A12D-5EE07C50BFCD}"/>
              </a:ext>
            </a:extLst>
          </p:cNvPr>
          <p:cNvSpPr/>
          <p:nvPr userDrawn="1"/>
        </p:nvSpPr>
        <p:spPr>
          <a:xfrm>
            <a:off x="4874400" y="980564"/>
            <a:ext cx="5337219" cy="5877435"/>
          </a:xfrm>
          <a:custGeom>
            <a:avLst/>
            <a:gdLst>
              <a:gd name="connsiteX0" fmla="*/ 2668564 w 5337219"/>
              <a:gd name="connsiteY0" fmla="*/ 4 h 5877435"/>
              <a:gd name="connsiteX1" fmla="*/ 5298463 w 5337219"/>
              <a:gd name="connsiteY1" fmla="*/ 2313679 h 5877435"/>
              <a:gd name="connsiteX2" fmla="*/ 4814532 w 5337219"/>
              <a:gd name="connsiteY2" fmla="*/ 5839447 h 5877435"/>
              <a:gd name="connsiteX3" fmla="*/ 4792182 w 5337219"/>
              <a:gd name="connsiteY3" fmla="*/ 5877435 h 5877435"/>
              <a:gd name="connsiteX4" fmla="*/ 2010121 w 5337219"/>
              <a:gd name="connsiteY4" fmla="*/ 5877435 h 5877435"/>
              <a:gd name="connsiteX5" fmla="*/ 1990508 w 5337219"/>
              <a:gd name="connsiteY5" fmla="*/ 5861996 h 5877435"/>
              <a:gd name="connsiteX6" fmla="*/ 13028 w 5337219"/>
              <a:gd name="connsiteY6" fmla="*/ 2845602 h 5877435"/>
              <a:gd name="connsiteX7" fmla="*/ 2397045 w 5337219"/>
              <a:gd name="connsiteY7" fmla="*/ 13894 h 5877435"/>
              <a:gd name="connsiteX8" fmla="*/ 2668564 w 5337219"/>
              <a:gd name="connsiteY8" fmla="*/ 4 h 587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7219" h="5877435">
                <a:moveTo>
                  <a:pt x="2668564" y="4"/>
                </a:moveTo>
                <a:cubicBezTo>
                  <a:pt x="4014395" y="-2472"/>
                  <a:pt x="5165470" y="985268"/>
                  <a:pt x="5298463" y="2313679"/>
                </a:cubicBezTo>
                <a:cubicBezTo>
                  <a:pt x="5395814" y="3287847"/>
                  <a:pt x="5335779" y="4887236"/>
                  <a:pt x="4814532" y="5839447"/>
                </a:cubicBezTo>
                <a:lnTo>
                  <a:pt x="4792182" y="5877435"/>
                </a:lnTo>
                <a:lnTo>
                  <a:pt x="2010121" y="5877435"/>
                </a:lnTo>
                <a:lnTo>
                  <a:pt x="1990508" y="5861996"/>
                </a:lnTo>
                <a:cubicBezTo>
                  <a:pt x="984465" y="5040513"/>
                  <a:pt x="101529" y="3731409"/>
                  <a:pt x="13028" y="2845602"/>
                </a:cubicBezTo>
                <a:cubicBezTo>
                  <a:pt x="-131154" y="1428631"/>
                  <a:pt x="937953" y="160764"/>
                  <a:pt x="2397045" y="13894"/>
                </a:cubicBezTo>
                <a:cubicBezTo>
                  <a:pt x="2488255" y="4735"/>
                  <a:pt x="2578842" y="169"/>
                  <a:pt x="2668564" y="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3E765F1-E837-4960-9A2B-971A41844935}"/>
              </a:ext>
            </a:extLst>
          </p:cNvPr>
          <p:cNvSpPr/>
          <p:nvPr userDrawn="1"/>
        </p:nvSpPr>
        <p:spPr>
          <a:xfrm>
            <a:off x="3830303" y="2049794"/>
            <a:ext cx="7895563" cy="4808204"/>
          </a:xfrm>
          <a:custGeom>
            <a:avLst/>
            <a:gdLst>
              <a:gd name="connsiteX0" fmla="*/ 5369884 w 7895563"/>
              <a:gd name="connsiteY0" fmla="*/ 1078 h 4808204"/>
              <a:gd name="connsiteX1" fmla="*/ 7862727 w 7895563"/>
              <a:gd name="connsiteY1" fmla="*/ 1675871 h 4808204"/>
              <a:gd name="connsiteX2" fmla="*/ 5732088 w 7895563"/>
              <a:gd name="connsiteY2" fmla="*/ 4760070 h 4808204"/>
              <a:gd name="connsiteX3" fmla="*/ 5620342 w 7895563"/>
              <a:gd name="connsiteY3" fmla="*/ 4808204 h 4808204"/>
              <a:gd name="connsiteX4" fmla="*/ 549240 w 7895563"/>
              <a:gd name="connsiteY4" fmla="*/ 4808204 h 4808204"/>
              <a:gd name="connsiteX5" fmla="*/ 486839 w 7895563"/>
              <a:gd name="connsiteY5" fmla="*/ 4767416 h 4808204"/>
              <a:gd name="connsiteX6" fmla="*/ 98819 w 7895563"/>
              <a:gd name="connsiteY6" fmla="*/ 4313512 h 4808204"/>
              <a:gd name="connsiteX7" fmla="*/ 3527321 w 7895563"/>
              <a:gd name="connsiteY7" fmla="*/ 325893 h 4808204"/>
              <a:gd name="connsiteX8" fmla="*/ 5369884 w 7895563"/>
              <a:gd name="connsiteY8" fmla="*/ 1078 h 48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95563" h="4808204">
                <a:moveTo>
                  <a:pt x="5369884" y="1078"/>
                </a:moveTo>
                <a:cubicBezTo>
                  <a:pt x="7190903" y="-38494"/>
                  <a:pt x="7755976" y="1021217"/>
                  <a:pt x="7862727" y="1675871"/>
                </a:cubicBezTo>
                <a:cubicBezTo>
                  <a:pt x="8103812" y="3154214"/>
                  <a:pt x="6979491" y="4179076"/>
                  <a:pt x="5732088" y="4760070"/>
                </a:cubicBezTo>
                <a:lnTo>
                  <a:pt x="5620342" y="4808204"/>
                </a:lnTo>
                <a:lnTo>
                  <a:pt x="549240" y="4808204"/>
                </a:lnTo>
                <a:lnTo>
                  <a:pt x="486839" y="4767416"/>
                </a:lnTo>
                <a:cubicBezTo>
                  <a:pt x="312414" y="4637640"/>
                  <a:pt x="179004" y="4486459"/>
                  <a:pt x="98819" y="4313512"/>
                </a:cubicBezTo>
                <a:cubicBezTo>
                  <a:pt x="-492886" y="3040495"/>
                  <a:pt x="1689731" y="875246"/>
                  <a:pt x="3527321" y="325893"/>
                </a:cubicBezTo>
                <a:cubicBezTo>
                  <a:pt x="4251648" y="109422"/>
                  <a:pt x="4859999" y="12158"/>
                  <a:pt x="5369884" y="1078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Figure">
            <a:extLst>
              <a:ext uri="{FF2B5EF4-FFF2-40B4-BE49-F238E27FC236}">
                <a16:creationId xmlns:a16="http://schemas.microsoft.com/office/drawing/2014/main" id="{7B0794A8-5CB9-4466-B2A1-B736C2408414}"/>
              </a:ext>
            </a:extLst>
          </p:cNvPr>
          <p:cNvSpPr/>
          <p:nvPr userDrawn="1"/>
        </p:nvSpPr>
        <p:spPr>
          <a:xfrm>
            <a:off x="3208844" y="1651975"/>
            <a:ext cx="7779006" cy="5348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7" name="Figure">
            <a:extLst>
              <a:ext uri="{FF2B5EF4-FFF2-40B4-BE49-F238E27FC236}">
                <a16:creationId xmlns:a16="http://schemas.microsoft.com/office/drawing/2014/main" id="{B833C6E6-D2AD-4F4D-A36B-8F197824B45A}"/>
              </a:ext>
            </a:extLst>
          </p:cNvPr>
          <p:cNvSpPr/>
          <p:nvPr userDrawn="1"/>
        </p:nvSpPr>
        <p:spPr>
          <a:xfrm>
            <a:off x="10319088" y="1254199"/>
            <a:ext cx="671883" cy="63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3" name="Figure">
            <a:extLst>
              <a:ext uri="{FF2B5EF4-FFF2-40B4-BE49-F238E27FC236}">
                <a16:creationId xmlns:a16="http://schemas.microsoft.com/office/drawing/2014/main" id="{43D2B85A-0851-443A-B2F7-A5A2AC52A21C}"/>
              </a:ext>
            </a:extLst>
          </p:cNvPr>
          <p:cNvSpPr/>
          <p:nvPr userDrawn="1"/>
        </p:nvSpPr>
        <p:spPr>
          <a:xfrm>
            <a:off x="2711624" y="4784458"/>
            <a:ext cx="973269" cy="991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863618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 w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3754"/>
            <a:ext cx="10515600" cy="1197687"/>
          </a:xfrm>
        </p:spPr>
        <p:txBody>
          <a:bodyPr anchor="b"/>
          <a:lstStyle>
            <a:lvl1pPr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26842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CA2A693-AE58-4C41-825A-D32BC0811ACB}"/>
              </a:ext>
            </a:extLst>
          </p:cNvPr>
          <p:cNvSpPr/>
          <p:nvPr userDrawn="1"/>
        </p:nvSpPr>
        <p:spPr>
          <a:xfrm>
            <a:off x="4874400" y="980564"/>
            <a:ext cx="5337219" cy="5877435"/>
          </a:xfrm>
          <a:custGeom>
            <a:avLst/>
            <a:gdLst>
              <a:gd name="connsiteX0" fmla="*/ 2668564 w 5337219"/>
              <a:gd name="connsiteY0" fmla="*/ 4 h 5877435"/>
              <a:gd name="connsiteX1" fmla="*/ 5298463 w 5337219"/>
              <a:gd name="connsiteY1" fmla="*/ 2313679 h 5877435"/>
              <a:gd name="connsiteX2" fmla="*/ 4814532 w 5337219"/>
              <a:gd name="connsiteY2" fmla="*/ 5839447 h 5877435"/>
              <a:gd name="connsiteX3" fmla="*/ 4792182 w 5337219"/>
              <a:gd name="connsiteY3" fmla="*/ 5877435 h 5877435"/>
              <a:gd name="connsiteX4" fmla="*/ 2010121 w 5337219"/>
              <a:gd name="connsiteY4" fmla="*/ 5877435 h 5877435"/>
              <a:gd name="connsiteX5" fmla="*/ 1990508 w 5337219"/>
              <a:gd name="connsiteY5" fmla="*/ 5861996 h 5877435"/>
              <a:gd name="connsiteX6" fmla="*/ 13028 w 5337219"/>
              <a:gd name="connsiteY6" fmla="*/ 2845602 h 5877435"/>
              <a:gd name="connsiteX7" fmla="*/ 2397045 w 5337219"/>
              <a:gd name="connsiteY7" fmla="*/ 13894 h 5877435"/>
              <a:gd name="connsiteX8" fmla="*/ 2668564 w 5337219"/>
              <a:gd name="connsiteY8" fmla="*/ 4 h 587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7219" h="5877435">
                <a:moveTo>
                  <a:pt x="2668564" y="4"/>
                </a:moveTo>
                <a:cubicBezTo>
                  <a:pt x="4014395" y="-2472"/>
                  <a:pt x="5165470" y="985268"/>
                  <a:pt x="5298463" y="2313679"/>
                </a:cubicBezTo>
                <a:cubicBezTo>
                  <a:pt x="5395814" y="3287847"/>
                  <a:pt x="5335779" y="4887236"/>
                  <a:pt x="4814532" y="5839447"/>
                </a:cubicBezTo>
                <a:lnTo>
                  <a:pt x="4792182" y="5877435"/>
                </a:lnTo>
                <a:lnTo>
                  <a:pt x="2010121" y="5877435"/>
                </a:lnTo>
                <a:lnTo>
                  <a:pt x="1990508" y="5861996"/>
                </a:lnTo>
                <a:cubicBezTo>
                  <a:pt x="984465" y="5040513"/>
                  <a:pt x="101529" y="3731409"/>
                  <a:pt x="13028" y="2845602"/>
                </a:cubicBezTo>
                <a:cubicBezTo>
                  <a:pt x="-131154" y="1428631"/>
                  <a:pt x="937953" y="160764"/>
                  <a:pt x="2397045" y="13894"/>
                </a:cubicBezTo>
                <a:cubicBezTo>
                  <a:pt x="2488255" y="4735"/>
                  <a:pt x="2578842" y="169"/>
                  <a:pt x="2668564" y="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F82D26C-ABC8-4121-9D52-27E8B77173C3}"/>
              </a:ext>
            </a:extLst>
          </p:cNvPr>
          <p:cNvSpPr/>
          <p:nvPr userDrawn="1"/>
        </p:nvSpPr>
        <p:spPr>
          <a:xfrm>
            <a:off x="3830303" y="2049794"/>
            <a:ext cx="7895563" cy="4808204"/>
          </a:xfrm>
          <a:custGeom>
            <a:avLst/>
            <a:gdLst>
              <a:gd name="connsiteX0" fmla="*/ 5369884 w 7895563"/>
              <a:gd name="connsiteY0" fmla="*/ 1078 h 4808204"/>
              <a:gd name="connsiteX1" fmla="*/ 7862727 w 7895563"/>
              <a:gd name="connsiteY1" fmla="*/ 1675871 h 4808204"/>
              <a:gd name="connsiteX2" fmla="*/ 5732088 w 7895563"/>
              <a:gd name="connsiteY2" fmla="*/ 4760070 h 4808204"/>
              <a:gd name="connsiteX3" fmla="*/ 5620342 w 7895563"/>
              <a:gd name="connsiteY3" fmla="*/ 4808204 h 4808204"/>
              <a:gd name="connsiteX4" fmla="*/ 549240 w 7895563"/>
              <a:gd name="connsiteY4" fmla="*/ 4808204 h 4808204"/>
              <a:gd name="connsiteX5" fmla="*/ 486839 w 7895563"/>
              <a:gd name="connsiteY5" fmla="*/ 4767416 h 4808204"/>
              <a:gd name="connsiteX6" fmla="*/ 98819 w 7895563"/>
              <a:gd name="connsiteY6" fmla="*/ 4313512 h 4808204"/>
              <a:gd name="connsiteX7" fmla="*/ 3527321 w 7895563"/>
              <a:gd name="connsiteY7" fmla="*/ 325893 h 4808204"/>
              <a:gd name="connsiteX8" fmla="*/ 5369884 w 7895563"/>
              <a:gd name="connsiteY8" fmla="*/ 1078 h 48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95563" h="4808204">
                <a:moveTo>
                  <a:pt x="5369884" y="1078"/>
                </a:moveTo>
                <a:cubicBezTo>
                  <a:pt x="7190903" y="-38494"/>
                  <a:pt x="7755976" y="1021217"/>
                  <a:pt x="7862727" y="1675871"/>
                </a:cubicBezTo>
                <a:cubicBezTo>
                  <a:pt x="8103812" y="3154214"/>
                  <a:pt x="6979491" y="4179076"/>
                  <a:pt x="5732088" y="4760070"/>
                </a:cubicBezTo>
                <a:lnTo>
                  <a:pt x="5620342" y="4808204"/>
                </a:lnTo>
                <a:lnTo>
                  <a:pt x="549240" y="4808204"/>
                </a:lnTo>
                <a:lnTo>
                  <a:pt x="486839" y="4767416"/>
                </a:lnTo>
                <a:cubicBezTo>
                  <a:pt x="312414" y="4637640"/>
                  <a:pt x="179004" y="4486459"/>
                  <a:pt x="98819" y="4313512"/>
                </a:cubicBezTo>
                <a:cubicBezTo>
                  <a:pt x="-492886" y="3040495"/>
                  <a:pt x="1689731" y="875246"/>
                  <a:pt x="3527321" y="325893"/>
                </a:cubicBezTo>
                <a:cubicBezTo>
                  <a:pt x="4251648" y="109422"/>
                  <a:pt x="4859999" y="12158"/>
                  <a:pt x="5369884" y="1078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6" name="Figure">
            <a:extLst>
              <a:ext uri="{FF2B5EF4-FFF2-40B4-BE49-F238E27FC236}">
                <a16:creationId xmlns:a16="http://schemas.microsoft.com/office/drawing/2014/main" id="{80A40D36-2BD3-4F77-92AA-A95427EF3D43}"/>
              </a:ext>
            </a:extLst>
          </p:cNvPr>
          <p:cNvSpPr/>
          <p:nvPr userDrawn="1"/>
        </p:nvSpPr>
        <p:spPr>
          <a:xfrm>
            <a:off x="2711624" y="4784458"/>
            <a:ext cx="973269" cy="991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7" name="Figure">
            <a:extLst>
              <a:ext uri="{FF2B5EF4-FFF2-40B4-BE49-F238E27FC236}">
                <a16:creationId xmlns:a16="http://schemas.microsoft.com/office/drawing/2014/main" id="{B833C6E6-D2AD-4F4D-A36B-8F197824B45A}"/>
              </a:ext>
            </a:extLst>
          </p:cNvPr>
          <p:cNvSpPr/>
          <p:nvPr userDrawn="1"/>
        </p:nvSpPr>
        <p:spPr>
          <a:xfrm>
            <a:off x="10319088" y="1254199"/>
            <a:ext cx="671883" cy="63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99B1E94F-6B0A-4BB6-BFB9-6DB8090FBA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8844" y="1651909"/>
            <a:ext cx="7779006" cy="5206089"/>
          </a:xfrm>
          <a:custGeom>
            <a:avLst/>
            <a:gdLst>
              <a:gd name="connsiteX0" fmla="*/ 6499213 w 7779006"/>
              <a:gd name="connsiteY0" fmla="*/ 1020 h 5206089"/>
              <a:gd name="connsiteX1" fmla="*/ 7779006 w 7779006"/>
              <a:gd name="connsiteY1" fmla="*/ 1995083 h 5206089"/>
              <a:gd name="connsiteX2" fmla="*/ 5373114 w 7779006"/>
              <a:gd name="connsiteY2" fmla="*/ 5176751 h 5206089"/>
              <a:gd name="connsiteX3" fmla="*/ 5288242 w 7779006"/>
              <a:gd name="connsiteY3" fmla="*/ 5206089 h 5206089"/>
              <a:gd name="connsiteX4" fmla="*/ 3576433 w 7779006"/>
              <a:gd name="connsiteY4" fmla="*/ 5206089 h 5206089"/>
              <a:gd name="connsiteX5" fmla="*/ 3473560 w 7779006"/>
              <a:gd name="connsiteY5" fmla="*/ 5176751 h 5206089"/>
              <a:gd name="connsiteX6" fmla="*/ 0 w 7779006"/>
              <a:gd name="connsiteY6" fmla="*/ 1995083 h 5206089"/>
              <a:gd name="connsiteX7" fmla="*/ 4755998 w 7779006"/>
              <a:gd name="connsiteY7" fmla="*/ 520786 h 5206089"/>
              <a:gd name="connsiteX8" fmla="*/ 6499213 w 7779006"/>
              <a:gd name="connsiteY8" fmla="*/ 1020 h 5206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9006" h="5206089">
                <a:moveTo>
                  <a:pt x="6499213" y="1020"/>
                </a:moveTo>
                <a:cubicBezTo>
                  <a:pt x="7461712" y="34580"/>
                  <a:pt x="7779006" y="892631"/>
                  <a:pt x="7779006" y="1995083"/>
                </a:cubicBezTo>
                <a:cubicBezTo>
                  <a:pt x="7779006" y="3297982"/>
                  <a:pt x="6649940" y="4697672"/>
                  <a:pt x="5373114" y="5176751"/>
                </a:cubicBezTo>
                <a:lnTo>
                  <a:pt x="5288242" y="5206089"/>
                </a:lnTo>
                <a:lnTo>
                  <a:pt x="3576433" y="5206089"/>
                </a:lnTo>
                <a:lnTo>
                  <a:pt x="3473560" y="5176751"/>
                </a:lnTo>
                <a:cubicBezTo>
                  <a:pt x="1905552" y="4697672"/>
                  <a:pt x="0" y="3297982"/>
                  <a:pt x="0" y="1995083"/>
                </a:cubicBezTo>
                <a:cubicBezTo>
                  <a:pt x="0" y="391516"/>
                  <a:pt x="3343892" y="1254157"/>
                  <a:pt x="4755998" y="520786"/>
                </a:cubicBezTo>
                <a:cubicBezTo>
                  <a:pt x="5490907" y="140862"/>
                  <a:pt x="6061713" y="-14234"/>
                  <a:pt x="6499213" y="102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tIns="1645920" anchor="t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953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 w Photo (bi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05909"/>
            <a:ext cx="10515600" cy="1197687"/>
          </a:xfrm>
        </p:spPr>
        <p:txBody>
          <a:bodyPr anchor="b"/>
          <a:lstStyle>
            <a:lvl1pPr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3058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09E196A-2B73-4233-A237-4B183A27C60C}"/>
              </a:ext>
            </a:extLst>
          </p:cNvPr>
          <p:cNvSpPr/>
          <p:nvPr userDrawn="1"/>
        </p:nvSpPr>
        <p:spPr>
          <a:xfrm>
            <a:off x="4874400" y="980564"/>
            <a:ext cx="5337219" cy="5877435"/>
          </a:xfrm>
          <a:custGeom>
            <a:avLst/>
            <a:gdLst>
              <a:gd name="connsiteX0" fmla="*/ 2668564 w 5337219"/>
              <a:gd name="connsiteY0" fmla="*/ 4 h 5877435"/>
              <a:gd name="connsiteX1" fmla="*/ 5298463 w 5337219"/>
              <a:gd name="connsiteY1" fmla="*/ 2313679 h 5877435"/>
              <a:gd name="connsiteX2" fmla="*/ 4814532 w 5337219"/>
              <a:gd name="connsiteY2" fmla="*/ 5839447 h 5877435"/>
              <a:gd name="connsiteX3" fmla="*/ 4792182 w 5337219"/>
              <a:gd name="connsiteY3" fmla="*/ 5877435 h 5877435"/>
              <a:gd name="connsiteX4" fmla="*/ 2010121 w 5337219"/>
              <a:gd name="connsiteY4" fmla="*/ 5877435 h 5877435"/>
              <a:gd name="connsiteX5" fmla="*/ 1990508 w 5337219"/>
              <a:gd name="connsiteY5" fmla="*/ 5861996 h 5877435"/>
              <a:gd name="connsiteX6" fmla="*/ 13028 w 5337219"/>
              <a:gd name="connsiteY6" fmla="*/ 2845602 h 5877435"/>
              <a:gd name="connsiteX7" fmla="*/ 2397045 w 5337219"/>
              <a:gd name="connsiteY7" fmla="*/ 13894 h 5877435"/>
              <a:gd name="connsiteX8" fmla="*/ 2668564 w 5337219"/>
              <a:gd name="connsiteY8" fmla="*/ 4 h 587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7219" h="5877435">
                <a:moveTo>
                  <a:pt x="2668564" y="4"/>
                </a:moveTo>
                <a:cubicBezTo>
                  <a:pt x="4014395" y="-2472"/>
                  <a:pt x="5165470" y="985268"/>
                  <a:pt x="5298463" y="2313679"/>
                </a:cubicBezTo>
                <a:cubicBezTo>
                  <a:pt x="5395814" y="3287847"/>
                  <a:pt x="5335779" y="4887236"/>
                  <a:pt x="4814532" y="5839447"/>
                </a:cubicBezTo>
                <a:lnTo>
                  <a:pt x="4792182" y="5877435"/>
                </a:lnTo>
                <a:lnTo>
                  <a:pt x="2010121" y="5877435"/>
                </a:lnTo>
                <a:lnTo>
                  <a:pt x="1990508" y="5861996"/>
                </a:lnTo>
                <a:cubicBezTo>
                  <a:pt x="984465" y="5040513"/>
                  <a:pt x="101529" y="3731409"/>
                  <a:pt x="13028" y="2845602"/>
                </a:cubicBezTo>
                <a:cubicBezTo>
                  <a:pt x="-131154" y="1428631"/>
                  <a:pt x="937953" y="160764"/>
                  <a:pt x="2397045" y="13894"/>
                </a:cubicBezTo>
                <a:cubicBezTo>
                  <a:pt x="2488255" y="4735"/>
                  <a:pt x="2578842" y="169"/>
                  <a:pt x="2668564" y="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A7148EA-E1BB-48D0-8BFB-BE2CA7C08F52}"/>
              </a:ext>
            </a:extLst>
          </p:cNvPr>
          <p:cNvSpPr/>
          <p:nvPr userDrawn="1"/>
        </p:nvSpPr>
        <p:spPr>
          <a:xfrm>
            <a:off x="3830303" y="2049794"/>
            <a:ext cx="7895563" cy="4808204"/>
          </a:xfrm>
          <a:custGeom>
            <a:avLst/>
            <a:gdLst>
              <a:gd name="connsiteX0" fmla="*/ 5369884 w 7895563"/>
              <a:gd name="connsiteY0" fmla="*/ 1078 h 4808204"/>
              <a:gd name="connsiteX1" fmla="*/ 7862727 w 7895563"/>
              <a:gd name="connsiteY1" fmla="*/ 1675871 h 4808204"/>
              <a:gd name="connsiteX2" fmla="*/ 5732088 w 7895563"/>
              <a:gd name="connsiteY2" fmla="*/ 4760070 h 4808204"/>
              <a:gd name="connsiteX3" fmla="*/ 5620342 w 7895563"/>
              <a:gd name="connsiteY3" fmla="*/ 4808204 h 4808204"/>
              <a:gd name="connsiteX4" fmla="*/ 549240 w 7895563"/>
              <a:gd name="connsiteY4" fmla="*/ 4808204 h 4808204"/>
              <a:gd name="connsiteX5" fmla="*/ 486839 w 7895563"/>
              <a:gd name="connsiteY5" fmla="*/ 4767416 h 4808204"/>
              <a:gd name="connsiteX6" fmla="*/ 98819 w 7895563"/>
              <a:gd name="connsiteY6" fmla="*/ 4313512 h 4808204"/>
              <a:gd name="connsiteX7" fmla="*/ 3527321 w 7895563"/>
              <a:gd name="connsiteY7" fmla="*/ 325893 h 4808204"/>
              <a:gd name="connsiteX8" fmla="*/ 5369884 w 7895563"/>
              <a:gd name="connsiteY8" fmla="*/ 1078 h 48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95563" h="4808204">
                <a:moveTo>
                  <a:pt x="5369884" y="1078"/>
                </a:moveTo>
                <a:cubicBezTo>
                  <a:pt x="7190903" y="-38494"/>
                  <a:pt x="7755976" y="1021217"/>
                  <a:pt x="7862727" y="1675871"/>
                </a:cubicBezTo>
                <a:cubicBezTo>
                  <a:pt x="8103812" y="3154214"/>
                  <a:pt x="6979491" y="4179076"/>
                  <a:pt x="5732088" y="4760070"/>
                </a:cubicBezTo>
                <a:lnTo>
                  <a:pt x="5620342" y="4808204"/>
                </a:lnTo>
                <a:lnTo>
                  <a:pt x="549240" y="4808204"/>
                </a:lnTo>
                <a:lnTo>
                  <a:pt x="486839" y="4767416"/>
                </a:lnTo>
                <a:cubicBezTo>
                  <a:pt x="312414" y="4637640"/>
                  <a:pt x="179004" y="4486459"/>
                  <a:pt x="98819" y="4313512"/>
                </a:cubicBezTo>
                <a:cubicBezTo>
                  <a:pt x="-492886" y="3040495"/>
                  <a:pt x="1689731" y="875246"/>
                  <a:pt x="3527321" y="325893"/>
                </a:cubicBezTo>
                <a:cubicBezTo>
                  <a:pt x="4251648" y="109422"/>
                  <a:pt x="4859999" y="12158"/>
                  <a:pt x="5369884" y="1078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6" name="Figure">
            <a:extLst>
              <a:ext uri="{FF2B5EF4-FFF2-40B4-BE49-F238E27FC236}">
                <a16:creationId xmlns:a16="http://schemas.microsoft.com/office/drawing/2014/main" id="{80A40D36-2BD3-4F77-92AA-A95427EF3D43}"/>
              </a:ext>
            </a:extLst>
          </p:cNvPr>
          <p:cNvSpPr/>
          <p:nvPr userDrawn="1"/>
        </p:nvSpPr>
        <p:spPr>
          <a:xfrm>
            <a:off x="2711624" y="4784458"/>
            <a:ext cx="973269" cy="991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7" name="Figure">
            <a:extLst>
              <a:ext uri="{FF2B5EF4-FFF2-40B4-BE49-F238E27FC236}">
                <a16:creationId xmlns:a16="http://schemas.microsoft.com/office/drawing/2014/main" id="{B833C6E6-D2AD-4F4D-A36B-8F197824B45A}"/>
              </a:ext>
            </a:extLst>
          </p:cNvPr>
          <p:cNvSpPr/>
          <p:nvPr userDrawn="1"/>
        </p:nvSpPr>
        <p:spPr>
          <a:xfrm>
            <a:off x="10319088" y="1254199"/>
            <a:ext cx="671883" cy="63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6588FD2-164B-4DDE-9260-E265174166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8844" y="1651909"/>
            <a:ext cx="7779006" cy="5206089"/>
          </a:xfrm>
          <a:custGeom>
            <a:avLst/>
            <a:gdLst>
              <a:gd name="connsiteX0" fmla="*/ 6499213 w 7779006"/>
              <a:gd name="connsiteY0" fmla="*/ 1020 h 5206089"/>
              <a:gd name="connsiteX1" fmla="*/ 7779006 w 7779006"/>
              <a:gd name="connsiteY1" fmla="*/ 1995083 h 5206089"/>
              <a:gd name="connsiteX2" fmla="*/ 5373114 w 7779006"/>
              <a:gd name="connsiteY2" fmla="*/ 5176751 h 5206089"/>
              <a:gd name="connsiteX3" fmla="*/ 5288242 w 7779006"/>
              <a:gd name="connsiteY3" fmla="*/ 5206089 h 5206089"/>
              <a:gd name="connsiteX4" fmla="*/ 3576433 w 7779006"/>
              <a:gd name="connsiteY4" fmla="*/ 5206089 h 5206089"/>
              <a:gd name="connsiteX5" fmla="*/ 3473560 w 7779006"/>
              <a:gd name="connsiteY5" fmla="*/ 5176751 h 5206089"/>
              <a:gd name="connsiteX6" fmla="*/ 0 w 7779006"/>
              <a:gd name="connsiteY6" fmla="*/ 1995083 h 5206089"/>
              <a:gd name="connsiteX7" fmla="*/ 4755998 w 7779006"/>
              <a:gd name="connsiteY7" fmla="*/ 520786 h 5206089"/>
              <a:gd name="connsiteX8" fmla="*/ 6499213 w 7779006"/>
              <a:gd name="connsiteY8" fmla="*/ 1020 h 5206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9006" h="5206089">
                <a:moveTo>
                  <a:pt x="6499213" y="1020"/>
                </a:moveTo>
                <a:cubicBezTo>
                  <a:pt x="7461712" y="34580"/>
                  <a:pt x="7779006" y="892631"/>
                  <a:pt x="7779006" y="1995083"/>
                </a:cubicBezTo>
                <a:cubicBezTo>
                  <a:pt x="7779006" y="3297982"/>
                  <a:pt x="6649940" y="4697672"/>
                  <a:pt x="5373114" y="5176751"/>
                </a:cubicBezTo>
                <a:lnTo>
                  <a:pt x="5288242" y="5206089"/>
                </a:lnTo>
                <a:lnTo>
                  <a:pt x="3576433" y="5206089"/>
                </a:lnTo>
                <a:lnTo>
                  <a:pt x="3473560" y="5176751"/>
                </a:lnTo>
                <a:cubicBezTo>
                  <a:pt x="1905552" y="4697672"/>
                  <a:pt x="0" y="3297982"/>
                  <a:pt x="0" y="1995083"/>
                </a:cubicBezTo>
                <a:cubicBezTo>
                  <a:pt x="0" y="391516"/>
                  <a:pt x="3343892" y="1254157"/>
                  <a:pt x="4755998" y="520786"/>
                </a:cubicBezTo>
                <a:cubicBezTo>
                  <a:pt x="5490907" y="140862"/>
                  <a:pt x="6061713" y="-14234"/>
                  <a:pt x="6499213" y="102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tIns="1645920" anchor="t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32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6093E40-6F04-4491-9C8D-06005D9BB3A5}"/>
              </a:ext>
            </a:extLst>
          </p:cNvPr>
          <p:cNvGrpSpPr/>
          <p:nvPr userDrawn="1"/>
        </p:nvGrpSpPr>
        <p:grpSpPr>
          <a:xfrm>
            <a:off x="41945" y="620688"/>
            <a:ext cx="12102727" cy="6237315"/>
            <a:chOff x="695401" y="1241443"/>
            <a:chExt cx="10898227" cy="5616559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E9CB3F7-3ABC-4104-B98A-0121ACF534AE}"/>
                </a:ext>
              </a:extLst>
            </p:cNvPr>
            <p:cNvSpPr/>
            <p:nvPr userDrawn="1"/>
          </p:nvSpPr>
          <p:spPr>
            <a:xfrm>
              <a:off x="1490608" y="1750568"/>
              <a:ext cx="10103020" cy="5107432"/>
            </a:xfrm>
            <a:custGeom>
              <a:avLst/>
              <a:gdLst>
                <a:gd name="connsiteX0" fmla="*/ 6871207 w 10103020"/>
                <a:gd name="connsiteY0" fmla="*/ 1379 h 5107432"/>
                <a:gd name="connsiteX1" fmla="*/ 10061003 w 10103020"/>
                <a:gd name="connsiteY1" fmla="*/ 2144415 h 5107432"/>
                <a:gd name="connsiteX2" fmla="*/ 8937022 w 10103020"/>
                <a:gd name="connsiteY2" fmla="*/ 5053985 h 5107432"/>
                <a:gd name="connsiteX3" fmla="*/ 8872567 w 10103020"/>
                <a:gd name="connsiteY3" fmla="*/ 5107432 h 5107432"/>
                <a:gd name="connsiteX4" fmla="*/ 13161 w 10103020"/>
                <a:gd name="connsiteY4" fmla="*/ 5107432 h 5107432"/>
                <a:gd name="connsiteX5" fmla="*/ 3817 w 10103020"/>
                <a:gd name="connsiteY5" fmla="*/ 5033897 h 5107432"/>
                <a:gd name="connsiteX6" fmla="*/ 4513496 w 10103020"/>
                <a:gd name="connsiteY6" fmla="*/ 417007 h 5107432"/>
                <a:gd name="connsiteX7" fmla="*/ 6871207 w 10103020"/>
                <a:gd name="connsiteY7" fmla="*/ 1379 h 510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03020" h="5107432">
                  <a:moveTo>
                    <a:pt x="6871207" y="1379"/>
                  </a:moveTo>
                  <a:cubicBezTo>
                    <a:pt x="9201349" y="-49256"/>
                    <a:pt x="9924407" y="1306731"/>
                    <a:pt x="10061003" y="2144415"/>
                  </a:cubicBezTo>
                  <a:cubicBezTo>
                    <a:pt x="10257314" y="3348198"/>
                    <a:pt x="9746101" y="4316998"/>
                    <a:pt x="8937022" y="5053985"/>
                  </a:cubicBezTo>
                  <a:lnTo>
                    <a:pt x="8872567" y="5107432"/>
                  </a:lnTo>
                  <a:lnTo>
                    <a:pt x="13161" y="5107432"/>
                  </a:lnTo>
                  <a:lnTo>
                    <a:pt x="3817" y="5033897"/>
                  </a:lnTo>
                  <a:cubicBezTo>
                    <a:pt x="-110911" y="3389245"/>
                    <a:pt x="2382588" y="1054048"/>
                    <a:pt x="4513496" y="417007"/>
                  </a:cubicBezTo>
                  <a:cubicBezTo>
                    <a:pt x="5440331" y="140015"/>
                    <a:pt x="6218767" y="15557"/>
                    <a:pt x="6871207" y="1379"/>
                  </a:cubicBezTo>
                  <a:close/>
                </a:path>
              </a:pathLst>
            </a:custGeom>
            <a:solidFill>
              <a:srgbClr val="8DB1C4">
                <a:alpha val="80000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481A0AE-40AD-4CC1-89EF-16D86FD8CD17}"/>
                </a:ext>
              </a:extLst>
            </p:cNvPr>
            <p:cNvSpPr/>
            <p:nvPr userDrawn="1"/>
          </p:nvSpPr>
          <p:spPr>
            <a:xfrm>
              <a:off x="695401" y="1241443"/>
              <a:ext cx="9953877" cy="5616559"/>
            </a:xfrm>
            <a:custGeom>
              <a:avLst/>
              <a:gdLst>
                <a:gd name="connsiteX0" fmla="*/ 8316277 w 9953877"/>
                <a:gd name="connsiteY0" fmla="*/ 1305 h 5616559"/>
                <a:gd name="connsiteX1" fmla="*/ 9953877 w 9953877"/>
                <a:gd name="connsiteY1" fmla="*/ 2552872 h 5616559"/>
                <a:gd name="connsiteX2" fmla="*/ 8605150 w 9953877"/>
                <a:gd name="connsiteY2" fmla="*/ 5468034 h 5616559"/>
                <a:gd name="connsiteX3" fmla="*/ 8447294 w 9953877"/>
                <a:gd name="connsiteY3" fmla="*/ 5616559 h 5616559"/>
                <a:gd name="connsiteX4" fmla="*/ 2330142 w 9953877"/>
                <a:gd name="connsiteY4" fmla="*/ 5616559 h 5616559"/>
                <a:gd name="connsiteX5" fmla="*/ 2101259 w 9953877"/>
                <a:gd name="connsiteY5" fmla="*/ 5468034 h 5616559"/>
                <a:gd name="connsiteX6" fmla="*/ 0 w 9953877"/>
                <a:gd name="connsiteY6" fmla="*/ 2552872 h 5616559"/>
                <a:gd name="connsiteX7" fmla="*/ 6085691 w 9953877"/>
                <a:gd name="connsiteY7" fmla="*/ 666388 h 5616559"/>
                <a:gd name="connsiteX8" fmla="*/ 8316277 w 9953877"/>
                <a:gd name="connsiteY8" fmla="*/ 1305 h 5616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53877" h="5616559">
                  <a:moveTo>
                    <a:pt x="8316277" y="1305"/>
                  </a:moveTo>
                  <a:cubicBezTo>
                    <a:pt x="9547873" y="44247"/>
                    <a:pt x="9953877" y="1142193"/>
                    <a:pt x="9953877" y="2552872"/>
                  </a:cubicBezTo>
                  <a:cubicBezTo>
                    <a:pt x="9953877" y="3578820"/>
                    <a:pt x="9406759" y="4651671"/>
                    <a:pt x="8605150" y="5468034"/>
                  </a:cubicBezTo>
                  <a:lnTo>
                    <a:pt x="8447294" y="5616559"/>
                  </a:lnTo>
                  <a:lnTo>
                    <a:pt x="2330142" y="5616559"/>
                  </a:lnTo>
                  <a:lnTo>
                    <a:pt x="2101259" y="5468034"/>
                  </a:lnTo>
                  <a:cubicBezTo>
                    <a:pt x="923384" y="4651671"/>
                    <a:pt x="0" y="3578820"/>
                    <a:pt x="0" y="2552872"/>
                  </a:cubicBezTo>
                  <a:cubicBezTo>
                    <a:pt x="0" y="500976"/>
                    <a:pt x="4278785" y="1604796"/>
                    <a:pt x="6085691" y="666388"/>
                  </a:cubicBezTo>
                  <a:cubicBezTo>
                    <a:pt x="7026067" y="180244"/>
                    <a:pt x="7756460" y="-18214"/>
                    <a:pt x="8316277" y="13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EA1E088-FCC0-4BEB-ACA0-B59E2AF07C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3431" y="1988719"/>
            <a:ext cx="9505181" cy="36994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5675" y="5880905"/>
            <a:ext cx="3400692" cy="64782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Figure">
            <a:extLst>
              <a:ext uri="{FF2B5EF4-FFF2-40B4-BE49-F238E27FC236}">
                <a16:creationId xmlns:a16="http://schemas.microsoft.com/office/drawing/2014/main" id="{A97C9F97-6012-41FB-8B5B-65E606A8CDCD}"/>
              </a:ext>
            </a:extLst>
          </p:cNvPr>
          <p:cNvSpPr/>
          <p:nvPr userDrawn="1"/>
        </p:nvSpPr>
        <p:spPr>
          <a:xfrm>
            <a:off x="303229" y="1621497"/>
            <a:ext cx="1049353" cy="1069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6" name="Figure">
            <a:extLst>
              <a:ext uri="{FF2B5EF4-FFF2-40B4-BE49-F238E27FC236}">
                <a16:creationId xmlns:a16="http://schemas.microsoft.com/office/drawing/2014/main" id="{A3638349-9CD9-430D-99DB-C2B0F278F4AC}"/>
              </a:ext>
            </a:extLst>
          </p:cNvPr>
          <p:cNvSpPr/>
          <p:nvPr userDrawn="1"/>
        </p:nvSpPr>
        <p:spPr>
          <a:xfrm rot="10800000">
            <a:off x="1487488" y="1643744"/>
            <a:ext cx="724406" cy="6899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ru-RU"/>
              <a:t>Your Date Here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325CB3F-26C9-44D7-A7CB-40F86C5CE4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9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ig Let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5552182" cy="2852737"/>
          </a:xfrm>
        </p:spPr>
        <p:txBody>
          <a:bodyPr lIns="0" anchor="b">
            <a:noAutofit/>
          </a:bodyPr>
          <a:lstStyle>
            <a:lvl1pPr>
              <a:defRPr sz="115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BD05D1D-5FB4-4F4A-B9D3-9E6F632B7EAC}"/>
              </a:ext>
            </a:extLst>
          </p:cNvPr>
          <p:cNvGrpSpPr/>
          <p:nvPr userDrawn="1"/>
        </p:nvGrpSpPr>
        <p:grpSpPr>
          <a:xfrm>
            <a:off x="5231904" y="-1"/>
            <a:ext cx="6960097" cy="6661131"/>
            <a:chOff x="6384032" y="0"/>
            <a:chExt cx="5807969" cy="5558492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6E6B168-566B-473C-AA14-D312485321F1}"/>
                </a:ext>
              </a:extLst>
            </p:cNvPr>
            <p:cNvSpPr/>
            <p:nvPr userDrawn="1"/>
          </p:nvSpPr>
          <p:spPr>
            <a:xfrm>
              <a:off x="8329881" y="1"/>
              <a:ext cx="3862120" cy="4184987"/>
            </a:xfrm>
            <a:custGeom>
              <a:avLst/>
              <a:gdLst>
                <a:gd name="connsiteX0" fmla="*/ 72632 w 3862120"/>
                <a:gd name="connsiteY0" fmla="*/ 0 h 4184987"/>
                <a:gd name="connsiteX1" fmla="*/ 3862120 w 3862120"/>
                <a:gd name="connsiteY1" fmla="*/ 0 h 4184987"/>
                <a:gd name="connsiteX2" fmla="*/ 3862120 w 3862120"/>
                <a:gd name="connsiteY2" fmla="*/ 4018645 h 4184987"/>
                <a:gd name="connsiteX3" fmla="*/ 3849798 w 3862120"/>
                <a:gd name="connsiteY3" fmla="*/ 4027418 h 4184987"/>
                <a:gd name="connsiteX4" fmla="*/ 3409263 w 3862120"/>
                <a:gd name="connsiteY4" fmla="*/ 4179440 h 4184987"/>
                <a:gd name="connsiteX5" fmla="*/ 11722 w 3862120"/>
                <a:gd name="connsiteY5" fmla="*/ 786066 h 4184987"/>
                <a:gd name="connsiteX6" fmla="*/ 49002 w 3862120"/>
                <a:gd name="connsiteY6" fmla="*/ 88876 h 418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62120" h="4184987">
                  <a:moveTo>
                    <a:pt x="72632" y="0"/>
                  </a:moveTo>
                  <a:lnTo>
                    <a:pt x="3862120" y="0"/>
                  </a:lnTo>
                  <a:lnTo>
                    <a:pt x="3862120" y="4018645"/>
                  </a:lnTo>
                  <a:lnTo>
                    <a:pt x="3849798" y="4027418"/>
                  </a:lnTo>
                  <a:cubicBezTo>
                    <a:pt x="3719683" y="4109955"/>
                    <a:pt x="3573386" y="4162923"/>
                    <a:pt x="3409263" y="4179440"/>
                  </a:cubicBezTo>
                  <a:cubicBezTo>
                    <a:pt x="2096287" y="4311293"/>
                    <a:pt x="139121" y="2061203"/>
                    <a:pt x="11722" y="786066"/>
                  </a:cubicBezTo>
                  <a:cubicBezTo>
                    <a:pt x="-12601" y="547032"/>
                    <a:pt x="1454" y="312714"/>
                    <a:pt x="49002" y="8887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E96AA19-84B7-430D-8805-1FC9E3124763}"/>
                </a:ext>
              </a:extLst>
            </p:cNvPr>
            <p:cNvSpPr/>
            <p:nvPr userDrawn="1"/>
          </p:nvSpPr>
          <p:spPr>
            <a:xfrm>
              <a:off x="7390509" y="0"/>
              <a:ext cx="4801492" cy="4017462"/>
            </a:xfrm>
            <a:custGeom>
              <a:avLst/>
              <a:gdLst>
                <a:gd name="connsiteX0" fmla="*/ 2063453 w 4801492"/>
                <a:gd name="connsiteY0" fmla="*/ 0 h 4017462"/>
                <a:gd name="connsiteX1" fmla="*/ 4801492 w 4801492"/>
                <a:gd name="connsiteY1" fmla="*/ 0 h 4017462"/>
                <a:gd name="connsiteX2" fmla="*/ 4801492 w 4801492"/>
                <a:gd name="connsiteY2" fmla="*/ 3620618 h 4017462"/>
                <a:gd name="connsiteX3" fmla="*/ 4540736 w 4801492"/>
                <a:gd name="connsiteY3" fmla="*/ 3716067 h 4017462"/>
                <a:gd name="connsiteX4" fmla="*/ 3663094 w 4801492"/>
                <a:gd name="connsiteY4" fmla="*/ 3936581 h 4017462"/>
                <a:gd name="connsiteX5" fmla="*/ 88907 w 4801492"/>
                <a:gd name="connsiteY5" fmla="*/ 3068732 h 4017462"/>
                <a:gd name="connsiteX6" fmla="*/ 1919217 w 4801492"/>
                <a:gd name="connsiteY6" fmla="*/ 89093 h 4017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01492" h="4017462">
                  <a:moveTo>
                    <a:pt x="2063453" y="0"/>
                  </a:moveTo>
                  <a:lnTo>
                    <a:pt x="4801492" y="0"/>
                  </a:lnTo>
                  <a:lnTo>
                    <a:pt x="4801492" y="3620618"/>
                  </a:lnTo>
                  <a:lnTo>
                    <a:pt x="4540736" y="3716067"/>
                  </a:lnTo>
                  <a:cubicBezTo>
                    <a:pt x="4233752" y="3819100"/>
                    <a:pt x="3933647" y="3892546"/>
                    <a:pt x="3663094" y="3936581"/>
                  </a:cubicBezTo>
                  <a:cubicBezTo>
                    <a:pt x="2220509" y="4171435"/>
                    <a:pt x="473668" y="3898601"/>
                    <a:pt x="88907" y="3068732"/>
                  </a:cubicBezTo>
                  <a:cubicBezTo>
                    <a:pt x="-310361" y="2209732"/>
                    <a:pt x="694404" y="899190"/>
                    <a:pt x="1919217" y="89093"/>
                  </a:cubicBezTo>
                  <a:close/>
                </a:path>
              </a:pathLst>
            </a:custGeom>
            <a:solidFill>
              <a:srgbClr val="8DB1C4">
                <a:alpha val="80000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5505493-CC1B-41AE-918B-437E8B2856BA}"/>
                </a:ext>
              </a:extLst>
            </p:cNvPr>
            <p:cNvSpPr/>
            <p:nvPr userDrawn="1"/>
          </p:nvSpPr>
          <p:spPr>
            <a:xfrm>
              <a:off x="6831384" y="0"/>
              <a:ext cx="5360617" cy="3642236"/>
            </a:xfrm>
            <a:custGeom>
              <a:avLst/>
              <a:gdLst>
                <a:gd name="connsiteX0" fmla="*/ 320472 w 5360617"/>
                <a:gd name="connsiteY0" fmla="*/ 0 h 3642236"/>
                <a:gd name="connsiteX1" fmla="*/ 5360617 w 5360617"/>
                <a:gd name="connsiteY1" fmla="*/ 0 h 3642236"/>
                <a:gd name="connsiteX2" fmla="*/ 5360617 w 5360617"/>
                <a:gd name="connsiteY2" fmla="*/ 3227025 h 3642236"/>
                <a:gd name="connsiteX3" fmla="*/ 5351732 w 5360617"/>
                <a:gd name="connsiteY3" fmla="*/ 3232995 h 3642236"/>
                <a:gd name="connsiteX4" fmla="*/ 4028504 w 5360617"/>
                <a:gd name="connsiteY4" fmla="*/ 3642236 h 3642236"/>
                <a:gd name="connsiteX5" fmla="*/ 0 w 5360617"/>
                <a:gd name="connsiteY5" fmla="*/ 624863 h 3642236"/>
                <a:gd name="connsiteX6" fmla="*/ 286013 w 5360617"/>
                <a:gd name="connsiteY6" fmla="*/ 23255 h 3642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60617" h="3642236">
                  <a:moveTo>
                    <a:pt x="320472" y="0"/>
                  </a:moveTo>
                  <a:lnTo>
                    <a:pt x="5360617" y="0"/>
                  </a:lnTo>
                  <a:lnTo>
                    <a:pt x="5360617" y="3227025"/>
                  </a:lnTo>
                  <a:lnTo>
                    <a:pt x="5351732" y="3232995"/>
                  </a:lnTo>
                  <a:cubicBezTo>
                    <a:pt x="4933670" y="3488463"/>
                    <a:pt x="4475851" y="3642236"/>
                    <a:pt x="4028504" y="3642236"/>
                  </a:cubicBezTo>
                  <a:cubicBezTo>
                    <a:pt x="2596996" y="3642236"/>
                    <a:pt x="0" y="2067594"/>
                    <a:pt x="0" y="624863"/>
                  </a:cubicBezTo>
                  <a:cubicBezTo>
                    <a:pt x="0" y="354352"/>
                    <a:pt x="105767" y="161846"/>
                    <a:pt x="286013" y="23255"/>
                  </a:cubicBez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181426F-5F00-40E9-AA9A-0496C69403A1}"/>
                </a:ext>
              </a:extLst>
            </p:cNvPr>
            <p:cNvSpPr/>
            <p:nvPr userDrawn="1"/>
          </p:nvSpPr>
          <p:spPr>
            <a:xfrm>
              <a:off x="11397987" y="3867634"/>
              <a:ext cx="794014" cy="1182847"/>
            </a:xfrm>
            <a:custGeom>
              <a:avLst/>
              <a:gdLst>
                <a:gd name="connsiteX0" fmla="*/ 794014 w 794014"/>
                <a:gd name="connsiteY0" fmla="*/ 0 h 1182847"/>
                <a:gd name="connsiteX1" fmla="*/ 794014 w 794014"/>
                <a:gd name="connsiteY1" fmla="*/ 1127001 h 1182847"/>
                <a:gd name="connsiteX2" fmla="*/ 772413 w 794014"/>
                <a:gd name="connsiteY2" fmla="*/ 1134386 h 1182847"/>
                <a:gd name="connsiteX3" fmla="*/ 89247 w 794014"/>
                <a:gd name="connsiteY3" fmla="*/ 1098613 h 1182847"/>
                <a:gd name="connsiteX4" fmla="*/ 265906 w 794014"/>
                <a:gd name="connsiteY4" fmla="*/ 295654 h 1182847"/>
                <a:gd name="connsiteX5" fmla="*/ 696781 w 794014"/>
                <a:gd name="connsiteY5" fmla="*/ 18560 h 118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4014" h="1182847">
                  <a:moveTo>
                    <a:pt x="794014" y="0"/>
                  </a:moveTo>
                  <a:lnTo>
                    <a:pt x="794014" y="1127001"/>
                  </a:lnTo>
                  <a:lnTo>
                    <a:pt x="772413" y="1134386"/>
                  </a:lnTo>
                  <a:cubicBezTo>
                    <a:pt x="496558" y="1208896"/>
                    <a:pt x="195467" y="1197878"/>
                    <a:pt x="89247" y="1098613"/>
                  </a:cubicBezTo>
                  <a:cubicBezTo>
                    <a:pt x="-80777" y="939851"/>
                    <a:pt x="-224" y="579696"/>
                    <a:pt x="265906" y="295654"/>
                  </a:cubicBezTo>
                  <a:cubicBezTo>
                    <a:pt x="399007" y="154723"/>
                    <a:pt x="553905" y="59098"/>
                    <a:pt x="696781" y="1856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1" name="Figure">
              <a:extLst>
                <a:ext uri="{FF2B5EF4-FFF2-40B4-BE49-F238E27FC236}">
                  <a16:creationId xmlns:a16="http://schemas.microsoft.com/office/drawing/2014/main" id="{02F9D22C-FFCD-4847-91CD-37F4DCBD6075}"/>
                </a:ext>
              </a:extLst>
            </p:cNvPr>
            <p:cNvSpPr/>
            <p:nvPr userDrawn="1"/>
          </p:nvSpPr>
          <p:spPr>
            <a:xfrm>
              <a:off x="6384032" y="1648242"/>
              <a:ext cx="875650" cy="892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8" h="18770" extrusionOk="0">
                  <a:moveTo>
                    <a:pt x="18567" y="15982"/>
                  </a:moveTo>
                  <a:cubicBezTo>
                    <a:pt x="20371" y="12782"/>
                    <a:pt x="17299" y="3276"/>
                    <a:pt x="12326" y="688"/>
                  </a:cubicBezTo>
                  <a:cubicBezTo>
                    <a:pt x="7352" y="-1900"/>
                    <a:pt x="2379" y="3418"/>
                    <a:pt x="575" y="6665"/>
                  </a:cubicBezTo>
                  <a:cubicBezTo>
                    <a:pt x="-1229" y="9865"/>
                    <a:pt x="1355" y="14571"/>
                    <a:pt x="6329" y="17159"/>
                  </a:cubicBezTo>
                  <a:cubicBezTo>
                    <a:pt x="11253" y="19700"/>
                    <a:pt x="16763" y="19182"/>
                    <a:pt x="18567" y="159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2" name="Figure">
              <a:extLst>
                <a:ext uri="{FF2B5EF4-FFF2-40B4-BE49-F238E27FC236}">
                  <a16:creationId xmlns:a16="http://schemas.microsoft.com/office/drawing/2014/main" id="{7CFEC0CE-FB43-4333-9853-7B5924F208AC}"/>
                </a:ext>
              </a:extLst>
            </p:cNvPr>
            <p:cNvSpPr/>
            <p:nvPr userDrawn="1"/>
          </p:nvSpPr>
          <p:spPr>
            <a:xfrm>
              <a:off x="10139329" y="4982756"/>
              <a:ext cx="604493" cy="575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2" h="18783" extrusionOk="0">
                  <a:moveTo>
                    <a:pt x="402" y="2508"/>
                  </a:moveTo>
                  <a:cubicBezTo>
                    <a:pt x="-1232" y="5646"/>
                    <a:pt x="2321" y="15132"/>
                    <a:pt x="7365" y="17978"/>
                  </a:cubicBezTo>
                  <a:cubicBezTo>
                    <a:pt x="12410" y="20751"/>
                    <a:pt x="17100" y="15716"/>
                    <a:pt x="18734" y="12651"/>
                  </a:cubicBezTo>
                  <a:cubicBezTo>
                    <a:pt x="20368" y="9513"/>
                    <a:pt x="17597" y="4770"/>
                    <a:pt x="12481" y="1997"/>
                  </a:cubicBezTo>
                  <a:cubicBezTo>
                    <a:pt x="7436" y="-849"/>
                    <a:pt x="2036" y="-630"/>
                    <a:pt x="402" y="25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503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09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2BE77-6C43-40AD-ABCF-E64E36A5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270" y="136525"/>
            <a:ext cx="8428529" cy="113223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16D0A-CC06-4975-A732-F53359E9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54B79-E7FE-48ED-B0DA-7D78B7035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E6126-25F8-4B03-BBC1-DF5D33FF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4C2378E-37F4-4D35-A4CE-098A70BB67C3}"/>
              </a:ext>
            </a:extLst>
          </p:cNvPr>
          <p:cNvSpPr/>
          <p:nvPr userDrawn="1"/>
        </p:nvSpPr>
        <p:spPr>
          <a:xfrm>
            <a:off x="861777" y="-2072"/>
            <a:ext cx="1197858" cy="1389174"/>
          </a:xfrm>
          <a:custGeom>
            <a:avLst/>
            <a:gdLst>
              <a:gd name="connsiteX0" fmla="*/ 272811 w 1197858"/>
              <a:gd name="connsiteY0" fmla="*/ 0 h 1389174"/>
              <a:gd name="connsiteX1" fmla="*/ 924678 w 1197858"/>
              <a:gd name="connsiteY1" fmla="*/ 0 h 1389174"/>
              <a:gd name="connsiteX2" fmla="*/ 974454 w 1197858"/>
              <a:gd name="connsiteY2" fmla="*/ 32247 h 1389174"/>
              <a:gd name="connsiteX3" fmla="*/ 1189160 w 1197858"/>
              <a:gd name="connsiteY3" fmla="*/ 421913 h 1389174"/>
              <a:gd name="connsiteX4" fmla="*/ 850459 w 1197858"/>
              <a:gd name="connsiteY4" fmla="*/ 1387791 h 1389174"/>
              <a:gd name="connsiteX5" fmla="*/ 2923 w 1197858"/>
              <a:gd name="connsiteY5" fmla="*/ 541295 h 1389174"/>
              <a:gd name="connsiteX6" fmla="*/ 216245 w 1197858"/>
              <a:gd name="connsiteY6" fmla="*/ 37481 h 138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7858" h="1389174">
                <a:moveTo>
                  <a:pt x="272811" y="0"/>
                </a:moveTo>
                <a:lnTo>
                  <a:pt x="924678" y="0"/>
                </a:lnTo>
                <a:lnTo>
                  <a:pt x="974454" y="32247"/>
                </a:lnTo>
                <a:cubicBezTo>
                  <a:pt x="1092328" y="125644"/>
                  <a:pt x="1173241" y="262904"/>
                  <a:pt x="1189160" y="421913"/>
                </a:cubicBezTo>
                <a:cubicBezTo>
                  <a:pt x="1220940" y="739931"/>
                  <a:pt x="1177988" y="1354828"/>
                  <a:pt x="850459" y="1387791"/>
                </a:cubicBezTo>
                <a:cubicBezTo>
                  <a:pt x="522929" y="1420682"/>
                  <a:pt x="34704" y="859385"/>
                  <a:pt x="2923" y="541295"/>
                </a:cubicBezTo>
                <a:cubicBezTo>
                  <a:pt x="-17301" y="342534"/>
                  <a:pt x="68843" y="156845"/>
                  <a:pt x="216245" y="3748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Figure">
            <a:extLst>
              <a:ext uri="{FF2B5EF4-FFF2-40B4-BE49-F238E27FC236}">
                <a16:creationId xmlns:a16="http://schemas.microsoft.com/office/drawing/2014/main" id="{F4657BEA-DC8F-4BE7-BF7C-680143DD0533}"/>
              </a:ext>
            </a:extLst>
          </p:cNvPr>
          <p:cNvSpPr/>
          <p:nvPr userDrawn="1"/>
        </p:nvSpPr>
        <p:spPr>
          <a:xfrm>
            <a:off x="627460" y="140534"/>
            <a:ext cx="1772074" cy="1204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89" h="18693" extrusionOk="0">
                <a:moveTo>
                  <a:pt x="245" y="15021"/>
                </a:moveTo>
                <a:cubicBezTo>
                  <a:pt x="1306" y="18233"/>
                  <a:pt x="6123" y="19289"/>
                  <a:pt x="10101" y="18380"/>
                </a:cubicBezTo>
                <a:cubicBezTo>
                  <a:pt x="14080" y="17471"/>
                  <a:pt x="20377" y="13324"/>
                  <a:pt x="19507" y="5836"/>
                </a:cubicBezTo>
                <a:cubicBezTo>
                  <a:pt x="19168" y="2918"/>
                  <a:pt x="16966" y="-2311"/>
                  <a:pt x="8751" y="1135"/>
                </a:cubicBezTo>
                <a:cubicBezTo>
                  <a:pt x="4192" y="3048"/>
                  <a:pt x="-1223" y="10588"/>
                  <a:pt x="245" y="15021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6" name="Figure">
            <a:extLst>
              <a:ext uri="{FF2B5EF4-FFF2-40B4-BE49-F238E27FC236}">
                <a16:creationId xmlns:a16="http://schemas.microsoft.com/office/drawing/2014/main" id="{8D24ED71-D1A6-4B3D-92ED-855ED2F859DB}"/>
              </a:ext>
            </a:extLst>
          </p:cNvPr>
          <p:cNvSpPr/>
          <p:nvPr userDrawn="1"/>
        </p:nvSpPr>
        <p:spPr>
          <a:xfrm>
            <a:off x="487968" y="51259"/>
            <a:ext cx="1745881" cy="1200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8" name="Figure">
            <a:extLst>
              <a:ext uri="{FF2B5EF4-FFF2-40B4-BE49-F238E27FC236}">
                <a16:creationId xmlns:a16="http://schemas.microsoft.com/office/drawing/2014/main" id="{4E29128A-65FF-46D9-9AC5-CD5F360D05FD}"/>
              </a:ext>
            </a:extLst>
          </p:cNvPr>
          <p:cNvSpPr/>
          <p:nvPr userDrawn="1"/>
        </p:nvSpPr>
        <p:spPr>
          <a:xfrm>
            <a:off x="889707" y="1402361"/>
            <a:ext cx="218435" cy="222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9" name="Figure">
            <a:extLst>
              <a:ext uri="{FF2B5EF4-FFF2-40B4-BE49-F238E27FC236}">
                <a16:creationId xmlns:a16="http://schemas.microsoft.com/office/drawing/2014/main" id="{B3BA8C1E-A710-4F84-9924-34F2C3A20531}"/>
              </a:ext>
            </a:extLst>
          </p:cNvPr>
          <p:cNvSpPr/>
          <p:nvPr userDrawn="1"/>
        </p:nvSpPr>
        <p:spPr>
          <a:xfrm>
            <a:off x="2281390" y="140534"/>
            <a:ext cx="150794" cy="143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A941A22-1624-42ED-B289-69DC7E776C8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78553" y="141289"/>
            <a:ext cx="1163046" cy="1127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5400" b="1"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97659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D417A-FFFC-4C38-B511-2722630CD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C8D7D-4E0A-454B-A79D-902EC54DE9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04BDBD-06AB-4C31-B0F2-5DD5B4BE0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811E0C-F3A6-4B16-B9AB-5E3667F09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E38BFA-BFF6-490C-A0BA-416294EFC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CF87B-2F0A-4942-B880-E8B34C5BD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132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ED006-0636-42F1-9CDF-76666726A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36E0F-BBDE-45B8-A505-73F0AE507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8661E-F16E-4409-B697-46876AB7A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5D03C0-D476-4B22-AB2A-BA13BA5C62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4A3DD0-1B03-47CD-9B52-1B55BFD74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A505A7-5B4D-4CC0-855A-D8B27D3CA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BB9F58-8B33-4A6B-83B6-DACBFF55C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C49A68-E101-43C8-B949-D8505E24B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220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C187B-8DFC-4E18-8A9E-DEF483D42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CF1B9-C192-4ED5-8F68-EECA74181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9952C-E188-44F7-B6AC-FEAD53B95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D02327-A8DE-42E1-B8ED-620CCCFD0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43995-4F62-42E0-B06A-F6DF5AE82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8A0555-7BBD-4C3E-81F3-FF0C1E2D0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0632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63F18-26BE-440C-8365-DBFFCAFF1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D0AD9F-8698-4DE9-B5C3-5A411C6C5A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F8511-FDD6-4BC9-9817-97FAF38EE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E8457-7F83-48BF-B23C-E2D90546E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E49A64-2BF7-4F52-8193-200FAF370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E87D1-7122-4984-8CBE-AAA7EC69D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13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75A18-C7BB-4A58-BFDC-25892F9D1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CCC6E-55D7-4343-85BB-C0C54327A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68ACC-43DC-4377-8A40-C0B6C151C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7C815-BA82-4032-9939-8245E0FB2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D39EA-5B18-4FD5-A2CE-AEC5F7F88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68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5393DF-F0D3-438F-A020-FADDF18C8C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36B2C9-FF10-47A1-BB7D-7B37D1FBB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18FE7-5958-4284-9AC4-3C364206D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196B1-38F8-4FA2-9040-4D7BE424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D1661-8695-4862-93E8-E000D83FD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34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5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D54997-06A4-499B-8E6A-8EF1A89EB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4863"/>
            <a:ext cx="10515600" cy="1132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3C88D-292F-4F8A-8FA3-E750F0E63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56792"/>
            <a:ext cx="10515600" cy="4620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C7DAC-648B-41B2-BAA1-D87B88405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Your Date Here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73268-5839-4ECF-A52B-BE90FB6F5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A0931-55D2-4DD7-B350-755D5AC96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325CB3F-26C9-44D7-A7CB-40F86C5CE4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74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14" r:id="rId3"/>
    <p:sldLayoutId id="2147483927" r:id="rId4"/>
    <p:sldLayoutId id="2147483936" r:id="rId5"/>
    <p:sldLayoutId id="2147483915" r:id="rId6"/>
    <p:sldLayoutId id="2147483929" r:id="rId7"/>
    <p:sldLayoutId id="2147483945" r:id="rId8"/>
    <p:sldLayoutId id="2147483946" r:id="rId9"/>
    <p:sldLayoutId id="2147483937" r:id="rId10"/>
    <p:sldLayoutId id="2147483942" r:id="rId11"/>
    <p:sldLayoutId id="2147483943" r:id="rId12"/>
    <p:sldLayoutId id="2147483938" r:id="rId13"/>
    <p:sldLayoutId id="2147483939" r:id="rId14"/>
    <p:sldLayoutId id="2147483918" r:id="rId15"/>
    <p:sldLayoutId id="2147483944" r:id="rId16"/>
    <p:sldLayoutId id="2147483916" r:id="rId17"/>
    <p:sldLayoutId id="2147483917" r:id="rId18"/>
    <p:sldLayoutId id="2147483920" r:id="rId19"/>
    <p:sldLayoutId id="2147483921" r:id="rId20"/>
    <p:sldLayoutId id="2147483922" r:id="rId21"/>
    <p:sldLayoutId id="2147483923" r:id="rId2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74763103"/>
      </p:ext>
    </p:extLst>
  </p:cSld>
  <p:clrMap bg1="lt1" tx1="dk1" bg2="lt2" tx2="dk2" accent1="accent1" accent2="accent2" accent3="accent3" accent4="accent4" accent5="accent5" accent6="accent6" hlink="hlink" folHlink="folHlink"/>
  <p:hf hdr="0" ftr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38930" y="341031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185947" y="2158991"/>
            <a:ext cx="7820106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354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</a:t>
            </a:r>
            <a:r>
              <a:rPr lang="en-US" sz="5400">
                <a:solidFill>
                  <a:schemeClr val="bg1"/>
                </a:solidFill>
                <a:latin typeface="Calibri Light" panose="020F0302020204030204" pitchFamily="34" charset="0"/>
              </a:rPr>
              <a:t>creative templates</a:t>
            </a:r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, charts, diagrams and maps for your outstanding presentations</a:t>
            </a:r>
          </a:p>
        </p:txBody>
      </p:sp>
    </p:spTree>
    <p:extLst>
      <p:ext uri="{BB962C8B-B14F-4D97-AF65-F5344CB8AC3E}">
        <p14:creationId xmlns:p14="http://schemas.microsoft.com/office/powerpoint/2010/main" val="380082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hf hdr="0" ft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Relationship Id="rId14" Type="http://schemas.openxmlformats.org/officeDocument/2006/relationships/image" Target="../media/image3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users/PeterArreola-5972678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abay.com/en/service/faq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58EDE2-9C12-4E95-AE15-1944DE2521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1928" y="2235200"/>
            <a:ext cx="5868144" cy="2387600"/>
          </a:xfrm>
        </p:spPr>
        <p:txBody>
          <a:bodyPr>
            <a:normAutofit/>
          </a:bodyPr>
          <a:lstStyle/>
          <a:p>
            <a:r>
              <a:rPr lang="ru-RU" sz="8000" dirty="0"/>
              <a:t>Неуязвимый помощник</a:t>
            </a:r>
            <a:endParaRPr lang="en-US" sz="80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6DCAC89-5D68-4BB2-9B66-DFA32988EB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0789" y="4622800"/>
            <a:ext cx="5050422" cy="1511796"/>
          </a:xfrm>
        </p:spPr>
        <p:txBody>
          <a:bodyPr>
            <a:no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 фактора, определяющих будущее, — искусственный интеллект, биотехнологии и нанотехнологии. </a:t>
            </a: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(М.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Каку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DB9AC4-3712-4BEF-A120-798A2EFAA9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492875"/>
            <a:ext cx="2743200" cy="365125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BCE6FF"/>
                </a:solidFill>
              </a:rPr>
              <a:t>г. Томск, 2023</a:t>
            </a:r>
            <a:endParaRPr lang="en-US" sz="1600" dirty="0">
              <a:solidFill>
                <a:srgbClr val="BCE6FF"/>
              </a:solidFill>
            </a:endParaRPr>
          </a:p>
        </p:txBody>
      </p:sp>
      <p:pic>
        <p:nvPicPr>
          <p:cNvPr id="12" name="Google Shape;51;p8">
            <a:extLst>
              <a:ext uri="{FF2B5EF4-FFF2-40B4-BE49-F238E27FC236}">
                <a16:creationId xmlns:a16="http://schemas.microsoft.com/office/drawing/2014/main" id="{173936E5-5163-4E93-A118-CA3C04E6EAAB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prstClr val="black"/>
              <a:srgbClr val="F9BE75">
                <a:tint val="45000"/>
                <a:satMod val="400000"/>
              </a:srgbClr>
            </a:duotone>
          </a:blip>
          <a:srcRect/>
          <a:stretch/>
        </p:blipFill>
        <p:spPr>
          <a:xfrm rot="213365">
            <a:off x="10342899" y="1011000"/>
            <a:ext cx="1557251" cy="101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4;p8">
            <a:extLst>
              <a:ext uri="{FF2B5EF4-FFF2-40B4-BE49-F238E27FC236}">
                <a16:creationId xmlns:a16="http://schemas.microsoft.com/office/drawing/2014/main" id="{58B8D6FD-2248-4EFE-99D6-5824BC5EDC3E}"/>
              </a:ext>
            </a:extLst>
          </p:cNvPr>
          <p:cNvPicPr preferRelativeResize="0"/>
          <p:nvPr/>
        </p:nvPicPr>
        <p:blipFill rotWithShape="1">
          <a:blip r:embed="rId4">
            <a:alphaModFix/>
            <a:duotone>
              <a:prstClr val="black"/>
              <a:srgbClr val="D0343C">
                <a:tint val="45000"/>
                <a:satMod val="400000"/>
              </a:srgbClr>
            </a:duotone>
          </a:blip>
          <a:srcRect/>
          <a:stretch/>
        </p:blipFill>
        <p:spPr>
          <a:xfrm>
            <a:off x="10084558" y="34413"/>
            <a:ext cx="1146352" cy="1193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5;p8">
            <a:extLst>
              <a:ext uri="{FF2B5EF4-FFF2-40B4-BE49-F238E27FC236}">
                <a16:creationId xmlns:a16="http://schemas.microsoft.com/office/drawing/2014/main" id="{371DF2D0-8D4B-4710-BFFB-5ED0E33E28D7}"/>
              </a:ext>
            </a:extLst>
          </p:cNvPr>
          <p:cNvPicPr preferRelativeResize="0"/>
          <p:nvPr/>
        </p:nvPicPr>
        <p:blipFill rotWithShape="1">
          <a:blip r:embed="rId5">
            <a:alphaModFix/>
            <a:duotone>
              <a:prstClr val="black"/>
              <a:srgbClr val="8DB1C4">
                <a:tint val="45000"/>
                <a:satMod val="400000"/>
              </a:srgbClr>
            </a:duotone>
          </a:blip>
          <a:srcRect l="10655" r="56081"/>
          <a:stretch/>
        </p:blipFill>
        <p:spPr>
          <a:xfrm>
            <a:off x="11143310" y="153067"/>
            <a:ext cx="786799" cy="955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9776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033420"/>
            <a:ext cx="10515600" cy="920239"/>
          </a:xfrm>
        </p:spPr>
        <p:txBody>
          <a:bodyPr/>
          <a:lstStyle/>
          <a:p>
            <a:r>
              <a:rPr lang="ru-RU" dirty="0"/>
              <a:t>Содержание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831850" y="2220359"/>
            <a:ext cx="10515600" cy="3869292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403551"/>
                </a:solidFill>
              </a:rPr>
              <a:t>Пролог: с чего все начиналось;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403551"/>
                </a:solidFill>
              </a:rPr>
              <a:t>Завязка или потребность;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403551"/>
                </a:solidFill>
              </a:rPr>
              <a:t>Развитие событий: как сейчас обстоят дела;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403551"/>
                </a:solidFill>
              </a:rPr>
              <a:t>Кульминация: почему именно так;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403551"/>
                </a:solidFill>
              </a:rPr>
              <a:t>Развязка: оценка экономики;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403551"/>
                </a:solidFill>
              </a:rPr>
              <a:t>Эпилог: возможное дальнейшее развитие.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3FDADECE-BF65-44C8-B523-E1DC603B0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8F610-7B7C-44F0-8FE6-F62371B7351D}" type="slidenum">
              <a:rPr lang="en-US" smtClean="0"/>
              <a:t>2</a:t>
            </a:fld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EEFAD2-6F54-4D36-8424-6EC4923C15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18" r="12118"/>
          <a:stretch>
            <a:fillRect/>
          </a:stretch>
        </p:blipFill>
        <p:spPr/>
      </p:pic>
      <p:pic>
        <p:nvPicPr>
          <p:cNvPr id="14" name="Google Shape;56;p8">
            <a:extLst>
              <a:ext uri="{FF2B5EF4-FFF2-40B4-BE49-F238E27FC236}">
                <a16:creationId xmlns:a16="http://schemas.microsoft.com/office/drawing/2014/main" id="{A4BC4C8E-18AC-4F7E-9040-7D6D1365F6B6}"/>
              </a:ext>
            </a:extLst>
          </p:cNvPr>
          <p:cNvPicPr preferRelativeResize="0"/>
          <p:nvPr/>
        </p:nvPicPr>
        <p:blipFill>
          <a:blip r:embed="rId5">
            <a:alphaModFix/>
            <a:duotone>
              <a:prstClr val="black"/>
              <a:srgbClr val="D0343C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4882" y="260020"/>
            <a:ext cx="1486635" cy="50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086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A3B0DF40-C49E-4642-8812-08274DAF5BF1}"/>
              </a:ext>
            </a:extLst>
          </p:cNvPr>
          <p:cNvGrpSpPr/>
          <p:nvPr/>
        </p:nvGrpSpPr>
        <p:grpSpPr>
          <a:xfrm>
            <a:off x="231493" y="2312484"/>
            <a:ext cx="2560020" cy="2092729"/>
            <a:chOff x="1921112" y="114053"/>
            <a:chExt cx="8110307" cy="6629895"/>
          </a:xfrm>
        </p:grpSpPr>
        <p:sp>
          <p:nvSpPr>
            <p:cNvPr id="67" name="Figure">
              <a:extLst>
                <a:ext uri="{FF2B5EF4-FFF2-40B4-BE49-F238E27FC236}">
                  <a16:creationId xmlns:a16="http://schemas.microsoft.com/office/drawing/2014/main" id="{0AEE4FD5-81D6-4C5E-8CBD-00F4108D5475}"/>
                </a:ext>
              </a:extLst>
            </p:cNvPr>
            <p:cNvSpPr/>
            <p:nvPr/>
          </p:nvSpPr>
          <p:spPr>
            <a:xfrm>
              <a:off x="3867079" y="785076"/>
              <a:ext cx="4801950" cy="5958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3" h="20744" extrusionOk="0">
                  <a:moveTo>
                    <a:pt x="50" y="8912"/>
                  </a:moveTo>
                  <a:cubicBezTo>
                    <a:pt x="599" y="13351"/>
                    <a:pt x="9033" y="21184"/>
                    <a:pt x="14691" y="20725"/>
                  </a:cubicBezTo>
                  <a:cubicBezTo>
                    <a:pt x="20349" y="20265"/>
                    <a:pt x="21091" y="11684"/>
                    <a:pt x="20542" y="7246"/>
                  </a:cubicBezTo>
                  <a:cubicBezTo>
                    <a:pt x="19992" y="2808"/>
                    <a:pt x="14951" y="-416"/>
                    <a:pt x="9293" y="43"/>
                  </a:cubicBezTo>
                  <a:cubicBezTo>
                    <a:pt x="3636" y="503"/>
                    <a:pt x="-509" y="4474"/>
                    <a:pt x="50" y="891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68" name="Figure">
              <a:extLst>
                <a:ext uri="{FF2B5EF4-FFF2-40B4-BE49-F238E27FC236}">
                  <a16:creationId xmlns:a16="http://schemas.microsoft.com/office/drawing/2014/main" id="{ACBBA69B-2C80-4A4F-B011-C38D171A91F6}"/>
                </a:ext>
              </a:extLst>
            </p:cNvPr>
            <p:cNvSpPr/>
            <p:nvPr/>
          </p:nvSpPr>
          <p:spPr>
            <a:xfrm>
              <a:off x="2927648" y="1746876"/>
              <a:ext cx="7103771" cy="482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9" h="18693" extrusionOk="0">
                  <a:moveTo>
                    <a:pt x="245" y="15021"/>
                  </a:moveTo>
                  <a:cubicBezTo>
                    <a:pt x="1306" y="18233"/>
                    <a:pt x="6123" y="19289"/>
                    <a:pt x="10101" y="18380"/>
                  </a:cubicBezTo>
                  <a:cubicBezTo>
                    <a:pt x="14080" y="17471"/>
                    <a:pt x="20377" y="13324"/>
                    <a:pt x="19507" y="5836"/>
                  </a:cubicBezTo>
                  <a:cubicBezTo>
                    <a:pt x="19168" y="2918"/>
                    <a:pt x="16966" y="-2311"/>
                    <a:pt x="8751" y="1135"/>
                  </a:cubicBezTo>
                  <a:cubicBezTo>
                    <a:pt x="4192" y="3048"/>
                    <a:pt x="-1223" y="10588"/>
                    <a:pt x="245" y="15021"/>
                  </a:cubicBezTo>
                  <a:close/>
                </a:path>
              </a:pathLst>
            </a:custGeom>
            <a:solidFill>
              <a:srgbClr val="8DB1C4">
                <a:alpha val="80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69" name="Figure">
              <a:extLst>
                <a:ext uri="{FF2B5EF4-FFF2-40B4-BE49-F238E27FC236}">
                  <a16:creationId xmlns:a16="http://schemas.microsoft.com/office/drawing/2014/main" id="{B68770DD-AC13-4198-9DE7-CEB7E3603E79}"/>
                </a:ext>
              </a:extLst>
            </p:cNvPr>
            <p:cNvSpPr/>
            <p:nvPr/>
          </p:nvSpPr>
          <p:spPr>
            <a:xfrm>
              <a:off x="2368461" y="1388997"/>
              <a:ext cx="6998772" cy="4812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16" extrusionOk="0">
                  <a:moveTo>
                    <a:pt x="0" y="7130"/>
                  </a:moveTo>
                  <a:cubicBezTo>
                    <a:pt x="0" y="12861"/>
                    <a:pt x="8015" y="19116"/>
                    <a:pt x="12433" y="19116"/>
                  </a:cubicBezTo>
                  <a:cubicBezTo>
                    <a:pt x="16851" y="19116"/>
                    <a:pt x="21600" y="12861"/>
                    <a:pt x="21600" y="7130"/>
                  </a:cubicBezTo>
                  <a:cubicBezTo>
                    <a:pt x="21600" y="1399"/>
                    <a:pt x="19736" y="-2484"/>
                    <a:pt x="13206" y="1861"/>
                  </a:cubicBezTo>
                  <a:cubicBezTo>
                    <a:pt x="9285" y="4482"/>
                    <a:pt x="0" y="1399"/>
                    <a:pt x="0" y="713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 defTabSz="457200" hangingPunct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70" name="Figure">
              <a:extLst>
                <a:ext uri="{FF2B5EF4-FFF2-40B4-BE49-F238E27FC236}">
                  <a16:creationId xmlns:a16="http://schemas.microsoft.com/office/drawing/2014/main" id="{74A3A687-15ED-4866-8B7B-45215D1D2556}"/>
                </a:ext>
              </a:extLst>
            </p:cNvPr>
            <p:cNvSpPr/>
            <p:nvPr/>
          </p:nvSpPr>
          <p:spPr>
            <a:xfrm>
              <a:off x="6730112" y="114053"/>
              <a:ext cx="1313884" cy="1186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15" h="19060" extrusionOk="0">
                  <a:moveTo>
                    <a:pt x="1251" y="17706"/>
                  </a:moveTo>
                  <a:cubicBezTo>
                    <a:pt x="3633" y="20258"/>
                    <a:pt x="13007" y="19180"/>
                    <a:pt x="16737" y="14651"/>
                  </a:cubicBezTo>
                  <a:cubicBezTo>
                    <a:pt x="20468" y="10087"/>
                    <a:pt x="17145" y="3797"/>
                    <a:pt x="14794" y="1210"/>
                  </a:cubicBezTo>
                  <a:cubicBezTo>
                    <a:pt x="12411" y="-1342"/>
                    <a:pt x="7458" y="275"/>
                    <a:pt x="3727" y="4804"/>
                  </a:cubicBezTo>
                  <a:cubicBezTo>
                    <a:pt x="-3" y="9368"/>
                    <a:pt x="-1132" y="15155"/>
                    <a:pt x="1251" y="1770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71" name="Figure">
              <a:extLst>
                <a:ext uri="{FF2B5EF4-FFF2-40B4-BE49-F238E27FC236}">
                  <a16:creationId xmlns:a16="http://schemas.microsoft.com/office/drawing/2014/main" id="{824FB043-3C1D-4D3A-A1AE-9C8F3136E7A0}"/>
                </a:ext>
              </a:extLst>
            </p:cNvPr>
            <p:cNvSpPr/>
            <p:nvPr/>
          </p:nvSpPr>
          <p:spPr>
            <a:xfrm>
              <a:off x="1921112" y="4207292"/>
              <a:ext cx="875650" cy="892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8" h="18770" extrusionOk="0">
                  <a:moveTo>
                    <a:pt x="18567" y="15982"/>
                  </a:moveTo>
                  <a:cubicBezTo>
                    <a:pt x="20371" y="12782"/>
                    <a:pt x="17299" y="3276"/>
                    <a:pt x="12326" y="688"/>
                  </a:cubicBezTo>
                  <a:cubicBezTo>
                    <a:pt x="7352" y="-1900"/>
                    <a:pt x="2379" y="3418"/>
                    <a:pt x="575" y="6665"/>
                  </a:cubicBezTo>
                  <a:cubicBezTo>
                    <a:pt x="-1229" y="9865"/>
                    <a:pt x="1355" y="14571"/>
                    <a:pt x="6329" y="17159"/>
                  </a:cubicBezTo>
                  <a:cubicBezTo>
                    <a:pt x="11253" y="19700"/>
                    <a:pt x="16763" y="19182"/>
                    <a:pt x="18567" y="159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72" name="Figure">
              <a:extLst>
                <a:ext uri="{FF2B5EF4-FFF2-40B4-BE49-F238E27FC236}">
                  <a16:creationId xmlns:a16="http://schemas.microsoft.com/office/drawing/2014/main" id="{5BEB2C59-7958-4F86-8DAF-416377092A60}"/>
                </a:ext>
              </a:extLst>
            </p:cNvPr>
            <p:cNvSpPr/>
            <p:nvPr/>
          </p:nvSpPr>
          <p:spPr>
            <a:xfrm>
              <a:off x="8765547" y="1031118"/>
              <a:ext cx="604493" cy="575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2" h="18783" extrusionOk="0">
                  <a:moveTo>
                    <a:pt x="402" y="2508"/>
                  </a:moveTo>
                  <a:cubicBezTo>
                    <a:pt x="-1232" y="5646"/>
                    <a:pt x="2321" y="15132"/>
                    <a:pt x="7365" y="17978"/>
                  </a:cubicBezTo>
                  <a:cubicBezTo>
                    <a:pt x="12410" y="20751"/>
                    <a:pt x="17100" y="15716"/>
                    <a:pt x="18734" y="12651"/>
                  </a:cubicBezTo>
                  <a:cubicBezTo>
                    <a:pt x="20368" y="9513"/>
                    <a:pt x="17597" y="4770"/>
                    <a:pt x="12481" y="1997"/>
                  </a:cubicBezTo>
                  <a:cubicBezTo>
                    <a:pt x="7436" y="-849"/>
                    <a:pt x="2036" y="-630"/>
                    <a:pt x="402" y="25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4124AFC-F55F-4841-A830-7FFCE9C2C0BE}"/>
              </a:ext>
            </a:extLst>
          </p:cNvPr>
          <p:cNvGrpSpPr/>
          <p:nvPr/>
        </p:nvGrpSpPr>
        <p:grpSpPr>
          <a:xfrm>
            <a:off x="4742638" y="2312484"/>
            <a:ext cx="2560020" cy="2092729"/>
            <a:chOff x="1921112" y="114053"/>
            <a:chExt cx="8110307" cy="6629895"/>
          </a:xfrm>
        </p:grpSpPr>
        <p:sp>
          <p:nvSpPr>
            <p:cNvPr id="81" name="Figure">
              <a:extLst>
                <a:ext uri="{FF2B5EF4-FFF2-40B4-BE49-F238E27FC236}">
                  <a16:creationId xmlns:a16="http://schemas.microsoft.com/office/drawing/2014/main" id="{2870612D-5192-4704-84A7-9DC7D96A652F}"/>
                </a:ext>
              </a:extLst>
            </p:cNvPr>
            <p:cNvSpPr/>
            <p:nvPr/>
          </p:nvSpPr>
          <p:spPr>
            <a:xfrm>
              <a:off x="3867079" y="785076"/>
              <a:ext cx="4801950" cy="5958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3" h="20744" extrusionOk="0">
                  <a:moveTo>
                    <a:pt x="50" y="8912"/>
                  </a:moveTo>
                  <a:cubicBezTo>
                    <a:pt x="599" y="13351"/>
                    <a:pt x="9033" y="21184"/>
                    <a:pt x="14691" y="20725"/>
                  </a:cubicBezTo>
                  <a:cubicBezTo>
                    <a:pt x="20349" y="20265"/>
                    <a:pt x="21091" y="11684"/>
                    <a:pt x="20542" y="7246"/>
                  </a:cubicBezTo>
                  <a:cubicBezTo>
                    <a:pt x="19992" y="2808"/>
                    <a:pt x="14951" y="-416"/>
                    <a:pt x="9293" y="43"/>
                  </a:cubicBezTo>
                  <a:cubicBezTo>
                    <a:pt x="3636" y="503"/>
                    <a:pt x="-509" y="4474"/>
                    <a:pt x="50" y="891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82" name="Figure">
              <a:extLst>
                <a:ext uri="{FF2B5EF4-FFF2-40B4-BE49-F238E27FC236}">
                  <a16:creationId xmlns:a16="http://schemas.microsoft.com/office/drawing/2014/main" id="{BD8496F4-6584-44EE-9CD5-0BE3932CE1B2}"/>
                </a:ext>
              </a:extLst>
            </p:cNvPr>
            <p:cNvSpPr/>
            <p:nvPr/>
          </p:nvSpPr>
          <p:spPr>
            <a:xfrm>
              <a:off x="2927648" y="1746876"/>
              <a:ext cx="7103771" cy="482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9" h="18693" extrusionOk="0">
                  <a:moveTo>
                    <a:pt x="245" y="15021"/>
                  </a:moveTo>
                  <a:cubicBezTo>
                    <a:pt x="1306" y="18233"/>
                    <a:pt x="6123" y="19289"/>
                    <a:pt x="10101" y="18380"/>
                  </a:cubicBezTo>
                  <a:cubicBezTo>
                    <a:pt x="14080" y="17471"/>
                    <a:pt x="20377" y="13324"/>
                    <a:pt x="19507" y="5836"/>
                  </a:cubicBezTo>
                  <a:cubicBezTo>
                    <a:pt x="19168" y="2918"/>
                    <a:pt x="16966" y="-2311"/>
                    <a:pt x="8751" y="1135"/>
                  </a:cubicBezTo>
                  <a:cubicBezTo>
                    <a:pt x="4192" y="3048"/>
                    <a:pt x="-1223" y="10588"/>
                    <a:pt x="245" y="15021"/>
                  </a:cubicBezTo>
                  <a:close/>
                </a:path>
              </a:pathLst>
            </a:custGeom>
            <a:solidFill>
              <a:srgbClr val="8DB1C4">
                <a:alpha val="80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83" name="Figure">
              <a:extLst>
                <a:ext uri="{FF2B5EF4-FFF2-40B4-BE49-F238E27FC236}">
                  <a16:creationId xmlns:a16="http://schemas.microsoft.com/office/drawing/2014/main" id="{13248431-A400-47A3-B207-49EEE9BC17FB}"/>
                </a:ext>
              </a:extLst>
            </p:cNvPr>
            <p:cNvSpPr/>
            <p:nvPr/>
          </p:nvSpPr>
          <p:spPr>
            <a:xfrm>
              <a:off x="2368461" y="1388997"/>
              <a:ext cx="6998772" cy="4812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16" extrusionOk="0">
                  <a:moveTo>
                    <a:pt x="0" y="7130"/>
                  </a:moveTo>
                  <a:cubicBezTo>
                    <a:pt x="0" y="12861"/>
                    <a:pt x="8015" y="19116"/>
                    <a:pt x="12433" y="19116"/>
                  </a:cubicBezTo>
                  <a:cubicBezTo>
                    <a:pt x="16851" y="19116"/>
                    <a:pt x="21600" y="12861"/>
                    <a:pt x="21600" y="7130"/>
                  </a:cubicBezTo>
                  <a:cubicBezTo>
                    <a:pt x="21600" y="1399"/>
                    <a:pt x="19736" y="-2484"/>
                    <a:pt x="13206" y="1861"/>
                  </a:cubicBezTo>
                  <a:cubicBezTo>
                    <a:pt x="9285" y="4482"/>
                    <a:pt x="0" y="1399"/>
                    <a:pt x="0" y="713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 defTabSz="457200" hangingPunct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84" name="Figure">
              <a:extLst>
                <a:ext uri="{FF2B5EF4-FFF2-40B4-BE49-F238E27FC236}">
                  <a16:creationId xmlns:a16="http://schemas.microsoft.com/office/drawing/2014/main" id="{78D041A8-66E5-4FD5-8CB9-F3B783E1F960}"/>
                </a:ext>
              </a:extLst>
            </p:cNvPr>
            <p:cNvSpPr/>
            <p:nvPr/>
          </p:nvSpPr>
          <p:spPr>
            <a:xfrm>
              <a:off x="6730112" y="114053"/>
              <a:ext cx="1313884" cy="1186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15" h="19060" extrusionOk="0">
                  <a:moveTo>
                    <a:pt x="1251" y="17706"/>
                  </a:moveTo>
                  <a:cubicBezTo>
                    <a:pt x="3633" y="20258"/>
                    <a:pt x="13007" y="19180"/>
                    <a:pt x="16737" y="14651"/>
                  </a:cubicBezTo>
                  <a:cubicBezTo>
                    <a:pt x="20468" y="10087"/>
                    <a:pt x="17145" y="3797"/>
                    <a:pt x="14794" y="1210"/>
                  </a:cubicBezTo>
                  <a:cubicBezTo>
                    <a:pt x="12411" y="-1342"/>
                    <a:pt x="7458" y="275"/>
                    <a:pt x="3727" y="4804"/>
                  </a:cubicBezTo>
                  <a:cubicBezTo>
                    <a:pt x="-3" y="9368"/>
                    <a:pt x="-1132" y="15155"/>
                    <a:pt x="1251" y="1770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85" name="Figure">
              <a:extLst>
                <a:ext uri="{FF2B5EF4-FFF2-40B4-BE49-F238E27FC236}">
                  <a16:creationId xmlns:a16="http://schemas.microsoft.com/office/drawing/2014/main" id="{31AD4DAE-275D-490C-A898-A3FBA15CEC99}"/>
                </a:ext>
              </a:extLst>
            </p:cNvPr>
            <p:cNvSpPr/>
            <p:nvPr/>
          </p:nvSpPr>
          <p:spPr>
            <a:xfrm>
              <a:off x="1921112" y="4207292"/>
              <a:ext cx="875650" cy="892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8" h="18770" extrusionOk="0">
                  <a:moveTo>
                    <a:pt x="18567" y="15982"/>
                  </a:moveTo>
                  <a:cubicBezTo>
                    <a:pt x="20371" y="12782"/>
                    <a:pt x="17299" y="3276"/>
                    <a:pt x="12326" y="688"/>
                  </a:cubicBezTo>
                  <a:cubicBezTo>
                    <a:pt x="7352" y="-1900"/>
                    <a:pt x="2379" y="3418"/>
                    <a:pt x="575" y="6665"/>
                  </a:cubicBezTo>
                  <a:cubicBezTo>
                    <a:pt x="-1229" y="9865"/>
                    <a:pt x="1355" y="14571"/>
                    <a:pt x="6329" y="17159"/>
                  </a:cubicBezTo>
                  <a:cubicBezTo>
                    <a:pt x="11253" y="19700"/>
                    <a:pt x="16763" y="19182"/>
                    <a:pt x="18567" y="159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86" name="Figure">
              <a:extLst>
                <a:ext uri="{FF2B5EF4-FFF2-40B4-BE49-F238E27FC236}">
                  <a16:creationId xmlns:a16="http://schemas.microsoft.com/office/drawing/2014/main" id="{467AC8B5-E2B8-4D49-8BEC-B8B72985B190}"/>
                </a:ext>
              </a:extLst>
            </p:cNvPr>
            <p:cNvSpPr/>
            <p:nvPr/>
          </p:nvSpPr>
          <p:spPr>
            <a:xfrm>
              <a:off x="8765547" y="1031118"/>
              <a:ext cx="604493" cy="575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2" h="18783" extrusionOk="0">
                  <a:moveTo>
                    <a:pt x="402" y="2508"/>
                  </a:moveTo>
                  <a:cubicBezTo>
                    <a:pt x="-1232" y="5646"/>
                    <a:pt x="2321" y="15132"/>
                    <a:pt x="7365" y="17978"/>
                  </a:cubicBezTo>
                  <a:cubicBezTo>
                    <a:pt x="12410" y="20751"/>
                    <a:pt x="17100" y="15716"/>
                    <a:pt x="18734" y="12651"/>
                  </a:cubicBezTo>
                  <a:cubicBezTo>
                    <a:pt x="20368" y="9513"/>
                    <a:pt x="17597" y="4770"/>
                    <a:pt x="12481" y="1997"/>
                  </a:cubicBezTo>
                  <a:cubicBezTo>
                    <a:pt x="7436" y="-849"/>
                    <a:pt x="2036" y="-630"/>
                    <a:pt x="402" y="25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1794D90-6AB1-4374-9F6A-280AD4B97D9B}"/>
              </a:ext>
            </a:extLst>
          </p:cNvPr>
          <p:cNvGrpSpPr/>
          <p:nvPr/>
        </p:nvGrpSpPr>
        <p:grpSpPr>
          <a:xfrm>
            <a:off x="9253782" y="2312484"/>
            <a:ext cx="2560020" cy="2092729"/>
            <a:chOff x="1921112" y="114053"/>
            <a:chExt cx="8110307" cy="6629895"/>
          </a:xfrm>
        </p:grpSpPr>
        <p:sp>
          <p:nvSpPr>
            <p:cNvPr id="88" name="Figure">
              <a:extLst>
                <a:ext uri="{FF2B5EF4-FFF2-40B4-BE49-F238E27FC236}">
                  <a16:creationId xmlns:a16="http://schemas.microsoft.com/office/drawing/2014/main" id="{383A4DD6-15B3-49C6-B14A-2B716B5C3EB0}"/>
                </a:ext>
              </a:extLst>
            </p:cNvPr>
            <p:cNvSpPr/>
            <p:nvPr/>
          </p:nvSpPr>
          <p:spPr>
            <a:xfrm>
              <a:off x="3867079" y="785076"/>
              <a:ext cx="4801950" cy="5958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3" h="20744" extrusionOk="0">
                  <a:moveTo>
                    <a:pt x="50" y="8912"/>
                  </a:moveTo>
                  <a:cubicBezTo>
                    <a:pt x="599" y="13351"/>
                    <a:pt x="9033" y="21184"/>
                    <a:pt x="14691" y="20725"/>
                  </a:cubicBezTo>
                  <a:cubicBezTo>
                    <a:pt x="20349" y="20265"/>
                    <a:pt x="21091" y="11684"/>
                    <a:pt x="20542" y="7246"/>
                  </a:cubicBezTo>
                  <a:cubicBezTo>
                    <a:pt x="19992" y="2808"/>
                    <a:pt x="14951" y="-416"/>
                    <a:pt x="9293" y="43"/>
                  </a:cubicBezTo>
                  <a:cubicBezTo>
                    <a:pt x="3636" y="503"/>
                    <a:pt x="-509" y="4474"/>
                    <a:pt x="50" y="891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89" name="Figure">
              <a:extLst>
                <a:ext uri="{FF2B5EF4-FFF2-40B4-BE49-F238E27FC236}">
                  <a16:creationId xmlns:a16="http://schemas.microsoft.com/office/drawing/2014/main" id="{FA7BE794-52FC-4CA7-9AD5-82F7BFE46A65}"/>
                </a:ext>
              </a:extLst>
            </p:cNvPr>
            <p:cNvSpPr/>
            <p:nvPr/>
          </p:nvSpPr>
          <p:spPr>
            <a:xfrm>
              <a:off x="2927648" y="1746876"/>
              <a:ext cx="7103771" cy="482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9" h="18693" extrusionOk="0">
                  <a:moveTo>
                    <a:pt x="245" y="15021"/>
                  </a:moveTo>
                  <a:cubicBezTo>
                    <a:pt x="1306" y="18233"/>
                    <a:pt x="6123" y="19289"/>
                    <a:pt x="10101" y="18380"/>
                  </a:cubicBezTo>
                  <a:cubicBezTo>
                    <a:pt x="14080" y="17471"/>
                    <a:pt x="20377" y="13324"/>
                    <a:pt x="19507" y="5836"/>
                  </a:cubicBezTo>
                  <a:cubicBezTo>
                    <a:pt x="19168" y="2918"/>
                    <a:pt x="16966" y="-2311"/>
                    <a:pt x="8751" y="1135"/>
                  </a:cubicBezTo>
                  <a:cubicBezTo>
                    <a:pt x="4192" y="3048"/>
                    <a:pt x="-1223" y="10588"/>
                    <a:pt x="245" y="15021"/>
                  </a:cubicBezTo>
                  <a:close/>
                </a:path>
              </a:pathLst>
            </a:custGeom>
            <a:solidFill>
              <a:srgbClr val="8DB1C4">
                <a:alpha val="80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90" name="Figure">
              <a:extLst>
                <a:ext uri="{FF2B5EF4-FFF2-40B4-BE49-F238E27FC236}">
                  <a16:creationId xmlns:a16="http://schemas.microsoft.com/office/drawing/2014/main" id="{169A64DF-42F7-45D2-98D1-051FBF82CA55}"/>
                </a:ext>
              </a:extLst>
            </p:cNvPr>
            <p:cNvSpPr/>
            <p:nvPr/>
          </p:nvSpPr>
          <p:spPr>
            <a:xfrm>
              <a:off x="2368461" y="1388997"/>
              <a:ext cx="6998772" cy="4812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16" extrusionOk="0">
                  <a:moveTo>
                    <a:pt x="0" y="7130"/>
                  </a:moveTo>
                  <a:cubicBezTo>
                    <a:pt x="0" y="12861"/>
                    <a:pt x="8015" y="19116"/>
                    <a:pt x="12433" y="19116"/>
                  </a:cubicBezTo>
                  <a:cubicBezTo>
                    <a:pt x="16851" y="19116"/>
                    <a:pt x="21600" y="12861"/>
                    <a:pt x="21600" y="7130"/>
                  </a:cubicBezTo>
                  <a:cubicBezTo>
                    <a:pt x="21600" y="1399"/>
                    <a:pt x="19736" y="-2484"/>
                    <a:pt x="13206" y="1861"/>
                  </a:cubicBezTo>
                  <a:cubicBezTo>
                    <a:pt x="9285" y="4482"/>
                    <a:pt x="0" y="1399"/>
                    <a:pt x="0" y="713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 defTabSz="457200" hangingPunct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91" name="Figure">
              <a:extLst>
                <a:ext uri="{FF2B5EF4-FFF2-40B4-BE49-F238E27FC236}">
                  <a16:creationId xmlns:a16="http://schemas.microsoft.com/office/drawing/2014/main" id="{727D6876-A7C0-426D-A6D9-8AE2D085C535}"/>
                </a:ext>
              </a:extLst>
            </p:cNvPr>
            <p:cNvSpPr/>
            <p:nvPr/>
          </p:nvSpPr>
          <p:spPr>
            <a:xfrm>
              <a:off x="6730112" y="114053"/>
              <a:ext cx="1313884" cy="1186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15" h="19060" extrusionOk="0">
                  <a:moveTo>
                    <a:pt x="1251" y="17706"/>
                  </a:moveTo>
                  <a:cubicBezTo>
                    <a:pt x="3633" y="20258"/>
                    <a:pt x="13007" y="19180"/>
                    <a:pt x="16737" y="14651"/>
                  </a:cubicBezTo>
                  <a:cubicBezTo>
                    <a:pt x="20468" y="10087"/>
                    <a:pt x="17145" y="3797"/>
                    <a:pt x="14794" y="1210"/>
                  </a:cubicBezTo>
                  <a:cubicBezTo>
                    <a:pt x="12411" y="-1342"/>
                    <a:pt x="7458" y="275"/>
                    <a:pt x="3727" y="4804"/>
                  </a:cubicBezTo>
                  <a:cubicBezTo>
                    <a:pt x="-3" y="9368"/>
                    <a:pt x="-1132" y="15155"/>
                    <a:pt x="1251" y="1770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92" name="Figure">
              <a:extLst>
                <a:ext uri="{FF2B5EF4-FFF2-40B4-BE49-F238E27FC236}">
                  <a16:creationId xmlns:a16="http://schemas.microsoft.com/office/drawing/2014/main" id="{D6808B61-5893-44E4-B804-8099F4AF23E7}"/>
                </a:ext>
              </a:extLst>
            </p:cNvPr>
            <p:cNvSpPr/>
            <p:nvPr/>
          </p:nvSpPr>
          <p:spPr>
            <a:xfrm>
              <a:off x="1921112" y="4207292"/>
              <a:ext cx="875650" cy="892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8" h="18770" extrusionOk="0">
                  <a:moveTo>
                    <a:pt x="18567" y="15982"/>
                  </a:moveTo>
                  <a:cubicBezTo>
                    <a:pt x="20371" y="12782"/>
                    <a:pt x="17299" y="3276"/>
                    <a:pt x="12326" y="688"/>
                  </a:cubicBezTo>
                  <a:cubicBezTo>
                    <a:pt x="7352" y="-1900"/>
                    <a:pt x="2379" y="3418"/>
                    <a:pt x="575" y="6665"/>
                  </a:cubicBezTo>
                  <a:cubicBezTo>
                    <a:pt x="-1229" y="9865"/>
                    <a:pt x="1355" y="14571"/>
                    <a:pt x="6329" y="17159"/>
                  </a:cubicBezTo>
                  <a:cubicBezTo>
                    <a:pt x="11253" y="19700"/>
                    <a:pt x="16763" y="19182"/>
                    <a:pt x="18567" y="159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93" name="Figure">
              <a:extLst>
                <a:ext uri="{FF2B5EF4-FFF2-40B4-BE49-F238E27FC236}">
                  <a16:creationId xmlns:a16="http://schemas.microsoft.com/office/drawing/2014/main" id="{044E8351-C4B7-4C79-B756-5F0BFF73DEE0}"/>
                </a:ext>
              </a:extLst>
            </p:cNvPr>
            <p:cNvSpPr/>
            <p:nvPr/>
          </p:nvSpPr>
          <p:spPr>
            <a:xfrm>
              <a:off x="8765547" y="1031118"/>
              <a:ext cx="604493" cy="575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2" h="18783" extrusionOk="0">
                  <a:moveTo>
                    <a:pt x="402" y="2508"/>
                  </a:moveTo>
                  <a:cubicBezTo>
                    <a:pt x="-1232" y="5646"/>
                    <a:pt x="2321" y="15132"/>
                    <a:pt x="7365" y="17978"/>
                  </a:cubicBezTo>
                  <a:cubicBezTo>
                    <a:pt x="12410" y="20751"/>
                    <a:pt x="17100" y="15716"/>
                    <a:pt x="18734" y="12651"/>
                  </a:cubicBezTo>
                  <a:cubicBezTo>
                    <a:pt x="20368" y="9513"/>
                    <a:pt x="17597" y="4770"/>
                    <a:pt x="12481" y="1997"/>
                  </a:cubicBezTo>
                  <a:cubicBezTo>
                    <a:pt x="7436" y="-849"/>
                    <a:pt x="2036" y="-630"/>
                    <a:pt x="402" y="25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4AE13C-CA50-40CF-B938-DCC3435CC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92" y="800285"/>
            <a:ext cx="10515600" cy="1132235"/>
          </a:xfrm>
        </p:spPr>
        <p:txBody>
          <a:bodyPr>
            <a:noAutofit/>
          </a:bodyPr>
          <a:lstStyle/>
          <a:p>
            <a:r>
              <a:rPr lang="ru-RU" sz="6000" dirty="0"/>
              <a:t>Пролог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A7D938-E25C-4DC5-A44E-72B5F4FB39B0}"/>
              </a:ext>
            </a:extLst>
          </p:cNvPr>
          <p:cNvSpPr/>
          <p:nvPr/>
        </p:nvSpPr>
        <p:spPr>
          <a:xfrm>
            <a:off x="551330" y="2475487"/>
            <a:ext cx="2120404" cy="173028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7F47DF-2D14-47F0-83CD-9DEE14344B6F}"/>
              </a:ext>
            </a:extLst>
          </p:cNvPr>
          <p:cNvSpPr/>
          <p:nvPr/>
        </p:nvSpPr>
        <p:spPr>
          <a:xfrm>
            <a:off x="2793564" y="2475487"/>
            <a:ext cx="2120404" cy="173028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5EA50D-64A5-47BB-B4B9-15B976115181}"/>
              </a:ext>
            </a:extLst>
          </p:cNvPr>
          <p:cNvSpPr/>
          <p:nvPr/>
        </p:nvSpPr>
        <p:spPr>
          <a:xfrm>
            <a:off x="5035798" y="2475487"/>
            <a:ext cx="2120404" cy="173028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5460DE-89F7-41C1-BF04-0759E8098A6C}"/>
              </a:ext>
            </a:extLst>
          </p:cNvPr>
          <p:cNvSpPr/>
          <p:nvPr/>
        </p:nvSpPr>
        <p:spPr>
          <a:xfrm>
            <a:off x="9520267" y="2475487"/>
            <a:ext cx="2120404" cy="173028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700877-0264-41CE-8156-20A7494F1418}"/>
              </a:ext>
            </a:extLst>
          </p:cNvPr>
          <p:cNvSpPr/>
          <p:nvPr/>
        </p:nvSpPr>
        <p:spPr>
          <a:xfrm>
            <a:off x="7278032" y="2475487"/>
            <a:ext cx="2120404" cy="173028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553F846-0BFD-4750-9D94-DFF422D2625A}"/>
              </a:ext>
            </a:extLst>
          </p:cNvPr>
          <p:cNvSpPr/>
          <p:nvPr/>
        </p:nvSpPr>
        <p:spPr>
          <a:xfrm>
            <a:off x="551331" y="4725144"/>
            <a:ext cx="2120402" cy="672353"/>
          </a:xfrm>
          <a:custGeom>
            <a:avLst/>
            <a:gdLst>
              <a:gd name="connsiteX0" fmla="*/ 0 w 2120402"/>
              <a:gd name="connsiteY0" fmla="*/ 0 h 672353"/>
              <a:gd name="connsiteX1" fmla="*/ 2120402 w 2120402"/>
              <a:gd name="connsiteY1" fmla="*/ 0 h 672353"/>
              <a:gd name="connsiteX2" fmla="*/ 2120402 w 2120402"/>
              <a:gd name="connsiteY2" fmla="*/ 672353 h 672353"/>
              <a:gd name="connsiteX3" fmla="*/ 0 w 2120402"/>
              <a:gd name="connsiteY3" fmla="*/ 672353 h 672353"/>
              <a:gd name="connsiteX4" fmla="*/ 0 w 2120402"/>
              <a:gd name="connsiteY4" fmla="*/ 0 h 67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0402" h="672353">
                <a:moveTo>
                  <a:pt x="0" y="0"/>
                </a:moveTo>
                <a:lnTo>
                  <a:pt x="2120402" y="0"/>
                </a:lnTo>
                <a:lnTo>
                  <a:pt x="2120402" y="672353"/>
                </a:lnTo>
                <a:lnTo>
                  <a:pt x="0" y="67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Идея</a:t>
            </a:r>
            <a:endParaRPr lang="en-US" sz="2000" b="1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1704A3C-75B2-4E09-9002-7FC2DC2F1509}"/>
              </a:ext>
            </a:extLst>
          </p:cNvPr>
          <p:cNvSpPr/>
          <p:nvPr/>
        </p:nvSpPr>
        <p:spPr>
          <a:xfrm>
            <a:off x="7278034" y="4725144"/>
            <a:ext cx="2120401" cy="672353"/>
          </a:xfrm>
          <a:custGeom>
            <a:avLst/>
            <a:gdLst>
              <a:gd name="connsiteX0" fmla="*/ 0 w 2120401"/>
              <a:gd name="connsiteY0" fmla="*/ 0 h 672353"/>
              <a:gd name="connsiteX1" fmla="*/ 2120401 w 2120401"/>
              <a:gd name="connsiteY1" fmla="*/ 0 h 672353"/>
              <a:gd name="connsiteX2" fmla="*/ 2120401 w 2120401"/>
              <a:gd name="connsiteY2" fmla="*/ 672353 h 672353"/>
              <a:gd name="connsiteX3" fmla="*/ 0 w 2120401"/>
              <a:gd name="connsiteY3" fmla="*/ 672353 h 672353"/>
              <a:gd name="connsiteX4" fmla="*/ 0 w 2120401"/>
              <a:gd name="connsiteY4" fmla="*/ 0 h 67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0401" h="672353">
                <a:moveTo>
                  <a:pt x="0" y="0"/>
                </a:moveTo>
                <a:lnTo>
                  <a:pt x="2120401" y="0"/>
                </a:lnTo>
                <a:lnTo>
                  <a:pt x="2120401" y="672353"/>
                </a:lnTo>
                <a:lnTo>
                  <a:pt x="0" y="67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Проблема</a:t>
            </a:r>
            <a:endParaRPr lang="en-US" sz="2000" b="1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E377398-07C7-481B-8588-098704D06D4D}"/>
              </a:ext>
            </a:extLst>
          </p:cNvPr>
          <p:cNvSpPr/>
          <p:nvPr/>
        </p:nvSpPr>
        <p:spPr>
          <a:xfrm>
            <a:off x="2793565" y="4725145"/>
            <a:ext cx="2120402" cy="672353"/>
          </a:xfrm>
          <a:custGeom>
            <a:avLst/>
            <a:gdLst>
              <a:gd name="connsiteX0" fmla="*/ 0 w 2120402"/>
              <a:gd name="connsiteY0" fmla="*/ 0 h 672353"/>
              <a:gd name="connsiteX1" fmla="*/ 2120402 w 2120402"/>
              <a:gd name="connsiteY1" fmla="*/ 0 h 672353"/>
              <a:gd name="connsiteX2" fmla="*/ 2120402 w 2120402"/>
              <a:gd name="connsiteY2" fmla="*/ 672353 h 672353"/>
              <a:gd name="connsiteX3" fmla="*/ 0 w 2120402"/>
              <a:gd name="connsiteY3" fmla="*/ 672353 h 672353"/>
              <a:gd name="connsiteX4" fmla="*/ 0 w 2120402"/>
              <a:gd name="connsiteY4" fmla="*/ 0 h 67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0402" h="672353">
                <a:moveTo>
                  <a:pt x="0" y="0"/>
                </a:moveTo>
                <a:lnTo>
                  <a:pt x="2120402" y="0"/>
                </a:lnTo>
                <a:lnTo>
                  <a:pt x="2120402" y="672353"/>
                </a:lnTo>
                <a:lnTo>
                  <a:pt x="0" y="67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Реализация</a:t>
            </a:r>
            <a:endParaRPr lang="en-US" sz="2000" b="1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E6163F5-3BDE-42E1-996F-146609BE2B02}"/>
              </a:ext>
            </a:extLst>
          </p:cNvPr>
          <p:cNvSpPr/>
          <p:nvPr/>
        </p:nvSpPr>
        <p:spPr>
          <a:xfrm>
            <a:off x="5035799" y="4725145"/>
            <a:ext cx="2120402" cy="672353"/>
          </a:xfrm>
          <a:custGeom>
            <a:avLst/>
            <a:gdLst>
              <a:gd name="connsiteX0" fmla="*/ 0 w 2120402"/>
              <a:gd name="connsiteY0" fmla="*/ 0 h 672353"/>
              <a:gd name="connsiteX1" fmla="*/ 2120402 w 2120402"/>
              <a:gd name="connsiteY1" fmla="*/ 0 h 672353"/>
              <a:gd name="connsiteX2" fmla="*/ 2120402 w 2120402"/>
              <a:gd name="connsiteY2" fmla="*/ 672353 h 672353"/>
              <a:gd name="connsiteX3" fmla="*/ 0 w 2120402"/>
              <a:gd name="connsiteY3" fmla="*/ 672353 h 672353"/>
              <a:gd name="connsiteX4" fmla="*/ 0 w 2120402"/>
              <a:gd name="connsiteY4" fmla="*/ 0 h 67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0402" h="672353">
                <a:moveTo>
                  <a:pt x="0" y="0"/>
                </a:moveTo>
                <a:lnTo>
                  <a:pt x="2120402" y="0"/>
                </a:lnTo>
                <a:lnTo>
                  <a:pt x="2120402" y="672353"/>
                </a:lnTo>
                <a:lnTo>
                  <a:pt x="0" y="67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Успех</a:t>
            </a:r>
            <a:endParaRPr lang="en-US" sz="2000" b="1" dirty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579CB15-2ACC-4BB8-8EC2-5FF3C3458079}"/>
              </a:ext>
            </a:extLst>
          </p:cNvPr>
          <p:cNvSpPr/>
          <p:nvPr/>
        </p:nvSpPr>
        <p:spPr>
          <a:xfrm>
            <a:off x="9520269" y="4725146"/>
            <a:ext cx="2120400" cy="672353"/>
          </a:xfrm>
          <a:custGeom>
            <a:avLst/>
            <a:gdLst>
              <a:gd name="connsiteX0" fmla="*/ 0 w 2120400"/>
              <a:gd name="connsiteY0" fmla="*/ 0 h 672353"/>
              <a:gd name="connsiteX1" fmla="*/ 2120400 w 2120400"/>
              <a:gd name="connsiteY1" fmla="*/ 0 h 672353"/>
              <a:gd name="connsiteX2" fmla="*/ 2120400 w 2120400"/>
              <a:gd name="connsiteY2" fmla="*/ 672353 h 672353"/>
              <a:gd name="connsiteX3" fmla="*/ 0 w 2120400"/>
              <a:gd name="connsiteY3" fmla="*/ 672353 h 672353"/>
              <a:gd name="connsiteX4" fmla="*/ 0 w 2120400"/>
              <a:gd name="connsiteY4" fmla="*/ 0 h 67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0400" h="672353">
                <a:moveTo>
                  <a:pt x="0" y="0"/>
                </a:moveTo>
                <a:lnTo>
                  <a:pt x="2120400" y="0"/>
                </a:lnTo>
                <a:lnTo>
                  <a:pt x="2120400" y="672353"/>
                </a:lnTo>
                <a:lnTo>
                  <a:pt x="0" y="67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Тенденция</a:t>
            </a:r>
            <a:endParaRPr lang="en-US" sz="2000" b="1" dirty="0"/>
          </a:p>
        </p:txBody>
      </p:sp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EA18BEE0-8CC4-4D45-9726-46B21BFF2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3</a:t>
            </a:fld>
            <a:endParaRPr lang="en-US"/>
          </a:p>
        </p:txBody>
      </p:sp>
      <p:pic>
        <p:nvPicPr>
          <p:cNvPr id="4" name="Рисунок 3" descr="Диаграмма с подъемом со сплошной заливкой">
            <a:extLst>
              <a:ext uri="{FF2B5EF4-FFF2-40B4-BE49-F238E27FC236}">
                <a16:creationId xmlns:a16="http://schemas.microsoft.com/office/drawing/2014/main" id="{6E6E88ED-3547-49AD-817F-D2F050FD1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20892" y="2496071"/>
            <a:ext cx="1700935" cy="1700935"/>
          </a:xfrm>
          <a:prstGeom prst="rect">
            <a:avLst/>
          </a:prstGeom>
        </p:spPr>
      </p:pic>
      <p:pic>
        <p:nvPicPr>
          <p:cNvPr id="13" name="Рисунок 12" descr="Фейерверки со сплошной заливкой">
            <a:extLst>
              <a:ext uri="{FF2B5EF4-FFF2-40B4-BE49-F238E27FC236}">
                <a16:creationId xmlns:a16="http://schemas.microsoft.com/office/drawing/2014/main" id="{2F717528-6BCF-4B2F-B566-3DAA262E1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56085" y="2489046"/>
            <a:ext cx="1700935" cy="1700935"/>
          </a:xfrm>
          <a:prstGeom prst="rect">
            <a:avLst/>
          </a:prstGeom>
        </p:spPr>
      </p:pic>
      <p:pic>
        <p:nvPicPr>
          <p:cNvPr id="19" name="Рисунок 18" descr="Мозговой штурм группы со сплошной заливкой">
            <a:extLst>
              <a:ext uri="{FF2B5EF4-FFF2-40B4-BE49-F238E27FC236}">
                <a16:creationId xmlns:a16="http://schemas.microsoft.com/office/drawing/2014/main" id="{A9D5B11C-9248-4500-9C89-DC75C8B95D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99656" y="2456194"/>
            <a:ext cx="1700935" cy="1700935"/>
          </a:xfrm>
          <a:prstGeom prst="rect">
            <a:avLst/>
          </a:prstGeom>
        </p:spPr>
      </p:pic>
      <p:pic>
        <p:nvPicPr>
          <p:cNvPr id="30" name="Рисунок 29" descr="Лампочка и шестеренка со сплошной заливкой">
            <a:extLst>
              <a:ext uri="{FF2B5EF4-FFF2-40B4-BE49-F238E27FC236}">
                <a16:creationId xmlns:a16="http://schemas.microsoft.com/office/drawing/2014/main" id="{321F5EAC-1FBB-43D8-9046-2551C40EE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8417" y="2498565"/>
            <a:ext cx="1616191" cy="1616191"/>
          </a:xfrm>
          <a:prstGeom prst="rect">
            <a:avLst/>
          </a:prstGeom>
        </p:spPr>
      </p:pic>
      <p:pic>
        <p:nvPicPr>
          <p:cNvPr id="40" name="Рисунок 39" descr="Вопросы со сплошной заливкой">
            <a:extLst>
              <a:ext uri="{FF2B5EF4-FFF2-40B4-BE49-F238E27FC236}">
                <a16:creationId xmlns:a16="http://schemas.microsoft.com/office/drawing/2014/main" id="{FB45533F-1785-4AE0-BA14-C9CCC4BADB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79568" y="2489046"/>
            <a:ext cx="1700935" cy="1700935"/>
          </a:xfrm>
          <a:prstGeom prst="rect">
            <a:avLst/>
          </a:prstGeom>
        </p:spPr>
      </p:pic>
      <p:pic>
        <p:nvPicPr>
          <p:cNvPr id="97" name="Google Shape;56;p8">
            <a:extLst>
              <a:ext uri="{FF2B5EF4-FFF2-40B4-BE49-F238E27FC236}">
                <a16:creationId xmlns:a16="http://schemas.microsoft.com/office/drawing/2014/main" id="{279E4B32-AF77-4A64-AA22-503921ED116B}"/>
              </a:ext>
            </a:extLst>
          </p:cNvPr>
          <p:cNvPicPr preferRelativeResize="0"/>
          <p:nvPr/>
        </p:nvPicPr>
        <p:blipFill>
          <a:blip r:embed="rId13">
            <a:alphaModFix/>
            <a:duotone>
              <a:prstClr val="black"/>
              <a:srgbClr val="D0343C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8796" y="260160"/>
            <a:ext cx="1486635" cy="50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7790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7704995-E660-48D5-8798-BD60B28672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99456" y="2420888"/>
            <a:ext cx="9505181" cy="3699442"/>
          </a:xfrm>
        </p:spPr>
        <p:txBody>
          <a:bodyPr>
            <a:normAutofit/>
          </a:bodyPr>
          <a:lstStyle/>
          <a:p>
            <a:r>
              <a:rPr lang="ru-RU" sz="5400" i="1" dirty="0"/>
              <a:t>Экспрессные точные методы анализа в медицине и эффективное точечное</a:t>
            </a:r>
            <a:br>
              <a:rPr lang="ru-RU" sz="5400" i="1" dirty="0"/>
            </a:br>
            <a:r>
              <a:rPr lang="ru-RU" sz="5400" i="1" dirty="0">
                <a:solidFill>
                  <a:srgbClr val="D0343C"/>
                </a:solidFill>
              </a:rPr>
              <a:t>безопасное</a:t>
            </a:r>
            <a:r>
              <a:rPr lang="ru-RU" sz="5400" i="1" dirty="0"/>
              <a:t> </a:t>
            </a:r>
            <a:r>
              <a:rPr lang="ru-RU" sz="5400" i="1" dirty="0">
                <a:solidFill>
                  <a:srgbClr val="D0343C"/>
                </a:solidFill>
              </a:rPr>
              <a:t>лечение</a:t>
            </a:r>
            <a:endParaRPr lang="en-US" sz="5400" i="1" dirty="0">
              <a:solidFill>
                <a:srgbClr val="D0343C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E3C6B06-D896-4961-BD50-7C37309A1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DE142B-5BEA-42D2-B3AB-95F3F26CDE3E}"/>
              </a:ext>
            </a:extLst>
          </p:cNvPr>
          <p:cNvSpPr txBox="1">
            <a:spLocks/>
          </p:cNvSpPr>
          <p:nvPr/>
        </p:nvSpPr>
        <p:spPr>
          <a:xfrm>
            <a:off x="1775520" y="464444"/>
            <a:ext cx="10515600" cy="11322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6000" dirty="0">
                <a:solidFill>
                  <a:srgbClr val="BCE6FF"/>
                </a:solidFill>
              </a:rPr>
              <a:t>Завязка</a:t>
            </a:r>
            <a:endParaRPr lang="en-US" dirty="0">
              <a:solidFill>
                <a:srgbClr val="BCE6FF"/>
              </a:solidFill>
            </a:endParaRPr>
          </a:p>
        </p:txBody>
      </p:sp>
      <p:pic>
        <p:nvPicPr>
          <p:cNvPr id="9" name="Google Shape;56;p8">
            <a:extLst>
              <a:ext uri="{FF2B5EF4-FFF2-40B4-BE49-F238E27FC236}">
                <a16:creationId xmlns:a16="http://schemas.microsoft.com/office/drawing/2014/main" id="{5444F1B4-DD31-44FA-82BD-BB224CD5F8AA}"/>
              </a:ext>
            </a:extLst>
          </p:cNvPr>
          <p:cNvPicPr preferRelativeResize="0"/>
          <p:nvPr/>
        </p:nvPicPr>
        <p:blipFill>
          <a:blip r:embed="rId3">
            <a:alphaModFix/>
            <a:duotone>
              <a:prstClr val="black"/>
              <a:srgbClr val="D0343C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8796" y="260160"/>
            <a:ext cx="1486635" cy="50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1567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23809" y="181741"/>
            <a:ext cx="5948137" cy="1132235"/>
          </a:xfrm>
        </p:spPr>
        <p:txBody>
          <a:bodyPr>
            <a:noAutofit/>
          </a:bodyPr>
          <a:lstStyle/>
          <a:p>
            <a:r>
              <a:rPr lang="ru-RU" sz="6000" dirty="0"/>
              <a:t>Цель:</a:t>
            </a:r>
            <a:endParaRPr lang="en-US" sz="6000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5949729" y="1484784"/>
            <a:ext cx="6096001" cy="411611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ru-RU" dirty="0">
                <a:solidFill>
                  <a:srgbClr val="403551"/>
                </a:solidFill>
              </a:rPr>
              <a:t>     Разработать покрытия, позволяющие микрочипам выполнять свое назначение, не нанося вред носителю и не подвергаясь разрушению.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2384-994A-4C3C-8656-0CE2B6A3B91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Капля 7">
            <a:extLst>
              <a:ext uri="{FF2B5EF4-FFF2-40B4-BE49-F238E27FC236}">
                <a16:creationId xmlns:a16="http://schemas.microsoft.com/office/drawing/2014/main" id="{6D3B29F7-AD03-4ABF-B190-8C547F8CDA6A}"/>
              </a:ext>
            </a:extLst>
          </p:cNvPr>
          <p:cNvSpPr/>
          <p:nvPr/>
        </p:nvSpPr>
        <p:spPr>
          <a:xfrm flipH="1" flipV="1">
            <a:off x="-65617" y="2467176"/>
            <a:ext cx="5948137" cy="4390824"/>
          </a:xfrm>
          <a:prstGeom prst="teardrop">
            <a:avLst/>
          </a:prstGeom>
          <a:solidFill>
            <a:srgbClr val="F9BE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Protezione dei dati o della rete uomini d'affari premere scudo icona  sicurezza antivirus protezione dei dati e assicurazione concetti di  sicurezza aziendale sicurezza delle informazioni contro virus numero  binario 1010 | Foto">
            <a:extLst>
              <a:ext uri="{FF2B5EF4-FFF2-40B4-BE49-F238E27FC236}">
                <a16:creationId xmlns:a16="http://schemas.microsoft.com/office/drawing/2014/main" id="{53FAF7E4-2455-4253-B64B-C13062C26C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" t="721" r="419" b="1903"/>
          <a:stretch/>
        </p:blipFill>
        <p:spPr bwMode="auto">
          <a:xfrm flipH="1">
            <a:off x="293756" y="2920968"/>
            <a:ext cx="5352957" cy="328498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87">
            <a:extLst>
              <a:ext uri="{FF2B5EF4-FFF2-40B4-BE49-F238E27FC236}">
                <a16:creationId xmlns:a16="http://schemas.microsoft.com/office/drawing/2014/main" id="{A6B6D1A5-A3E2-440B-B80C-17883FC921C9}"/>
              </a:ext>
            </a:extLst>
          </p:cNvPr>
          <p:cNvGrpSpPr/>
          <p:nvPr/>
        </p:nvGrpSpPr>
        <p:grpSpPr>
          <a:xfrm>
            <a:off x="108586" y="5808581"/>
            <a:ext cx="5321625" cy="1311193"/>
            <a:chOff x="-42270000" y="5535667"/>
            <a:chExt cx="29412538" cy="7246939"/>
          </a:xfrm>
        </p:grpSpPr>
        <p:sp>
          <p:nvSpPr>
            <p:cNvPr id="17" name="Figure">
              <a:extLst>
                <a:ext uri="{FF2B5EF4-FFF2-40B4-BE49-F238E27FC236}">
                  <a16:creationId xmlns:a16="http://schemas.microsoft.com/office/drawing/2014/main" id="{D5DF8D9F-AADF-4866-8CB6-321087371D25}"/>
                </a:ext>
              </a:extLst>
            </p:cNvPr>
            <p:cNvSpPr/>
            <p:nvPr/>
          </p:nvSpPr>
          <p:spPr>
            <a:xfrm>
              <a:off x="-34918497" y="9628076"/>
              <a:ext cx="4986898" cy="3154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3" h="20744" extrusionOk="0">
                  <a:moveTo>
                    <a:pt x="50" y="8912"/>
                  </a:moveTo>
                  <a:cubicBezTo>
                    <a:pt x="599" y="13351"/>
                    <a:pt x="9033" y="21184"/>
                    <a:pt x="14691" y="20725"/>
                  </a:cubicBezTo>
                  <a:cubicBezTo>
                    <a:pt x="20349" y="20265"/>
                    <a:pt x="21091" y="11684"/>
                    <a:pt x="20542" y="7246"/>
                  </a:cubicBezTo>
                  <a:cubicBezTo>
                    <a:pt x="19992" y="2808"/>
                    <a:pt x="14951" y="-416"/>
                    <a:pt x="9293" y="43"/>
                  </a:cubicBezTo>
                  <a:cubicBezTo>
                    <a:pt x="3636" y="503"/>
                    <a:pt x="-509" y="4474"/>
                    <a:pt x="50" y="891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8" name="Figure">
              <a:extLst>
                <a:ext uri="{FF2B5EF4-FFF2-40B4-BE49-F238E27FC236}">
                  <a16:creationId xmlns:a16="http://schemas.microsoft.com/office/drawing/2014/main" id="{F8B1FFAB-7813-4D23-BBAB-7729B5D35C15}"/>
                </a:ext>
              </a:extLst>
            </p:cNvPr>
            <p:cNvSpPr/>
            <p:nvPr/>
          </p:nvSpPr>
          <p:spPr>
            <a:xfrm>
              <a:off x="-19961234" y="5673892"/>
              <a:ext cx="7103772" cy="4829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9" h="18693" extrusionOk="0">
                  <a:moveTo>
                    <a:pt x="245" y="15021"/>
                  </a:moveTo>
                  <a:cubicBezTo>
                    <a:pt x="1306" y="18233"/>
                    <a:pt x="6123" y="19289"/>
                    <a:pt x="10101" y="18380"/>
                  </a:cubicBezTo>
                  <a:cubicBezTo>
                    <a:pt x="14080" y="17471"/>
                    <a:pt x="20377" y="13324"/>
                    <a:pt x="19507" y="5836"/>
                  </a:cubicBezTo>
                  <a:cubicBezTo>
                    <a:pt x="19168" y="2918"/>
                    <a:pt x="16966" y="-2311"/>
                    <a:pt x="8751" y="1135"/>
                  </a:cubicBezTo>
                  <a:cubicBezTo>
                    <a:pt x="4192" y="3048"/>
                    <a:pt x="-1223" y="10588"/>
                    <a:pt x="245" y="15021"/>
                  </a:cubicBezTo>
                  <a:close/>
                </a:path>
              </a:pathLst>
            </a:custGeom>
            <a:solidFill>
              <a:srgbClr val="8DB1C4">
                <a:alpha val="80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9" name="Figure">
              <a:extLst>
                <a:ext uri="{FF2B5EF4-FFF2-40B4-BE49-F238E27FC236}">
                  <a16:creationId xmlns:a16="http://schemas.microsoft.com/office/drawing/2014/main" id="{C22B5FD6-1CE7-4594-9440-98C6D731C01F}"/>
                </a:ext>
              </a:extLst>
            </p:cNvPr>
            <p:cNvSpPr/>
            <p:nvPr/>
          </p:nvSpPr>
          <p:spPr>
            <a:xfrm>
              <a:off x="-42270000" y="6205996"/>
              <a:ext cx="5315975" cy="4779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16" extrusionOk="0">
                  <a:moveTo>
                    <a:pt x="0" y="7130"/>
                  </a:moveTo>
                  <a:cubicBezTo>
                    <a:pt x="0" y="12861"/>
                    <a:pt x="8015" y="19116"/>
                    <a:pt x="12433" y="19116"/>
                  </a:cubicBezTo>
                  <a:cubicBezTo>
                    <a:pt x="16851" y="19116"/>
                    <a:pt x="21600" y="12861"/>
                    <a:pt x="21600" y="7130"/>
                  </a:cubicBezTo>
                  <a:cubicBezTo>
                    <a:pt x="21600" y="1399"/>
                    <a:pt x="19736" y="-2484"/>
                    <a:pt x="13206" y="1861"/>
                  </a:cubicBezTo>
                  <a:cubicBezTo>
                    <a:pt x="9285" y="4482"/>
                    <a:pt x="0" y="1399"/>
                    <a:pt x="0" y="713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 defTabSz="457200" hangingPunct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0" name="Figure">
              <a:extLst>
                <a:ext uri="{FF2B5EF4-FFF2-40B4-BE49-F238E27FC236}">
                  <a16:creationId xmlns:a16="http://schemas.microsoft.com/office/drawing/2014/main" id="{E7C651B4-A355-4B92-80BD-143F483DD19A}"/>
                </a:ext>
              </a:extLst>
            </p:cNvPr>
            <p:cNvSpPr/>
            <p:nvPr/>
          </p:nvSpPr>
          <p:spPr>
            <a:xfrm>
              <a:off x="-35958112" y="8088707"/>
              <a:ext cx="1313886" cy="118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15" h="19060" extrusionOk="0">
                  <a:moveTo>
                    <a:pt x="1251" y="17706"/>
                  </a:moveTo>
                  <a:cubicBezTo>
                    <a:pt x="3633" y="20258"/>
                    <a:pt x="13007" y="19180"/>
                    <a:pt x="16737" y="14651"/>
                  </a:cubicBezTo>
                  <a:cubicBezTo>
                    <a:pt x="20468" y="10087"/>
                    <a:pt x="17145" y="3797"/>
                    <a:pt x="14794" y="1210"/>
                  </a:cubicBezTo>
                  <a:cubicBezTo>
                    <a:pt x="12411" y="-1342"/>
                    <a:pt x="7458" y="275"/>
                    <a:pt x="3727" y="4804"/>
                  </a:cubicBezTo>
                  <a:cubicBezTo>
                    <a:pt x="-3" y="9368"/>
                    <a:pt x="-1132" y="15155"/>
                    <a:pt x="1251" y="17706"/>
                  </a:cubicBezTo>
                  <a:close/>
                </a:path>
              </a:pathLst>
            </a:custGeom>
            <a:solidFill>
              <a:srgbClr val="8DB1C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1" name="Figure">
              <a:extLst>
                <a:ext uri="{FF2B5EF4-FFF2-40B4-BE49-F238E27FC236}">
                  <a16:creationId xmlns:a16="http://schemas.microsoft.com/office/drawing/2014/main" id="{438953CF-1198-4F8A-A40B-805DCBC1ACE2}"/>
                </a:ext>
              </a:extLst>
            </p:cNvPr>
            <p:cNvSpPr/>
            <p:nvPr/>
          </p:nvSpPr>
          <p:spPr>
            <a:xfrm>
              <a:off x="-31223050" y="7463887"/>
              <a:ext cx="875651" cy="892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8" h="18770" extrusionOk="0">
                  <a:moveTo>
                    <a:pt x="18567" y="15982"/>
                  </a:moveTo>
                  <a:cubicBezTo>
                    <a:pt x="20371" y="12782"/>
                    <a:pt x="17299" y="3276"/>
                    <a:pt x="12326" y="688"/>
                  </a:cubicBezTo>
                  <a:cubicBezTo>
                    <a:pt x="7352" y="-1900"/>
                    <a:pt x="2379" y="3418"/>
                    <a:pt x="575" y="6665"/>
                  </a:cubicBezTo>
                  <a:cubicBezTo>
                    <a:pt x="-1229" y="9865"/>
                    <a:pt x="1355" y="14571"/>
                    <a:pt x="6329" y="17159"/>
                  </a:cubicBezTo>
                  <a:cubicBezTo>
                    <a:pt x="11253" y="19700"/>
                    <a:pt x="16763" y="19182"/>
                    <a:pt x="18567" y="15982"/>
                  </a:cubicBezTo>
                  <a:close/>
                </a:path>
              </a:pathLst>
            </a:custGeom>
            <a:solidFill>
              <a:srgbClr val="40355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2" name="Figure">
              <a:extLst>
                <a:ext uri="{FF2B5EF4-FFF2-40B4-BE49-F238E27FC236}">
                  <a16:creationId xmlns:a16="http://schemas.microsoft.com/office/drawing/2014/main" id="{1387F909-DA13-4AE7-89B8-F878BA4DB4E3}"/>
                </a:ext>
              </a:extLst>
            </p:cNvPr>
            <p:cNvSpPr/>
            <p:nvPr/>
          </p:nvSpPr>
          <p:spPr>
            <a:xfrm>
              <a:off x="-40703072" y="5535667"/>
              <a:ext cx="604492" cy="575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2" h="18783" extrusionOk="0">
                  <a:moveTo>
                    <a:pt x="402" y="2508"/>
                  </a:moveTo>
                  <a:cubicBezTo>
                    <a:pt x="-1232" y="5646"/>
                    <a:pt x="2321" y="15132"/>
                    <a:pt x="7365" y="17978"/>
                  </a:cubicBezTo>
                  <a:cubicBezTo>
                    <a:pt x="12410" y="20751"/>
                    <a:pt x="17100" y="15716"/>
                    <a:pt x="18734" y="12651"/>
                  </a:cubicBezTo>
                  <a:cubicBezTo>
                    <a:pt x="20368" y="9513"/>
                    <a:pt x="17597" y="4770"/>
                    <a:pt x="12481" y="1997"/>
                  </a:cubicBezTo>
                  <a:cubicBezTo>
                    <a:pt x="7436" y="-849"/>
                    <a:pt x="2036" y="-630"/>
                    <a:pt x="402" y="25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sp>
        <p:nvSpPr>
          <p:cNvPr id="23" name="Figure">
            <a:extLst>
              <a:ext uri="{FF2B5EF4-FFF2-40B4-BE49-F238E27FC236}">
                <a16:creationId xmlns:a16="http://schemas.microsoft.com/office/drawing/2014/main" id="{FD76D1EC-9A00-4C39-A8EE-6B9938AED452}"/>
              </a:ext>
            </a:extLst>
          </p:cNvPr>
          <p:cNvSpPr/>
          <p:nvPr/>
        </p:nvSpPr>
        <p:spPr>
          <a:xfrm rot="1864819" flipV="1">
            <a:off x="2765828" y="6238877"/>
            <a:ext cx="579726" cy="4353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rgbClr val="BCE6FF">
              <a:alpha val="8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algn="ctr" defTabSz="457200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grpSp>
        <p:nvGrpSpPr>
          <p:cNvPr id="24" name="Group 87">
            <a:extLst>
              <a:ext uri="{FF2B5EF4-FFF2-40B4-BE49-F238E27FC236}">
                <a16:creationId xmlns:a16="http://schemas.microsoft.com/office/drawing/2014/main" id="{E47E5DCE-9AF6-4F33-9F0C-5A0A340C1D00}"/>
              </a:ext>
            </a:extLst>
          </p:cNvPr>
          <p:cNvGrpSpPr/>
          <p:nvPr/>
        </p:nvGrpSpPr>
        <p:grpSpPr>
          <a:xfrm rot="11310104">
            <a:off x="3353065" y="1683080"/>
            <a:ext cx="2280236" cy="1333769"/>
            <a:chOff x="-43392109" y="6632626"/>
            <a:chExt cx="12602825" cy="7371722"/>
          </a:xfrm>
        </p:grpSpPr>
        <p:sp>
          <p:nvSpPr>
            <p:cNvPr id="27" name="Figure">
              <a:extLst>
                <a:ext uri="{FF2B5EF4-FFF2-40B4-BE49-F238E27FC236}">
                  <a16:creationId xmlns:a16="http://schemas.microsoft.com/office/drawing/2014/main" id="{27CF1106-0458-4713-9CF5-30CBABCCD624}"/>
                </a:ext>
              </a:extLst>
            </p:cNvPr>
            <p:cNvSpPr/>
            <p:nvPr/>
          </p:nvSpPr>
          <p:spPr>
            <a:xfrm rot="20853493">
              <a:off x="-43392109" y="6632626"/>
              <a:ext cx="6754688" cy="531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16" extrusionOk="0">
                  <a:moveTo>
                    <a:pt x="0" y="7130"/>
                  </a:moveTo>
                  <a:cubicBezTo>
                    <a:pt x="0" y="12861"/>
                    <a:pt x="8015" y="19116"/>
                    <a:pt x="12433" y="19116"/>
                  </a:cubicBezTo>
                  <a:cubicBezTo>
                    <a:pt x="16851" y="19116"/>
                    <a:pt x="21600" y="12861"/>
                    <a:pt x="21600" y="7130"/>
                  </a:cubicBezTo>
                  <a:cubicBezTo>
                    <a:pt x="21600" y="1399"/>
                    <a:pt x="19736" y="-2484"/>
                    <a:pt x="13206" y="1861"/>
                  </a:cubicBezTo>
                  <a:cubicBezTo>
                    <a:pt x="9285" y="4482"/>
                    <a:pt x="0" y="1399"/>
                    <a:pt x="0" y="713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 defTabSz="457200" hangingPunct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9" name="Figure">
              <a:extLst>
                <a:ext uri="{FF2B5EF4-FFF2-40B4-BE49-F238E27FC236}">
                  <a16:creationId xmlns:a16="http://schemas.microsoft.com/office/drawing/2014/main" id="{9FAE72A4-C0A6-4169-A4A8-CE081E7CDB82}"/>
                </a:ext>
              </a:extLst>
            </p:cNvPr>
            <p:cNvSpPr/>
            <p:nvPr/>
          </p:nvSpPr>
          <p:spPr>
            <a:xfrm>
              <a:off x="-31591216" y="12476563"/>
              <a:ext cx="801932" cy="485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8" h="18770" extrusionOk="0">
                  <a:moveTo>
                    <a:pt x="18567" y="15982"/>
                  </a:moveTo>
                  <a:cubicBezTo>
                    <a:pt x="20371" y="12782"/>
                    <a:pt x="17299" y="3276"/>
                    <a:pt x="12326" y="688"/>
                  </a:cubicBezTo>
                  <a:cubicBezTo>
                    <a:pt x="7352" y="-1900"/>
                    <a:pt x="2379" y="3418"/>
                    <a:pt x="575" y="6665"/>
                  </a:cubicBezTo>
                  <a:cubicBezTo>
                    <a:pt x="-1229" y="9865"/>
                    <a:pt x="1355" y="14571"/>
                    <a:pt x="6329" y="17159"/>
                  </a:cubicBezTo>
                  <a:cubicBezTo>
                    <a:pt x="11253" y="19700"/>
                    <a:pt x="16763" y="19182"/>
                    <a:pt x="18567" y="15982"/>
                  </a:cubicBezTo>
                  <a:close/>
                </a:path>
              </a:pathLst>
            </a:custGeom>
            <a:solidFill>
              <a:srgbClr val="40355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30" name="Figure">
              <a:extLst>
                <a:ext uri="{FF2B5EF4-FFF2-40B4-BE49-F238E27FC236}">
                  <a16:creationId xmlns:a16="http://schemas.microsoft.com/office/drawing/2014/main" id="{310E660F-4205-4479-A63D-2A08A981FBD1}"/>
                </a:ext>
              </a:extLst>
            </p:cNvPr>
            <p:cNvSpPr/>
            <p:nvPr/>
          </p:nvSpPr>
          <p:spPr>
            <a:xfrm>
              <a:off x="-36341858" y="12546081"/>
              <a:ext cx="2090344" cy="1458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2" h="18783" extrusionOk="0">
                  <a:moveTo>
                    <a:pt x="402" y="2508"/>
                  </a:moveTo>
                  <a:cubicBezTo>
                    <a:pt x="-1232" y="5646"/>
                    <a:pt x="2321" y="15132"/>
                    <a:pt x="7365" y="17978"/>
                  </a:cubicBezTo>
                  <a:cubicBezTo>
                    <a:pt x="12410" y="20751"/>
                    <a:pt x="17100" y="15716"/>
                    <a:pt x="18734" y="12651"/>
                  </a:cubicBezTo>
                  <a:cubicBezTo>
                    <a:pt x="20368" y="9513"/>
                    <a:pt x="17597" y="4770"/>
                    <a:pt x="12481" y="1997"/>
                  </a:cubicBezTo>
                  <a:cubicBezTo>
                    <a:pt x="7436" y="-849"/>
                    <a:pt x="2036" y="-630"/>
                    <a:pt x="402" y="25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sp>
        <p:nvSpPr>
          <p:cNvPr id="31" name="Figure">
            <a:extLst>
              <a:ext uri="{FF2B5EF4-FFF2-40B4-BE49-F238E27FC236}">
                <a16:creationId xmlns:a16="http://schemas.microsoft.com/office/drawing/2014/main" id="{9C7E9FAF-7F74-4FF3-8E28-331C9B634510}"/>
              </a:ext>
            </a:extLst>
          </p:cNvPr>
          <p:cNvSpPr/>
          <p:nvPr/>
        </p:nvSpPr>
        <p:spPr>
          <a:xfrm rot="1864819" flipV="1">
            <a:off x="2999705" y="1982233"/>
            <a:ext cx="807277" cy="6645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rgbClr val="BCE6FF">
              <a:alpha val="8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algn="ctr" defTabSz="457200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32" name="Figure">
            <a:extLst>
              <a:ext uri="{FF2B5EF4-FFF2-40B4-BE49-F238E27FC236}">
                <a16:creationId xmlns:a16="http://schemas.microsoft.com/office/drawing/2014/main" id="{62F38844-4F8D-49CD-AC8C-64D36F266C06}"/>
              </a:ext>
            </a:extLst>
          </p:cNvPr>
          <p:cNvSpPr/>
          <p:nvPr/>
        </p:nvSpPr>
        <p:spPr>
          <a:xfrm rot="11310104">
            <a:off x="2205317" y="2368547"/>
            <a:ext cx="403541" cy="3675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rgbClr val="8DB1C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8DB1C4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33" name="Figure">
            <a:extLst>
              <a:ext uri="{FF2B5EF4-FFF2-40B4-BE49-F238E27FC236}">
                <a16:creationId xmlns:a16="http://schemas.microsoft.com/office/drawing/2014/main" id="{3A44B912-E083-45ED-8AEF-6434E10422E1}"/>
              </a:ext>
            </a:extLst>
          </p:cNvPr>
          <p:cNvSpPr/>
          <p:nvPr/>
        </p:nvSpPr>
        <p:spPr>
          <a:xfrm rot="11310104">
            <a:off x="2853764" y="2619469"/>
            <a:ext cx="109371" cy="1041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671261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>
            <a:extLst>
              <a:ext uri="{FF2B5EF4-FFF2-40B4-BE49-F238E27FC236}">
                <a16:creationId xmlns:a16="http://schemas.microsoft.com/office/drawing/2014/main" id="{F6DCFE65-1BF7-4583-95DD-C16D26CCB0DB}"/>
              </a:ext>
            </a:extLst>
          </p:cNvPr>
          <p:cNvGrpSpPr/>
          <p:nvPr/>
        </p:nvGrpSpPr>
        <p:grpSpPr>
          <a:xfrm>
            <a:off x="4151469" y="1505624"/>
            <a:ext cx="1467402" cy="1199551"/>
            <a:chOff x="1921112" y="114053"/>
            <a:chExt cx="8110307" cy="6629895"/>
          </a:xfrm>
        </p:grpSpPr>
        <p:sp>
          <p:nvSpPr>
            <p:cNvPr id="89" name="Figure">
              <a:extLst>
                <a:ext uri="{FF2B5EF4-FFF2-40B4-BE49-F238E27FC236}">
                  <a16:creationId xmlns:a16="http://schemas.microsoft.com/office/drawing/2014/main" id="{3B74A785-3624-43BB-A740-BC0D695DFE36}"/>
                </a:ext>
              </a:extLst>
            </p:cNvPr>
            <p:cNvSpPr/>
            <p:nvPr/>
          </p:nvSpPr>
          <p:spPr>
            <a:xfrm>
              <a:off x="3867079" y="785076"/>
              <a:ext cx="4801950" cy="5958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3" h="20744" extrusionOk="0">
                  <a:moveTo>
                    <a:pt x="50" y="8912"/>
                  </a:moveTo>
                  <a:cubicBezTo>
                    <a:pt x="599" y="13351"/>
                    <a:pt x="9033" y="21184"/>
                    <a:pt x="14691" y="20725"/>
                  </a:cubicBezTo>
                  <a:cubicBezTo>
                    <a:pt x="20349" y="20265"/>
                    <a:pt x="21091" y="11684"/>
                    <a:pt x="20542" y="7246"/>
                  </a:cubicBezTo>
                  <a:cubicBezTo>
                    <a:pt x="19992" y="2808"/>
                    <a:pt x="14951" y="-416"/>
                    <a:pt x="9293" y="43"/>
                  </a:cubicBezTo>
                  <a:cubicBezTo>
                    <a:pt x="3636" y="503"/>
                    <a:pt x="-509" y="4474"/>
                    <a:pt x="50" y="891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90" name="Figure">
              <a:extLst>
                <a:ext uri="{FF2B5EF4-FFF2-40B4-BE49-F238E27FC236}">
                  <a16:creationId xmlns:a16="http://schemas.microsoft.com/office/drawing/2014/main" id="{AC1D07C2-EC37-48BA-AD95-479A2D98AA2C}"/>
                </a:ext>
              </a:extLst>
            </p:cNvPr>
            <p:cNvSpPr/>
            <p:nvPr/>
          </p:nvSpPr>
          <p:spPr>
            <a:xfrm>
              <a:off x="2927648" y="1746876"/>
              <a:ext cx="7103771" cy="482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9" h="18693" extrusionOk="0">
                  <a:moveTo>
                    <a:pt x="245" y="15021"/>
                  </a:moveTo>
                  <a:cubicBezTo>
                    <a:pt x="1306" y="18233"/>
                    <a:pt x="6123" y="19289"/>
                    <a:pt x="10101" y="18380"/>
                  </a:cubicBezTo>
                  <a:cubicBezTo>
                    <a:pt x="14080" y="17471"/>
                    <a:pt x="20377" y="13324"/>
                    <a:pt x="19507" y="5836"/>
                  </a:cubicBezTo>
                  <a:cubicBezTo>
                    <a:pt x="19168" y="2918"/>
                    <a:pt x="16966" y="-2311"/>
                    <a:pt x="8751" y="1135"/>
                  </a:cubicBezTo>
                  <a:cubicBezTo>
                    <a:pt x="4192" y="3048"/>
                    <a:pt x="-1223" y="10588"/>
                    <a:pt x="245" y="15021"/>
                  </a:cubicBezTo>
                  <a:close/>
                </a:path>
              </a:pathLst>
            </a:custGeom>
            <a:solidFill>
              <a:srgbClr val="8DB1C4">
                <a:alpha val="80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91" name="Figure">
              <a:extLst>
                <a:ext uri="{FF2B5EF4-FFF2-40B4-BE49-F238E27FC236}">
                  <a16:creationId xmlns:a16="http://schemas.microsoft.com/office/drawing/2014/main" id="{7A3EBCD5-9F52-4EE8-A2A4-00D82F2DD40B}"/>
                </a:ext>
              </a:extLst>
            </p:cNvPr>
            <p:cNvSpPr/>
            <p:nvPr/>
          </p:nvSpPr>
          <p:spPr>
            <a:xfrm>
              <a:off x="2368461" y="1388997"/>
              <a:ext cx="6998772" cy="4812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16" extrusionOk="0">
                  <a:moveTo>
                    <a:pt x="0" y="7130"/>
                  </a:moveTo>
                  <a:cubicBezTo>
                    <a:pt x="0" y="12861"/>
                    <a:pt x="8015" y="19116"/>
                    <a:pt x="12433" y="19116"/>
                  </a:cubicBezTo>
                  <a:cubicBezTo>
                    <a:pt x="16851" y="19116"/>
                    <a:pt x="21600" y="12861"/>
                    <a:pt x="21600" y="7130"/>
                  </a:cubicBezTo>
                  <a:cubicBezTo>
                    <a:pt x="21600" y="1399"/>
                    <a:pt x="19736" y="-2484"/>
                    <a:pt x="13206" y="1861"/>
                  </a:cubicBezTo>
                  <a:cubicBezTo>
                    <a:pt x="9285" y="4482"/>
                    <a:pt x="0" y="1399"/>
                    <a:pt x="0" y="713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 defTabSz="457200" hangingPunct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92" name="Figure">
              <a:extLst>
                <a:ext uri="{FF2B5EF4-FFF2-40B4-BE49-F238E27FC236}">
                  <a16:creationId xmlns:a16="http://schemas.microsoft.com/office/drawing/2014/main" id="{0602B3D1-34D0-4EC2-93F9-52121D9D7836}"/>
                </a:ext>
              </a:extLst>
            </p:cNvPr>
            <p:cNvSpPr/>
            <p:nvPr/>
          </p:nvSpPr>
          <p:spPr>
            <a:xfrm>
              <a:off x="6730112" y="114053"/>
              <a:ext cx="1313884" cy="1186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15" h="19060" extrusionOk="0">
                  <a:moveTo>
                    <a:pt x="1251" y="17706"/>
                  </a:moveTo>
                  <a:cubicBezTo>
                    <a:pt x="3633" y="20258"/>
                    <a:pt x="13007" y="19180"/>
                    <a:pt x="16737" y="14651"/>
                  </a:cubicBezTo>
                  <a:cubicBezTo>
                    <a:pt x="20468" y="10087"/>
                    <a:pt x="17145" y="3797"/>
                    <a:pt x="14794" y="1210"/>
                  </a:cubicBezTo>
                  <a:cubicBezTo>
                    <a:pt x="12411" y="-1342"/>
                    <a:pt x="7458" y="275"/>
                    <a:pt x="3727" y="4804"/>
                  </a:cubicBezTo>
                  <a:cubicBezTo>
                    <a:pt x="-3" y="9368"/>
                    <a:pt x="-1132" y="15155"/>
                    <a:pt x="1251" y="1770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93" name="Figure">
              <a:extLst>
                <a:ext uri="{FF2B5EF4-FFF2-40B4-BE49-F238E27FC236}">
                  <a16:creationId xmlns:a16="http://schemas.microsoft.com/office/drawing/2014/main" id="{C94444AD-F449-48FE-A024-C229BBE1AEE5}"/>
                </a:ext>
              </a:extLst>
            </p:cNvPr>
            <p:cNvSpPr/>
            <p:nvPr/>
          </p:nvSpPr>
          <p:spPr>
            <a:xfrm>
              <a:off x="1921112" y="4207292"/>
              <a:ext cx="875650" cy="892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8" h="18770" extrusionOk="0">
                  <a:moveTo>
                    <a:pt x="18567" y="15982"/>
                  </a:moveTo>
                  <a:cubicBezTo>
                    <a:pt x="20371" y="12782"/>
                    <a:pt x="17299" y="3276"/>
                    <a:pt x="12326" y="688"/>
                  </a:cubicBezTo>
                  <a:cubicBezTo>
                    <a:pt x="7352" y="-1900"/>
                    <a:pt x="2379" y="3418"/>
                    <a:pt x="575" y="6665"/>
                  </a:cubicBezTo>
                  <a:cubicBezTo>
                    <a:pt x="-1229" y="9865"/>
                    <a:pt x="1355" y="14571"/>
                    <a:pt x="6329" y="17159"/>
                  </a:cubicBezTo>
                  <a:cubicBezTo>
                    <a:pt x="11253" y="19700"/>
                    <a:pt x="16763" y="19182"/>
                    <a:pt x="18567" y="159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94" name="Figure">
              <a:extLst>
                <a:ext uri="{FF2B5EF4-FFF2-40B4-BE49-F238E27FC236}">
                  <a16:creationId xmlns:a16="http://schemas.microsoft.com/office/drawing/2014/main" id="{4358133C-3CB3-4CC2-941F-9BB8171C26ED}"/>
                </a:ext>
              </a:extLst>
            </p:cNvPr>
            <p:cNvSpPr/>
            <p:nvPr/>
          </p:nvSpPr>
          <p:spPr>
            <a:xfrm>
              <a:off x="8765547" y="1031118"/>
              <a:ext cx="604493" cy="575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2" h="18783" extrusionOk="0">
                  <a:moveTo>
                    <a:pt x="402" y="2508"/>
                  </a:moveTo>
                  <a:cubicBezTo>
                    <a:pt x="-1232" y="5646"/>
                    <a:pt x="2321" y="15132"/>
                    <a:pt x="7365" y="17978"/>
                  </a:cubicBezTo>
                  <a:cubicBezTo>
                    <a:pt x="12410" y="20751"/>
                    <a:pt x="17100" y="15716"/>
                    <a:pt x="18734" y="12651"/>
                  </a:cubicBezTo>
                  <a:cubicBezTo>
                    <a:pt x="20368" y="9513"/>
                    <a:pt x="17597" y="4770"/>
                    <a:pt x="12481" y="1997"/>
                  </a:cubicBezTo>
                  <a:cubicBezTo>
                    <a:pt x="7436" y="-849"/>
                    <a:pt x="2036" y="-630"/>
                    <a:pt x="402" y="25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AE0B3E6-89AA-4EB7-999E-3824FB4607AF}"/>
              </a:ext>
            </a:extLst>
          </p:cNvPr>
          <p:cNvGrpSpPr/>
          <p:nvPr/>
        </p:nvGrpSpPr>
        <p:grpSpPr>
          <a:xfrm>
            <a:off x="8106417" y="1415707"/>
            <a:ext cx="1467402" cy="1199551"/>
            <a:chOff x="1921112" y="114053"/>
            <a:chExt cx="8110307" cy="6629895"/>
          </a:xfrm>
        </p:grpSpPr>
        <p:sp>
          <p:nvSpPr>
            <p:cNvPr id="96" name="Figure">
              <a:extLst>
                <a:ext uri="{FF2B5EF4-FFF2-40B4-BE49-F238E27FC236}">
                  <a16:creationId xmlns:a16="http://schemas.microsoft.com/office/drawing/2014/main" id="{485A0588-2251-4E22-AE9E-C6F953B68A5E}"/>
                </a:ext>
              </a:extLst>
            </p:cNvPr>
            <p:cNvSpPr/>
            <p:nvPr/>
          </p:nvSpPr>
          <p:spPr>
            <a:xfrm>
              <a:off x="3867079" y="785076"/>
              <a:ext cx="4801950" cy="5958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3" h="20744" extrusionOk="0">
                  <a:moveTo>
                    <a:pt x="50" y="8912"/>
                  </a:moveTo>
                  <a:cubicBezTo>
                    <a:pt x="599" y="13351"/>
                    <a:pt x="9033" y="21184"/>
                    <a:pt x="14691" y="20725"/>
                  </a:cubicBezTo>
                  <a:cubicBezTo>
                    <a:pt x="20349" y="20265"/>
                    <a:pt x="21091" y="11684"/>
                    <a:pt x="20542" y="7246"/>
                  </a:cubicBezTo>
                  <a:cubicBezTo>
                    <a:pt x="19992" y="2808"/>
                    <a:pt x="14951" y="-416"/>
                    <a:pt x="9293" y="43"/>
                  </a:cubicBezTo>
                  <a:cubicBezTo>
                    <a:pt x="3636" y="503"/>
                    <a:pt x="-509" y="4474"/>
                    <a:pt x="50" y="891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97" name="Figure">
              <a:extLst>
                <a:ext uri="{FF2B5EF4-FFF2-40B4-BE49-F238E27FC236}">
                  <a16:creationId xmlns:a16="http://schemas.microsoft.com/office/drawing/2014/main" id="{D4033E88-3177-4112-B578-B8C896A047CF}"/>
                </a:ext>
              </a:extLst>
            </p:cNvPr>
            <p:cNvSpPr/>
            <p:nvPr/>
          </p:nvSpPr>
          <p:spPr>
            <a:xfrm>
              <a:off x="2927648" y="1746876"/>
              <a:ext cx="7103771" cy="482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9" h="18693" extrusionOk="0">
                  <a:moveTo>
                    <a:pt x="245" y="15021"/>
                  </a:moveTo>
                  <a:cubicBezTo>
                    <a:pt x="1306" y="18233"/>
                    <a:pt x="6123" y="19289"/>
                    <a:pt x="10101" y="18380"/>
                  </a:cubicBezTo>
                  <a:cubicBezTo>
                    <a:pt x="14080" y="17471"/>
                    <a:pt x="20377" y="13324"/>
                    <a:pt x="19507" y="5836"/>
                  </a:cubicBezTo>
                  <a:cubicBezTo>
                    <a:pt x="19168" y="2918"/>
                    <a:pt x="16966" y="-2311"/>
                    <a:pt x="8751" y="1135"/>
                  </a:cubicBezTo>
                  <a:cubicBezTo>
                    <a:pt x="4192" y="3048"/>
                    <a:pt x="-1223" y="10588"/>
                    <a:pt x="245" y="15021"/>
                  </a:cubicBezTo>
                  <a:close/>
                </a:path>
              </a:pathLst>
            </a:custGeom>
            <a:solidFill>
              <a:srgbClr val="8DB1C4">
                <a:alpha val="80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98" name="Figure">
              <a:extLst>
                <a:ext uri="{FF2B5EF4-FFF2-40B4-BE49-F238E27FC236}">
                  <a16:creationId xmlns:a16="http://schemas.microsoft.com/office/drawing/2014/main" id="{2A45EBD4-8F10-434E-97FF-FE7CD741AEAB}"/>
                </a:ext>
              </a:extLst>
            </p:cNvPr>
            <p:cNvSpPr/>
            <p:nvPr/>
          </p:nvSpPr>
          <p:spPr>
            <a:xfrm>
              <a:off x="2368461" y="1388997"/>
              <a:ext cx="6998772" cy="4812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16" extrusionOk="0">
                  <a:moveTo>
                    <a:pt x="0" y="7130"/>
                  </a:moveTo>
                  <a:cubicBezTo>
                    <a:pt x="0" y="12861"/>
                    <a:pt x="8015" y="19116"/>
                    <a:pt x="12433" y="19116"/>
                  </a:cubicBezTo>
                  <a:cubicBezTo>
                    <a:pt x="16851" y="19116"/>
                    <a:pt x="21600" y="12861"/>
                    <a:pt x="21600" y="7130"/>
                  </a:cubicBezTo>
                  <a:cubicBezTo>
                    <a:pt x="21600" y="1399"/>
                    <a:pt x="19736" y="-2484"/>
                    <a:pt x="13206" y="1861"/>
                  </a:cubicBezTo>
                  <a:cubicBezTo>
                    <a:pt x="9285" y="4482"/>
                    <a:pt x="0" y="1399"/>
                    <a:pt x="0" y="713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 defTabSz="457200" hangingPunct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99" name="Figure">
              <a:extLst>
                <a:ext uri="{FF2B5EF4-FFF2-40B4-BE49-F238E27FC236}">
                  <a16:creationId xmlns:a16="http://schemas.microsoft.com/office/drawing/2014/main" id="{1C002C03-A58F-4943-90A2-E3A9BE9D4C9D}"/>
                </a:ext>
              </a:extLst>
            </p:cNvPr>
            <p:cNvSpPr/>
            <p:nvPr/>
          </p:nvSpPr>
          <p:spPr>
            <a:xfrm>
              <a:off x="6730112" y="114053"/>
              <a:ext cx="1313884" cy="1186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15" h="19060" extrusionOk="0">
                  <a:moveTo>
                    <a:pt x="1251" y="17706"/>
                  </a:moveTo>
                  <a:cubicBezTo>
                    <a:pt x="3633" y="20258"/>
                    <a:pt x="13007" y="19180"/>
                    <a:pt x="16737" y="14651"/>
                  </a:cubicBezTo>
                  <a:cubicBezTo>
                    <a:pt x="20468" y="10087"/>
                    <a:pt x="17145" y="3797"/>
                    <a:pt x="14794" y="1210"/>
                  </a:cubicBezTo>
                  <a:cubicBezTo>
                    <a:pt x="12411" y="-1342"/>
                    <a:pt x="7458" y="275"/>
                    <a:pt x="3727" y="4804"/>
                  </a:cubicBezTo>
                  <a:cubicBezTo>
                    <a:pt x="-3" y="9368"/>
                    <a:pt x="-1132" y="15155"/>
                    <a:pt x="1251" y="1770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00" name="Figure">
              <a:extLst>
                <a:ext uri="{FF2B5EF4-FFF2-40B4-BE49-F238E27FC236}">
                  <a16:creationId xmlns:a16="http://schemas.microsoft.com/office/drawing/2014/main" id="{57697401-BA6C-493D-944A-F3A6B02CAFCB}"/>
                </a:ext>
              </a:extLst>
            </p:cNvPr>
            <p:cNvSpPr/>
            <p:nvPr/>
          </p:nvSpPr>
          <p:spPr>
            <a:xfrm>
              <a:off x="1921112" y="4207292"/>
              <a:ext cx="875650" cy="892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8" h="18770" extrusionOk="0">
                  <a:moveTo>
                    <a:pt x="18567" y="15982"/>
                  </a:moveTo>
                  <a:cubicBezTo>
                    <a:pt x="20371" y="12782"/>
                    <a:pt x="17299" y="3276"/>
                    <a:pt x="12326" y="688"/>
                  </a:cubicBezTo>
                  <a:cubicBezTo>
                    <a:pt x="7352" y="-1900"/>
                    <a:pt x="2379" y="3418"/>
                    <a:pt x="575" y="6665"/>
                  </a:cubicBezTo>
                  <a:cubicBezTo>
                    <a:pt x="-1229" y="9865"/>
                    <a:pt x="1355" y="14571"/>
                    <a:pt x="6329" y="17159"/>
                  </a:cubicBezTo>
                  <a:cubicBezTo>
                    <a:pt x="11253" y="19700"/>
                    <a:pt x="16763" y="19182"/>
                    <a:pt x="18567" y="159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01" name="Figure">
              <a:extLst>
                <a:ext uri="{FF2B5EF4-FFF2-40B4-BE49-F238E27FC236}">
                  <a16:creationId xmlns:a16="http://schemas.microsoft.com/office/drawing/2014/main" id="{1E9E0F58-1646-45DA-B160-9FC954301A5F}"/>
                </a:ext>
              </a:extLst>
            </p:cNvPr>
            <p:cNvSpPr/>
            <p:nvPr/>
          </p:nvSpPr>
          <p:spPr>
            <a:xfrm>
              <a:off x="8765547" y="1031118"/>
              <a:ext cx="604493" cy="575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2" h="18783" extrusionOk="0">
                  <a:moveTo>
                    <a:pt x="402" y="2508"/>
                  </a:moveTo>
                  <a:cubicBezTo>
                    <a:pt x="-1232" y="5646"/>
                    <a:pt x="2321" y="15132"/>
                    <a:pt x="7365" y="17978"/>
                  </a:cubicBezTo>
                  <a:cubicBezTo>
                    <a:pt x="12410" y="20751"/>
                    <a:pt x="17100" y="15716"/>
                    <a:pt x="18734" y="12651"/>
                  </a:cubicBezTo>
                  <a:cubicBezTo>
                    <a:pt x="20368" y="9513"/>
                    <a:pt x="17597" y="4770"/>
                    <a:pt x="12481" y="1997"/>
                  </a:cubicBezTo>
                  <a:cubicBezTo>
                    <a:pt x="7436" y="-849"/>
                    <a:pt x="2036" y="-630"/>
                    <a:pt x="402" y="25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257A48A-5FCD-4F03-9417-52B37EC9E2E9}"/>
              </a:ext>
            </a:extLst>
          </p:cNvPr>
          <p:cNvGrpSpPr/>
          <p:nvPr/>
        </p:nvGrpSpPr>
        <p:grpSpPr>
          <a:xfrm>
            <a:off x="357104" y="1535987"/>
            <a:ext cx="1467402" cy="1199551"/>
            <a:chOff x="1921112" y="114053"/>
            <a:chExt cx="8110307" cy="6629895"/>
          </a:xfrm>
        </p:grpSpPr>
        <p:sp>
          <p:nvSpPr>
            <p:cNvPr id="82" name="Figure">
              <a:extLst>
                <a:ext uri="{FF2B5EF4-FFF2-40B4-BE49-F238E27FC236}">
                  <a16:creationId xmlns:a16="http://schemas.microsoft.com/office/drawing/2014/main" id="{F16371F3-10C5-42FC-87EE-DB32CCEDED2C}"/>
                </a:ext>
              </a:extLst>
            </p:cNvPr>
            <p:cNvSpPr/>
            <p:nvPr/>
          </p:nvSpPr>
          <p:spPr>
            <a:xfrm>
              <a:off x="3867079" y="785076"/>
              <a:ext cx="4801950" cy="5958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3" h="20744" extrusionOk="0">
                  <a:moveTo>
                    <a:pt x="50" y="8912"/>
                  </a:moveTo>
                  <a:cubicBezTo>
                    <a:pt x="599" y="13351"/>
                    <a:pt x="9033" y="21184"/>
                    <a:pt x="14691" y="20725"/>
                  </a:cubicBezTo>
                  <a:cubicBezTo>
                    <a:pt x="20349" y="20265"/>
                    <a:pt x="21091" y="11684"/>
                    <a:pt x="20542" y="7246"/>
                  </a:cubicBezTo>
                  <a:cubicBezTo>
                    <a:pt x="19992" y="2808"/>
                    <a:pt x="14951" y="-416"/>
                    <a:pt x="9293" y="43"/>
                  </a:cubicBezTo>
                  <a:cubicBezTo>
                    <a:pt x="3636" y="503"/>
                    <a:pt x="-509" y="4474"/>
                    <a:pt x="50" y="891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83" name="Figure">
              <a:extLst>
                <a:ext uri="{FF2B5EF4-FFF2-40B4-BE49-F238E27FC236}">
                  <a16:creationId xmlns:a16="http://schemas.microsoft.com/office/drawing/2014/main" id="{A247A9B0-E0AE-4078-92D2-BE021879364E}"/>
                </a:ext>
              </a:extLst>
            </p:cNvPr>
            <p:cNvSpPr/>
            <p:nvPr/>
          </p:nvSpPr>
          <p:spPr>
            <a:xfrm>
              <a:off x="2927648" y="1746876"/>
              <a:ext cx="7103771" cy="482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9" h="18693" extrusionOk="0">
                  <a:moveTo>
                    <a:pt x="245" y="15021"/>
                  </a:moveTo>
                  <a:cubicBezTo>
                    <a:pt x="1306" y="18233"/>
                    <a:pt x="6123" y="19289"/>
                    <a:pt x="10101" y="18380"/>
                  </a:cubicBezTo>
                  <a:cubicBezTo>
                    <a:pt x="14080" y="17471"/>
                    <a:pt x="20377" y="13324"/>
                    <a:pt x="19507" y="5836"/>
                  </a:cubicBezTo>
                  <a:cubicBezTo>
                    <a:pt x="19168" y="2918"/>
                    <a:pt x="16966" y="-2311"/>
                    <a:pt x="8751" y="1135"/>
                  </a:cubicBezTo>
                  <a:cubicBezTo>
                    <a:pt x="4192" y="3048"/>
                    <a:pt x="-1223" y="10588"/>
                    <a:pt x="245" y="15021"/>
                  </a:cubicBezTo>
                  <a:close/>
                </a:path>
              </a:pathLst>
            </a:custGeom>
            <a:solidFill>
              <a:srgbClr val="8DB1C4">
                <a:alpha val="80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84" name="Figure">
              <a:extLst>
                <a:ext uri="{FF2B5EF4-FFF2-40B4-BE49-F238E27FC236}">
                  <a16:creationId xmlns:a16="http://schemas.microsoft.com/office/drawing/2014/main" id="{85470AAA-139B-417F-B1E5-A317A8E02A1A}"/>
                </a:ext>
              </a:extLst>
            </p:cNvPr>
            <p:cNvSpPr/>
            <p:nvPr/>
          </p:nvSpPr>
          <p:spPr>
            <a:xfrm>
              <a:off x="2368461" y="1388997"/>
              <a:ext cx="6998772" cy="4812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16" extrusionOk="0">
                  <a:moveTo>
                    <a:pt x="0" y="7130"/>
                  </a:moveTo>
                  <a:cubicBezTo>
                    <a:pt x="0" y="12861"/>
                    <a:pt x="8015" y="19116"/>
                    <a:pt x="12433" y="19116"/>
                  </a:cubicBezTo>
                  <a:cubicBezTo>
                    <a:pt x="16851" y="19116"/>
                    <a:pt x="21600" y="12861"/>
                    <a:pt x="21600" y="7130"/>
                  </a:cubicBezTo>
                  <a:cubicBezTo>
                    <a:pt x="21600" y="1399"/>
                    <a:pt x="19736" y="-2484"/>
                    <a:pt x="13206" y="1861"/>
                  </a:cubicBezTo>
                  <a:cubicBezTo>
                    <a:pt x="9285" y="4482"/>
                    <a:pt x="0" y="1399"/>
                    <a:pt x="0" y="713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 defTabSz="457200" hangingPunct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85" name="Figure">
              <a:extLst>
                <a:ext uri="{FF2B5EF4-FFF2-40B4-BE49-F238E27FC236}">
                  <a16:creationId xmlns:a16="http://schemas.microsoft.com/office/drawing/2014/main" id="{D7817829-9A24-489A-AE64-F6D13F0BBD84}"/>
                </a:ext>
              </a:extLst>
            </p:cNvPr>
            <p:cNvSpPr/>
            <p:nvPr/>
          </p:nvSpPr>
          <p:spPr>
            <a:xfrm>
              <a:off x="6730112" y="114053"/>
              <a:ext cx="1313884" cy="1186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15" h="19060" extrusionOk="0">
                  <a:moveTo>
                    <a:pt x="1251" y="17706"/>
                  </a:moveTo>
                  <a:cubicBezTo>
                    <a:pt x="3633" y="20258"/>
                    <a:pt x="13007" y="19180"/>
                    <a:pt x="16737" y="14651"/>
                  </a:cubicBezTo>
                  <a:cubicBezTo>
                    <a:pt x="20468" y="10087"/>
                    <a:pt x="17145" y="3797"/>
                    <a:pt x="14794" y="1210"/>
                  </a:cubicBezTo>
                  <a:cubicBezTo>
                    <a:pt x="12411" y="-1342"/>
                    <a:pt x="7458" y="275"/>
                    <a:pt x="3727" y="4804"/>
                  </a:cubicBezTo>
                  <a:cubicBezTo>
                    <a:pt x="-3" y="9368"/>
                    <a:pt x="-1132" y="15155"/>
                    <a:pt x="1251" y="1770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86" name="Figure">
              <a:extLst>
                <a:ext uri="{FF2B5EF4-FFF2-40B4-BE49-F238E27FC236}">
                  <a16:creationId xmlns:a16="http://schemas.microsoft.com/office/drawing/2014/main" id="{2870DC24-D382-46B5-8C53-79C7711252F0}"/>
                </a:ext>
              </a:extLst>
            </p:cNvPr>
            <p:cNvSpPr/>
            <p:nvPr/>
          </p:nvSpPr>
          <p:spPr>
            <a:xfrm>
              <a:off x="1921112" y="4207292"/>
              <a:ext cx="875650" cy="892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8" h="18770" extrusionOk="0">
                  <a:moveTo>
                    <a:pt x="18567" y="15982"/>
                  </a:moveTo>
                  <a:cubicBezTo>
                    <a:pt x="20371" y="12782"/>
                    <a:pt x="17299" y="3276"/>
                    <a:pt x="12326" y="688"/>
                  </a:cubicBezTo>
                  <a:cubicBezTo>
                    <a:pt x="7352" y="-1900"/>
                    <a:pt x="2379" y="3418"/>
                    <a:pt x="575" y="6665"/>
                  </a:cubicBezTo>
                  <a:cubicBezTo>
                    <a:pt x="-1229" y="9865"/>
                    <a:pt x="1355" y="14571"/>
                    <a:pt x="6329" y="17159"/>
                  </a:cubicBezTo>
                  <a:cubicBezTo>
                    <a:pt x="11253" y="19700"/>
                    <a:pt x="16763" y="19182"/>
                    <a:pt x="18567" y="159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87" name="Figure">
              <a:extLst>
                <a:ext uri="{FF2B5EF4-FFF2-40B4-BE49-F238E27FC236}">
                  <a16:creationId xmlns:a16="http://schemas.microsoft.com/office/drawing/2014/main" id="{153F0366-4360-43D7-AFF4-55C72949F87D}"/>
                </a:ext>
              </a:extLst>
            </p:cNvPr>
            <p:cNvSpPr/>
            <p:nvPr/>
          </p:nvSpPr>
          <p:spPr>
            <a:xfrm>
              <a:off x="8765547" y="1031118"/>
              <a:ext cx="604493" cy="575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2" h="18783" extrusionOk="0">
                  <a:moveTo>
                    <a:pt x="402" y="2508"/>
                  </a:moveTo>
                  <a:cubicBezTo>
                    <a:pt x="-1232" y="5646"/>
                    <a:pt x="2321" y="15132"/>
                    <a:pt x="7365" y="17978"/>
                  </a:cubicBezTo>
                  <a:cubicBezTo>
                    <a:pt x="12410" y="20751"/>
                    <a:pt x="17100" y="15716"/>
                    <a:pt x="18734" y="12651"/>
                  </a:cubicBezTo>
                  <a:cubicBezTo>
                    <a:pt x="20368" y="9513"/>
                    <a:pt x="17597" y="4770"/>
                    <a:pt x="12481" y="1997"/>
                  </a:cubicBezTo>
                  <a:cubicBezTo>
                    <a:pt x="7436" y="-849"/>
                    <a:pt x="2036" y="-630"/>
                    <a:pt x="402" y="25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838200" y="52922"/>
            <a:ext cx="10515600" cy="1132235"/>
          </a:xfrm>
        </p:spPr>
        <p:txBody>
          <a:bodyPr>
            <a:noAutofit/>
          </a:bodyPr>
          <a:lstStyle/>
          <a:p>
            <a:r>
              <a:rPr lang="ru-RU" dirty="0"/>
              <a:t>Развитие событий: </a:t>
            </a:r>
            <a:r>
              <a:rPr lang="ru-RU" dirty="0">
                <a:solidFill>
                  <a:srgbClr val="D0343C"/>
                </a:solidFill>
              </a:rPr>
              <a:t>целевая аудитория</a:t>
            </a:r>
            <a:endParaRPr lang="en-US" dirty="0">
              <a:solidFill>
                <a:srgbClr val="D0343C"/>
              </a:solidFill>
            </a:endParaRPr>
          </a:p>
        </p:txBody>
      </p:sp>
      <p:sp>
        <p:nvSpPr>
          <p:cNvPr id="64" name="Slide Number Placeholder 6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CF07D-8B3F-4D32-B059-0039CEA46DB1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896001-0964-428E-A618-0C0D32043602}"/>
              </a:ext>
            </a:extLst>
          </p:cNvPr>
          <p:cNvGrpSpPr/>
          <p:nvPr/>
        </p:nvGrpSpPr>
        <p:grpSpPr>
          <a:xfrm>
            <a:off x="1999007" y="1170830"/>
            <a:ext cx="2982087" cy="1922822"/>
            <a:chOff x="2385721" y="1946044"/>
            <a:chExt cx="2982087" cy="1922822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E0578806-54D9-4D37-B865-BA2600D47AAD}"/>
                </a:ext>
              </a:extLst>
            </p:cNvPr>
            <p:cNvSpPr txBox="1"/>
            <p:nvPr/>
          </p:nvSpPr>
          <p:spPr>
            <a:xfrm>
              <a:off x="2385722" y="1946044"/>
              <a:ext cx="2982086" cy="553998"/>
            </a:xfrm>
            <a:prstGeom prst="rect">
              <a:avLst/>
            </a:prstGeom>
            <a:noFill/>
          </p:spPr>
          <p:txBody>
            <a:bodyPr wrap="square" tIns="182880" bIns="0" rtlCol="0" anchor="b">
              <a:spAutoFit/>
            </a:bodyPr>
            <a:lstStyle/>
            <a:p>
              <a:r>
                <a:rPr lang="ru-RU" sz="2400" b="1" dirty="0">
                  <a:solidFill>
                    <a:schemeClr val="accent1"/>
                  </a:solidFill>
                </a:rPr>
                <a:t>Китай</a:t>
              </a:r>
              <a:endParaRPr 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31D490B-EC99-4F1B-BDD6-5D787AD924DC}"/>
                </a:ext>
              </a:extLst>
            </p:cNvPr>
            <p:cNvSpPr txBox="1"/>
            <p:nvPr/>
          </p:nvSpPr>
          <p:spPr>
            <a:xfrm>
              <a:off x="2385721" y="2483871"/>
              <a:ext cx="2111991" cy="1384995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lang="ru-RU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Нанкайский</a:t>
              </a:r>
              <a:r>
                <a:rPr lang="ru-RU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университет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Huawie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Baidu</a:t>
              </a:r>
            </a:p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Alibaba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28788AF5-5782-4C91-8F0E-F1CFFFA261EB}"/>
              </a:ext>
            </a:extLst>
          </p:cNvPr>
          <p:cNvGrpSpPr/>
          <p:nvPr/>
        </p:nvGrpSpPr>
        <p:grpSpPr>
          <a:xfrm>
            <a:off x="5788842" y="1162744"/>
            <a:ext cx="2982087" cy="2476819"/>
            <a:chOff x="2385721" y="1946044"/>
            <a:chExt cx="2982087" cy="2476819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CC622461-4704-41D9-A52C-03B8AD9FE67F}"/>
                </a:ext>
              </a:extLst>
            </p:cNvPr>
            <p:cNvSpPr txBox="1"/>
            <p:nvPr/>
          </p:nvSpPr>
          <p:spPr>
            <a:xfrm>
              <a:off x="2385722" y="1946044"/>
              <a:ext cx="2982086" cy="553998"/>
            </a:xfrm>
            <a:prstGeom prst="rect">
              <a:avLst/>
            </a:prstGeom>
            <a:noFill/>
          </p:spPr>
          <p:txBody>
            <a:bodyPr wrap="square" tIns="182880" bIns="0" rtlCol="0" anchor="b">
              <a:spAutoFit/>
            </a:bodyPr>
            <a:lstStyle/>
            <a:p>
              <a:r>
                <a:rPr lang="ru-RU" sz="2400" b="1" dirty="0">
                  <a:solidFill>
                    <a:schemeClr val="accent1"/>
                  </a:solidFill>
                </a:rPr>
                <a:t>Россия</a:t>
              </a:r>
              <a:endParaRPr 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3F4DF03A-CD5E-4BAD-A8CE-640DF4266467}"/>
                </a:ext>
              </a:extLst>
            </p:cNvPr>
            <p:cNvSpPr txBox="1"/>
            <p:nvPr/>
          </p:nvSpPr>
          <p:spPr>
            <a:xfrm>
              <a:off x="2385721" y="2483871"/>
              <a:ext cx="2334575" cy="1938992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i-Brain.Tech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r>
                <a:rPr lang="ru-RU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НейроЧат</a:t>
              </a:r>
              <a:endParaRPr lang="ru-RU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Brainstorm</a:t>
              </a:r>
            </a:p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Elvis</a:t>
              </a:r>
            </a:p>
            <a:p>
              <a:r>
                <a:rPr lang="ru-RU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Сенсор-Тех</a:t>
              </a:r>
            </a:p>
            <a:p>
              <a:r>
                <a:rPr lang="ru-RU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ДВФУ</a:t>
              </a:r>
            </a:p>
            <a:p>
              <a:r>
                <a:rPr lang="ru-RU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СПбГУ - </a:t>
              </a:r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NeuroPrint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3B7E9918-E504-40BD-B1B3-E47597E98E0D}"/>
              </a:ext>
            </a:extLst>
          </p:cNvPr>
          <p:cNvGrpSpPr/>
          <p:nvPr/>
        </p:nvGrpSpPr>
        <p:grpSpPr>
          <a:xfrm>
            <a:off x="9943696" y="1162744"/>
            <a:ext cx="2982086" cy="1091825"/>
            <a:chOff x="2385722" y="1946044"/>
            <a:chExt cx="2982086" cy="1091825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B4E1CB5-770B-4761-9F0D-AE9E9D7DAAE6}"/>
                </a:ext>
              </a:extLst>
            </p:cNvPr>
            <p:cNvSpPr txBox="1"/>
            <p:nvPr/>
          </p:nvSpPr>
          <p:spPr>
            <a:xfrm>
              <a:off x="2385722" y="1946044"/>
              <a:ext cx="2982086" cy="553998"/>
            </a:xfrm>
            <a:prstGeom prst="rect">
              <a:avLst/>
            </a:prstGeom>
            <a:noFill/>
          </p:spPr>
          <p:txBody>
            <a:bodyPr wrap="square" tIns="182880" bIns="0" rtlCol="0" anchor="b">
              <a:spAutoFit/>
            </a:bodyPr>
            <a:lstStyle/>
            <a:p>
              <a:r>
                <a:rPr lang="ru-RU" sz="2400" b="1" dirty="0">
                  <a:solidFill>
                    <a:schemeClr val="accent1"/>
                  </a:solidFill>
                </a:rPr>
                <a:t>США</a:t>
              </a:r>
              <a:endParaRPr 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FF583A1C-915E-465F-8FF0-92ACF48B5F57}"/>
                </a:ext>
              </a:extLst>
            </p:cNvPr>
            <p:cNvSpPr txBox="1"/>
            <p:nvPr/>
          </p:nvSpPr>
          <p:spPr>
            <a:xfrm>
              <a:off x="2385722" y="2483871"/>
              <a:ext cx="2982086" cy="553998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lang="en-US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Neurolink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Valve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7A2E008-4798-4E87-AEF6-68A6BE3F16F3}"/>
              </a:ext>
            </a:extLst>
          </p:cNvPr>
          <p:cNvSpPr txBox="1"/>
          <p:nvPr/>
        </p:nvSpPr>
        <p:spPr>
          <a:xfrm>
            <a:off x="444626" y="4346586"/>
            <a:ext cx="472006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615474"/>
                </a:solidFill>
              </a:rPr>
              <a:t>Сегмент:</a:t>
            </a:r>
          </a:p>
          <a:p>
            <a:r>
              <a:rPr lang="ru-RU" sz="2800" dirty="0">
                <a:solidFill>
                  <a:srgbClr val="615474"/>
                </a:solidFill>
              </a:rPr>
              <a:t>Научные </a:t>
            </a:r>
            <a:r>
              <a:rPr lang="ru-RU" sz="2800" dirty="0" err="1">
                <a:solidFill>
                  <a:srgbClr val="615474"/>
                </a:solidFill>
              </a:rPr>
              <a:t>биохимтех</a:t>
            </a:r>
            <a:r>
              <a:rPr lang="ru-RU" sz="2800" dirty="0">
                <a:solidFill>
                  <a:srgbClr val="615474"/>
                </a:solidFill>
              </a:rPr>
              <a:t> центры</a:t>
            </a:r>
          </a:p>
          <a:p>
            <a:r>
              <a:rPr lang="ru-RU" sz="2800" dirty="0">
                <a:solidFill>
                  <a:srgbClr val="615474"/>
                </a:solidFill>
              </a:rPr>
              <a:t>Университет</a:t>
            </a:r>
          </a:p>
          <a:p>
            <a:endParaRPr lang="ru-RU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7CB178-3FD6-4A9A-819A-D58DCADDD990}"/>
              </a:ext>
            </a:extLst>
          </p:cNvPr>
          <p:cNvSpPr txBox="1"/>
          <p:nvPr/>
        </p:nvSpPr>
        <p:spPr>
          <a:xfrm>
            <a:off x="7039435" y="4336236"/>
            <a:ext cx="37370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615474"/>
                </a:solidFill>
              </a:rPr>
              <a:t>  Бизнес-модель:</a:t>
            </a:r>
          </a:p>
          <a:p>
            <a:r>
              <a:rPr lang="ru-RU" sz="3600" dirty="0">
                <a:solidFill>
                  <a:srgbClr val="615474"/>
                </a:solidFill>
              </a:rPr>
              <a:t>	     </a:t>
            </a:r>
            <a:r>
              <a:rPr lang="en-US" sz="3600" dirty="0">
                <a:solidFill>
                  <a:srgbClr val="615474"/>
                </a:solidFill>
              </a:rPr>
              <a:t>B2G</a:t>
            </a:r>
            <a:endParaRPr lang="ru-RU" sz="3200" dirty="0">
              <a:solidFill>
                <a:srgbClr val="615474"/>
              </a:solidFill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902E2261-5043-4425-A11C-6AA4587231A3}"/>
              </a:ext>
            </a:extLst>
          </p:cNvPr>
          <p:cNvGrpSpPr/>
          <p:nvPr/>
        </p:nvGrpSpPr>
        <p:grpSpPr>
          <a:xfrm>
            <a:off x="4421769" y="4894044"/>
            <a:ext cx="1622708" cy="1541873"/>
            <a:chOff x="4285555" y="5064484"/>
            <a:chExt cx="1622708" cy="1541873"/>
          </a:xfrm>
        </p:grpSpPr>
        <p:pic>
          <p:nvPicPr>
            <p:cNvPr id="11" name="Рисунок 10" descr="Колба со сплошной заливкой">
              <a:extLst>
                <a:ext uri="{FF2B5EF4-FFF2-40B4-BE49-F238E27FC236}">
                  <a16:creationId xmlns:a16="http://schemas.microsoft.com/office/drawing/2014/main" id="{7E670A51-9C20-468B-BADB-E74CF0B5F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28403" y="5064484"/>
              <a:ext cx="1139490" cy="1134697"/>
            </a:xfrm>
            <a:prstGeom prst="rect">
              <a:avLst/>
            </a:prstGeom>
          </p:spPr>
        </p:pic>
        <p:pic>
          <p:nvPicPr>
            <p:cNvPr id="75" name="Рисунок 74" descr="Колба со сплошной заливкой">
              <a:extLst>
                <a:ext uri="{FF2B5EF4-FFF2-40B4-BE49-F238E27FC236}">
                  <a16:creationId xmlns:a16="http://schemas.microsoft.com/office/drawing/2014/main" id="{36D66591-A732-49C8-83AA-368754984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68773" y="5286443"/>
              <a:ext cx="1139490" cy="1134697"/>
            </a:xfrm>
            <a:prstGeom prst="rect">
              <a:avLst/>
            </a:prstGeom>
          </p:spPr>
        </p:pic>
        <p:pic>
          <p:nvPicPr>
            <p:cNvPr id="14" name="Рисунок 13" descr="Мензурка со сплошной заливкой">
              <a:extLst>
                <a:ext uri="{FF2B5EF4-FFF2-40B4-BE49-F238E27FC236}">
                  <a16:creationId xmlns:a16="http://schemas.microsoft.com/office/drawing/2014/main" id="{F9490354-37C9-4F96-A045-003875548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85555" y="5471661"/>
              <a:ext cx="1139490" cy="1134696"/>
            </a:xfrm>
            <a:prstGeom prst="rect">
              <a:avLst/>
            </a:prstGeom>
          </p:spPr>
        </p:pic>
      </p:grpSp>
      <p:sp>
        <p:nvSpPr>
          <p:cNvPr id="80" name="Trapezoid 18">
            <a:extLst>
              <a:ext uri="{FF2B5EF4-FFF2-40B4-BE49-F238E27FC236}">
                <a16:creationId xmlns:a16="http://schemas.microsoft.com/office/drawing/2014/main" id="{D2036CA8-927D-4597-B561-445DA07B2A3D}"/>
              </a:ext>
            </a:extLst>
          </p:cNvPr>
          <p:cNvSpPr/>
          <p:nvPr/>
        </p:nvSpPr>
        <p:spPr>
          <a:xfrm rot="10800000">
            <a:off x="6419161" y="4059229"/>
            <a:ext cx="5077438" cy="2139951"/>
          </a:xfrm>
          <a:custGeom>
            <a:avLst/>
            <a:gdLst/>
            <a:ahLst/>
            <a:cxnLst/>
            <a:rect l="l" t="t" r="r" b="b"/>
            <a:pathLst>
              <a:path w="2513902" h="1391026">
                <a:moveTo>
                  <a:pt x="1390337" y="97116"/>
                </a:moveTo>
                <a:lnTo>
                  <a:pt x="1390337" y="72919"/>
                </a:lnTo>
                <a:lnTo>
                  <a:pt x="1123565" y="72919"/>
                </a:lnTo>
                <a:lnTo>
                  <a:pt x="1123565" y="97116"/>
                </a:lnTo>
                <a:close/>
                <a:moveTo>
                  <a:pt x="2178715" y="1323989"/>
                </a:moveTo>
                <a:lnTo>
                  <a:pt x="2178715" y="217871"/>
                </a:lnTo>
                <a:lnTo>
                  <a:pt x="335187" y="217871"/>
                </a:lnTo>
                <a:lnTo>
                  <a:pt x="335187" y="1323989"/>
                </a:lnTo>
                <a:close/>
                <a:moveTo>
                  <a:pt x="2190205" y="1391026"/>
                </a:moveTo>
                <a:lnTo>
                  <a:pt x="323696" y="1391026"/>
                </a:lnTo>
                <a:cubicBezTo>
                  <a:pt x="293019" y="1391026"/>
                  <a:pt x="268149" y="1366157"/>
                  <a:pt x="268149" y="1335479"/>
                </a:cubicBezTo>
                <a:lnTo>
                  <a:pt x="268149" y="117315"/>
                </a:lnTo>
                <a:lnTo>
                  <a:pt x="0" y="117315"/>
                </a:lnTo>
                <a:lnTo>
                  <a:pt x="0" y="50278"/>
                </a:lnTo>
                <a:lnTo>
                  <a:pt x="65286" y="0"/>
                </a:lnTo>
                <a:lnTo>
                  <a:pt x="2448616" y="0"/>
                </a:lnTo>
                <a:lnTo>
                  <a:pt x="2513902" y="50278"/>
                </a:lnTo>
                <a:lnTo>
                  <a:pt x="2513902" y="117315"/>
                </a:lnTo>
                <a:lnTo>
                  <a:pt x="2245752" y="117315"/>
                </a:lnTo>
                <a:lnTo>
                  <a:pt x="2245752" y="1335479"/>
                </a:lnTo>
                <a:cubicBezTo>
                  <a:pt x="2245752" y="1366157"/>
                  <a:pt x="2220883" y="1391026"/>
                  <a:pt x="2190205" y="1391026"/>
                </a:cubicBez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BFF4B2F2-8795-45B6-BF79-ED6AE844CE41}"/>
              </a:ext>
            </a:extLst>
          </p:cNvPr>
          <p:cNvSpPr/>
          <p:nvPr/>
        </p:nvSpPr>
        <p:spPr>
          <a:xfrm>
            <a:off x="5094187" y="4452498"/>
            <a:ext cx="1159875" cy="216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165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>
                <a:solidFill>
                  <a:srgbClr val="615474"/>
                </a:solidFill>
              </a:rPr>
              <a:t>Кульминация</a:t>
            </a:r>
            <a:endParaRPr lang="en-US" dirty="0">
              <a:solidFill>
                <a:srgbClr val="615474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7032104" y="2985176"/>
            <a:ext cx="4818582" cy="1365101"/>
          </a:xfrm>
          <a:ln w="57150">
            <a:solidFill>
              <a:srgbClr val="BCE6FF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615474"/>
                </a:solidFill>
              </a:rPr>
              <a:t>Не пройдут клинические испытания, =</a:t>
            </a:r>
            <a:r>
              <a:rPr lang="en-US" dirty="0">
                <a:solidFill>
                  <a:srgbClr val="615474"/>
                </a:solidFill>
              </a:rPr>
              <a:t>&gt;</a:t>
            </a:r>
            <a:r>
              <a:rPr lang="ru-RU" dirty="0">
                <a:solidFill>
                  <a:srgbClr val="615474"/>
                </a:solidFill>
              </a:rPr>
              <a:t>  не выпустят продукт в потребление.</a:t>
            </a:r>
            <a:endParaRPr lang="en-US" dirty="0">
              <a:solidFill>
                <a:srgbClr val="615474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8201" y="6538912"/>
            <a:ext cx="2743200" cy="365125"/>
          </a:xfrm>
        </p:spPr>
        <p:txBody>
          <a:bodyPr/>
          <a:lstStyle/>
          <a:p>
            <a:r>
              <a:rPr lang="ru-RU"/>
              <a:t>Your Date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8FE57E10-4F40-4AB0-8FFE-D2AC6988245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95355250"/>
              </p:ext>
            </p:extLst>
          </p:nvPr>
        </p:nvGraphicFramePr>
        <p:xfrm>
          <a:off x="263352" y="1492058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1CDF7145-DDB5-46CB-BDCE-99B31A6FD866}"/>
              </a:ext>
            </a:extLst>
          </p:cNvPr>
          <p:cNvSpPr/>
          <p:nvPr/>
        </p:nvSpPr>
        <p:spPr>
          <a:xfrm>
            <a:off x="5403504" y="3559595"/>
            <a:ext cx="1159875" cy="216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BD14C4-0575-4422-895C-1A89507BEF97}"/>
              </a:ext>
            </a:extLst>
          </p:cNvPr>
          <p:cNvSpPr txBox="1"/>
          <p:nvPr/>
        </p:nvSpPr>
        <p:spPr>
          <a:xfrm>
            <a:off x="5266756" y="2996751"/>
            <a:ext cx="1658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615474"/>
                </a:solidFill>
              </a:rPr>
              <a:t>ЗАЧЕМ?</a:t>
            </a:r>
          </a:p>
        </p:txBody>
      </p:sp>
    </p:spTree>
    <p:extLst>
      <p:ext uri="{BB962C8B-B14F-4D97-AF65-F5344CB8AC3E}">
        <p14:creationId xmlns:p14="http://schemas.microsoft.com/office/powerpoint/2010/main" val="1277247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89">
            <a:extLst>
              <a:ext uri="{FF2B5EF4-FFF2-40B4-BE49-F238E27FC236}">
                <a16:creationId xmlns:a16="http://schemas.microsoft.com/office/drawing/2014/main" id="{EB32B37A-CF05-4AA0-A518-65AF8E89593E}"/>
              </a:ext>
            </a:extLst>
          </p:cNvPr>
          <p:cNvGrpSpPr/>
          <p:nvPr/>
        </p:nvGrpSpPr>
        <p:grpSpPr>
          <a:xfrm>
            <a:off x="2432402" y="2542973"/>
            <a:ext cx="8697593" cy="2381219"/>
            <a:chOff x="2432402" y="2516597"/>
            <a:chExt cx="8697593" cy="2381219"/>
          </a:xfrm>
        </p:grpSpPr>
        <p:sp>
          <p:nvSpPr>
            <p:cNvPr id="20" name="Block Arc 45">
              <a:extLst>
                <a:ext uri="{FF2B5EF4-FFF2-40B4-BE49-F238E27FC236}">
                  <a16:creationId xmlns:a16="http://schemas.microsoft.com/office/drawing/2014/main" id="{AED43E56-F9BD-46EA-B382-1AFA618D5C7B}"/>
                </a:ext>
              </a:extLst>
            </p:cNvPr>
            <p:cNvSpPr/>
            <p:nvPr/>
          </p:nvSpPr>
          <p:spPr>
            <a:xfrm>
              <a:off x="8766097" y="2522200"/>
              <a:ext cx="2363898" cy="2363900"/>
            </a:xfrm>
            <a:prstGeom prst="blockArc">
              <a:avLst>
                <a:gd name="adj1" fmla="val 16127381"/>
                <a:gd name="adj2" fmla="val 5490194"/>
                <a:gd name="adj3" fmla="val 404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1" name="Rectangle 46">
              <a:extLst>
                <a:ext uri="{FF2B5EF4-FFF2-40B4-BE49-F238E27FC236}">
                  <a16:creationId xmlns:a16="http://schemas.microsoft.com/office/drawing/2014/main" id="{FC2631FA-33E2-40C3-A993-4747886E487D}"/>
                </a:ext>
              </a:extLst>
            </p:cNvPr>
            <p:cNvSpPr/>
            <p:nvPr/>
          </p:nvSpPr>
          <p:spPr>
            <a:xfrm>
              <a:off x="2432402" y="2522200"/>
              <a:ext cx="2834640" cy="937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2" name="Rectangle 85">
              <a:extLst>
                <a:ext uri="{FF2B5EF4-FFF2-40B4-BE49-F238E27FC236}">
                  <a16:creationId xmlns:a16="http://schemas.microsoft.com/office/drawing/2014/main" id="{1A5DA0A1-6C53-4E8C-8D74-F22B2004E99A}"/>
                </a:ext>
              </a:extLst>
            </p:cNvPr>
            <p:cNvSpPr/>
            <p:nvPr/>
          </p:nvSpPr>
          <p:spPr>
            <a:xfrm>
              <a:off x="6059990" y="2516597"/>
              <a:ext cx="2834640" cy="937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3" name="Rectangle 86">
              <a:extLst>
                <a:ext uri="{FF2B5EF4-FFF2-40B4-BE49-F238E27FC236}">
                  <a16:creationId xmlns:a16="http://schemas.microsoft.com/office/drawing/2014/main" id="{574530F6-C59B-431A-9E79-C368CA2F17A0}"/>
                </a:ext>
              </a:extLst>
            </p:cNvPr>
            <p:cNvSpPr/>
            <p:nvPr/>
          </p:nvSpPr>
          <p:spPr>
            <a:xfrm>
              <a:off x="4280939" y="4804108"/>
              <a:ext cx="2834640" cy="937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4" name="Rectangle 87">
              <a:extLst>
                <a:ext uri="{FF2B5EF4-FFF2-40B4-BE49-F238E27FC236}">
                  <a16:creationId xmlns:a16="http://schemas.microsoft.com/office/drawing/2014/main" id="{45F411B3-7EDC-42CC-A7A8-E856C472E268}"/>
                </a:ext>
              </a:extLst>
            </p:cNvPr>
            <p:cNvSpPr/>
            <p:nvPr/>
          </p:nvSpPr>
          <p:spPr>
            <a:xfrm>
              <a:off x="7902771" y="4798691"/>
              <a:ext cx="2103120" cy="937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5" name="Rectangle 88">
              <a:extLst>
                <a:ext uri="{FF2B5EF4-FFF2-40B4-BE49-F238E27FC236}">
                  <a16:creationId xmlns:a16="http://schemas.microsoft.com/office/drawing/2014/main" id="{4D7F42EB-7C9B-4012-AC74-D5F34239E58F}"/>
                </a:ext>
              </a:extLst>
            </p:cNvPr>
            <p:cNvSpPr/>
            <p:nvPr/>
          </p:nvSpPr>
          <p:spPr>
            <a:xfrm>
              <a:off x="9640041" y="2522200"/>
              <a:ext cx="365760" cy="937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: Rounded Corners 48">
            <a:extLst>
              <a:ext uri="{FF2B5EF4-FFF2-40B4-BE49-F238E27FC236}">
                <a16:creationId xmlns:a16="http://schemas.microsoft.com/office/drawing/2014/main" id="{D8DEBBF8-719B-4623-8434-E28CDD43E90B}"/>
              </a:ext>
            </a:extLst>
          </p:cNvPr>
          <p:cNvSpPr/>
          <p:nvPr/>
        </p:nvSpPr>
        <p:spPr>
          <a:xfrm>
            <a:off x="1676317" y="2212861"/>
            <a:ext cx="756084" cy="756084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7" name="Rectangle: Rounded Corners 49">
            <a:extLst>
              <a:ext uri="{FF2B5EF4-FFF2-40B4-BE49-F238E27FC236}">
                <a16:creationId xmlns:a16="http://schemas.microsoft.com/office/drawing/2014/main" id="{4E535AA1-23DE-4CDF-BA36-6EF6837D19CD}"/>
              </a:ext>
            </a:extLst>
          </p:cNvPr>
          <p:cNvSpPr/>
          <p:nvPr/>
        </p:nvSpPr>
        <p:spPr>
          <a:xfrm>
            <a:off x="5296023" y="2212861"/>
            <a:ext cx="756084" cy="756084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8" name="Rectangle: Rounded Corners 50">
            <a:extLst>
              <a:ext uri="{FF2B5EF4-FFF2-40B4-BE49-F238E27FC236}">
                <a16:creationId xmlns:a16="http://schemas.microsoft.com/office/drawing/2014/main" id="{75C11D6A-50A8-4A16-8F24-052E9D4231D2}"/>
              </a:ext>
            </a:extLst>
          </p:cNvPr>
          <p:cNvSpPr/>
          <p:nvPr/>
        </p:nvSpPr>
        <p:spPr>
          <a:xfrm>
            <a:off x="8883957" y="2212861"/>
            <a:ext cx="756084" cy="756084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9" name="Rectangle: Rounded Corners 51">
            <a:extLst>
              <a:ext uri="{FF2B5EF4-FFF2-40B4-BE49-F238E27FC236}">
                <a16:creationId xmlns:a16="http://schemas.microsoft.com/office/drawing/2014/main" id="{EFB5CAC2-F9CA-4290-B9DF-CE869E54769A}"/>
              </a:ext>
            </a:extLst>
          </p:cNvPr>
          <p:cNvSpPr/>
          <p:nvPr/>
        </p:nvSpPr>
        <p:spPr>
          <a:xfrm>
            <a:off x="3507271" y="4483689"/>
            <a:ext cx="756084" cy="756084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30" name="Rectangle: Rounded Corners 52">
            <a:extLst>
              <a:ext uri="{FF2B5EF4-FFF2-40B4-BE49-F238E27FC236}">
                <a16:creationId xmlns:a16="http://schemas.microsoft.com/office/drawing/2014/main" id="{FBA3A45D-675B-4213-ABEB-C69FF65D3E68}"/>
              </a:ext>
            </a:extLst>
          </p:cNvPr>
          <p:cNvSpPr/>
          <p:nvPr/>
        </p:nvSpPr>
        <p:spPr>
          <a:xfrm>
            <a:off x="7126737" y="4483689"/>
            <a:ext cx="756084" cy="756084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grpSp>
        <p:nvGrpSpPr>
          <p:cNvPr id="31" name="Group 53">
            <a:extLst>
              <a:ext uri="{FF2B5EF4-FFF2-40B4-BE49-F238E27FC236}">
                <a16:creationId xmlns:a16="http://schemas.microsoft.com/office/drawing/2014/main" id="{16F16930-702B-4BF9-9D01-8992DB5A3C24}"/>
              </a:ext>
            </a:extLst>
          </p:cNvPr>
          <p:cNvGrpSpPr/>
          <p:nvPr/>
        </p:nvGrpSpPr>
        <p:grpSpPr>
          <a:xfrm>
            <a:off x="3667776" y="2373367"/>
            <a:ext cx="435077" cy="435077"/>
            <a:chOff x="1547664" y="3147814"/>
            <a:chExt cx="720080" cy="720080"/>
          </a:xfrm>
        </p:grpSpPr>
        <p:sp>
          <p:nvSpPr>
            <p:cNvPr id="32" name="Oval 54">
              <a:extLst>
                <a:ext uri="{FF2B5EF4-FFF2-40B4-BE49-F238E27FC236}">
                  <a16:creationId xmlns:a16="http://schemas.microsoft.com/office/drawing/2014/main" id="{75F8EEEB-5F9F-4CBE-8780-69314D099FA0}"/>
                </a:ext>
              </a:extLst>
            </p:cNvPr>
            <p:cNvSpPr/>
            <p:nvPr/>
          </p:nvSpPr>
          <p:spPr>
            <a:xfrm>
              <a:off x="1547664" y="3147814"/>
              <a:ext cx="720080" cy="7200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33" name="Chevron 50">
              <a:extLst>
                <a:ext uri="{FF2B5EF4-FFF2-40B4-BE49-F238E27FC236}">
                  <a16:creationId xmlns:a16="http://schemas.microsoft.com/office/drawing/2014/main" id="{0577282B-ECA8-4079-B2F2-F1551BD42341}"/>
                </a:ext>
              </a:extLst>
            </p:cNvPr>
            <p:cNvSpPr/>
            <p:nvPr/>
          </p:nvSpPr>
          <p:spPr>
            <a:xfrm>
              <a:off x="1741237" y="3312127"/>
              <a:ext cx="391455" cy="391455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56">
            <a:extLst>
              <a:ext uri="{FF2B5EF4-FFF2-40B4-BE49-F238E27FC236}">
                <a16:creationId xmlns:a16="http://schemas.microsoft.com/office/drawing/2014/main" id="{2F509877-02AD-4712-A0F9-018A2B9456AE}"/>
              </a:ext>
            </a:extLst>
          </p:cNvPr>
          <p:cNvGrpSpPr/>
          <p:nvPr/>
        </p:nvGrpSpPr>
        <p:grpSpPr>
          <a:xfrm>
            <a:off x="7287242" y="2373367"/>
            <a:ext cx="435077" cy="435077"/>
            <a:chOff x="1547664" y="3147814"/>
            <a:chExt cx="720080" cy="720080"/>
          </a:xfrm>
        </p:grpSpPr>
        <p:sp>
          <p:nvSpPr>
            <p:cNvPr id="35" name="Oval 57">
              <a:extLst>
                <a:ext uri="{FF2B5EF4-FFF2-40B4-BE49-F238E27FC236}">
                  <a16:creationId xmlns:a16="http://schemas.microsoft.com/office/drawing/2014/main" id="{FE330DEF-22E4-4EA1-9079-7AFE1D4D87D9}"/>
                </a:ext>
              </a:extLst>
            </p:cNvPr>
            <p:cNvSpPr/>
            <p:nvPr/>
          </p:nvSpPr>
          <p:spPr>
            <a:xfrm>
              <a:off x="1547664" y="3147814"/>
              <a:ext cx="720080" cy="7200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36" name="Chevron 53">
              <a:extLst>
                <a:ext uri="{FF2B5EF4-FFF2-40B4-BE49-F238E27FC236}">
                  <a16:creationId xmlns:a16="http://schemas.microsoft.com/office/drawing/2014/main" id="{6BCBE706-C34F-4C34-80F8-427CB748360D}"/>
                </a:ext>
              </a:extLst>
            </p:cNvPr>
            <p:cNvSpPr/>
            <p:nvPr/>
          </p:nvSpPr>
          <p:spPr>
            <a:xfrm>
              <a:off x="1741237" y="3312127"/>
              <a:ext cx="391455" cy="391455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oup 59">
            <a:extLst>
              <a:ext uri="{FF2B5EF4-FFF2-40B4-BE49-F238E27FC236}">
                <a16:creationId xmlns:a16="http://schemas.microsoft.com/office/drawing/2014/main" id="{69BF6382-5E8B-4743-9658-8AA1AB6E2C56}"/>
              </a:ext>
            </a:extLst>
          </p:cNvPr>
          <p:cNvGrpSpPr/>
          <p:nvPr/>
        </p:nvGrpSpPr>
        <p:grpSpPr>
          <a:xfrm rot="10800000">
            <a:off x="5456528" y="4644194"/>
            <a:ext cx="435077" cy="435077"/>
            <a:chOff x="1547664" y="3147814"/>
            <a:chExt cx="720080" cy="720080"/>
          </a:xfrm>
        </p:grpSpPr>
        <p:sp>
          <p:nvSpPr>
            <p:cNvPr id="38" name="Oval 60">
              <a:extLst>
                <a:ext uri="{FF2B5EF4-FFF2-40B4-BE49-F238E27FC236}">
                  <a16:creationId xmlns:a16="http://schemas.microsoft.com/office/drawing/2014/main" id="{888861E3-8458-485E-A533-3E055DD6A503}"/>
                </a:ext>
              </a:extLst>
            </p:cNvPr>
            <p:cNvSpPr/>
            <p:nvPr/>
          </p:nvSpPr>
          <p:spPr>
            <a:xfrm>
              <a:off x="1547664" y="3147814"/>
              <a:ext cx="720080" cy="7200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39" name="Chevron 56">
              <a:extLst>
                <a:ext uri="{FF2B5EF4-FFF2-40B4-BE49-F238E27FC236}">
                  <a16:creationId xmlns:a16="http://schemas.microsoft.com/office/drawing/2014/main" id="{E06732F0-02D6-4251-8002-645548E5B9C3}"/>
                </a:ext>
              </a:extLst>
            </p:cNvPr>
            <p:cNvSpPr/>
            <p:nvPr/>
          </p:nvSpPr>
          <p:spPr>
            <a:xfrm>
              <a:off x="1741237" y="3312127"/>
              <a:ext cx="391455" cy="391455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Group 62">
            <a:extLst>
              <a:ext uri="{FF2B5EF4-FFF2-40B4-BE49-F238E27FC236}">
                <a16:creationId xmlns:a16="http://schemas.microsoft.com/office/drawing/2014/main" id="{1141AF6F-E350-440E-85FD-ADB8AB653C97}"/>
              </a:ext>
            </a:extLst>
          </p:cNvPr>
          <p:cNvGrpSpPr/>
          <p:nvPr/>
        </p:nvGrpSpPr>
        <p:grpSpPr>
          <a:xfrm rot="5400000">
            <a:off x="10839647" y="3512990"/>
            <a:ext cx="435077" cy="435077"/>
            <a:chOff x="1547664" y="3147814"/>
            <a:chExt cx="720080" cy="720080"/>
          </a:xfrm>
        </p:grpSpPr>
        <p:sp>
          <p:nvSpPr>
            <p:cNvPr id="41" name="Oval 63">
              <a:extLst>
                <a:ext uri="{FF2B5EF4-FFF2-40B4-BE49-F238E27FC236}">
                  <a16:creationId xmlns:a16="http://schemas.microsoft.com/office/drawing/2014/main" id="{7E8D6F83-636F-4117-A448-27BB7998103E}"/>
                </a:ext>
              </a:extLst>
            </p:cNvPr>
            <p:cNvSpPr/>
            <p:nvPr/>
          </p:nvSpPr>
          <p:spPr>
            <a:xfrm>
              <a:off x="1547664" y="3147814"/>
              <a:ext cx="720080" cy="7200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42" name="Chevron 59">
              <a:extLst>
                <a:ext uri="{FF2B5EF4-FFF2-40B4-BE49-F238E27FC236}">
                  <a16:creationId xmlns:a16="http://schemas.microsoft.com/office/drawing/2014/main" id="{C74F837C-48A2-496B-8414-57E31E3B8723}"/>
                </a:ext>
              </a:extLst>
            </p:cNvPr>
            <p:cNvSpPr/>
            <p:nvPr/>
          </p:nvSpPr>
          <p:spPr>
            <a:xfrm>
              <a:off x="1741237" y="3312127"/>
              <a:ext cx="391455" cy="391455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65">
            <a:extLst>
              <a:ext uri="{FF2B5EF4-FFF2-40B4-BE49-F238E27FC236}">
                <a16:creationId xmlns:a16="http://schemas.microsoft.com/office/drawing/2014/main" id="{2B16D0B4-BDD5-4859-8F45-7FD34F41A70A}"/>
              </a:ext>
            </a:extLst>
          </p:cNvPr>
          <p:cNvGrpSpPr/>
          <p:nvPr/>
        </p:nvGrpSpPr>
        <p:grpSpPr>
          <a:xfrm>
            <a:off x="891799" y="3160246"/>
            <a:ext cx="2378934" cy="494026"/>
            <a:chOff x="803640" y="3362835"/>
            <a:chExt cx="2059657" cy="49402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192DAEE-1E76-43F5-92CF-A46B7CD30980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600 000 р.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F64E1C2-8A88-42E3-9A1D-694CA16275DE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400" b="1" dirty="0">
                  <a:solidFill>
                    <a:schemeClr val="bg1"/>
                  </a:solidFill>
                  <a:cs typeface="Arial" pitchFamily="34" charset="0"/>
                </a:rPr>
                <a:t>Команда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6" name="Group 68">
            <a:extLst>
              <a:ext uri="{FF2B5EF4-FFF2-40B4-BE49-F238E27FC236}">
                <a16:creationId xmlns:a16="http://schemas.microsoft.com/office/drawing/2014/main" id="{E1A0E10A-0490-4C0D-9BD7-61D54314A8F1}"/>
              </a:ext>
            </a:extLst>
          </p:cNvPr>
          <p:cNvGrpSpPr/>
          <p:nvPr/>
        </p:nvGrpSpPr>
        <p:grpSpPr>
          <a:xfrm>
            <a:off x="4484599" y="3160246"/>
            <a:ext cx="2378934" cy="494026"/>
            <a:chOff x="803640" y="3362835"/>
            <a:chExt cx="2059657" cy="49402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A163B86-221B-416E-BCE6-C0B5B3466924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100 000 р.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5EE38CB-4477-467D-9339-20808E151FAB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400" b="1" dirty="0">
                  <a:solidFill>
                    <a:schemeClr val="bg1"/>
                  </a:solidFill>
                  <a:cs typeface="Arial" pitchFamily="34" charset="0"/>
                </a:rPr>
                <a:t>Реагенты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9" name="Group 71">
            <a:extLst>
              <a:ext uri="{FF2B5EF4-FFF2-40B4-BE49-F238E27FC236}">
                <a16:creationId xmlns:a16="http://schemas.microsoft.com/office/drawing/2014/main" id="{5B3377B5-AC4B-43DA-859E-44FC4FB52E44}"/>
              </a:ext>
            </a:extLst>
          </p:cNvPr>
          <p:cNvGrpSpPr/>
          <p:nvPr/>
        </p:nvGrpSpPr>
        <p:grpSpPr>
          <a:xfrm>
            <a:off x="8068615" y="3160246"/>
            <a:ext cx="2378934" cy="494026"/>
            <a:chOff x="803640" y="3362835"/>
            <a:chExt cx="2059657" cy="49402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C1118DF-EA08-4502-BFAD-D1C287F8A17E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2 500 000 р.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9AFDDD4-79B0-4C92-87A1-B50DDC9191CA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400" b="1" dirty="0">
                  <a:solidFill>
                    <a:schemeClr val="bg1"/>
                  </a:solidFill>
                  <a:cs typeface="Arial" pitchFamily="34" charset="0"/>
                </a:rPr>
                <a:t>Методика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2" name="Group 74">
            <a:extLst>
              <a:ext uri="{FF2B5EF4-FFF2-40B4-BE49-F238E27FC236}">
                <a16:creationId xmlns:a16="http://schemas.microsoft.com/office/drawing/2014/main" id="{FA4589D5-284E-48D2-AC12-D28FC38BC61E}"/>
              </a:ext>
            </a:extLst>
          </p:cNvPr>
          <p:cNvGrpSpPr/>
          <p:nvPr/>
        </p:nvGrpSpPr>
        <p:grpSpPr>
          <a:xfrm>
            <a:off x="2695847" y="5324145"/>
            <a:ext cx="2378934" cy="494026"/>
            <a:chOff x="803640" y="3362835"/>
            <a:chExt cx="2059657" cy="49402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641EFDB-1929-484F-B569-176EA0E04CDC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От 15 до 20 млн.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AB2889E-6CD5-4588-A063-63CED8897A91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400" b="1" dirty="0">
                  <a:solidFill>
                    <a:schemeClr val="bg1"/>
                  </a:solidFill>
                  <a:cs typeface="Arial" pitchFamily="34" charset="0"/>
                </a:rPr>
                <a:t>Продажа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5" name="Group 77">
            <a:extLst>
              <a:ext uri="{FF2B5EF4-FFF2-40B4-BE49-F238E27FC236}">
                <a16:creationId xmlns:a16="http://schemas.microsoft.com/office/drawing/2014/main" id="{A23732FE-0EDA-4320-9962-40C925A934D0}"/>
              </a:ext>
            </a:extLst>
          </p:cNvPr>
          <p:cNvGrpSpPr/>
          <p:nvPr/>
        </p:nvGrpSpPr>
        <p:grpSpPr>
          <a:xfrm>
            <a:off x="6315313" y="5324145"/>
            <a:ext cx="2378934" cy="494026"/>
            <a:chOff x="803640" y="3362835"/>
            <a:chExt cx="2059657" cy="49402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12F6DC1-0533-45F2-BF6B-63CCCAA62D4D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800 000 р.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6A12EDC-FB46-42E1-987D-FFB19D01DA21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400" b="1" dirty="0">
                  <a:solidFill>
                    <a:schemeClr val="bg1"/>
                  </a:solidFill>
                  <a:cs typeface="Arial" pitchFamily="34" charset="0"/>
                </a:rPr>
                <a:t>Испытания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3" name="Title 13">
            <a:extLst>
              <a:ext uri="{FF2B5EF4-FFF2-40B4-BE49-F238E27FC236}">
                <a16:creationId xmlns:a16="http://schemas.microsoft.com/office/drawing/2014/main" id="{137A686B-E07F-4532-A72D-4B9923988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4863"/>
            <a:ext cx="10515600" cy="1132235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F9BE75"/>
                </a:solidFill>
              </a:rPr>
              <a:t>Экономика</a:t>
            </a:r>
            <a:endParaRPr lang="en-US" dirty="0">
              <a:solidFill>
                <a:srgbClr val="F9BE75"/>
              </a:solidFill>
            </a:endParaRPr>
          </a:p>
        </p:txBody>
      </p:sp>
      <p:pic>
        <p:nvPicPr>
          <p:cNvPr id="66" name="Рисунок 65" descr="Отзыв клиента со сплошной заливкой">
            <a:extLst>
              <a:ext uri="{FF2B5EF4-FFF2-40B4-BE49-F238E27FC236}">
                <a16:creationId xmlns:a16="http://schemas.microsoft.com/office/drawing/2014/main" id="{4167132C-A8A3-4CFE-A088-A7E552663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3289" y="2273751"/>
            <a:ext cx="627514" cy="627514"/>
          </a:xfrm>
          <a:prstGeom prst="rect">
            <a:avLst/>
          </a:prstGeom>
        </p:spPr>
      </p:pic>
      <p:pic>
        <p:nvPicPr>
          <p:cNvPr id="68" name="Рисунок 67" descr="Микроскоп со сплошной заливкой">
            <a:extLst>
              <a:ext uri="{FF2B5EF4-FFF2-40B4-BE49-F238E27FC236}">
                <a16:creationId xmlns:a16="http://schemas.microsoft.com/office/drawing/2014/main" id="{50C3A0CD-3E1B-489D-87EA-800B732AA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5788" y="4548505"/>
            <a:ext cx="613153" cy="613153"/>
          </a:xfrm>
          <a:prstGeom prst="rect">
            <a:avLst/>
          </a:prstGeom>
        </p:spPr>
      </p:pic>
      <p:pic>
        <p:nvPicPr>
          <p:cNvPr id="70" name="Рисунок 69" descr="Открытая книга со сплошной заливкой">
            <a:extLst>
              <a:ext uri="{FF2B5EF4-FFF2-40B4-BE49-F238E27FC236}">
                <a16:creationId xmlns:a16="http://schemas.microsoft.com/office/drawing/2014/main" id="{D1AD55CB-1D9B-43D7-8B5A-6BDE652F61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08028" y="2362439"/>
            <a:ext cx="564651" cy="564651"/>
          </a:xfrm>
          <a:prstGeom prst="rect">
            <a:avLst/>
          </a:prstGeom>
        </p:spPr>
      </p:pic>
      <p:pic>
        <p:nvPicPr>
          <p:cNvPr id="74" name="Рисунок 73" descr="Монеты со сплошной заливкой">
            <a:extLst>
              <a:ext uri="{FF2B5EF4-FFF2-40B4-BE49-F238E27FC236}">
                <a16:creationId xmlns:a16="http://schemas.microsoft.com/office/drawing/2014/main" id="{A27416C8-F1A4-44D9-959A-C99CEE5EC9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32436" y="4550844"/>
            <a:ext cx="688959" cy="688959"/>
          </a:xfrm>
          <a:prstGeom prst="rect">
            <a:avLst/>
          </a:prstGeom>
        </p:spPr>
      </p:pic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3AEF5116-9A6E-4748-810C-48AE0B7BD990}"/>
              </a:ext>
            </a:extLst>
          </p:cNvPr>
          <p:cNvGrpSpPr/>
          <p:nvPr/>
        </p:nvGrpSpPr>
        <p:grpSpPr>
          <a:xfrm>
            <a:off x="5291121" y="2255052"/>
            <a:ext cx="756084" cy="672038"/>
            <a:chOff x="4285555" y="5064484"/>
            <a:chExt cx="1622708" cy="1541873"/>
          </a:xfrm>
        </p:grpSpPr>
        <p:pic>
          <p:nvPicPr>
            <p:cNvPr id="76" name="Рисунок 75" descr="Колба со сплошной заливкой">
              <a:extLst>
                <a:ext uri="{FF2B5EF4-FFF2-40B4-BE49-F238E27FC236}">
                  <a16:creationId xmlns:a16="http://schemas.microsoft.com/office/drawing/2014/main" id="{431A168A-8E05-4AB8-83B6-15465FA16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528403" y="5064484"/>
              <a:ext cx="1139490" cy="1134697"/>
            </a:xfrm>
            <a:prstGeom prst="rect">
              <a:avLst/>
            </a:prstGeom>
          </p:spPr>
        </p:pic>
        <p:pic>
          <p:nvPicPr>
            <p:cNvPr id="77" name="Рисунок 76" descr="Колба со сплошной заливкой">
              <a:extLst>
                <a:ext uri="{FF2B5EF4-FFF2-40B4-BE49-F238E27FC236}">
                  <a16:creationId xmlns:a16="http://schemas.microsoft.com/office/drawing/2014/main" id="{BB282D79-B37A-4A6E-85B4-483A6DD63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768773" y="5286443"/>
              <a:ext cx="1139490" cy="1134697"/>
            </a:xfrm>
            <a:prstGeom prst="rect">
              <a:avLst/>
            </a:prstGeom>
          </p:spPr>
        </p:pic>
        <p:pic>
          <p:nvPicPr>
            <p:cNvPr id="78" name="Рисунок 77" descr="Мензурка со сплошной заливкой">
              <a:extLst>
                <a:ext uri="{FF2B5EF4-FFF2-40B4-BE49-F238E27FC236}">
                  <a16:creationId xmlns:a16="http://schemas.microsoft.com/office/drawing/2014/main" id="{04C64FB1-7CE4-4D7D-AA1A-5449F00B4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285555" y="5471661"/>
              <a:ext cx="1139490" cy="113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7305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74071AB-35FA-429E-9340-8B190226E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95548"/>
            <a:ext cx="10515600" cy="1158093"/>
          </a:xfrm>
        </p:spPr>
        <p:txBody>
          <a:bodyPr>
            <a:normAutofit/>
          </a:bodyPr>
          <a:lstStyle/>
          <a:p>
            <a:r>
              <a:rPr lang="ru-RU" sz="7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en-US" sz="7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5F29DE2-4C65-4B7E-9FFE-B1029ACFE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3035" y="4868889"/>
            <a:ext cx="8561357" cy="1500187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Лучше взять и изобрести завтрашний день чем переживать о том, что вчерашний был так себе. 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С. Джобс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D5E11C3-EA4D-47AF-BF57-73A609FB921B}"/>
              </a:ext>
            </a:extLst>
          </p:cNvPr>
          <p:cNvSpPr txBox="1">
            <a:spLocks/>
          </p:cNvSpPr>
          <p:nvPr/>
        </p:nvSpPr>
        <p:spPr>
          <a:xfrm>
            <a:off x="1870929" y="1196752"/>
            <a:ext cx="3065785" cy="10082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tx2"/>
                </a:solidFill>
                <a:latin typeface="+mj-lt"/>
                <a:ea typeface="Roboto" panose="02000000000000000000" pitchFamily="2" charset="0"/>
              </a:rPr>
              <a:t>+7 906 195 31 29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u="sng" dirty="0">
                <a:solidFill>
                  <a:schemeClr val="tx2"/>
                </a:solidFill>
                <a:latin typeface="+mj-lt"/>
                <a:ea typeface="Roboto" panose="02000000000000000000" pitchFamily="2" charset="0"/>
              </a:rPr>
              <a:t>kpk36@mail.ru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F22014D-9D89-4836-BE85-894C872827DA}"/>
              </a:ext>
            </a:extLst>
          </p:cNvPr>
          <p:cNvSpPr/>
          <p:nvPr/>
        </p:nvSpPr>
        <p:spPr>
          <a:xfrm>
            <a:off x="1063035" y="718431"/>
            <a:ext cx="447855" cy="362210"/>
          </a:xfrm>
          <a:custGeom>
            <a:avLst/>
            <a:gdLst>
              <a:gd name="connsiteX0" fmla="*/ 139664 w 279328"/>
              <a:gd name="connsiteY0" fmla="*/ 0 h 279328"/>
              <a:gd name="connsiteX1" fmla="*/ 279328 w 279328"/>
              <a:gd name="connsiteY1" fmla="*/ 139664 h 279328"/>
              <a:gd name="connsiteX2" fmla="*/ 139664 w 279328"/>
              <a:gd name="connsiteY2" fmla="*/ 279328 h 279328"/>
              <a:gd name="connsiteX3" fmla="*/ 0 w 279328"/>
              <a:gd name="connsiteY3" fmla="*/ 139664 h 279328"/>
              <a:gd name="connsiteX4" fmla="*/ 139664 w 279328"/>
              <a:gd name="connsiteY4" fmla="*/ 0 h 279328"/>
              <a:gd name="connsiteX5" fmla="*/ 139664 w 279328"/>
              <a:gd name="connsiteY5" fmla="*/ 12699 h 279328"/>
              <a:gd name="connsiteX6" fmla="*/ 12699 w 279328"/>
              <a:gd name="connsiteY6" fmla="*/ 139664 h 279328"/>
              <a:gd name="connsiteX7" fmla="*/ 47757 w 279328"/>
              <a:gd name="connsiteY7" fmla="*/ 227109 h 279328"/>
              <a:gd name="connsiteX8" fmla="*/ 96032 w 279328"/>
              <a:gd name="connsiteY8" fmla="*/ 196875 h 279328"/>
              <a:gd name="connsiteX9" fmla="*/ 109985 w 279328"/>
              <a:gd name="connsiteY9" fmla="*/ 166627 h 279328"/>
              <a:gd name="connsiteX10" fmla="*/ 105071 w 279328"/>
              <a:gd name="connsiteY10" fmla="*/ 157122 h 279328"/>
              <a:gd name="connsiteX11" fmla="*/ 88881 w 279328"/>
              <a:gd name="connsiteY11" fmla="*/ 93446 h 279328"/>
              <a:gd name="connsiteX12" fmla="*/ 133146 w 279328"/>
              <a:gd name="connsiteY12" fmla="*/ 42921 h 279328"/>
              <a:gd name="connsiteX13" fmla="*/ 147876 w 279328"/>
              <a:gd name="connsiteY13" fmla="*/ 40360 h 279328"/>
              <a:gd name="connsiteX14" fmla="*/ 159178 w 279328"/>
              <a:gd name="connsiteY14" fmla="*/ 38162 h 279328"/>
              <a:gd name="connsiteX15" fmla="*/ 196603 w 279328"/>
              <a:gd name="connsiteY15" fmla="*/ 95023 h 279328"/>
              <a:gd name="connsiteX16" fmla="*/ 182559 w 279328"/>
              <a:gd name="connsiteY16" fmla="*/ 155544 h 279328"/>
              <a:gd name="connsiteX17" fmla="*/ 176507 w 279328"/>
              <a:gd name="connsiteY17" fmla="*/ 166873 h 279328"/>
              <a:gd name="connsiteX18" fmla="*/ 174464 w 279328"/>
              <a:gd name="connsiteY18" fmla="*/ 181783 h 279328"/>
              <a:gd name="connsiteX19" fmla="*/ 195491 w 279328"/>
              <a:gd name="connsiteY19" fmla="*/ 199319 h 279328"/>
              <a:gd name="connsiteX20" fmla="*/ 232230 w 279328"/>
              <a:gd name="connsiteY20" fmla="*/ 226372 h 279328"/>
              <a:gd name="connsiteX21" fmla="*/ 266629 w 279328"/>
              <a:gd name="connsiteY21" fmla="*/ 139664 h 279328"/>
              <a:gd name="connsiteX22" fmla="*/ 139664 w 279328"/>
              <a:gd name="connsiteY22" fmla="*/ 12699 h 279328"/>
              <a:gd name="connsiteX23" fmla="*/ 159178 w 279328"/>
              <a:gd name="connsiteY23" fmla="*/ 50861 h 279328"/>
              <a:gd name="connsiteX24" fmla="*/ 152117 w 279328"/>
              <a:gd name="connsiteY24" fmla="*/ 52335 h 279328"/>
              <a:gd name="connsiteX25" fmla="*/ 133353 w 279328"/>
              <a:gd name="connsiteY25" fmla="*/ 55607 h 279328"/>
              <a:gd name="connsiteX26" fmla="*/ 101580 w 279328"/>
              <a:gd name="connsiteY26" fmla="*/ 93446 h 279328"/>
              <a:gd name="connsiteX27" fmla="*/ 116180 w 279328"/>
              <a:gd name="connsiteY27" fmla="*/ 150966 h 279328"/>
              <a:gd name="connsiteX28" fmla="*/ 121598 w 279328"/>
              <a:gd name="connsiteY28" fmla="*/ 161506 h 279328"/>
              <a:gd name="connsiteX29" fmla="*/ 101166 w 279328"/>
              <a:gd name="connsiteY29" fmla="*/ 208487 h 279328"/>
              <a:gd name="connsiteX30" fmla="*/ 56991 w 279328"/>
              <a:gd name="connsiteY30" fmla="*/ 235903 h 279328"/>
              <a:gd name="connsiteX31" fmla="*/ 139664 w 279328"/>
              <a:gd name="connsiteY31" fmla="*/ 266629 h 279328"/>
              <a:gd name="connsiteX32" fmla="*/ 223087 w 279328"/>
              <a:gd name="connsiteY32" fmla="*/ 235217 h 279328"/>
              <a:gd name="connsiteX33" fmla="*/ 190047 w 279328"/>
              <a:gd name="connsiteY33" fmla="*/ 210815 h 279328"/>
              <a:gd name="connsiteX34" fmla="*/ 162489 w 279328"/>
              <a:gd name="connsiteY34" fmla="*/ 185960 h 279328"/>
              <a:gd name="connsiteX35" fmla="*/ 165114 w 279328"/>
              <a:gd name="connsiteY35" fmla="*/ 161260 h 279328"/>
              <a:gd name="connsiteX36" fmla="*/ 171489 w 279328"/>
              <a:gd name="connsiteY36" fmla="*/ 149337 h 279328"/>
              <a:gd name="connsiteX37" fmla="*/ 183904 w 279328"/>
              <a:gd name="connsiteY37" fmla="*/ 95023 h 279328"/>
              <a:gd name="connsiteX38" fmla="*/ 159178 w 279328"/>
              <a:gd name="connsiteY38" fmla="*/ 50861 h 279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79328" h="279328">
                <a:moveTo>
                  <a:pt x="139664" y="0"/>
                </a:moveTo>
                <a:cubicBezTo>
                  <a:pt x="216803" y="0"/>
                  <a:pt x="279328" y="62526"/>
                  <a:pt x="279328" y="139664"/>
                </a:cubicBezTo>
                <a:cubicBezTo>
                  <a:pt x="279328" y="216790"/>
                  <a:pt x="216803" y="279328"/>
                  <a:pt x="139664" y="279328"/>
                </a:cubicBezTo>
                <a:cubicBezTo>
                  <a:pt x="62526" y="279328"/>
                  <a:pt x="0" y="216790"/>
                  <a:pt x="0" y="139664"/>
                </a:cubicBezTo>
                <a:cubicBezTo>
                  <a:pt x="0" y="62526"/>
                  <a:pt x="62526" y="0"/>
                  <a:pt x="139664" y="0"/>
                </a:cubicBezTo>
                <a:close/>
                <a:moveTo>
                  <a:pt x="139664" y="12699"/>
                </a:moveTo>
                <a:cubicBezTo>
                  <a:pt x="69535" y="12699"/>
                  <a:pt x="12699" y="69535"/>
                  <a:pt x="12699" y="139664"/>
                </a:cubicBezTo>
                <a:cubicBezTo>
                  <a:pt x="12699" y="173584"/>
                  <a:pt x="26084" y="204323"/>
                  <a:pt x="47757" y="227109"/>
                </a:cubicBezTo>
                <a:cubicBezTo>
                  <a:pt x="67090" y="210104"/>
                  <a:pt x="76363" y="205578"/>
                  <a:pt x="96032" y="196875"/>
                </a:cubicBezTo>
                <a:cubicBezTo>
                  <a:pt x="111615" y="190008"/>
                  <a:pt x="116038" y="180386"/>
                  <a:pt x="109985" y="166627"/>
                </a:cubicBezTo>
                <a:cubicBezTo>
                  <a:pt x="108615" y="163523"/>
                  <a:pt x="106895" y="160407"/>
                  <a:pt x="105071" y="157122"/>
                </a:cubicBezTo>
                <a:cubicBezTo>
                  <a:pt x="97946" y="144268"/>
                  <a:pt x="88881" y="128271"/>
                  <a:pt x="88881" y="93446"/>
                </a:cubicBezTo>
                <a:cubicBezTo>
                  <a:pt x="88881" y="43645"/>
                  <a:pt x="118844" y="43154"/>
                  <a:pt x="133146" y="42921"/>
                </a:cubicBezTo>
                <a:cubicBezTo>
                  <a:pt x="141048" y="42792"/>
                  <a:pt x="144513" y="41550"/>
                  <a:pt x="147876" y="40360"/>
                </a:cubicBezTo>
                <a:cubicBezTo>
                  <a:pt x="150941" y="39274"/>
                  <a:pt x="154109" y="38162"/>
                  <a:pt x="159178" y="38162"/>
                </a:cubicBezTo>
                <a:cubicBezTo>
                  <a:pt x="165360" y="38162"/>
                  <a:pt x="196603" y="40891"/>
                  <a:pt x="196603" y="95023"/>
                </a:cubicBezTo>
                <a:cubicBezTo>
                  <a:pt x="196603" y="131194"/>
                  <a:pt x="190486" y="141397"/>
                  <a:pt x="182559" y="155544"/>
                </a:cubicBezTo>
                <a:cubicBezTo>
                  <a:pt x="180684" y="158881"/>
                  <a:pt x="178654" y="162515"/>
                  <a:pt x="176507" y="166873"/>
                </a:cubicBezTo>
                <a:cubicBezTo>
                  <a:pt x="173649" y="172653"/>
                  <a:pt x="172989" y="177529"/>
                  <a:pt x="174464" y="181783"/>
                </a:cubicBezTo>
                <a:cubicBezTo>
                  <a:pt x="176610" y="187913"/>
                  <a:pt x="183490" y="193655"/>
                  <a:pt x="195491" y="199319"/>
                </a:cubicBezTo>
                <a:cubicBezTo>
                  <a:pt x="210039" y="206198"/>
                  <a:pt x="224652" y="219117"/>
                  <a:pt x="232230" y="226372"/>
                </a:cubicBezTo>
                <a:cubicBezTo>
                  <a:pt x="253503" y="203664"/>
                  <a:pt x="266629" y="173222"/>
                  <a:pt x="266629" y="139664"/>
                </a:cubicBezTo>
                <a:cubicBezTo>
                  <a:pt x="266629" y="69535"/>
                  <a:pt x="209793" y="12699"/>
                  <a:pt x="139664" y="12699"/>
                </a:cubicBezTo>
                <a:close/>
                <a:moveTo>
                  <a:pt x="159178" y="50861"/>
                </a:moveTo>
                <a:cubicBezTo>
                  <a:pt x="156294" y="50861"/>
                  <a:pt x="154717" y="51404"/>
                  <a:pt x="152117" y="52335"/>
                </a:cubicBezTo>
                <a:cubicBezTo>
                  <a:pt x="148212" y="53719"/>
                  <a:pt x="143337" y="55439"/>
                  <a:pt x="133353" y="55607"/>
                </a:cubicBezTo>
                <a:cubicBezTo>
                  <a:pt x="119283" y="55840"/>
                  <a:pt x="101580" y="56137"/>
                  <a:pt x="101580" y="93446"/>
                </a:cubicBezTo>
                <a:cubicBezTo>
                  <a:pt x="101580" y="124986"/>
                  <a:pt x="109416" y="138785"/>
                  <a:pt x="116180" y="150966"/>
                </a:cubicBezTo>
                <a:cubicBezTo>
                  <a:pt x="118145" y="154523"/>
                  <a:pt x="119995" y="157872"/>
                  <a:pt x="121598" y="161506"/>
                </a:cubicBezTo>
                <a:cubicBezTo>
                  <a:pt x="130495" y="181705"/>
                  <a:pt x="123047" y="198827"/>
                  <a:pt x="101166" y="208487"/>
                </a:cubicBezTo>
                <a:cubicBezTo>
                  <a:pt x="82272" y="216828"/>
                  <a:pt x="74100" y="220928"/>
                  <a:pt x="56991" y="235903"/>
                </a:cubicBezTo>
                <a:cubicBezTo>
                  <a:pt x="79208" y="255016"/>
                  <a:pt x="108059" y="266629"/>
                  <a:pt x="139664" y="266629"/>
                </a:cubicBezTo>
                <a:cubicBezTo>
                  <a:pt x="171632" y="266629"/>
                  <a:pt x="200767" y="254719"/>
                  <a:pt x="223087" y="235217"/>
                </a:cubicBezTo>
                <a:cubicBezTo>
                  <a:pt x="215962" y="228467"/>
                  <a:pt x="202707" y="216790"/>
                  <a:pt x="190047" y="210815"/>
                </a:cubicBezTo>
                <a:cubicBezTo>
                  <a:pt x="174606" y="203509"/>
                  <a:pt x="165851" y="195607"/>
                  <a:pt x="162489" y="185960"/>
                </a:cubicBezTo>
                <a:cubicBezTo>
                  <a:pt x="159864" y="178434"/>
                  <a:pt x="160743" y="170119"/>
                  <a:pt x="165114" y="161260"/>
                </a:cubicBezTo>
                <a:cubicBezTo>
                  <a:pt x="167377" y="156669"/>
                  <a:pt x="169511" y="152855"/>
                  <a:pt x="171489" y="149337"/>
                </a:cubicBezTo>
                <a:cubicBezTo>
                  <a:pt x="178977" y="135953"/>
                  <a:pt x="183904" y="127870"/>
                  <a:pt x="183904" y="95023"/>
                </a:cubicBezTo>
                <a:cubicBezTo>
                  <a:pt x="183904" y="62461"/>
                  <a:pt x="170933" y="50861"/>
                  <a:pt x="159178" y="5086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73C0333-C01A-46F6-9777-CECA30C073A8}"/>
              </a:ext>
            </a:extLst>
          </p:cNvPr>
          <p:cNvSpPr/>
          <p:nvPr/>
        </p:nvSpPr>
        <p:spPr>
          <a:xfrm>
            <a:off x="1063035" y="1301770"/>
            <a:ext cx="447855" cy="362210"/>
          </a:xfrm>
          <a:custGeom>
            <a:avLst/>
            <a:gdLst>
              <a:gd name="connsiteX0" fmla="*/ 101580 w 279328"/>
              <a:gd name="connsiteY0" fmla="*/ 76181 h 253935"/>
              <a:gd name="connsiteX1" fmla="*/ 12699 w 279328"/>
              <a:gd name="connsiteY1" fmla="*/ 149187 h 253935"/>
              <a:gd name="connsiteX2" fmla="*/ 39300 w 279328"/>
              <a:gd name="connsiteY2" fmla="*/ 201126 h 253935"/>
              <a:gd name="connsiteX3" fmla="*/ 43516 w 279328"/>
              <a:gd name="connsiteY3" fmla="*/ 214469 h 253935"/>
              <a:gd name="connsiteX4" fmla="*/ 38239 w 279328"/>
              <a:gd name="connsiteY4" fmla="*/ 232950 h 253935"/>
              <a:gd name="connsiteX5" fmla="*/ 71423 w 279328"/>
              <a:gd name="connsiteY5" fmla="*/ 220183 h 253935"/>
              <a:gd name="connsiteX6" fmla="*/ 75988 w 279328"/>
              <a:gd name="connsiteY6" fmla="*/ 219348 h 253935"/>
              <a:gd name="connsiteX7" fmla="*/ 78703 w 279328"/>
              <a:gd name="connsiteY7" fmla="*/ 219642 h 253935"/>
              <a:gd name="connsiteX8" fmla="*/ 101580 w 279328"/>
              <a:gd name="connsiteY8" fmla="*/ 222193 h 253935"/>
              <a:gd name="connsiteX9" fmla="*/ 190447 w 279328"/>
              <a:gd name="connsiteY9" fmla="*/ 149187 h 253935"/>
              <a:gd name="connsiteX10" fmla="*/ 101580 w 279328"/>
              <a:gd name="connsiteY10" fmla="*/ 76181 h 253935"/>
              <a:gd name="connsiteX11" fmla="*/ 101580 w 279328"/>
              <a:gd name="connsiteY11" fmla="*/ 63484 h 253935"/>
              <a:gd name="connsiteX12" fmla="*/ 203146 w 279328"/>
              <a:gd name="connsiteY12" fmla="*/ 149187 h 253935"/>
              <a:gd name="connsiteX13" fmla="*/ 101580 w 279328"/>
              <a:gd name="connsiteY13" fmla="*/ 234890 h 253935"/>
              <a:gd name="connsiteX14" fmla="*/ 75988 w 279328"/>
              <a:gd name="connsiteY14" fmla="*/ 232045 h 253935"/>
              <a:gd name="connsiteX15" fmla="*/ 19049 w 279328"/>
              <a:gd name="connsiteY15" fmla="*/ 253935 h 253935"/>
              <a:gd name="connsiteX16" fmla="*/ 31321 w 279328"/>
              <a:gd name="connsiteY16" fmla="*/ 210990 h 253935"/>
              <a:gd name="connsiteX17" fmla="*/ 0 w 279328"/>
              <a:gd name="connsiteY17" fmla="*/ 149187 h 253935"/>
              <a:gd name="connsiteX18" fmla="*/ 101580 w 279328"/>
              <a:gd name="connsiteY18" fmla="*/ 63484 h 253935"/>
              <a:gd name="connsiteX19" fmla="*/ 177748 w 279328"/>
              <a:gd name="connsiteY19" fmla="*/ 0 h 253935"/>
              <a:gd name="connsiteX20" fmla="*/ 279328 w 279328"/>
              <a:gd name="connsiteY20" fmla="*/ 85703 h 253935"/>
              <a:gd name="connsiteX21" fmla="*/ 248007 w 279328"/>
              <a:gd name="connsiteY21" fmla="*/ 147506 h 253935"/>
              <a:gd name="connsiteX22" fmla="*/ 260279 w 279328"/>
              <a:gd name="connsiteY22" fmla="*/ 190451 h 253935"/>
              <a:gd name="connsiteX23" fmla="*/ 212225 w 279328"/>
              <a:gd name="connsiteY23" fmla="*/ 171971 h 253935"/>
              <a:gd name="connsiteX24" fmla="*/ 214837 w 279328"/>
              <a:gd name="connsiteY24" fmla="*/ 159368 h 253935"/>
              <a:gd name="connsiteX25" fmla="*/ 241089 w 279328"/>
              <a:gd name="connsiteY25" fmla="*/ 169466 h 253935"/>
              <a:gd name="connsiteX26" fmla="*/ 235799 w 279328"/>
              <a:gd name="connsiteY26" fmla="*/ 150986 h 253935"/>
              <a:gd name="connsiteX27" fmla="*/ 240028 w 279328"/>
              <a:gd name="connsiteY27" fmla="*/ 137631 h 253935"/>
              <a:gd name="connsiteX28" fmla="*/ 266629 w 279328"/>
              <a:gd name="connsiteY28" fmla="*/ 85703 h 253935"/>
              <a:gd name="connsiteX29" fmla="*/ 177748 w 279328"/>
              <a:gd name="connsiteY29" fmla="*/ 12697 h 253935"/>
              <a:gd name="connsiteX30" fmla="*/ 99679 w 279328"/>
              <a:gd name="connsiteY30" fmla="*/ 50858 h 253935"/>
              <a:gd name="connsiteX31" fmla="*/ 84380 w 279328"/>
              <a:gd name="connsiteY31" fmla="*/ 51986 h 253935"/>
              <a:gd name="connsiteX32" fmla="*/ 177748 w 279328"/>
              <a:gd name="connsiteY32" fmla="*/ 0 h 25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79328" h="253935">
                <a:moveTo>
                  <a:pt x="101580" y="76181"/>
                </a:moveTo>
                <a:cubicBezTo>
                  <a:pt x="52568" y="76181"/>
                  <a:pt x="12699" y="108934"/>
                  <a:pt x="12699" y="149187"/>
                </a:cubicBezTo>
                <a:cubicBezTo>
                  <a:pt x="12699" y="168796"/>
                  <a:pt x="22139" y="187230"/>
                  <a:pt x="39300" y="201126"/>
                </a:cubicBezTo>
                <a:cubicBezTo>
                  <a:pt x="43257" y="204324"/>
                  <a:pt x="44925" y="209579"/>
                  <a:pt x="43516" y="214469"/>
                </a:cubicBezTo>
                <a:lnTo>
                  <a:pt x="38239" y="232950"/>
                </a:lnTo>
                <a:lnTo>
                  <a:pt x="71423" y="220183"/>
                </a:lnTo>
                <a:cubicBezTo>
                  <a:pt x="72884" y="219630"/>
                  <a:pt x="74436" y="219348"/>
                  <a:pt x="75988" y="219348"/>
                </a:cubicBezTo>
                <a:cubicBezTo>
                  <a:pt x="76893" y="219348"/>
                  <a:pt x="77811" y="219442"/>
                  <a:pt x="78703" y="219642"/>
                </a:cubicBezTo>
                <a:cubicBezTo>
                  <a:pt x="86437" y="221335"/>
                  <a:pt x="94131" y="222193"/>
                  <a:pt x="101580" y="222193"/>
                </a:cubicBezTo>
                <a:cubicBezTo>
                  <a:pt x="150578" y="222193"/>
                  <a:pt x="190447" y="189440"/>
                  <a:pt x="190447" y="149187"/>
                </a:cubicBezTo>
                <a:cubicBezTo>
                  <a:pt x="190447" y="108934"/>
                  <a:pt x="150578" y="76181"/>
                  <a:pt x="101580" y="76181"/>
                </a:cubicBezTo>
                <a:close/>
                <a:moveTo>
                  <a:pt x="101580" y="63484"/>
                </a:moveTo>
                <a:cubicBezTo>
                  <a:pt x="157665" y="63484"/>
                  <a:pt x="203146" y="101856"/>
                  <a:pt x="203146" y="149187"/>
                </a:cubicBezTo>
                <a:cubicBezTo>
                  <a:pt x="203146" y="196518"/>
                  <a:pt x="157665" y="234890"/>
                  <a:pt x="101580" y="234890"/>
                </a:cubicBezTo>
                <a:cubicBezTo>
                  <a:pt x="92708" y="234890"/>
                  <a:pt x="84173" y="233844"/>
                  <a:pt x="75988" y="232045"/>
                </a:cubicBezTo>
                <a:lnTo>
                  <a:pt x="19049" y="253935"/>
                </a:lnTo>
                <a:lnTo>
                  <a:pt x="31321" y="210990"/>
                </a:lnTo>
                <a:cubicBezTo>
                  <a:pt x="12052" y="195389"/>
                  <a:pt x="0" y="173499"/>
                  <a:pt x="0" y="149187"/>
                </a:cubicBezTo>
                <a:cubicBezTo>
                  <a:pt x="0" y="101856"/>
                  <a:pt x="45481" y="63484"/>
                  <a:pt x="101580" y="63484"/>
                </a:cubicBezTo>
                <a:close/>
                <a:moveTo>
                  <a:pt x="177748" y="0"/>
                </a:moveTo>
                <a:cubicBezTo>
                  <a:pt x="233860" y="0"/>
                  <a:pt x="279328" y="38373"/>
                  <a:pt x="279328" y="85703"/>
                </a:cubicBezTo>
                <a:cubicBezTo>
                  <a:pt x="279328" y="110015"/>
                  <a:pt x="267288" y="131905"/>
                  <a:pt x="248007" y="147506"/>
                </a:cubicBezTo>
                <a:lnTo>
                  <a:pt x="260279" y="190451"/>
                </a:lnTo>
                <a:lnTo>
                  <a:pt x="212225" y="171971"/>
                </a:lnTo>
                <a:cubicBezTo>
                  <a:pt x="213376" y="167856"/>
                  <a:pt x="214320" y="163671"/>
                  <a:pt x="214837" y="159368"/>
                </a:cubicBezTo>
                <a:lnTo>
                  <a:pt x="241089" y="169466"/>
                </a:lnTo>
                <a:lnTo>
                  <a:pt x="235799" y="150986"/>
                </a:lnTo>
                <a:cubicBezTo>
                  <a:pt x="234403" y="146107"/>
                  <a:pt x="236071" y="140840"/>
                  <a:pt x="240028" y="137631"/>
                </a:cubicBezTo>
                <a:cubicBezTo>
                  <a:pt x="257189" y="123746"/>
                  <a:pt x="266629" y="105313"/>
                  <a:pt x="266629" y="85703"/>
                </a:cubicBezTo>
                <a:cubicBezTo>
                  <a:pt x="266629" y="45450"/>
                  <a:pt x="226760" y="12697"/>
                  <a:pt x="177748" y="12697"/>
                </a:cubicBezTo>
                <a:cubicBezTo>
                  <a:pt x="144100" y="12697"/>
                  <a:pt x="114770" y="28145"/>
                  <a:pt x="99679" y="50858"/>
                </a:cubicBezTo>
                <a:cubicBezTo>
                  <a:pt x="94480" y="50928"/>
                  <a:pt x="89385" y="51340"/>
                  <a:pt x="84380" y="51986"/>
                </a:cubicBezTo>
                <a:cubicBezTo>
                  <a:pt x="99899" y="21408"/>
                  <a:pt x="135862" y="0"/>
                  <a:pt x="17774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7AC913D-3910-49E5-8CE7-CA4E91F625A1}"/>
              </a:ext>
            </a:extLst>
          </p:cNvPr>
          <p:cNvSpPr/>
          <p:nvPr/>
        </p:nvSpPr>
        <p:spPr>
          <a:xfrm>
            <a:off x="1063035" y="1856213"/>
            <a:ext cx="447855" cy="354918"/>
          </a:xfrm>
          <a:custGeom>
            <a:avLst/>
            <a:gdLst>
              <a:gd name="connsiteX0" fmla="*/ 228545 w 279328"/>
              <a:gd name="connsiteY0" fmla="*/ 0 h 279328"/>
              <a:gd name="connsiteX1" fmla="*/ 279328 w 279328"/>
              <a:gd name="connsiteY1" fmla="*/ 50784 h 279328"/>
              <a:gd name="connsiteX2" fmla="*/ 264443 w 279328"/>
              <a:gd name="connsiteY2" fmla="*/ 86695 h 279328"/>
              <a:gd name="connsiteX3" fmla="*/ 93045 w 279328"/>
              <a:gd name="connsiteY3" fmla="*/ 258107 h 279328"/>
              <a:gd name="connsiteX4" fmla="*/ 0 w 279328"/>
              <a:gd name="connsiteY4" fmla="*/ 279328 h 279328"/>
              <a:gd name="connsiteX5" fmla="*/ 21221 w 279328"/>
              <a:gd name="connsiteY5" fmla="*/ 186283 h 279328"/>
              <a:gd name="connsiteX6" fmla="*/ 192633 w 279328"/>
              <a:gd name="connsiteY6" fmla="*/ 14885 h 279328"/>
              <a:gd name="connsiteX7" fmla="*/ 228545 w 279328"/>
              <a:gd name="connsiteY7" fmla="*/ 0 h 279328"/>
              <a:gd name="connsiteX8" fmla="*/ 228545 w 279328"/>
              <a:gd name="connsiteY8" fmla="*/ 12699 h 279328"/>
              <a:gd name="connsiteX9" fmla="*/ 201608 w 279328"/>
              <a:gd name="connsiteY9" fmla="*/ 23859 h 279328"/>
              <a:gd name="connsiteX10" fmla="*/ 187059 w 279328"/>
              <a:gd name="connsiteY10" fmla="*/ 38408 h 279328"/>
              <a:gd name="connsiteX11" fmla="*/ 240920 w 279328"/>
              <a:gd name="connsiteY11" fmla="*/ 92282 h 279328"/>
              <a:gd name="connsiteX12" fmla="*/ 255469 w 279328"/>
              <a:gd name="connsiteY12" fmla="*/ 77721 h 279328"/>
              <a:gd name="connsiteX13" fmla="*/ 266629 w 279328"/>
              <a:gd name="connsiteY13" fmla="*/ 50784 h 279328"/>
              <a:gd name="connsiteX14" fmla="*/ 228545 w 279328"/>
              <a:gd name="connsiteY14" fmla="*/ 12699 h 279328"/>
              <a:gd name="connsiteX15" fmla="*/ 178072 w 279328"/>
              <a:gd name="connsiteY15" fmla="*/ 47395 h 279328"/>
              <a:gd name="connsiteX16" fmla="*/ 41356 w 279328"/>
              <a:gd name="connsiteY16" fmla="*/ 184098 h 279328"/>
              <a:gd name="connsiteX17" fmla="*/ 88881 w 279328"/>
              <a:gd name="connsiteY17" fmla="*/ 184098 h 279328"/>
              <a:gd name="connsiteX18" fmla="*/ 95230 w 279328"/>
              <a:gd name="connsiteY18" fmla="*/ 190448 h 279328"/>
              <a:gd name="connsiteX19" fmla="*/ 95230 w 279328"/>
              <a:gd name="connsiteY19" fmla="*/ 237972 h 279328"/>
              <a:gd name="connsiteX20" fmla="*/ 231933 w 279328"/>
              <a:gd name="connsiteY20" fmla="*/ 101257 h 279328"/>
              <a:gd name="connsiteX21" fmla="*/ 178072 w 279328"/>
              <a:gd name="connsiteY21" fmla="*/ 47395 h 279328"/>
              <a:gd name="connsiteX22" fmla="*/ 33080 w 279328"/>
              <a:gd name="connsiteY22" fmla="*/ 196797 h 279328"/>
              <a:gd name="connsiteX23" fmla="*/ 22695 w 279328"/>
              <a:gd name="connsiteY23" fmla="*/ 241244 h 279328"/>
              <a:gd name="connsiteX24" fmla="*/ 38084 w 279328"/>
              <a:gd name="connsiteY24" fmla="*/ 241244 h 279328"/>
              <a:gd name="connsiteX25" fmla="*/ 38084 w 279328"/>
              <a:gd name="connsiteY25" fmla="*/ 256633 h 279328"/>
              <a:gd name="connsiteX26" fmla="*/ 82531 w 279328"/>
              <a:gd name="connsiteY26" fmla="*/ 246248 h 279328"/>
              <a:gd name="connsiteX27" fmla="*/ 82531 w 279328"/>
              <a:gd name="connsiteY27" fmla="*/ 196797 h 279328"/>
              <a:gd name="connsiteX28" fmla="*/ 33080 w 279328"/>
              <a:gd name="connsiteY28" fmla="*/ 196797 h 279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9328" h="279328">
                <a:moveTo>
                  <a:pt x="228545" y="0"/>
                </a:moveTo>
                <a:cubicBezTo>
                  <a:pt x="256594" y="0"/>
                  <a:pt x="279328" y="22734"/>
                  <a:pt x="279328" y="50784"/>
                </a:cubicBezTo>
                <a:cubicBezTo>
                  <a:pt x="279328" y="64815"/>
                  <a:pt x="273638" y="77514"/>
                  <a:pt x="264443" y="86695"/>
                </a:cubicBezTo>
                <a:lnTo>
                  <a:pt x="93045" y="258107"/>
                </a:lnTo>
                <a:lnTo>
                  <a:pt x="0" y="279328"/>
                </a:lnTo>
                <a:lnTo>
                  <a:pt x="21221" y="186283"/>
                </a:lnTo>
                <a:lnTo>
                  <a:pt x="192633" y="14885"/>
                </a:lnTo>
                <a:cubicBezTo>
                  <a:pt x="201814" y="5677"/>
                  <a:pt x="214514" y="0"/>
                  <a:pt x="228545" y="0"/>
                </a:cubicBezTo>
                <a:close/>
                <a:moveTo>
                  <a:pt x="228545" y="12699"/>
                </a:moveTo>
                <a:cubicBezTo>
                  <a:pt x="211966" y="12699"/>
                  <a:pt x="201608" y="23859"/>
                  <a:pt x="201608" y="23859"/>
                </a:cubicBezTo>
                <a:lnTo>
                  <a:pt x="187059" y="38408"/>
                </a:lnTo>
                <a:lnTo>
                  <a:pt x="240920" y="92282"/>
                </a:lnTo>
                <a:lnTo>
                  <a:pt x="255469" y="77721"/>
                </a:lnTo>
                <a:cubicBezTo>
                  <a:pt x="262361" y="70828"/>
                  <a:pt x="266629" y="61310"/>
                  <a:pt x="266629" y="50784"/>
                </a:cubicBezTo>
                <a:cubicBezTo>
                  <a:pt x="266629" y="29743"/>
                  <a:pt x="249585" y="12699"/>
                  <a:pt x="228545" y="12699"/>
                </a:cubicBezTo>
                <a:close/>
                <a:moveTo>
                  <a:pt x="178072" y="47395"/>
                </a:moveTo>
                <a:lnTo>
                  <a:pt x="41356" y="184098"/>
                </a:lnTo>
                <a:lnTo>
                  <a:pt x="88881" y="184098"/>
                </a:lnTo>
                <a:cubicBezTo>
                  <a:pt x="92385" y="184098"/>
                  <a:pt x="95230" y="186943"/>
                  <a:pt x="95230" y="190448"/>
                </a:cubicBezTo>
                <a:lnTo>
                  <a:pt x="95230" y="237972"/>
                </a:lnTo>
                <a:cubicBezTo>
                  <a:pt x="95230" y="237972"/>
                  <a:pt x="231933" y="101257"/>
                  <a:pt x="231933" y="101257"/>
                </a:cubicBezTo>
                <a:lnTo>
                  <a:pt x="178072" y="47395"/>
                </a:lnTo>
                <a:close/>
                <a:moveTo>
                  <a:pt x="33080" y="196797"/>
                </a:moveTo>
                <a:lnTo>
                  <a:pt x="22695" y="241244"/>
                </a:lnTo>
                <a:lnTo>
                  <a:pt x="38084" y="241244"/>
                </a:lnTo>
                <a:lnTo>
                  <a:pt x="38084" y="256633"/>
                </a:lnTo>
                <a:lnTo>
                  <a:pt x="82531" y="246248"/>
                </a:lnTo>
                <a:cubicBezTo>
                  <a:pt x="82531" y="246248"/>
                  <a:pt x="82531" y="196797"/>
                  <a:pt x="82531" y="196797"/>
                </a:cubicBezTo>
                <a:lnTo>
                  <a:pt x="33080" y="1967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AF14DC32-B07F-406C-A601-E09A44C5CE7C}"/>
              </a:ext>
            </a:extLst>
          </p:cNvPr>
          <p:cNvSpPr txBox="1">
            <a:spLocks/>
          </p:cNvSpPr>
          <p:nvPr/>
        </p:nvSpPr>
        <p:spPr>
          <a:xfrm>
            <a:off x="1870930" y="542430"/>
            <a:ext cx="3065785" cy="6273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1600" b="1" cap="all" spc="200" dirty="0" err="1">
                <a:solidFill>
                  <a:schemeClr val="tx2"/>
                </a:solidFill>
                <a:latin typeface="+mj-lt"/>
                <a:ea typeface="Roboto" panose="02000000000000000000" pitchFamily="2" charset="0"/>
              </a:rPr>
              <a:t>Криволапенко</a:t>
            </a:r>
            <a:r>
              <a:rPr lang="ru-RU" sz="1600" b="1" cap="all" spc="200" dirty="0">
                <a:solidFill>
                  <a:schemeClr val="tx2"/>
                </a:solidFill>
                <a:latin typeface="+mj-lt"/>
                <a:ea typeface="Roboto" panose="02000000000000000000" pitchFamily="2" charset="0"/>
              </a:rPr>
              <a:t> Полина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B1D79-BB26-41DB-8634-ED5FE9DBF7B2}"/>
              </a:ext>
            </a:extLst>
          </p:cNvPr>
          <p:cNvSpPr/>
          <p:nvPr/>
        </p:nvSpPr>
        <p:spPr>
          <a:xfrm>
            <a:off x="0" y="6997581"/>
            <a:ext cx="540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>
                <a:solidFill>
                  <a:schemeClr val="bg1">
                    <a:lumMod val="65000"/>
                  </a:schemeClr>
                </a:solidFill>
              </a:rPr>
              <a:t>Photo credit</a:t>
            </a:r>
            <a:r>
              <a:rPr lang="it-IT" sz="1400">
                <a:solidFill>
                  <a:schemeClr val="bg1">
                    <a:lumMod val="65000"/>
                  </a:schemeClr>
                </a:solidFill>
              </a:rPr>
              <a:t>: PeterArreola via </a:t>
            </a:r>
            <a:r>
              <a:rPr lang="it-IT" sz="1400">
                <a:solidFill>
                  <a:schemeClr val="bg1">
                    <a:lumMod val="65000"/>
                  </a:schemeClr>
                </a:solidFill>
                <a:hlinkClick r:id="rId3"/>
              </a:rPr>
              <a:t>Pixabay</a:t>
            </a:r>
            <a:r>
              <a:rPr lang="it-IT" sz="140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(Creative Commons Zero </a:t>
            </a:r>
            <a:r>
              <a:rPr lang="en-US" sz="1400">
                <a:solidFill>
                  <a:schemeClr val="bg1">
                    <a:lumMod val="65000"/>
                  </a:schemeClr>
                </a:solidFill>
                <a:hlinkClick r:id="rId4"/>
              </a:rPr>
              <a:t>license</a:t>
            </a:r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4DE615-87BD-4D01-ABC2-BF835ADE16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A29F9D-FEC8-4F3C-A951-CBAF2CE61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6836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Sho-Template06">
      <a:dk1>
        <a:sysClr val="windowText" lastClr="000000"/>
      </a:dk1>
      <a:lt1>
        <a:sysClr val="window" lastClr="FFFFFF"/>
      </a:lt1>
      <a:dk2>
        <a:srgbClr val="3D4149"/>
      </a:dk2>
      <a:lt2>
        <a:srgbClr val="E7E6E6"/>
      </a:lt2>
      <a:accent1>
        <a:srgbClr val="403551"/>
      </a:accent1>
      <a:accent2>
        <a:srgbClr val="D0343C"/>
      </a:accent2>
      <a:accent3>
        <a:srgbClr val="F9BE75"/>
      </a:accent3>
      <a:accent4>
        <a:srgbClr val="8DB1C4"/>
      </a:accent4>
      <a:accent5>
        <a:srgbClr val="615474"/>
      </a:accent5>
      <a:accent6>
        <a:srgbClr val="E4625C"/>
      </a:accent6>
      <a:hlink>
        <a:srgbClr val="E4625C"/>
      </a:hlink>
      <a:folHlink>
        <a:srgbClr val="D0343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howeet theme">
  <a:themeElements>
    <a:clrScheme name="Sho-Template06">
      <a:dk1>
        <a:sysClr val="windowText" lastClr="000000"/>
      </a:dk1>
      <a:lt1>
        <a:sysClr val="window" lastClr="FFFFFF"/>
      </a:lt1>
      <a:dk2>
        <a:srgbClr val="3D4149"/>
      </a:dk2>
      <a:lt2>
        <a:srgbClr val="E7E6E6"/>
      </a:lt2>
      <a:accent1>
        <a:srgbClr val="403551"/>
      </a:accent1>
      <a:accent2>
        <a:srgbClr val="D0343C"/>
      </a:accent2>
      <a:accent3>
        <a:srgbClr val="F9BE75"/>
      </a:accent3>
      <a:accent4>
        <a:srgbClr val="8DB1C4"/>
      </a:accent4>
      <a:accent5>
        <a:srgbClr val="615474"/>
      </a:accent5>
      <a:accent6>
        <a:srgbClr val="E4625C"/>
      </a:accent6>
      <a:hlink>
        <a:srgbClr val="E4625C"/>
      </a:hlink>
      <a:folHlink>
        <a:srgbClr val="D0343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howeet">
  <a:themeElements>
    <a:clrScheme name="Sho-RETRO">
      <a:dk1>
        <a:srgbClr val="231F20"/>
      </a:dk1>
      <a:lt1>
        <a:sysClr val="window" lastClr="FFFFFF"/>
      </a:lt1>
      <a:dk2>
        <a:srgbClr val="1E2631"/>
      </a:dk2>
      <a:lt2>
        <a:srgbClr val="E9DEDB"/>
      </a:lt2>
      <a:accent1>
        <a:srgbClr val="CD5727"/>
      </a:accent1>
      <a:accent2>
        <a:srgbClr val="B54923"/>
      </a:accent2>
      <a:accent3>
        <a:srgbClr val="933416"/>
      </a:accent3>
      <a:accent4>
        <a:srgbClr val="231F20"/>
      </a:accent4>
      <a:accent5>
        <a:srgbClr val="E9DEDB"/>
      </a:accent5>
      <a:accent6>
        <a:srgbClr val="1E2631"/>
      </a:accent6>
      <a:hlink>
        <a:srgbClr val="7F7F7F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73191</TotalTime>
  <Words>388</Words>
  <Application>Microsoft Office PowerPoint</Application>
  <PresentationFormat>Широкоэкранный</PresentationFormat>
  <Paragraphs>95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Gill Sans</vt:lpstr>
      <vt:lpstr>Open Sans</vt:lpstr>
      <vt:lpstr>Wingdings</vt:lpstr>
      <vt:lpstr>Custom Design</vt:lpstr>
      <vt:lpstr>Showeet theme</vt:lpstr>
      <vt:lpstr>showeet</vt:lpstr>
      <vt:lpstr>Неуязвимый помощник</vt:lpstr>
      <vt:lpstr>Содержание</vt:lpstr>
      <vt:lpstr>Пролог</vt:lpstr>
      <vt:lpstr>Презентация PowerPoint</vt:lpstr>
      <vt:lpstr>Цель:</vt:lpstr>
      <vt:lpstr>Развитие событий: целевая аудитория</vt:lpstr>
      <vt:lpstr>Кульминация</vt:lpstr>
      <vt:lpstr>Экономика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BUBBLER - Creative PowerPoint Template</dc:title>
  <dc:creator>showeet.com</dc:creator>
  <dc:description>© Copyright Showeet.com</dc:description>
  <cp:lastModifiedBy>Polina</cp:lastModifiedBy>
  <cp:revision>20</cp:revision>
  <dcterms:created xsi:type="dcterms:W3CDTF">2011-05-09T14:18:21Z</dcterms:created>
  <dcterms:modified xsi:type="dcterms:W3CDTF">2023-10-26T09:20:27Z</dcterms:modified>
  <cp:category>Templates</cp:category>
</cp:coreProperties>
</file>