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938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4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54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3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74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01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7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8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034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2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18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6AAB1-4A5D-4E47-B3F4-401418B79715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269A8-B157-4EC5-A9CA-B0FB36DF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015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21370" cy="82910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2400" y="2167467"/>
            <a:ext cx="68072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800" dirty="0" smtClean="0">
                <a:solidFill>
                  <a:schemeClr val="bg2">
                    <a:lumMod val="10000"/>
                  </a:schemeClr>
                </a:solidFill>
                <a:latin typeface="Algerian" panose="04020705040A02060702" pitchFamily="82" charset="0"/>
              </a:rPr>
              <a:t>The Free Zone</a:t>
            </a:r>
            <a:endParaRPr lang="ru-RU" sz="8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7267" y="5691156"/>
            <a:ext cx="85005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Пространство силы и свободы. Тренажерный зал и кафе для подростков — бесплатно.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34"/>
            <a:ext cx="12199202" cy="6873634"/>
          </a:xfrm>
        </p:spPr>
      </p:pic>
      <p:sp>
        <p:nvSpPr>
          <p:cNvPr id="4" name="Прямоугольник 3"/>
          <p:cNvSpPr/>
          <p:nvPr/>
        </p:nvSpPr>
        <p:spPr>
          <a:xfrm>
            <a:off x="3048000" y="751344"/>
            <a:ext cx="6096000" cy="54168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Проект «Кафе + Тренажерный зал» сталкивается с пятью ключевыми проблемами</a:t>
            </a:r>
            <a:r>
              <a:rPr lang="ru-RU" dirty="0">
                <a:solidFill>
                  <a:schemeClr val="bg1"/>
                </a:solidFill>
              </a:rPr>
              <a:t>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                                                                   </a:t>
            </a:r>
            <a:r>
              <a:rPr lang="ru-RU" dirty="0" smtClean="0">
                <a:solidFill>
                  <a:schemeClr val="bg1"/>
                </a:solidFill>
              </a:rPr>
              <a:t>Психологический </a:t>
            </a:r>
            <a:r>
              <a:rPr lang="ru-RU" dirty="0">
                <a:solidFill>
                  <a:schemeClr val="bg1"/>
                </a:solidFill>
              </a:rPr>
              <a:t>барьер. Подростки боятся выглядеть нелепо в зале рядом со взрослыми атлетами и уходят после первого визита.</a:t>
            </a:r>
          </a:p>
          <a:p>
            <a:r>
              <a:rPr lang="ru-RU" dirty="0">
                <a:solidFill>
                  <a:schemeClr val="bg1"/>
                </a:solidFill>
              </a:rPr>
              <a:t>Конфликт сред. Запахи пота из спортзала и готовящейся еды смешиваются, создавая антисанитарию и дискомфорт без сложной системы вентиляции.</a:t>
            </a:r>
          </a:p>
          <a:p>
            <a:r>
              <a:rPr lang="ru-RU" dirty="0">
                <a:solidFill>
                  <a:schemeClr val="bg1"/>
                </a:solidFill>
              </a:rPr>
              <a:t>Потребительское отношение. Бесплатный доступ провоцирует вандализм: подростки ломают инвентарь, оставляют мусор и не ценят работу волонтеров.</a:t>
            </a:r>
          </a:p>
          <a:p>
            <a:r>
              <a:rPr lang="ru-RU" dirty="0">
                <a:solidFill>
                  <a:schemeClr val="bg1"/>
                </a:solidFill>
              </a:rPr>
              <a:t>Хрупкая экономика. Зависимость от бартерных поставок фруктов и кофе означает остановку кафе при потере хотя бы одного спонсора.</a:t>
            </a:r>
          </a:p>
          <a:p>
            <a:r>
              <a:rPr lang="ru-RU" dirty="0" err="1">
                <a:solidFill>
                  <a:schemeClr val="bg1"/>
                </a:solidFill>
              </a:rPr>
              <a:t>Репутационные</a:t>
            </a:r>
            <a:r>
              <a:rPr lang="ru-RU" dirty="0">
                <a:solidFill>
                  <a:schemeClr val="bg1"/>
                </a:solidFill>
              </a:rPr>
              <a:t> риски. Свободное пространство сложно защитить от курения электронных сигарет или попыток пронести алкоголь, что грозит закрытием проекта родителями и администрацией.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3208" y="124691"/>
            <a:ext cx="4497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ПРОБЛЕМЫ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70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72" y="0"/>
            <a:ext cx="12178145" cy="6858000"/>
          </a:xfr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2541382"/>
            <a:ext cx="12107802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    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    РЕШЕНИЕ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1. Психологический барьер: выделенная «зона старта» для новичков и система наставничества «</a:t>
            </a:r>
            <a:r>
              <a:rPr lang="ru-RU" altLang="ru-RU" sz="1100" b="1" dirty="0" err="1">
                <a:solidFill>
                  <a:schemeClr val="bg1"/>
                </a:solidFill>
                <a:latin typeface="Arial" panose="020B0604020202020204" pitchFamily="34" charset="0"/>
              </a:rPr>
              <a:t>buddy-system</a:t>
            </a: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» (старший друг тренируется вместе с вами).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2. Конфликт сред: воздушный шлюз между залом и кафе, обязательная дезинфекция рук на входе в барную зону.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3. Потребительское отношение: </a:t>
            </a:r>
            <a:r>
              <a:rPr lang="ru-RU" altLang="ru-RU" sz="1100" b="1" dirty="0" err="1">
                <a:solidFill>
                  <a:schemeClr val="bg1"/>
                </a:solidFill>
                <a:latin typeface="Arial" panose="020B0604020202020204" pitchFamily="34" charset="0"/>
              </a:rPr>
              <a:t>геймификация</a:t>
            </a: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 — баллы за уборку и помощь новичкам, которые можно обменять на премиальные </a:t>
            </a:r>
            <a:r>
              <a:rPr lang="ru-RU" altLang="ru-RU" sz="1100" b="1" dirty="0" err="1">
                <a:solidFill>
                  <a:schemeClr val="bg1"/>
                </a:solidFill>
                <a:latin typeface="Arial" panose="020B0604020202020204" pitchFamily="34" charset="0"/>
              </a:rPr>
              <a:t>смузи</a:t>
            </a: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4. Хрупкая экономика: базовое меню всегда бесплатно за счет города, а премиальные ингредиенты спонсируются партнерами; создание денежного резервного фонда.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5. </a:t>
            </a:r>
            <a:r>
              <a:rPr lang="ru-RU" altLang="ru-RU" sz="1100" b="1" dirty="0" err="1">
                <a:solidFill>
                  <a:schemeClr val="bg1"/>
                </a:solidFill>
                <a:latin typeface="Arial" panose="020B0604020202020204" pitchFamily="34" charset="0"/>
              </a:rPr>
              <a:t>Репутационные</a:t>
            </a: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 риски: вход только по регистрации через </a:t>
            </a:r>
            <a:r>
              <a:rPr lang="ru-RU" altLang="ru-RU" sz="1100" b="1" dirty="0" err="1">
                <a:solidFill>
                  <a:schemeClr val="bg1"/>
                </a:solidFill>
                <a:latin typeface="Arial" panose="020B0604020202020204" pitchFamily="34" charset="0"/>
              </a:rPr>
              <a:t>госсервисы</a:t>
            </a:r>
            <a:r>
              <a:rPr lang="ru-RU" altLang="ru-RU" sz="1100" b="1" dirty="0">
                <a:solidFill>
                  <a:schemeClr val="bg1"/>
                </a:solidFill>
                <a:latin typeface="Arial" panose="020B0604020202020204" pitchFamily="34" charset="0"/>
              </a:rPr>
              <a:t> или школьный портал плюс присутствие взрослого администратора-секьюрити на смене.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1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                                       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3695" y="3105835"/>
            <a:ext cx="68330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У современного подростка нет бесплатного безопасного места, где можно прокачать тело и пообщаться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703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22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4422371" y="3244334"/>
            <a:ext cx="2674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1134" y="1027906"/>
            <a:ext cx="3998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Свобода без хаоса</a:t>
            </a:r>
            <a:endParaRPr lang="ru-RU" sz="3600" dirty="0">
              <a:solidFill>
                <a:schemeClr val="bg1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2370" y="1579419"/>
            <a:ext cx="65005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</a:rPr>
              <a:t>Этапы посещения:</a:t>
            </a:r>
            <a:endParaRPr lang="ru-RU" dirty="0" smtClean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✅ </a:t>
            </a:r>
            <a:r>
              <a:rPr lang="ru-RU" b="1" dirty="0" smtClean="0">
                <a:solidFill>
                  <a:schemeClr val="bg1"/>
                </a:solidFill>
              </a:rPr>
              <a:t>Регистрация:</a:t>
            </a:r>
            <a:r>
              <a:rPr lang="ru-RU" dirty="0" smtClean="0">
                <a:solidFill>
                  <a:schemeClr val="bg1"/>
                </a:solidFill>
              </a:rPr>
              <a:t> Быстрая анкета онлайн или у администратора (ФИО, школа). Бесплатная выдача браслета-пропуска.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📋 </a:t>
            </a:r>
            <a:r>
              <a:rPr lang="ru-RU" b="1" dirty="0" smtClean="0">
                <a:solidFill>
                  <a:schemeClr val="bg1"/>
                </a:solidFill>
              </a:rPr>
              <a:t>Инструктаж (15 минут):</a:t>
            </a:r>
            <a:r>
              <a:rPr lang="ru-RU" dirty="0" smtClean="0">
                <a:solidFill>
                  <a:schemeClr val="bg1"/>
                </a:solidFill>
              </a:rPr>
              <a:t> Обязателен для всех новичков. Знакомство с тренажерами и техникой безопасности.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🏋️‍♂️ </a:t>
            </a:r>
            <a:r>
              <a:rPr lang="ru-RU" b="1" dirty="0" smtClean="0">
                <a:solidFill>
                  <a:schemeClr val="bg1"/>
                </a:solidFill>
              </a:rPr>
              <a:t>Тренировка:</a:t>
            </a:r>
            <a:r>
              <a:rPr lang="ru-RU" dirty="0" smtClean="0">
                <a:solidFill>
                  <a:schemeClr val="bg1"/>
                </a:solidFill>
              </a:rPr>
              <a:t> Работаешь сам или под присмотром наставника.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⬅️ </a:t>
            </a:r>
            <a:r>
              <a:rPr lang="ru-RU" b="1" dirty="0" smtClean="0">
                <a:solidFill>
                  <a:schemeClr val="bg1"/>
                </a:solidFill>
              </a:rPr>
              <a:t>Переход:</a:t>
            </a:r>
            <a:r>
              <a:rPr lang="ru-RU" dirty="0" smtClean="0">
                <a:solidFill>
                  <a:schemeClr val="bg1"/>
                </a:solidFill>
              </a:rPr>
              <a:t> Одна минута через стеклянную дверь.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🥤 </a:t>
            </a:r>
            <a:r>
              <a:rPr lang="ru-RU" b="1" dirty="0" smtClean="0">
                <a:solidFill>
                  <a:schemeClr val="bg1"/>
                </a:solidFill>
              </a:rPr>
              <a:t>Отдых:</a:t>
            </a:r>
            <a:r>
              <a:rPr lang="ru-RU" dirty="0" smtClean="0">
                <a:solidFill>
                  <a:schemeClr val="bg1"/>
                </a:solidFill>
              </a:rPr>
              <a:t> Бесплатный </a:t>
            </a:r>
            <a:r>
              <a:rPr lang="ru-RU" dirty="0" err="1" smtClean="0">
                <a:solidFill>
                  <a:schemeClr val="bg1"/>
                </a:solidFill>
              </a:rPr>
              <a:t>смузи</a:t>
            </a:r>
            <a:r>
              <a:rPr lang="ru-RU" dirty="0" smtClean="0">
                <a:solidFill>
                  <a:schemeClr val="bg1"/>
                </a:solidFill>
              </a:rPr>
              <a:t> за счет партнеров + общение.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3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455378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436524" y="1088857"/>
            <a:ext cx="3200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Бартер вместо ценников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-323165"/>
            <a:ext cx="3129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39738" y="3720346"/>
            <a:ext cx="65338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🥤 </a:t>
            </a:r>
            <a:r>
              <a:rPr lang="ru-RU" sz="2000" dirty="0" err="1">
                <a:solidFill>
                  <a:schemeClr val="bg1"/>
                </a:solidFill>
              </a:rPr>
              <a:t>Смузи</a:t>
            </a:r>
            <a:r>
              <a:rPr lang="ru-RU" sz="2000" dirty="0">
                <a:solidFill>
                  <a:schemeClr val="bg1"/>
                </a:solidFill>
              </a:rPr>
              <a:t> = Партнерство. Местные кофейни дают зерно, фермеры — фрукты. Взамен мы ставим их логотипы на стаканчики и стену</a:t>
            </a:r>
            <a:r>
              <a:rPr lang="ru-RU" sz="2000" dirty="0" smtClean="0">
                <a:solidFill>
                  <a:schemeClr val="bg1"/>
                </a:solidFill>
              </a:rPr>
              <a:t>.                                                                                 🎽 </a:t>
            </a:r>
            <a:r>
              <a:rPr lang="ru-RU" sz="2000" dirty="0" err="1">
                <a:solidFill>
                  <a:schemeClr val="bg1"/>
                </a:solidFill>
              </a:rPr>
              <a:t>Мерч</a:t>
            </a:r>
            <a:r>
              <a:rPr lang="ru-RU" sz="2000" dirty="0">
                <a:solidFill>
                  <a:schemeClr val="bg1"/>
                </a:solidFill>
              </a:rPr>
              <a:t> = Вовлечение. Приносишь упаковку бананов («Сочный четверг») — получаешь фирменную бутылку или </a:t>
            </a:r>
            <a:r>
              <a:rPr lang="ru-RU" sz="2000" dirty="0" err="1">
                <a:solidFill>
                  <a:schemeClr val="bg1"/>
                </a:solidFill>
              </a:rPr>
              <a:t>стикерпак</a:t>
            </a:r>
            <a:r>
              <a:rPr lang="ru-RU" sz="2000" dirty="0" smtClean="0">
                <a:solidFill>
                  <a:schemeClr val="bg1"/>
                </a:solidFill>
              </a:rPr>
              <a:t>.                                                                                🏛 </a:t>
            </a:r>
            <a:r>
              <a:rPr lang="ru-RU" sz="2000" dirty="0">
                <a:solidFill>
                  <a:schemeClr val="bg1"/>
                </a:solidFill>
              </a:rPr>
              <a:t>Помещение = Грант/Город. Проект реализуется при поддержке муниципалитета / </a:t>
            </a:r>
            <a:r>
              <a:rPr lang="ru-RU" sz="2000" dirty="0" err="1">
                <a:solidFill>
                  <a:schemeClr val="bg1"/>
                </a:solidFill>
              </a:rPr>
              <a:t>Росмолодежи</a:t>
            </a:r>
            <a:r>
              <a:rPr lang="ru-RU" sz="2000" dirty="0">
                <a:solidFill>
                  <a:schemeClr val="bg1"/>
                </a:solidFill>
              </a:rPr>
              <a:t> как социальный.</a:t>
            </a:r>
          </a:p>
        </p:txBody>
      </p:sp>
    </p:spTree>
    <p:extLst>
      <p:ext uri="{BB962C8B-B14F-4D97-AF65-F5344CB8AC3E}">
        <p14:creationId xmlns:p14="http://schemas.microsoft.com/office/powerpoint/2010/main" val="214465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91744"/>
          </a:xfrm>
        </p:spPr>
      </p:pic>
      <p:sp>
        <p:nvSpPr>
          <p:cNvPr id="5" name="TextBox 4"/>
          <p:cNvSpPr txBox="1"/>
          <p:nvPr/>
        </p:nvSpPr>
        <p:spPr>
          <a:xfrm>
            <a:off x="5370022" y="440575"/>
            <a:ext cx="5004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Спокойствие родителей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61462" y="2427316"/>
            <a:ext cx="57440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Список галочками</a:t>
            </a:r>
            <a:r>
              <a:rPr lang="ru-RU" dirty="0" smtClean="0">
                <a:solidFill>
                  <a:schemeClr val="bg1"/>
                </a:solidFill>
              </a:rPr>
              <a:t>:                                                                            🆔 </a:t>
            </a:r>
            <a:r>
              <a:rPr lang="ru-RU" dirty="0">
                <a:solidFill>
                  <a:schemeClr val="bg1"/>
                </a:solidFill>
              </a:rPr>
              <a:t>Вход только по именным браслетам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📹 </a:t>
            </a:r>
            <a:r>
              <a:rPr lang="ru-RU" dirty="0">
                <a:solidFill>
                  <a:schemeClr val="bg1"/>
                </a:solidFill>
              </a:rPr>
              <a:t>Камеры видеонаблюдения во всем зале (кроме раздевалки</a:t>
            </a:r>
            <a:r>
              <a:rPr lang="ru-RU" dirty="0" smtClean="0">
                <a:solidFill>
                  <a:schemeClr val="bg1"/>
                </a:solidFill>
              </a:rPr>
              <a:t>).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🚪 </a:t>
            </a:r>
            <a:r>
              <a:rPr lang="ru-RU" dirty="0">
                <a:solidFill>
                  <a:schemeClr val="bg1"/>
                </a:solidFill>
              </a:rPr>
              <a:t>Свободный выход, но закрытый вход (посторонние не зайдут</a:t>
            </a:r>
            <a:r>
              <a:rPr lang="ru-RU" dirty="0" smtClean="0">
                <a:solidFill>
                  <a:schemeClr val="bg1"/>
                </a:solidFill>
              </a:rPr>
              <a:t>).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🩺 </a:t>
            </a:r>
            <a:r>
              <a:rPr lang="ru-RU" dirty="0">
                <a:solidFill>
                  <a:schemeClr val="bg1"/>
                </a:solidFill>
              </a:rPr>
              <a:t>Аптечка первой помощи и дежурный инструктор на </a:t>
            </a:r>
            <a:r>
              <a:rPr lang="ru-RU" dirty="0" smtClean="0">
                <a:solidFill>
                  <a:schemeClr val="bg1"/>
                </a:solidFill>
              </a:rPr>
              <a:t>смене.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📊 </a:t>
            </a:r>
            <a:r>
              <a:rPr lang="ru-RU" dirty="0">
                <a:solidFill>
                  <a:schemeClr val="bg1"/>
                </a:solidFill>
              </a:rPr>
              <a:t>Прозрачная статистика посещений для кураторов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7522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00"/>
            <a:ext cx="12192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3882044" y="1223582"/>
            <a:ext cx="4555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Что получит город? (Результаты</a:t>
            </a:r>
            <a:r>
              <a:rPr lang="ru-RU" dirty="0"/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03128" y="103515"/>
            <a:ext cx="448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Больше, чем просто спорт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59731" y="3025832"/>
            <a:ext cx="52868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Статистика </a:t>
            </a:r>
            <a:r>
              <a:rPr lang="ru-RU" sz="2400" dirty="0">
                <a:solidFill>
                  <a:schemeClr val="bg1"/>
                </a:solidFill>
              </a:rPr>
              <a:t>(примерная</a:t>
            </a:r>
            <a:r>
              <a:rPr lang="ru-RU" sz="2400" dirty="0" smtClean="0">
                <a:solidFill>
                  <a:schemeClr val="bg1"/>
                </a:solidFill>
              </a:rPr>
              <a:t>):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-</a:t>
            </a:r>
            <a:r>
              <a:rPr lang="ru-RU" sz="2400" dirty="0">
                <a:solidFill>
                  <a:schemeClr val="bg1"/>
                </a:solidFill>
              </a:rPr>
              <a:t>30% к уличной скученности подростков в районе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100</a:t>
            </a:r>
            <a:r>
              <a:rPr lang="ru-RU" sz="2400" dirty="0">
                <a:solidFill>
                  <a:schemeClr val="bg1"/>
                </a:solidFill>
              </a:rPr>
              <a:t>+ новых социальных связей между школьниками разных районов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50 </a:t>
            </a:r>
            <a:r>
              <a:rPr lang="ru-RU" sz="2400" dirty="0">
                <a:solidFill>
                  <a:schemeClr val="bg1"/>
                </a:solidFill>
              </a:rPr>
              <a:t>кг фруктов в неделю потребляется вместо </a:t>
            </a:r>
            <a:r>
              <a:rPr lang="ru-RU" sz="2400" dirty="0" err="1">
                <a:solidFill>
                  <a:schemeClr val="bg1"/>
                </a:solidFill>
              </a:rPr>
              <a:t>фастфуда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20 </a:t>
            </a:r>
            <a:r>
              <a:rPr lang="ru-RU" sz="2400" dirty="0">
                <a:solidFill>
                  <a:schemeClr val="bg1"/>
                </a:solidFill>
              </a:rPr>
              <a:t>волонтеров получили опыт управления и педагогики.</a:t>
            </a:r>
          </a:p>
        </p:txBody>
      </p:sp>
    </p:spTree>
    <p:extLst>
      <p:ext uri="{BB962C8B-B14F-4D97-AF65-F5344CB8AC3E}">
        <p14:creationId xmlns:p14="http://schemas.microsoft.com/office/powerpoint/2010/main" val="418213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74872"/>
          </a:xfrm>
        </p:spPr>
      </p:pic>
      <p:sp>
        <p:nvSpPr>
          <p:cNvPr id="5" name="TextBox 4"/>
          <p:cNvSpPr txBox="1"/>
          <p:nvPr/>
        </p:nvSpPr>
        <p:spPr>
          <a:xfrm>
            <a:off x="3931920" y="739833"/>
            <a:ext cx="5619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Как вы можете помочь?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9244" y="2818015"/>
            <a:ext cx="65088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📦 Партнерство: Предоставление продуктов / инвентаря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🏢 </a:t>
            </a:r>
            <a:r>
              <a:rPr lang="ru-RU" dirty="0">
                <a:solidFill>
                  <a:schemeClr val="bg1"/>
                </a:solidFill>
              </a:rPr>
              <a:t>Площадка: Помощь с поиском </a:t>
            </a:r>
            <a:r>
              <a:rPr lang="ru-RU" dirty="0" smtClean="0">
                <a:solidFill>
                  <a:schemeClr val="bg1"/>
                </a:solidFill>
              </a:rPr>
              <a:t>помещения.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👨</a:t>
            </a:r>
            <a:r>
              <a:rPr lang="ru-RU" dirty="0">
                <a:solidFill>
                  <a:schemeClr val="bg1"/>
                </a:solidFill>
              </a:rPr>
              <a:t>‍🏫 Экспертиза: Проведение мастер-классов для наставников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💰 </a:t>
            </a:r>
            <a:r>
              <a:rPr lang="ru-RU" dirty="0">
                <a:solidFill>
                  <a:schemeClr val="bg1"/>
                </a:solidFill>
              </a:rPr>
              <a:t>Гранты: Информационная поддержка фонда президентских грантов</a:t>
            </a:r>
          </a:p>
        </p:txBody>
      </p:sp>
    </p:spTree>
    <p:extLst>
      <p:ext uri="{BB962C8B-B14F-4D97-AF65-F5344CB8AC3E}">
        <p14:creationId xmlns:p14="http://schemas.microsoft.com/office/powerpoint/2010/main" val="254560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TextBox 4"/>
          <p:cNvSpPr txBox="1"/>
          <p:nvPr/>
        </p:nvSpPr>
        <p:spPr>
          <a:xfrm>
            <a:off x="4355869" y="365125"/>
            <a:ext cx="69078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Свобода начинается здесь.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80313" y="2211185"/>
            <a:ext cx="585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«Свободная зона. Никаких ценников на уважение».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32415" y="5976851"/>
            <a:ext cx="387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«Сила — это когда тебе есть куда прийти просто так».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1825" y="4156364"/>
            <a:ext cx="5378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«Здесь не спрашивают, сколько ты жмешь. Здесь спрашивают, как у тебя дела».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2967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«Я боялся зайти в качалку месяц. Сюда пришел сам. Тут тренер первым сказал мне: "Расслабься, мы все когда-то начинали с пустого грифа"».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39644" y="5386647"/>
            <a:ext cx="3499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«Мы пришли сюда ради бесплатных </a:t>
            </a:r>
            <a:r>
              <a:rPr lang="ru-RU" dirty="0" err="1">
                <a:solidFill>
                  <a:schemeClr val="bg1"/>
                </a:solidFill>
              </a:rPr>
              <a:t>смузи</a:t>
            </a:r>
            <a:r>
              <a:rPr lang="ru-RU" dirty="0">
                <a:solidFill>
                  <a:schemeClr val="bg1"/>
                </a:solidFill>
              </a:rPr>
              <a:t>. Остались — потому что нас здесь ждут».</a:t>
            </a:r>
          </a:p>
        </p:txBody>
      </p:sp>
    </p:spTree>
    <p:extLst>
      <p:ext uri="{BB962C8B-B14F-4D97-AF65-F5344CB8AC3E}">
        <p14:creationId xmlns:p14="http://schemas.microsoft.com/office/powerpoint/2010/main" val="118099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636</Words>
  <Application>Microsoft Office PowerPoint</Application>
  <PresentationFormat>Широкоэкранный</PresentationFormat>
  <Paragraphs>67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Algerian</vt:lpstr>
      <vt:lpstr>Arial</vt:lpstr>
      <vt:lpstr>Bahnschrift Light SemiCondensed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CyberSport_8</dc:creator>
  <cp:lastModifiedBy>CyberSport_8</cp:lastModifiedBy>
  <cp:revision>9</cp:revision>
  <dcterms:created xsi:type="dcterms:W3CDTF">2026-07-13T08:27:19Z</dcterms:created>
  <dcterms:modified xsi:type="dcterms:W3CDTF">2026-07-13T10:30:17Z</dcterms:modified>
</cp:coreProperties>
</file>