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9"/>
  </p:notesMasterIdLst>
  <p:sldIdLst>
    <p:sldId id="256" r:id="rId2"/>
    <p:sldId id="258" r:id="rId3"/>
    <p:sldId id="260" r:id="rId4"/>
    <p:sldId id="259" r:id="rId5"/>
    <p:sldId id="264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20" autoAdjust="0"/>
  </p:normalViewPr>
  <p:slideViewPr>
    <p:cSldViewPr snapToGrid="0">
      <p:cViewPr varScale="1">
        <p:scale>
          <a:sx n="76" d="100"/>
          <a:sy n="76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AF6A2E-BCAA-443A-97C8-06F8A059C2E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0B0C88-0C91-46FB-8448-90F7EF143F69}">
      <dgm:prSet phldrT="[Текст]" custT="1"/>
      <dgm:spPr/>
      <dgm:t>
        <a:bodyPr/>
        <a:lstStyle/>
        <a:p>
          <a:pPr algn="ctr">
            <a:buNone/>
          </a:pPr>
          <a:r>
            <a:rPr lang="ru-RU" sz="1800" dirty="0">
              <a:effectLst/>
            </a:rPr>
            <a:t>Финансовые потери для всех участников цепочки:</a:t>
          </a:r>
          <a:endParaRPr lang="ru-RU" sz="1800" dirty="0"/>
        </a:p>
      </dgm:t>
    </dgm:pt>
    <dgm:pt modelId="{8C0ED3C6-B8FE-421B-A94F-8B6424B6432A}" type="parTrans" cxnId="{C58FA941-78A7-4FEA-955F-86E076E2FD3A}">
      <dgm:prSet/>
      <dgm:spPr/>
      <dgm:t>
        <a:bodyPr/>
        <a:lstStyle/>
        <a:p>
          <a:pPr algn="ctr"/>
          <a:endParaRPr lang="ru-RU"/>
        </a:p>
      </dgm:t>
    </dgm:pt>
    <dgm:pt modelId="{A5DC7029-AE4C-49DB-9B0C-AD638F9117DD}" type="sibTrans" cxnId="{C58FA941-78A7-4FEA-955F-86E076E2FD3A}">
      <dgm:prSet/>
      <dgm:spPr/>
      <dgm:t>
        <a:bodyPr/>
        <a:lstStyle/>
        <a:p>
          <a:pPr algn="ctr"/>
          <a:endParaRPr lang="ru-RU"/>
        </a:p>
      </dgm:t>
    </dgm:pt>
    <dgm:pt modelId="{FABF5885-F27F-427D-BB14-A93FDEA7FED6}">
      <dgm:prSet custT="1"/>
      <dgm:spPr/>
      <dgm:t>
        <a:bodyPr/>
        <a:lstStyle/>
        <a:p>
          <a:pPr algn="ctr"/>
          <a:r>
            <a:rPr lang="ru-RU" sz="1800" i="0" dirty="0">
              <a:effectLst/>
            </a:rPr>
            <a:t>Транспортные компании платят штрафы за срыв сроков</a:t>
          </a:r>
        </a:p>
      </dgm:t>
    </dgm:pt>
    <dgm:pt modelId="{711100A7-0092-4148-BBE7-A836ABAE017C}" type="parTrans" cxnId="{B7FA706C-DFE4-4D5F-9330-A4679A7B186D}">
      <dgm:prSet/>
      <dgm:spPr/>
      <dgm:t>
        <a:bodyPr/>
        <a:lstStyle/>
        <a:p>
          <a:pPr algn="ctr"/>
          <a:endParaRPr lang="ru-RU"/>
        </a:p>
      </dgm:t>
    </dgm:pt>
    <dgm:pt modelId="{27EFB69A-BBBC-4031-9CA5-2FB44C2DD27C}" type="sibTrans" cxnId="{B7FA706C-DFE4-4D5F-9330-A4679A7B186D}">
      <dgm:prSet/>
      <dgm:spPr/>
      <dgm:t>
        <a:bodyPr/>
        <a:lstStyle/>
        <a:p>
          <a:pPr algn="ctr"/>
          <a:endParaRPr lang="ru-RU"/>
        </a:p>
      </dgm:t>
    </dgm:pt>
    <dgm:pt modelId="{B4AF7F1D-2A62-41C2-99C6-6188B3712BF1}">
      <dgm:prSet custT="1"/>
      <dgm:spPr/>
      <dgm:t>
        <a:bodyPr/>
        <a:lstStyle/>
        <a:p>
          <a:pPr algn="ctr"/>
          <a:r>
            <a:rPr lang="ru-RU" sz="1800" i="0" dirty="0">
              <a:effectLst/>
            </a:rPr>
            <a:t>Торговые сети вынуждены списывать некачественный товар</a:t>
          </a:r>
        </a:p>
      </dgm:t>
    </dgm:pt>
    <dgm:pt modelId="{0FE61540-B35C-4C56-979E-8647AE33B285}" type="parTrans" cxnId="{C0C96B7D-42E2-481D-8A5B-CFA8C13B3B8B}">
      <dgm:prSet/>
      <dgm:spPr/>
      <dgm:t>
        <a:bodyPr/>
        <a:lstStyle/>
        <a:p>
          <a:pPr algn="ctr"/>
          <a:endParaRPr lang="ru-RU"/>
        </a:p>
      </dgm:t>
    </dgm:pt>
    <dgm:pt modelId="{61167DD6-1CE4-4804-9998-D9CE35CAB1F2}" type="sibTrans" cxnId="{C0C96B7D-42E2-481D-8A5B-CFA8C13B3B8B}">
      <dgm:prSet/>
      <dgm:spPr/>
      <dgm:t>
        <a:bodyPr/>
        <a:lstStyle/>
        <a:p>
          <a:pPr algn="ctr"/>
          <a:endParaRPr lang="ru-RU"/>
        </a:p>
      </dgm:t>
    </dgm:pt>
    <dgm:pt modelId="{556A85AC-936C-4997-ACDB-F260B002CBFD}">
      <dgm:prSet custT="1"/>
      <dgm:spPr/>
      <dgm:t>
        <a:bodyPr/>
        <a:lstStyle/>
        <a:p>
          <a:pPr algn="ctr"/>
          <a:r>
            <a:rPr lang="ru-RU" sz="1800" i="0" dirty="0">
              <a:effectLst/>
            </a:rPr>
            <a:t>Переработчики сталкиваются с простоями производства</a:t>
          </a:r>
        </a:p>
      </dgm:t>
    </dgm:pt>
    <dgm:pt modelId="{8FBAEE14-9A60-4DD1-BC94-CCCDADFFC997}" type="parTrans" cxnId="{A570339C-2EC8-462D-B4BB-A36E3D2CCAE2}">
      <dgm:prSet/>
      <dgm:spPr/>
      <dgm:t>
        <a:bodyPr/>
        <a:lstStyle/>
        <a:p>
          <a:pPr algn="ctr"/>
          <a:endParaRPr lang="ru-RU"/>
        </a:p>
      </dgm:t>
    </dgm:pt>
    <dgm:pt modelId="{6046B7D6-14AF-40C7-A55D-2ECB93C7F231}" type="sibTrans" cxnId="{A570339C-2EC8-462D-B4BB-A36E3D2CCAE2}">
      <dgm:prSet/>
      <dgm:spPr/>
      <dgm:t>
        <a:bodyPr/>
        <a:lstStyle/>
        <a:p>
          <a:pPr algn="ctr"/>
          <a:endParaRPr lang="ru-RU"/>
        </a:p>
      </dgm:t>
    </dgm:pt>
    <dgm:pt modelId="{73045CAA-5BF1-417F-8DA6-E53A68E23823}">
      <dgm:prSet custT="1"/>
      <dgm:spPr/>
      <dgm:t>
        <a:bodyPr/>
        <a:lstStyle/>
        <a:p>
          <a:pPr algn="ctr"/>
          <a:r>
            <a:rPr lang="ru-RU" sz="1800" i="0" dirty="0">
              <a:effectLst/>
            </a:rPr>
            <a:t>Фермеры теряют выручку из-за испорченного товара</a:t>
          </a:r>
        </a:p>
      </dgm:t>
    </dgm:pt>
    <dgm:pt modelId="{00EE9C36-64CC-4084-89DC-3E5269D8C110}" type="sibTrans" cxnId="{0B066CB3-B162-4EC0-BB89-6F289DEC79F7}">
      <dgm:prSet/>
      <dgm:spPr/>
      <dgm:t>
        <a:bodyPr/>
        <a:lstStyle/>
        <a:p>
          <a:pPr algn="ctr"/>
          <a:endParaRPr lang="ru-RU"/>
        </a:p>
      </dgm:t>
    </dgm:pt>
    <dgm:pt modelId="{D3E53F12-0531-4F90-B06A-C3267F8BFA22}" type="parTrans" cxnId="{0B066CB3-B162-4EC0-BB89-6F289DEC79F7}">
      <dgm:prSet/>
      <dgm:spPr/>
      <dgm:t>
        <a:bodyPr/>
        <a:lstStyle/>
        <a:p>
          <a:pPr algn="ctr"/>
          <a:endParaRPr lang="ru-RU"/>
        </a:p>
      </dgm:t>
    </dgm:pt>
    <dgm:pt modelId="{4C8F1083-08F9-4889-891E-D600844A9C22}" type="pres">
      <dgm:prSet presAssocID="{6FAF6A2E-BCAA-443A-97C8-06F8A059C2E3}" presName="linear" presStyleCnt="0">
        <dgm:presLayoutVars>
          <dgm:dir/>
          <dgm:animLvl val="lvl"/>
          <dgm:resizeHandles val="exact"/>
        </dgm:presLayoutVars>
      </dgm:prSet>
      <dgm:spPr/>
    </dgm:pt>
    <dgm:pt modelId="{5464F25E-2EE0-4E99-BBCB-188008413C3A}" type="pres">
      <dgm:prSet presAssocID="{530B0C88-0C91-46FB-8448-90F7EF143F69}" presName="parentLin" presStyleCnt="0"/>
      <dgm:spPr/>
    </dgm:pt>
    <dgm:pt modelId="{5988A40F-2A2E-49D9-9D40-D71E3BD2340F}" type="pres">
      <dgm:prSet presAssocID="{530B0C88-0C91-46FB-8448-90F7EF143F69}" presName="parentLeftMargin" presStyleLbl="node1" presStyleIdx="0" presStyleCnt="5"/>
      <dgm:spPr/>
    </dgm:pt>
    <dgm:pt modelId="{45B6F587-3555-45E1-AF07-E8B4B4F76D00}" type="pres">
      <dgm:prSet presAssocID="{530B0C88-0C91-46FB-8448-90F7EF143F69}" presName="parentText" presStyleLbl="node1" presStyleIdx="0" presStyleCnt="5" custScaleX="122633">
        <dgm:presLayoutVars>
          <dgm:chMax val="0"/>
          <dgm:bulletEnabled val="1"/>
        </dgm:presLayoutVars>
      </dgm:prSet>
      <dgm:spPr/>
    </dgm:pt>
    <dgm:pt modelId="{5F91AB68-26E3-4BD1-9965-C9C2A1BA776E}" type="pres">
      <dgm:prSet presAssocID="{530B0C88-0C91-46FB-8448-90F7EF143F69}" presName="negativeSpace" presStyleCnt="0"/>
      <dgm:spPr/>
    </dgm:pt>
    <dgm:pt modelId="{A4D4CD8D-392E-41B9-8216-658ECB682D0E}" type="pres">
      <dgm:prSet presAssocID="{530B0C88-0C91-46FB-8448-90F7EF143F69}" presName="childText" presStyleLbl="conFgAcc1" presStyleIdx="0" presStyleCnt="5">
        <dgm:presLayoutVars>
          <dgm:bulletEnabled val="1"/>
        </dgm:presLayoutVars>
      </dgm:prSet>
      <dgm:spPr/>
    </dgm:pt>
    <dgm:pt modelId="{DA5E1771-EBB5-434B-A2B5-627FD06E3F1B}" type="pres">
      <dgm:prSet presAssocID="{A5DC7029-AE4C-49DB-9B0C-AD638F9117DD}" presName="spaceBetweenRectangles" presStyleCnt="0"/>
      <dgm:spPr/>
    </dgm:pt>
    <dgm:pt modelId="{8EB37BDF-5747-4321-990B-B29512914170}" type="pres">
      <dgm:prSet presAssocID="{73045CAA-5BF1-417F-8DA6-E53A68E23823}" presName="parentLin" presStyleCnt="0"/>
      <dgm:spPr/>
    </dgm:pt>
    <dgm:pt modelId="{05EA8FCE-A826-4222-A8D1-D209CF64C402}" type="pres">
      <dgm:prSet presAssocID="{73045CAA-5BF1-417F-8DA6-E53A68E23823}" presName="parentLeftMargin" presStyleLbl="node1" presStyleIdx="0" presStyleCnt="5"/>
      <dgm:spPr/>
    </dgm:pt>
    <dgm:pt modelId="{EFF94A8C-D6E4-406F-AC7F-CFEF5AAC5D0E}" type="pres">
      <dgm:prSet presAssocID="{73045CAA-5BF1-417F-8DA6-E53A68E23823}" presName="parentText" presStyleLbl="node1" presStyleIdx="1" presStyleCnt="5" custScaleX="122594">
        <dgm:presLayoutVars>
          <dgm:chMax val="0"/>
          <dgm:bulletEnabled val="1"/>
        </dgm:presLayoutVars>
      </dgm:prSet>
      <dgm:spPr/>
    </dgm:pt>
    <dgm:pt modelId="{58580381-FD57-4B0A-861D-4607FC1C0C6F}" type="pres">
      <dgm:prSet presAssocID="{73045CAA-5BF1-417F-8DA6-E53A68E23823}" presName="negativeSpace" presStyleCnt="0"/>
      <dgm:spPr/>
    </dgm:pt>
    <dgm:pt modelId="{6288D7A1-C55A-4494-BEB5-E5320BAAD01B}" type="pres">
      <dgm:prSet presAssocID="{73045CAA-5BF1-417F-8DA6-E53A68E23823}" presName="childText" presStyleLbl="conFgAcc1" presStyleIdx="1" presStyleCnt="5">
        <dgm:presLayoutVars>
          <dgm:bulletEnabled val="1"/>
        </dgm:presLayoutVars>
      </dgm:prSet>
      <dgm:spPr/>
    </dgm:pt>
    <dgm:pt modelId="{FC4D35AB-3E19-4438-A574-8B8E4BAEF62D}" type="pres">
      <dgm:prSet presAssocID="{00EE9C36-64CC-4084-89DC-3E5269D8C110}" presName="spaceBetweenRectangles" presStyleCnt="0"/>
      <dgm:spPr/>
    </dgm:pt>
    <dgm:pt modelId="{8E8B70D2-06C7-4266-8F89-0AA8B6C5DB5F}" type="pres">
      <dgm:prSet presAssocID="{FABF5885-F27F-427D-BB14-A93FDEA7FED6}" presName="parentLin" presStyleCnt="0"/>
      <dgm:spPr/>
    </dgm:pt>
    <dgm:pt modelId="{FE553D48-A4F7-4CF3-80B4-D8114185FD21}" type="pres">
      <dgm:prSet presAssocID="{FABF5885-F27F-427D-BB14-A93FDEA7FED6}" presName="parentLeftMargin" presStyleLbl="node1" presStyleIdx="1" presStyleCnt="5"/>
      <dgm:spPr/>
    </dgm:pt>
    <dgm:pt modelId="{1CD4C267-3C3B-42AF-B8C1-6B996BCF783A}" type="pres">
      <dgm:prSet presAssocID="{FABF5885-F27F-427D-BB14-A93FDEA7FED6}" presName="parentText" presStyleLbl="node1" presStyleIdx="2" presStyleCnt="5" custScaleX="122594">
        <dgm:presLayoutVars>
          <dgm:chMax val="0"/>
          <dgm:bulletEnabled val="1"/>
        </dgm:presLayoutVars>
      </dgm:prSet>
      <dgm:spPr/>
    </dgm:pt>
    <dgm:pt modelId="{0494190D-8371-4751-B49E-096FE09DE294}" type="pres">
      <dgm:prSet presAssocID="{FABF5885-F27F-427D-BB14-A93FDEA7FED6}" presName="negativeSpace" presStyleCnt="0"/>
      <dgm:spPr/>
    </dgm:pt>
    <dgm:pt modelId="{7C5E8B97-352B-475C-A301-7B58B06347FA}" type="pres">
      <dgm:prSet presAssocID="{FABF5885-F27F-427D-BB14-A93FDEA7FED6}" presName="childText" presStyleLbl="conFgAcc1" presStyleIdx="2" presStyleCnt="5">
        <dgm:presLayoutVars>
          <dgm:bulletEnabled val="1"/>
        </dgm:presLayoutVars>
      </dgm:prSet>
      <dgm:spPr/>
    </dgm:pt>
    <dgm:pt modelId="{E3114137-DAE5-4FC5-8F3B-3F25B21C59BB}" type="pres">
      <dgm:prSet presAssocID="{27EFB69A-BBBC-4031-9CA5-2FB44C2DD27C}" presName="spaceBetweenRectangles" presStyleCnt="0"/>
      <dgm:spPr/>
    </dgm:pt>
    <dgm:pt modelId="{F8C47C45-3E9E-4C08-A867-01B75899358F}" type="pres">
      <dgm:prSet presAssocID="{B4AF7F1D-2A62-41C2-99C6-6188B3712BF1}" presName="parentLin" presStyleCnt="0"/>
      <dgm:spPr/>
    </dgm:pt>
    <dgm:pt modelId="{1F941C16-079E-4B04-BBD0-2880FFFA672E}" type="pres">
      <dgm:prSet presAssocID="{B4AF7F1D-2A62-41C2-99C6-6188B3712BF1}" presName="parentLeftMargin" presStyleLbl="node1" presStyleIdx="2" presStyleCnt="5"/>
      <dgm:spPr/>
    </dgm:pt>
    <dgm:pt modelId="{4782414A-A5F0-4DFB-BB98-791E4BEBA6B6}" type="pres">
      <dgm:prSet presAssocID="{B4AF7F1D-2A62-41C2-99C6-6188B3712BF1}" presName="parentText" presStyleLbl="node1" presStyleIdx="3" presStyleCnt="5" custScaleX="122594">
        <dgm:presLayoutVars>
          <dgm:chMax val="0"/>
          <dgm:bulletEnabled val="1"/>
        </dgm:presLayoutVars>
      </dgm:prSet>
      <dgm:spPr/>
    </dgm:pt>
    <dgm:pt modelId="{FDBD4F25-27B4-4E78-9CA6-DC81BF69EEC4}" type="pres">
      <dgm:prSet presAssocID="{B4AF7F1D-2A62-41C2-99C6-6188B3712BF1}" presName="negativeSpace" presStyleCnt="0"/>
      <dgm:spPr/>
    </dgm:pt>
    <dgm:pt modelId="{3E419B81-65A8-41F6-8611-588327ED110C}" type="pres">
      <dgm:prSet presAssocID="{B4AF7F1D-2A62-41C2-99C6-6188B3712BF1}" presName="childText" presStyleLbl="conFgAcc1" presStyleIdx="3" presStyleCnt="5">
        <dgm:presLayoutVars>
          <dgm:bulletEnabled val="1"/>
        </dgm:presLayoutVars>
      </dgm:prSet>
      <dgm:spPr/>
    </dgm:pt>
    <dgm:pt modelId="{5C2D5C25-6E0C-448E-8779-9DB31C3F5686}" type="pres">
      <dgm:prSet presAssocID="{61167DD6-1CE4-4804-9998-D9CE35CAB1F2}" presName="spaceBetweenRectangles" presStyleCnt="0"/>
      <dgm:spPr/>
    </dgm:pt>
    <dgm:pt modelId="{B58F2E33-4C14-49E4-A6CB-95F58374088C}" type="pres">
      <dgm:prSet presAssocID="{556A85AC-936C-4997-ACDB-F260B002CBFD}" presName="parentLin" presStyleCnt="0"/>
      <dgm:spPr/>
    </dgm:pt>
    <dgm:pt modelId="{36C7CCFF-7BC8-4688-AAD9-2444421F6A55}" type="pres">
      <dgm:prSet presAssocID="{556A85AC-936C-4997-ACDB-F260B002CBFD}" presName="parentLeftMargin" presStyleLbl="node1" presStyleIdx="3" presStyleCnt="5"/>
      <dgm:spPr/>
    </dgm:pt>
    <dgm:pt modelId="{5020F2AD-9482-4301-B093-3CA40AE788D3}" type="pres">
      <dgm:prSet presAssocID="{556A85AC-936C-4997-ACDB-F260B002CBFD}" presName="parentText" presStyleLbl="node1" presStyleIdx="4" presStyleCnt="5" custScaleX="122594">
        <dgm:presLayoutVars>
          <dgm:chMax val="0"/>
          <dgm:bulletEnabled val="1"/>
        </dgm:presLayoutVars>
      </dgm:prSet>
      <dgm:spPr/>
    </dgm:pt>
    <dgm:pt modelId="{0A9D0D3A-E849-4629-9EDB-2F28602136F1}" type="pres">
      <dgm:prSet presAssocID="{556A85AC-936C-4997-ACDB-F260B002CBFD}" presName="negativeSpace" presStyleCnt="0"/>
      <dgm:spPr/>
    </dgm:pt>
    <dgm:pt modelId="{9041152C-4958-43E7-A8E6-35A62D1D1AB2}" type="pres">
      <dgm:prSet presAssocID="{556A85AC-936C-4997-ACDB-F260B002CBF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1B7313F-E404-4C64-984D-2C89B84DD841}" type="presOf" srcId="{556A85AC-936C-4997-ACDB-F260B002CBFD}" destId="{5020F2AD-9482-4301-B093-3CA40AE788D3}" srcOrd="1" destOrd="0" presId="urn:microsoft.com/office/officeart/2005/8/layout/list1"/>
    <dgm:cxn modelId="{C58FA941-78A7-4FEA-955F-86E076E2FD3A}" srcId="{6FAF6A2E-BCAA-443A-97C8-06F8A059C2E3}" destId="{530B0C88-0C91-46FB-8448-90F7EF143F69}" srcOrd="0" destOrd="0" parTransId="{8C0ED3C6-B8FE-421B-A94F-8B6424B6432A}" sibTransId="{A5DC7029-AE4C-49DB-9B0C-AD638F9117DD}"/>
    <dgm:cxn modelId="{B7FA706C-DFE4-4D5F-9330-A4679A7B186D}" srcId="{6FAF6A2E-BCAA-443A-97C8-06F8A059C2E3}" destId="{FABF5885-F27F-427D-BB14-A93FDEA7FED6}" srcOrd="2" destOrd="0" parTransId="{711100A7-0092-4148-BBE7-A836ABAE017C}" sibTransId="{27EFB69A-BBBC-4031-9CA5-2FB44C2DD27C}"/>
    <dgm:cxn modelId="{2FF56955-6807-43E2-BF70-1D675DE62AC5}" type="presOf" srcId="{73045CAA-5BF1-417F-8DA6-E53A68E23823}" destId="{05EA8FCE-A826-4222-A8D1-D209CF64C402}" srcOrd="0" destOrd="0" presId="urn:microsoft.com/office/officeart/2005/8/layout/list1"/>
    <dgm:cxn modelId="{22C15957-DB78-4B87-9D4A-2C27EA97D2D4}" type="presOf" srcId="{530B0C88-0C91-46FB-8448-90F7EF143F69}" destId="{45B6F587-3555-45E1-AF07-E8B4B4F76D00}" srcOrd="1" destOrd="0" presId="urn:microsoft.com/office/officeart/2005/8/layout/list1"/>
    <dgm:cxn modelId="{C0C96B7D-42E2-481D-8A5B-CFA8C13B3B8B}" srcId="{6FAF6A2E-BCAA-443A-97C8-06F8A059C2E3}" destId="{B4AF7F1D-2A62-41C2-99C6-6188B3712BF1}" srcOrd="3" destOrd="0" parTransId="{0FE61540-B35C-4C56-979E-8647AE33B285}" sibTransId="{61167DD6-1CE4-4804-9998-D9CE35CAB1F2}"/>
    <dgm:cxn modelId="{664FCB8B-70CB-4397-846C-07C73DAF5ECE}" type="presOf" srcId="{73045CAA-5BF1-417F-8DA6-E53A68E23823}" destId="{EFF94A8C-D6E4-406F-AC7F-CFEF5AAC5D0E}" srcOrd="1" destOrd="0" presId="urn:microsoft.com/office/officeart/2005/8/layout/list1"/>
    <dgm:cxn modelId="{42C8DE8E-BB3A-46A5-AEAE-D717BBBD1D2E}" type="presOf" srcId="{530B0C88-0C91-46FB-8448-90F7EF143F69}" destId="{5988A40F-2A2E-49D9-9D40-D71E3BD2340F}" srcOrd="0" destOrd="0" presId="urn:microsoft.com/office/officeart/2005/8/layout/list1"/>
    <dgm:cxn modelId="{A570339C-2EC8-462D-B4BB-A36E3D2CCAE2}" srcId="{6FAF6A2E-BCAA-443A-97C8-06F8A059C2E3}" destId="{556A85AC-936C-4997-ACDB-F260B002CBFD}" srcOrd="4" destOrd="0" parTransId="{8FBAEE14-9A60-4DD1-BC94-CCCDADFFC997}" sibTransId="{6046B7D6-14AF-40C7-A55D-2ECB93C7F231}"/>
    <dgm:cxn modelId="{5D4ED4A1-77E3-4473-8413-4FB2AFF2CB9C}" type="presOf" srcId="{6FAF6A2E-BCAA-443A-97C8-06F8A059C2E3}" destId="{4C8F1083-08F9-4889-891E-D600844A9C22}" srcOrd="0" destOrd="0" presId="urn:microsoft.com/office/officeart/2005/8/layout/list1"/>
    <dgm:cxn modelId="{1C53F2A8-30A6-41E3-82AD-09C8C85C8183}" type="presOf" srcId="{B4AF7F1D-2A62-41C2-99C6-6188B3712BF1}" destId="{1F941C16-079E-4B04-BBD0-2880FFFA672E}" srcOrd="0" destOrd="0" presId="urn:microsoft.com/office/officeart/2005/8/layout/list1"/>
    <dgm:cxn modelId="{0B066CB3-B162-4EC0-BB89-6F289DEC79F7}" srcId="{6FAF6A2E-BCAA-443A-97C8-06F8A059C2E3}" destId="{73045CAA-5BF1-417F-8DA6-E53A68E23823}" srcOrd="1" destOrd="0" parTransId="{D3E53F12-0531-4F90-B06A-C3267F8BFA22}" sibTransId="{00EE9C36-64CC-4084-89DC-3E5269D8C110}"/>
    <dgm:cxn modelId="{F43089B8-8E1A-47AD-96F1-4917B19699F5}" type="presOf" srcId="{FABF5885-F27F-427D-BB14-A93FDEA7FED6}" destId="{FE553D48-A4F7-4CF3-80B4-D8114185FD21}" srcOrd="0" destOrd="0" presId="urn:microsoft.com/office/officeart/2005/8/layout/list1"/>
    <dgm:cxn modelId="{E85812BD-AF58-4D21-A2EC-9732180A5BAF}" type="presOf" srcId="{FABF5885-F27F-427D-BB14-A93FDEA7FED6}" destId="{1CD4C267-3C3B-42AF-B8C1-6B996BCF783A}" srcOrd="1" destOrd="0" presId="urn:microsoft.com/office/officeart/2005/8/layout/list1"/>
    <dgm:cxn modelId="{26E815C4-11CC-4835-82EC-F5D7BA22F8B9}" type="presOf" srcId="{556A85AC-936C-4997-ACDB-F260B002CBFD}" destId="{36C7CCFF-7BC8-4688-AAD9-2444421F6A55}" srcOrd="0" destOrd="0" presId="urn:microsoft.com/office/officeart/2005/8/layout/list1"/>
    <dgm:cxn modelId="{9ECC35D8-983D-4EF8-95B7-2E4032456341}" type="presOf" srcId="{B4AF7F1D-2A62-41C2-99C6-6188B3712BF1}" destId="{4782414A-A5F0-4DFB-BB98-791E4BEBA6B6}" srcOrd="1" destOrd="0" presId="urn:microsoft.com/office/officeart/2005/8/layout/list1"/>
    <dgm:cxn modelId="{0EDCCAC0-A57F-498E-A4D6-01B183ECD5D4}" type="presParOf" srcId="{4C8F1083-08F9-4889-891E-D600844A9C22}" destId="{5464F25E-2EE0-4E99-BBCB-188008413C3A}" srcOrd="0" destOrd="0" presId="urn:microsoft.com/office/officeart/2005/8/layout/list1"/>
    <dgm:cxn modelId="{01B535FB-A577-41A2-9689-6E56827BD69A}" type="presParOf" srcId="{5464F25E-2EE0-4E99-BBCB-188008413C3A}" destId="{5988A40F-2A2E-49D9-9D40-D71E3BD2340F}" srcOrd="0" destOrd="0" presId="urn:microsoft.com/office/officeart/2005/8/layout/list1"/>
    <dgm:cxn modelId="{B2B0DA8D-34F1-4307-96EA-C14DB3A1A417}" type="presParOf" srcId="{5464F25E-2EE0-4E99-BBCB-188008413C3A}" destId="{45B6F587-3555-45E1-AF07-E8B4B4F76D00}" srcOrd="1" destOrd="0" presId="urn:microsoft.com/office/officeart/2005/8/layout/list1"/>
    <dgm:cxn modelId="{001F2EBC-7412-497C-ABE3-F664CE2AB374}" type="presParOf" srcId="{4C8F1083-08F9-4889-891E-D600844A9C22}" destId="{5F91AB68-26E3-4BD1-9965-C9C2A1BA776E}" srcOrd="1" destOrd="0" presId="urn:microsoft.com/office/officeart/2005/8/layout/list1"/>
    <dgm:cxn modelId="{29FECB38-5CB7-4BB2-AEBF-86FF593DA2BF}" type="presParOf" srcId="{4C8F1083-08F9-4889-891E-D600844A9C22}" destId="{A4D4CD8D-392E-41B9-8216-658ECB682D0E}" srcOrd="2" destOrd="0" presId="urn:microsoft.com/office/officeart/2005/8/layout/list1"/>
    <dgm:cxn modelId="{ACB5BDF8-C163-4E36-98E6-962D6A110D30}" type="presParOf" srcId="{4C8F1083-08F9-4889-891E-D600844A9C22}" destId="{DA5E1771-EBB5-434B-A2B5-627FD06E3F1B}" srcOrd="3" destOrd="0" presId="urn:microsoft.com/office/officeart/2005/8/layout/list1"/>
    <dgm:cxn modelId="{2B9872D5-7381-4697-8223-D46F21BFA4C2}" type="presParOf" srcId="{4C8F1083-08F9-4889-891E-D600844A9C22}" destId="{8EB37BDF-5747-4321-990B-B29512914170}" srcOrd="4" destOrd="0" presId="urn:microsoft.com/office/officeart/2005/8/layout/list1"/>
    <dgm:cxn modelId="{0A06F8BB-471D-47CB-AF56-C37436F61AF3}" type="presParOf" srcId="{8EB37BDF-5747-4321-990B-B29512914170}" destId="{05EA8FCE-A826-4222-A8D1-D209CF64C402}" srcOrd="0" destOrd="0" presId="urn:microsoft.com/office/officeart/2005/8/layout/list1"/>
    <dgm:cxn modelId="{BFF498E4-0D8F-47E0-83C0-9E9F89831A76}" type="presParOf" srcId="{8EB37BDF-5747-4321-990B-B29512914170}" destId="{EFF94A8C-D6E4-406F-AC7F-CFEF5AAC5D0E}" srcOrd="1" destOrd="0" presId="urn:microsoft.com/office/officeart/2005/8/layout/list1"/>
    <dgm:cxn modelId="{19ED6215-E247-4754-98CF-99689B04C820}" type="presParOf" srcId="{4C8F1083-08F9-4889-891E-D600844A9C22}" destId="{58580381-FD57-4B0A-861D-4607FC1C0C6F}" srcOrd="5" destOrd="0" presId="urn:microsoft.com/office/officeart/2005/8/layout/list1"/>
    <dgm:cxn modelId="{BA451CEA-9940-4EBC-9CBB-D3B04830D91E}" type="presParOf" srcId="{4C8F1083-08F9-4889-891E-D600844A9C22}" destId="{6288D7A1-C55A-4494-BEB5-E5320BAAD01B}" srcOrd="6" destOrd="0" presId="urn:microsoft.com/office/officeart/2005/8/layout/list1"/>
    <dgm:cxn modelId="{8BC1C967-87BF-40BC-8B60-DBB042E8FDD0}" type="presParOf" srcId="{4C8F1083-08F9-4889-891E-D600844A9C22}" destId="{FC4D35AB-3E19-4438-A574-8B8E4BAEF62D}" srcOrd="7" destOrd="0" presId="urn:microsoft.com/office/officeart/2005/8/layout/list1"/>
    <dgm:cxn modelId="{F5BB7ECF-924F-4BC5-84BE-4E3CC211BB0C}" type="presParOf" srcId="{4C8F1083-08F9-4889-891E-D600844A9C22}" destId="{8E8B70D2-06C7-4266-8F89-0AA8B6C5DB5F}" srcOrd="8" destOrd="0" presId="urn:microsoft.com/office/officeart/2005/8/layout/list1"/>
    <dgm:cxn modelId="{3C06E129-40E2-47B7-BB69-B702088102F8}" type="presParOf" srcId="{8E8B70D2-06C7-4266-8F89-0AA8B6C5DB5F}" destId="{FE553D48-A4F7-4CF3-80B4-D8114185FD21}" srcOrd="0" destOrd="0" presId="urn:microsoft.com/office/officeart/2005/8/layout/list1"/>
    <dgm:cxn modelId="{E0E8903B-A77D-4B47-90F2-3EBDF0AFF663}" type="presParOf" srcId="{8E8B70D2-06C7-4266-8F89-0AA8B6C5DB5F}" destId="{1CD4C267-3C3B-42AF-B8C1-6B996BCF783A}" srcOrd="1" destOrd="0" presId="urn:microsoft.com/office/officeart/2005/8/layout/list1"/>
    <dgm:cxn modelId="{251E64E1-8C96-42E4-BF9C-6875CB2581E3}" type="presParOf" srcId="{4C8F1083-08F9-4889-891E-D600844A9C22}" destId="{0494190D-8371-4751-B49E-096FE09DE294}" srcOrd="9" destOrd="0" presId="urn:microsoft.com/office/officeart/2005/8/layout/list1"/>
    <dgm:cxn modelId="{28914944-0031-461D-A735-720BA7A08157}" type="presParOf" srcId="{4C8F1083-08F9-4889-891E-D600844A9C22}" destId="{7C5E8B97-352B-475C-A301-7B58B06347FA}" srcOrd="10" destOrd="0" presId="urn:microsoft.com/office/officeart/2005/8/layout/list1"/>
    <dgm:cxn modelId="{7D3B1C11-A01B-489A-92FB-30499E95FCAC}" type="presParOf" srcId="{4C8F1083-08F9-4889-891E-D600844A9C22}" destId="{E3114137-DAE5-4FC5-8F3B-3F25B21C59BB}" srcOrd="11" destOrd="0" presId="urn:microsoft.com/office/officeart/2005/8/layout/list1"/>
    <dgm:cxn modelId="{8E892907-B32B-455A-BAF2-F05B1F3BDA72}" type="presParOf" srcId="{4C8F1083-08F9-4889-891E-D600844A9C22}" destId="{F8C47C45-3E9E-4C08-A867-01B75899358F}" srcOrd="12" destOrd="0" presId="urn:microsoft.com/office/officeart/2005/8/layout/list1"/>
    <dgm:cxn modelId="{0EBBDF34-43D4-4F2D-9A34-210EB8C3DA33}" type="presParOf" srcId="{F8C47C45-3E9E-4C08-A867-01B75899358F}" destId="{1F941C16-079E-4B04-BBD0-2880FFFA672E}" srcOrd="0" destOrd="0" presId="urn:microsoft.com/office/officeart/2005/8/layout/list1"/>
    <dgm:cxn modelId="{B73289C7-6710-49D5-8EA6-55C52A459747}" type="presParOf" srcId="{F8C47C45-3E9E-4C08-A867-01B75899358F}" destId="{4782414A-A5F0-4DFB-BB98-791E4BEBA6B6}" srcOrd="1" destOrd="0" presId="urn:microsoft.com/office/officeart/2005/8/layout/list1"/>
    <dgm:cxn modelId="{9F054B14-498B-4DC8-BEEC-EC93E9AF492E}" type="presParOf" srcId="{4C8F1083-08F9-4889-891E-D600844A9C22}" destId="{FDBD4F25-27B4-4E78-9CA6-DC81BF69EEC4}" srcOrd="13" destOrd="0" presId="urn:microsoft.com/office/officeart/2005/8/layout/list1"/>
    <dgm:cxn modelId="{FCADF942-D866-426C-AAED-789C9491DDFD}" type="presParOf" srcId="{4C8F1083-08F9-4889-891E-D600844A9C22}" destId="{3E419B81-65A8-41F6-8611-588327ED110C}" srcOrd="14" destOrd="0" presId="urn:microsoft.com/office/officeart/2005/8/layout/list1"/>
    <dgm:cxn modelId="{2BFB36A2-97E0-4BD9-A4EF-29AD68428ECB}" type="presParOf" srcId="{4C8F1083-08F9-4889-891E-D600844A9C22}" destId="{5C2D5C25-6E0C-448E-8779-9DB31C3F5686}" srcOrd="15" destOrd="0" presId="urn:microsoft.com/office/officeart/2005/8/layout/list1"/>
    <dgm:cxn modelId="{7F0728CD-9EE5-4A75-9415-DBCD92F68391}" type="presParOf" srcId="{4C8F1083-08F9-4889-891E-D600844A9C22}" destId="{B58F2E33-4C14-49E4-A6CB-95F58374088C}" srcOrd="16" destOrd="0" presId="urn:microsoft.com/office/officeart/2005/8/layout/list1"/>
    <dgm:cxn modelId="{C541DCD5-D1CB-42DE-A621-AD187717FA27}" type="presParOf" srcId="{B58F2E33-4C14-49E4-A6CB-95F58374088C}" destId="{36C7CCFF-7BC8-4688-AAD9-2444421F6A55}" srcOrd="0" destOrd="0" presId="urn:microsoft.com/office/officeart/2005/8/layout/list1"/>
    <dgm:cxn modelId="{53FD53C6-BF24-49E2-8A16-F98ED3AF794D}" type="presParOf" srcId="{B58F2E33-4C14-49E4-A6CB-95F58374088C}" destId="{5020F2AD-9482-4301-B093-3CA40AE788D3}" srcOrd="1" destOrd="0" presId="urn:microsoft.com/office/officeart/2005/8/layout/list1"/>
    <dgm:cxn modelId="{A886EDDD-ED2C-4C29-A7DB-B7988EFB8F0A}" type="presParOf" srcId="{4C8F1083-08F9-4889-891E-D600844A9C22}" destId="{0A9D0D3A-E849-4629-9EDB-2F28602136F1}" srcOrd="17" destOrd="0" presId="urn:microsoft.com/office/officeart/2005/8/layout/list1"/>
    <dgm:cxn modelId="{DFE3DB6E-7606-4E78-9110-0705643E7EDF}" type="presParOf" srcId="{4C8F1083-08F9-4889-891E-D600844A9C22}" destId="{9041152C-4958-43E7-A8E6-35A62D1D1AB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282E67-6CF6-44E7-8A09-3C3D59A5B65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CF25F0-1B19-47EB-B064-66DB4D8C1536}">
      <dgm:prSet/>
      <dgm:spPr/>
      <dgm:t>
        <a:bodyPr/>
        <a:lstStyle/>
        <a:p>
          <a:pPr algn="ctr"/>
          <a:r>
            <a:rPr lang="ru-RU" b="0" dirty="0"/>
            <a:t>Критические потери продукции при транспортировке скоропортящихся грузов:</a:t>
          </a:r>
        </a:p>
      </dgm:t>
    </dgm:pt>
    <dgm:pt modelId="{E69C0E51-03FC-4FF8-9AFD-AFF081BFDF86}" type="parTrans" cxnId="{620FEBC8-593C-4C80-9E42-151C9878CDB5}">
      <dgm:prSet/>
      <dgm:spPr/>
      <dgm:t>
        <a:bodyPr/>
        <a:lstStyle/>
        <a:p>
          <a:endParaRPr lang="ru-RU"/>
        </a:p>
      </dgm:t>
    </dgm:pt>
    <dgm:pt modelId="{AB38E75B-426D-4024-B62E-F3052A5AF347}" type="sibTrans" cxnId="{620FEBC8-593C-4C80-9E42-151C9878CDB5}">
      <dgm:prSet/>
      <dgm:spPr/>
      <dgm:t>
        <a:bodyPr/>
        <a:lstStyle/>
        <a:p>
          <a:endParaRPr lang="ru-RU"/>
        </a:p>
      </dgm:t>
    </dgm:pt>
    <dgm:pt modelId="{766D8524-3A5F-4AC7-8712-6DB9262DEA32}">
      <dgm:prSet/>
      <dgm:spPr/>
      <dgm:t>
        <a:bodyPr/>
        <a:lstStyle/>
        <a:p>
          <a:pPr algn="ctr"/>
          <a:r>
            <a:rPr lang="ru-RU" b="0" i="0" dirty="0"/>
            <a:t>Порча продукции из-за несоблюдения сроков доставки</a:t>
          </a:r>
          <a:endParaRPr lang="ru-RU" dirty="0"/>
        </a:p>
      </dgm:t>
    </dgm:pt>
    <dgm:pt modelId="{257F44F9-F1EB-4143-8771-0828D9E85D89}" type="parTrans" cxnId="{4ADF139D-D34B-4921-B6F5-03A9D87B68FF}">
      <dgm:prSet/>
      <dgm:spPr/>
      <dgm:t>
        <a:bodyPr/>
        <a:lstStyle/>
        <a:p>
          <a:endParaRPr lang="ru-RU"/>
        </a:p>
      </dgm:t>
    </dgm:pt>
    <dgm:pt modelId="{0B9BC60C-4952-422E-91B2-4D034A524BEE}" type="sibTrans" cxnId="{4ADF139D-D34B-4921-B6F5-03A9D87B68FF}">
      <dgm:prSet/>
      <dgm:spPr/>
      <dgm:t>
        <a:bodyPr/>
        <a:lstStyle/>
        <a:p>
          <a:endParaRPr lang="ru-RU"/>
        </a:p>
      </dgm:t>
    </dgm:pt>
    <dgm:pt modelId="{95698F01-94AF-4AC2-B73E-E340749B69AB}">
      <dgm:prSet/>
      <dgm:spPr/>
      <dgm:t>
        <a:bodyPr/>
        <a:lstStyle/>
        <a:p>
          <a:pPr algn="ctr"/>
          <a:r>
            <a:rPr lang="ru-RU" b="0" i="0" dirty="0"/>
            <a:t>Нарушение температурных режимов</a:t>
          </a:r>
          <a:endParaRPr lang="ru-RU" dirty="0"/>
        </a:p>
      </dgm:t>
    </dgm:pt>
    <dgm:pt modelId="{986E05D4-F4D2-4D3C-A947-D20F6A7FD1FE}" type="parTrans" cxnId="{C247EAF9-84CF-4C0E-BC10-9297F3890FF5}">
      <dgm:prSet/>
      <dgm:spPr/>
      <dgm:t>
        <a:bodyPr/>
        <a:lstStyle/>
        <a:p>
          <a:endParaRPr lang="ru-RU"/>
        </a:p>
      </dgm:t>
    </dgm:pt>
    <dgm:pt modelId="{7AA225A2-537D-4DBC-AAD2-1E5431CCB05A}" type="sibTrans" cxnId="{C247EAF9-84CF-4C0E-BC10-9297F3890FF5}">
      <dgm:prSet/>
      <dgm:spPr/>
      <dgm:t>
        <a:bodyPr/>
        <a:lstStyle/>
        <a:p>
          <a:endParaRPr lang="ru-RU"/>
        </a:p>
      </dgm:t>
    </dgm:pt>
    <dgm:pt modelId="{11B5CE64-5583-44DB-B0C6-8FACE9014171}">
      <dgm:prSet/>
      <dgm:spPr/>
      <dgm:t>
        <a:bodyPr/>
        <a:lstStyle/>
        <a:p>
          <a:pPr algn="ctr"/>
          <a:r>
            <a:rPr lang="ru-RU" b="0" i="0" dirty="0"/>
            <a:t>Неэффективное планирование маршрутов</a:t>
          </a:r>
          <a:endParaRPr lang="ru-RU" dirty="0"/>
        </a:p>
      </dgm:t>
    </dgm:pt>
    <dgm:pt modelId="{215B76BE-6718-45D1-B843-F05FCC5E54E1}" type="parTrans" cxnId="{C6585CAE-1978-43A1-A43A-9DBFEBB65A1C}">
      <dgm:prSet/>
      <dgm:spPr/>
      <dgm:t>
        <a:bodyPr/>
        <a:lstStyle/>
        <a:p>
          <a:endParaRPr lang="ru-RU"/>
        </a:p>
      </dgm:t>
    </dgm:pt>
    <dgm:pt modelId="{806FCAB2-96A2-4605-816E-3826A710B690}" type="sibTrans" cxnId="{C6585CAE-1978-43A1-A43A-9DBFEBB65A1C}">
      <dgm:prSet/>
      <dgm:spPr/>
      <dgm:t>
        <a:bodyPr/>
        <a:lstStyle/>
        <a:p>
          <a:endParaRPr lang="ru-RU"/>
        </a:p>
      </dgm:t>
    </dgm:pt>
    <dgm:pt modelId="{39FF0746-2568-4188-B1CD-ED80A85BDF86}" type="pres">
      <dgm:prSet presAssocID="{8C282E67-6CF6-44E7-8A09-3C3D59A5B65B}" presName="linear" presStyleCnt="0">
        <dgm:presLayoutVars>
          <dgm:dir/>
          <dgm:animLvl val="lvl"/>
          <dgm:resizeHandles val="exact"/>
        </dgm:presLayoutVars>
      </dgm:prSet>
      <dgm:spPr/>
    </dgm:pt>
    <dgm:pt modelId="{738D3171-2357-4ECF-9CE0-7BF45F10996C}" type="pres">
      <dgm:prSet presAssocID="{DECF25F0-1B19-47EB-B064-66DB4D8C1536}" presName="parentLin" presStyleCnt="0"/>
      <dgm:spPr/>
    </dgm:pt>
    <dgm:pt modelId="{9D7EDEAA-96B1-40D6-BC2C-A67F1434B97A}" type="pres">
      <dgm:prSet presAssocID="{DECF25F0-1B19-47EB-B064-66DB4D8C1536}" presName="parentLeftMargin" presStyleLbl="node1" presStyleIdx="0" presStyleCnt="4"/>
      <dgm:spPr/>
    </dgm:pt>
    <dgm:pt modelId="{6157B5F2-908D-4457-B339-8685FFD9CB77}" type="pres">
      <dgm:prSet presAssocID="{DECF25F0-1B19-47EB-B064-66DB4D8C1536}" presName="parentText" presStyleLbl="node1" presStyleIdx="0" presStyleCnt="4" custScaleX="161319" custScaleY="168856" custLinFactNeighborX="-69258" custLinFactNeighborY="-1891">
        <dgm:presLayoutVars>
          <dgm:chMax val="0"/>
          <dgm:bulletEnabled val="1"/>
        </dgm:presLayoutVars>
      </dgm:prSet>
      <dgm:spPr/>
    </dgm:pt>
    <dgm:pt modelId="{01FF9F87-5B0B-4AAE-8D6B-B0126D5321F3}" type="pres">
      <dgm:prSet presAssocID="{DECF25F0-1B19-47EB-B064-66DB4D8C1536}" presName="negativeSpace" presStyleCnt="0"/>
      <dgm:spPr/>
    </dgm:pt>
    <dgm:pt modelId="{354AC075-6FB7-44CE-B7D0-7C91EFB9515E}" type="pres">
      <dgm:prSet presAssocID="{DECF25F0-1B19-47EB-B064-66DB4D8C1536}" presName="childText" presStyleLbl="conFgAcc1" presStyleIdx="0" presStyleCnt="4">
        <dgm:presLayoutVars>
          <dgm:bulletEnabled val="1"/>
        </dgm:presLayoutVars>
      </dgm:prSet>
      <dgm:spPr/>
    </dgm:pt>
    <dgm:pt modelId="{774001B2-58B8-4BB0-BB42-9266D739A374}" type="pres">
      <dgm:prSet presAssocID="{AB38E75B-426D-4024-B62E-F3052A5AF347}" presName="spaceBetweenRectangles" presStyleCnt="0"/>
      <dgm:spPr/>
    </dgm:pt>
    <dgm:pt modelId="{EE5343B7-F34B-449E-B145-746D7908DB75}" type="pres">
      <dgm:prSet presAssocID="{766D8524-3A5F-4AC7-8712-6DB9262DEA32}" presName="parentLin" presStyleCnt="0"/>
      <dgm:spPr/>
    </dgm:pt>
    <dgm:pt modelId="{A628EF73-7D38-48DC-BB61-321E62F554E9}" type="pres">
      <dgm:prSet presAssocID="{766D8524-3A5F-4AC7-8712-6DB9262DEA32}" presName="parentLeftMargin" presStyleLbl="node1" presStyleIdx="0" presStyleCnt="4"/>
      <dgm:spPr/>
    </dgm:pt>
    <dgm:pt modelId="{6B93994B-8CD9-4255-902B-BF8A4D608962}" type="pres">
      <dgm:prSet presAssocID="{766D8524-3A5F-4AC7-8712-6DB9262DEA32}" presName="parentText" presStyleLbl="node1" presStyleIdx="1" presStyleCnt="4" custLinFactX="5791" custLinFactNeighborX="100000" custLinFactNeighborY="-3782">
        <dgm:presLayoutVars>
          <dgm:chMax val="0"/>
          <dgm:bulletEnabled val="1"/>
        </dgm:presLayoutVars>
      </dgm:prSet>
      <dgm:spPr/>
    </dgm:pt>
    <dgm:pt modelId="{51104F9C-423B-4B14-9D1D-4D0745684C74}" type="pres">
      <dgm:prSet presAssocID="{766D8524-3A5F-4AC7-8712-6DB9262DEA32}" presName="negativeSpace" presStyleCnt="0"/>
      <dgm:spPr/>
    </dgm:pt>
    <dgm:pt modelId="{F247235B-48CE-49CF-B04E-651C8ED0F146}" type="pres">
      <dgm:prSet presAssocID="{766D8524-3A5F-4AC7-8712-6DB9262DEA32}" presName="childText" presStyleLbl="conFgAcc1" presStyleIdx="1" presStyleCnt="4">
        <dgm:presLayoutVars>
          <dgm:bulletEnabled val="1"/>
        </dgm:presLayoutVars>
      </dgm:prSet>
      <dgm:spPr/>
    </dgm:pt>
    <dgm:pt modelId="{B56700C8-21A1-44AD-9B11-15A535D35000}" type="pres">
      <dgm:prSet presAssocID="{0B9BC60C-4952-422E-91B2-4D034A524BEE}" presName="spaceBetweenRectangles" presStyleCnt="0"/>
      <dgm:spPr/>
    </dgm:pt>
    <dgm:pt modelId="{0D1AB2A1-7850-46EC-A966-15C714BA6850}" type="pres">
      <dgm:prSet presAssocID="{95698F01-94AF-4AC2-B73E-E340749B69AB}" presName="parentLin" presStyleCnt="0"/>
      <dgm:spPr/>
    </dgm:pt>
    <dgm:pt modelId="{3B2B7AE8-7C6B-43B9-A113-4DA7C9D2890B}" type="pres">
      <dgm:prSet presAssocID="{95698F01-94AF-4AC2-B73E-E340749B69AB}" presName="parentLeftMargin" presStyleLbl="node1" presStyleIdx="1" presStyleCnt="4"/>
      <dgm:spPr/>
    </dgm:pt>
    <dgm:pt modelId="{2F7AFB95-1B7B-4D39-ADAD-2CA21AA59604}" type="pres">
      <dgm:prSet presAssocID="{95698F01-94AF-4AC2-B73E-E340749B69AB}" presName="parentText" presStyleLbl="node1" presStyleIdx="2" presStyleCnt="4" custLinFactX="5229" custLinFactNeighborX="100000">
        <dgm:presLayoutVars>
          <dgm:chMax val="0"/>
          <dgm:bulletEnabled val="1"/>
        </dgm:presLayoutVars>
      </dgm:prSet>
      <dgm:spPr/>
    </dgm:pt>
    <dgm:pt modelId="{9E170F76-3D79-4358-A983-DCDDF83D446E}" type="pres">
      <dgm:prSet presAssocID="{95698F01-94AF-4AC2-B73E-E340749B69AB}" presName="negativeSpace" presStyleCnt="0"/>
      <dgm:spPr/>
    </dgm:pt>
    <dgm:pt modelId="{64C0C6C2-2823-4521-A891-BF039A44E098}" type="pres">
      <dgm:prSet presAssocID="{95698F01-94AF-4AC2-B73E-E340749B69AB}" presName="childText" presStyleLbl="conFgAcc1" presStyleIdx="2" presStyleCnt="4">
        <dgm:presLayoutVars>
          <dgm:bulletEnabled val="1"/>
        </dgm:presLayoutVars>
      </dgm:prSet>
      <dgm:spPr/>
    </dgm:pt>
    <dgm:pt modelId="{2DD21850-23E1-48BA-93C0-2AE7C9672E6B}" type="pres">
      <dgm:prSet presAssocID="{7AA225A2-537D-4DBC-AAD2-1E5431CCB05A}" presName="spaceBetweenRectangles" presStyleCnt="0"/>
      <dgm:spPr/>
    </dgm:pt>
    <dgm:pt modelId="{4112614F-5C6E-4920-8081-02E30C48D206}" type="pres">
      <dgm:prSet presAssocID="{11B5CE64-5583-44DB-B0C6-8FACE9014171}" presName="parentLin" presStyleCnt="0"/>
      <dgm:spPr/>
    </dgm:pt>
    <dgm:pt modelId="{449D27D6-8244-4031-95AD-6E0AC65E34C3}" type="pres">
      <dgm:prSet presAssocID="{11B5CE64-5583-44DB-B0C6-8FACE9014171}" presName="parentLeftMargin" presStyleLbl="node1" presStyleIdx="2" presStyleCnt="4"/>
      <dgm:spPr/>
    </dgm:pt>
    <dgm:pt modelId="{3FB09852-18BD-41C7-B028-7745FB23F0C2}" type="pres">
      <dgm:prSet presAssocID="{11B5CE64-5583-44DB-B0C6-8FACE9014171}" presName="parentText" presStyleLbl="node1" presStyleIdx="3" presStyleCnt="4" custLinFactX="6072" custLinFactNeighborX="100000" custLinFactNeighborY="-1891">
        <dgm:presLayoutVars>
          <dgm:chMax val="0"/>
          <dgm:bulletEnabled val="1"/>
        </dgm:presLayoutVars>
      </dgm:prSet>
      <dgm:spPr/>
    </dgm:pt>
    <dgm:pt modelId="{05E62801-706F-4608-9B32-FF263F47E1BF}" type="pres">
      <dgm:prSet presAssocID="{11B5CE64-5583-44DB-B0C6-8FACE9014171}" presName="negativeSpace" presStyleCnt="0"/>
      <dgm:spPr/>
    </dgm:pt>
    <dgm:pt modelId="{532DF0ED-22E7-41DC-91F6-308C7E01F52C}" type="pres">
      <dgm:prSet presAssocID="{11B5CE64-5583-44DB-B0C6-8FACE901417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95A3C1A-AA32-4FE5-80CA-EE5D1F5D6037}" type="presOf" srcId="{766D8524-3A5F-4AC7-8712-6DB9262DEA32}" destId="{6B93994B-8CD9-4255-902B-BF8A4D608962}" srcOrd="1" destOrd="0" presId="urn:microsoft.com/office/officeart/2005/8/layout/list1"/>
    <dgm:cxn modelId="{34024E6D-74FF-452A-891A-C71977947C7D}" type="presOf" srcId="{11B5CE64-5583-44DB-B0C6-8FACE9014171}" destId="{449D27D6-8244-4031-95AD-6E0AC65E34C3}" srcOrd="0" destOrd="0" presId="urn:microsoft.com/office/officeart/2005/8/layout/list1"/>
    <dgm:cxn modelId="{B863E372-1F4B-4E69-8BFF-4ADDB32947E6}" type="presOf" srcId="{8C282E67-6CF6-44E7-8A09-3C3D59A5B65B}" destId="{39FF0746-2568-4188-B1CD-ED80A85BDF86}" srcOrd="0" destOrd="0" presId="urn:microsoft.com/office/officeart/2005/8/layout/list1"/>
    <dgm:cxn modelId="{09E81F76-7594-41C6-92F7-5F91CDBA56B9}" type="presOf" srcId="{766D8524-3A5F-4AC7-8712-6DB9262DEA32}" destId="{A628EF73-7D38-48DC-BB61-321E62F554E9}" srcOrd="0" destOrd="0" presId="urn:microsoft.com/office/officeart/2005/8/layout/list1"/>
    <dgm:cxn modelId="{39F4CC59-A4AE-4E06-8905-61BB9DC6A577}" type="presOf" srcId="{DECF25F0-1B19-47EB-B064-66DB4D8C1536}" destId="{6157B5F2-908D-4457-B339-8685FFD9CB77}" srcOrd="1" destOrd="0" presId="urn:microsoft.com/office/officeart/2005/8/layout/list1"/>
    <dgm:cxn modelId="{A1CD1B8C-09E7-48A4-BD2F-008C85DB72EE}" type="presOf" srcId="{DECF25F0-1B19-47EB-B064-66DB4D8C1536}" destId="{9D7EDEAA-96B1-40D6-BC2C-A67F1434B97A}" srcOrd="0" destOrd="0" presId="urn:microsoft.com/office/officeart/2005/8/layout/list1"/>
    <dgm:cxn modelId="{10A86F8F-7427-4D16-AC54-AA85AB2C43DA}" type="presOf" srcId="{95698F01-94AF-4AC2-B73E-E340749B69AB}" destId="{2F7AFB95-1B7B-4D39-ADAD-2CA21AA59604}" srcOrd="1" destOrd="0" presId="urn:microsoft.com/office/officeart/2005/8/layout/list1"/>
    <dgm:cxn modelId="{D4FD659A-0810-41F5-B16C-193E487F39D3}" type="presOf" srcId="{11B5CE64-5583-44DB-B0C6-8FACE9014171}" destId="{3FB09852-18BD-41C7-B028-7745FB23F0C2}" srcOrd="1" destOrd="0" presId="urn:microsoft.com/office/officeart/2005/8/layout/list1"/>
    <dgm:cxn modelId="{4ADF139D-D34B-4921-B6F5-03A9D87B68FF}" srcId="{8C282E67-6CF6-44E7-8A09-3C3D59A5B65B}" destId="{766D8524-3A5F-4AC7-8712-6DB9262DEA32}" srcOrd="1" destOrd="0" parTransId="{257F44F9-F1EB-4143-8771-0828D9E85D89}" sibTransId="{0B9BC60C-4952-422E-91B2-4D034A524BEE}"/>
    <dgm:cxn modelId="{C6585CAE-1978-43A1-A43A-9DBFEBB65A1C}" srcId="{8C282E67-6CF6-44E7-8A09-3C3D59A5B65B}" destId="{11B5CE64-5583-44DB-B0C6-8FACE9014171}" srcOrd="3" destOrd="0" parTransId="{215B76BE-6718-45D1-B843-F05FCC5E54E1}" sibTransId="{806FCAB2-96A2-4605-816E-3826A710B690}"/>
    <dgm:cxn modelId="{620FEBC8-593C-4C80-9E42-151C9878CDB5}" srcId="{8C282E67-6CF6-44E7-8A09-3C3D59A5B65B}" destId="{DECF25F0-1B19-47EB-B064-66DB4D8C1536}" srcOrd="0" destOrd="0" parTransId="{E69C0E51-03FC-4FF8-9AFD-AFF081BFDF86}" sibTransId="{AB38E75B-426D-4024-B62E-F3052A5AF347}"/>
    <dgm:cxn modelId="{52EF0DDD-A9D5-4758-8F0A-7A0040A9E750}" type="presOf" srcId="{95698F01-94AF-4AC2-B73E-E340749B69AB}" destId="{3B2B7AE8-7C6B-43B9-A113-4DA7C9D2890B}" srcOrd="0" destOrd="0" presId="urn:microsoft.com/office/officeart/2005/8/layout/list1"/>
    <dgm:cxn modelId="{C247EAF9-84CF-4C0E-BC10-9297F3890FF5}" srcId="{8C282E67-6CF6-44E7-8A09-3C3D59A5B65B}" destId="{95698F01-94AF-4AC2-B73E-E340749B69AB}" srcOrd="2" destOrd="0" parTransId="{986E05D4-F4D2-4D3C-A947-D20F6A7FD1FE}" sibTransId="{7AA225A2-537D-4DBC-AAD2-1E5431CCB05A}"/>
    <dgm:cxn modelId="{443325B3-3F82-4DA9-9F9A-522A6FED7646}" type="presParOf" srcId="{39FF0746-2568-4188-B1CD-ED80A85BDF86}" destId="{738D3171-2357-4ECF-9CE0-7BF45F10996C}" srcOrd="0" destOrd="0" presId="urn:microsoft.com/office/officeart/2005/8/layout/list1"/>
    <dgm:cxn modelId="{6277BA1D-6130-4094-8A14-BB875EC32F09}" type="presParOf" srcId="{738D3171-2357-4ECF-9CE0-7BF45F10996C}" destId="{9D7EDEAA-96B1-40D6-BC2C-A67F1434B97A}" srcOrd="0" destOrd="0" presId="urn:microsoft.com/office/officeart/2005/8/layout/list1"/>
    <dgm:cxn modelId="{6B464741-7808-4148-BB30-EA71E0FFBEC1}" type="presParOf" srcId="{738D3171-2357-4ECF-9CE0-7BF45F10996C}" destId="{6157B5F2-908D-4457-B339-8685FFD9CB77}" srcOrd="1" destOrd="0" presId="urn:microsoft.com/office/officeart/2005/8/layout/list1"/>
    <dgm:cxn modelId="{10168226-2CD7-4931-ABD7-0EF4C0A75E8F}" type="presParOf" srcId="{39FF0746-2568-4188-B1CD-ED80A85BDF86}" destId="{01FF9F87-5B0B-4AAE-8D6B-B0126D5321F3}" srcOrd="1" destOrd="0" presId="urn:microsoft.com/office/officeart/2005/8/layout/list1"/>
    <dgm:cxn modelId="{085EB476-740F-493B-9418-51865DB465C6}" type="presParOf" srcId="{39FF0746-2568-4188-B1CD-ED80A85BDF86}" destId="{354AC075-6FB7-44CE-B7D0-7C91EFB9515E}" srcOrd="2" destOrd="0" presId="urn:microsoft.com/office/officeart/2005/8/layout/list1"/>
    <dgm:cxn modelId="{42F152A9-15EB-42DE-941D-50824A9ECEAA}" type="presParOf" srcId="{39FF0746-2568-4188-B1CD-ED80A85BDF86}" destId="{774001B2-58B8-4BB0-BB42-9266D739A374}" srcOrd="3" destOrd="0" presId="urn:microsoft.com/office/officeart/2005/8/layout/list1"/>
    <dgm:cxn modelId="{23E254A9-A40C-45AB-8779-34A82BD319C1}" type="presParOf" srcId="{39FF0746-2568-4188-B1CD-ED80A85BDF86}" destId="{EE5343B7-F34B-449E-B145-746D7908DB75}" srcOrd="4" destOrd="0" presId="urn:microsoft.com/office/officeart/2005/8/layout/list1"/>
    <dgm:cxn modelId="{8240D733-B742-450E-B655-26BD869BE83E}" type="presParOf" srcId="{EE5343B7-F34B-449E-B145-746D7908DB75}" destId="{A628EF73-7D38-48DC-BB61-321E62F554E9}" srcOrd="0" destOrd="0" presId="urn:microsoft.com/office/officeart/2005/8/layout/list1"/>
    <dgm:cxn modelId="{33AB29D1-131D-43FD-A594-3C5B6F73489B}" type="presParOf" srcId="{EE5343B7-F34B-449E-B145-746D7908DB75}" destId="{6B93994B-8CD9-4255-902B-BF8A4D608962}" srcOrd="1" destOrd="0" presId="urn:microsoft.com/office/officeart/2005/8/layout/list1"/>
    <dgm:cxn modelId="{62B96C65-8C55-4A27-A1D3-6673BEC4CEDF}" type="presParOf" srcId="{39FF0746-2568-4188-B1CD-ED80A85BDF86}" destId="{51104F9C-423B-4B14-9D1D-4D0745684C74}" srcOrd="5" destOrd="0" presId="urn:microsoft.com/office/officeart/2005/8/layout/list1"/>
    <dgm:cxn modelId="{7E2427A2-2175-48B7-B60F-D32C9761709F}" type="presParOf" srcId="{39FF0746-2568-4188-B1CD-ED80A85BDF86}" destId="{F247235B-48CE-49CF-B04E-651C8ED0F146}" srcOrd="6" destOrd="0" presId="urn:microsoft.com/office/officeart/2005/8/layout/list1"/>
    <dgm:cxn modelId="{8C6684D9-AE13-42C3-A5E2-54447356A672}" type="presParOf" srcId="{39FF0746-2568-4188-B1CD-ED80A85BDF86}" destId="{B56700C8-21A1-44AD-9B11-15A535D35000}" srcOrd="7" destOrd="0" presId="urn:microsoft.com/office/officeart/2005/8/layout/list1"/>
    <dgm:cxn modelId="{92E477DF-0237-4330-BAC3-16A803E86DD4}" type="presParOf" srcId="{39FF0746-2568-4188-B1CD-ED80A85BDF86}" destId="{0D1AB2A1-7850-46EC-A966-15C714BA6850}" srcOrd="8" destOrd="0" presId="urn:microsoft.com/office/officeart/2005/8/layout/list1"/>
    <dgm:cxn modelId="{BC16690B-8B09-41EA-8B25-AF8F8FA1612C}" type="presParOf" srcId="{0D1AB2A1-7850-46EC-A966-15C714BA6850}" destId="{3B2B7AE8-7C6B-43B9-A113-4DA7C9D2890B}" srcOrd="0" destOrd="0" presId="urn:microsoft.com/office/officeart/2005/8/layout/list1"/>
    <dgm:cxn modelId="{C1A8205C-E164-46CA-99AA-459FBA614F00}" type="presParOf" srcId="{0D1AB2A1-7850-46EC-A966-15C714BA6850}" destId="{2F7AFB95-1B7B-4D39-ADAD-2CA21AA59604}" srcOrd="1" destOrd="0" presId="urn:microsoft.com/office/officeart/2005/8/layout/list1"/>
    <dgm:cxn modelId="{B869EB08-D3ED-4934-AF6D-E4E9AEFAF43B}" type="presParOf" srcId="{39FF0746-2568-4188-B1CD-ED80A85BDF86}" destId="{9E170F76-3D79-4358-A983-DCDDF83D446E}" srcOrd="9" destOrd="0" presId="urn:microsoft.com/office/officeart/2005/8/layout/list1"/>
    <dgm:cxn modelId="{D604D4C7-2E17-4B19-9667-539630F4039B}" type="presParOf" srcId="{39FF0746-2568-4188-B1CD-ED80A85BDF86}" destId="{64C0C6C2-2823-4521-A891-BF039A44E098}" srcOrd="10" destOrd="0" presId="urn:microsoft.com/office/officeart/2005/8/layout/list1"/>
    <dgm:cxn modelId="{C0D52A9A-8232-4CAE-8F90-C5F0C5FC1DA9}" type="presParOf" srcId="{39FF0746-2568-4188-B1CD-ED80A85BDF86}" destId="{2DD21850-23E1-48BA-93C0-2AE7C9672E6B}" srcOrd="11" destOrd="0" presId="urn:microsoft.com/office/officeart/2005/8/layout/list1"/>
    <dgm:cxn modelId="{65A9FD1B-BC8D-4325-BF7A-35A9F26185B2}" type="presParOf" srcId="{39FF0746-2568-4188-B1CD-ED80A85BDF86}" destId="{4112614F-5C6E-4920-8081-02E30C48D206}" srcOrd="12" destOrd="0" presId="urn:microsoft.com/office/officeart/2005/8/layout/list1"/>
    <dgm:cxn modelId="{800646ED-3808-4C3A-B803-4E4355D0243F}" type="presParOf" srcId="{4112614F-5C6E-4920-8081-02E30C48D206}" destId="{449D27D6-8244-4031-95AD-6E0AC65E34C3}" srcOrd="0" destOrd="0" presId="urn:microsoft.com/office/officeart/2005/8/layout/list1"/>
    <dgm:cxn modelId="{8357A86C-EB92-4859-ABA8-625CC3CC5C3B}" type="presParOf" srcId="{4112614F-5C6E-4920-8081-02E30C48D206}" destId="{3FB09852-18BD-41C7-B028-7745FB23F0C2}" srcOrd="1" destOrd="0" presId="urn:microsoft.com/office/officeart/2005/8/layout/list1"/>
    <dgm:cxn modelId="{42D0BE66-426D-4DEB-82C3-F2F65423B56B}" type="presParOf" srcId="{39FF0746-2568-4188-B1CD-ED80A85BDF86}" destId="{05E62801-706F-4608-9B32-FF263F47E1BF}" srcOrd="13" destOrd="0" presId="urn:microsoft.com/office/officeart/2005/8/layout/list1"/>
    <dgm:cxn modelId="{5363ED6E-9F76-42DF-90FA-285EEEB40C93}" type="presParOf" srcId="{39FF0746-2568-4188-B1CD-ED80A85BDF86}" destId="{532DF0ED-22E7-41DC-91F6-308C7E01F52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D889CB-5B7F-4EBE-BAB4-FD432C9A3420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C7FEBA-A17E-4468-BE0B-C98ECEA898B8}">
      <dgm:prSet phldrT="[Текст]" custT="1"/>
      <dgm:spPr/>
      <dgm:t>
        <a:bodyPr/>
        <a:lstStyle/>
        <a:p>
          <a:r>
            <a:rPr lang="ru-RU" sz="1200" b="1" dirty="0"/>
            <a:t>Кто:</a:t>
          </a:r>
          <a:r>
            <a:rPr lang="ru-RU" sz="1200" dirty="0"/>
            <a:t> Логист / руководитель транспортного отдела. </a:t>
          </a:r>
        </a:p>
        <a:p>
          <a:r>
            <a:rPr lang="ru-RU" sz="1200" b="1" dirty="0"/>
            <a:t>Проблема:</a:t>
          </a:r>
          <a:r>
            <a:rPr lang="ru-RU" sz="1200" dirty="0"/>
            <a:t> Ручное планирование маршрутов занимает 3–4 часа в день; потери продукции при доставке достигают 20%; штрафы от торговых сетей за срыв сроков.</a:t>
          </a:r>
        </a:p>
        <a:p>
          <a:r>
            <a:rPr lang="ru-RU" sz="1200" b="1" dirty="0"/>
            <a:t>Мотивация:</a:t>
          </a:r>
          <a:r>
            <a:rPr lang="ru-RU" sz="1200" dirty="0"/>
            <a:t> Сократить время на планирование, снизить потери и штрафы, повысить KPI отдела.</a:t>
          </a:r>
          <a:endParaRPr lang="en-US" sz="1200" dirty="0"/>
        </a:p>
      </dgm:t>
    </dgm:pt>
    <dgm:pt modelId="{FC6B0872-C305-46F4-91B1-0CDC3AC38254}" type="parTrans" cxnId="{D634FA36-7276-4C67-B3D2-7189A13F1104}">
      <dgm:prSet/>
      <dgm:spPr/>
      <dgm:t>
        <a:bodyPr/>
        <a:lstStyle/>
        <a:p>
          <a:endParaRPr lang="ru-RU"/>
        </a:p>
      </dgm:t>
    </dgm:pt>
    <dgm:pt modelId="{0CA8DE41-2D10-49FA-8F5B-6B5930B380A9}" type="sibTrans" cxnId="{D634FA36-7276-4C67-B3D2-7189A13F1104}">
      <dgm:prSet/>
      <dgm:spPr/>
      <dgm:t>
        <a:bodyPr/>
        <a:lstStyle/>
        <a:p>
          <a:endParaRPr lang="ru-RU"/>
        </a:p>
      </dgm:t>
    </dgm:pt>
    <dgm:pt modelId="{30A78FA7-16DD-4B1A-B594-107E30E02D21}">
      <dgm:prSet phldrT="[Текст]"/>
      <dgm:spPr/>
      <dgm:t>
        <a:bodyPr/>
        <a:lstStyle/>
        <a:p>
          <a:r>
            <a:rPr lang="ru-RU" b="1" dirty="0"/>
            <a:t>Кто: </a:t>
          </a:r>
          <a:r>
            <a:rPr lang="ru-RU" dirty="0"/>
            <a:t>Руководитель отдела логистики/диспетчерская служба.</a:t>
          </a:r>
        </a:p>
        <a:p>
          <a:r>
            <a:rPr lang="ru-RU" b="1" dirty="0"/>
            <a:t>Проблема:</a:t>
          </a:r>
          <a:r>
            <a:rPr lang="ru-RU" dirty="0"/>
            <a:t> Высокая доля холостых пробегов, сложность учёта специфики разных типов грузов, штрафы за нарушение температурного режима.</a:t>
          </a:r>
        </a:p>
        <a:p>
          <a:r>
            <a:rPr lang="ru-RU" b="1" dirty="0"/>
            <a:t>Мотивация:</a:t>
          </a:r>
          <a:r>
            <a:rPr lang="ru-RU" dirty="0"/>
            <a:t> Повысить эффективность использования парка, снизить операционные расходы, улучшить репутацию надёжного перевозчика.</a:t>
          </a:r>
        </a:p>
      </dgm:t>
    </dgm:pt>
    <dgm:pt modelId="{C8CCFC99-05EB-4081-A51E-0FA6D3077E79}" type="parTrans" cxnId="{73AC56F0-EFE6-4D6F-AD31-80BC0B61CA12}">
      <dgm:prSet/>
      <dgm:spPr/>
      <dgm:t>
        <a:bodyPr/>
        <a:lstStyle/>
        <a:p>
          <a:endParaRPr lang="ru-RU"/>
        </a:p>
      </dgm:t>
    </dgm:pt>
    <dgm:pt modelId="{4672D3FD-6EB2-4C32-9402-EBC63E7ED106}" type="sibTrans" cxnId="{73AC56F0-EFE6-4D6F-AD31-80BC0B61CA12}">
      <dgm:prSet/>
      <dgm:spPr/>
      <dgm:t>
        <a:bodyPr/>
        <a:lstStyle/>
        <a:p>
          <a:endParaRPr lang="ru-RU"/>
        </a:p>
      </dgm:t>
    </dgm:pt>
    <dgm:pt modelId="{61813404-1577-4CF8-B18D-8C5FA9D186A0}">
      <dgm:prSet phldrT="[Текст]"/>
      <dgm:spPr/>
      <dgm:t>
        <a:bodyPr/>
        <a:lstStyle/>
        <a:p>
          <a:r>
            <a:rPr lang="ru-RU" b="1" dirty="0"/>
            <a:t>Кто:</a:t>
          </a:r>
          <a:r>
            <a:rPr lang="ru-RU" dirty="0"/>
            <a:t> Руководитель отдела закупок/склада. </a:t>
          </a:r>
        </a:p>
        <a:p>
          <a:r>
            <a:rPr lang="ru-RU" b="1" dirty="0"/>
            <a:t>Проблема:</a:t>
          </a:r>
          <a:r>
            <a:rPr lang="ru-RU" dirty="0"/>
            <a:t> Поступление продукции с истекающим сроком годности, вынужденные списания, дефицит свежих товаров на полках. </a:t>
          </a:r>
        </a:p>
        <a:p>
          <a:r>
            <a:rPr lang="ru-RU" b="1" dirty="0"/>
            <a:t>Мотивация:</a:t>
          </a:r>
          <a:r>
            <a:rPr lang="ru-RU" dirty="0"/>
            <a:t> Гарантировать качество поступающего товара, снизить потери от списаний, повысить удовлетворённость покупателей. </a:t>
          </a:r>
        </a:p>
      </dgm:t>
    </dgm:pt>
    <dgm:pt modelId="{6B6AE55E-7241-440D-8D10-E8D836B833DA}" type="parTrans" cxnId="{DFA17F37-3082-4C4B-A2C6-E6F10AB99E1C}">
      <dgm:prSet/>
      <dgm:spPr/>
      <dgm:t>
        <a:bodyPr/>
        <a:lstStyle/>
        <a:p>
          <a:endParaRPr lang="ru-RU"/>
        </a:p>
      </dgm:t>
    </dgm:pt>
    <dgm:pt modelId="{BECEA511-93C8-42A0-BD64-FDC9681BDFD3}" type="sibTrans" cxnId="{DFA17F37-3082-4C4B-A2C6-E6F10AB99E1C}">
      <dgm:prSet/>
      <dgm:spPr/>
      <dgm:t>
        <a:bodyPr/>
        <a:lstStyle/>
        <a:p>
          <a:endParaRPr lang="ru-RU"/>
        </a:p>
      </dgm:t>
    </dgm:pt>
    <dgm:pt modelId="{B79911EE-0603-497C-8C2B-6D08F57F95BA}">
      <dgm:prSet phldrT="[Текст]"/>
      <dgm:spPr/>
      <dgm:t>
        <a:bodyPr/>
        <a:lstStyle/>
        <a:p>
          <a:r>
            <a:rPr lang="ru-RU" b="1" dirty="0"/>
            <a:t>Кто: </a:t>
          </a:r>
          <a:r>
            <a:rPr lang="ru-RU" dirty="0"/>
            <a:t>Руководитель отдела снабжения/начальник производства.</a:t>
          </a:r>
        </a:p>
        <a:p>
          <a:r>
            <a:rPr lang="ru-RU" b="1" dirty="0"/>
            <a:t>Проблема:</a:t>
          </a:r>
          <a:r>
            <a:rPr lang="ru-RU" dirty="0"/>
            <a:t> Сбои в поставках сырья из-за несвоевременной доставки; поступление сырья с истекающим сроком годности.</a:t>
          </a:r>
        </a:p>
        <a:p>
          <a:r>
            <a:rPr lang="ru-RU" b="1" dirty="0"/>
            <a:t>Мотивация: </a:t>
          </a:r>
          <a:r>
            <a:rPr lang="ru-RU" dirty="0"/>
            <a:t>Обеспечить бесперебойную работу производства, минимизировать потери сырья при транспортировке, повысить предсказуемость поставок.</a:t>
          </a:r>
        </a:p>
      </dgm:t>
    </dgm:pt>
    <dgm:pt modelId="{91560A0C-913D-49B2-A155-DF9BD4DDC7A3}" type="parTrans" cxnId="{86BE579A-76DC-4089-B881-C8FCC3777B4C}">
      <dgm:prSet/>
      <dgm:spPr/>
      <dgm:t>
        <a:bodyPr/>
        <a:lstStyle/>
        <a:p>
          <a:endParaRPr lang="ru-RU"/>
        </a:p>
      </dgm:t>
    </dgm:pt>
    <dgm:pt modelId="{1A6C9CF2-930D-4173-B44D-39C4DE5F0BA1}" type="sibTrans" cxnId="{86BE579A-76DC-4089-B881-C8FCC3777B4C}">
      <dgm:prSet/>
      <dgm:spPr/>
      <dgm:t>
        <a:bodyPr/>
        <a:lstStyle/>
        <a:p>
          <a:endParaRPr lang="ru-RU"/>
        </a:p>
      </dgm:t>
    </dgm:pt>
    <dgm:pt modelId="{2A8B7389-543F-4B4D-A4F3-F3BD637135BE}" type="pres">
      <dgm:prSet presAssocID="{11D889CB-5B7F-4EBE-BAB4-FD432C9A3420}" presName="Name0" presStyleCnt="0">
        <dgm:presLayoutVars>
          <dgm:dir/>
          <dgm:resizeHandles val="exact"/>
        </dgm:presLayoutVars>
      </dgm:prSet>
      <dgm:spPr/>
    </dgm:pt>
    <dgm:pt modelId="{3128A50D-AB6E-4BB7-B30C-FB50A020241D}" type="pres">
      <dgm:prSet presAssocID="{11D889CB-5B7F-4EBE-BAB4-FD432C9A3420}" presName="fgShape" presStyleLbl="fgShp" presStyleIdx="0" presStyleCnt="1"/>
      <dgm:spPr/>
    </dgm:pt>
    <dgm:pt modelId="{548C763D-F6D3-4CBD-8016-F9CD289B1B34}" type="pres">
      <dgm:prSet presAssocID="{11D889CB-5B7F-4EBE-BAB4-FD432C9A3420}" presName="linComp" presStyleCnt="0"/>
      <dgm:spPr/>
    </dgm:pt>
    <dgm:pt modelId="{456FE940-B35F-4353-B3D6-B7A563CFAC1F}" type="pres">
      <dgm:prSet presAssocID="{B2C7FEBA-A17E-4468-BE0B-C98ECEA898B8}" presName="compNode" presStyleCnt="0"/>
      <dgm:spPr/>
    </dgm:pt>
    <dgm:pt modelId="{D7FC44A2-810E-4B1E-B08D-762FA3A42179}" type="pres">
      <dgm:prSet presAssocID="{B2C7FEBA-A17E-4468-BE0B-C98ECEA898B8}" presName="bkgdShape" presStyleLbl="node1" presStyleIdx="0" presStyleCnt="4"/>
      <dgm:spPr/>
    </dgm:pt>
    <dgm:pt modelId="{3E3086F6-A0E7-4994-BA54-32CBDCAD653B}" type="pres">
      <dgm:prSet presAssocID="{B2C7FEBA-A17E-4468-BE0B-C98ECEA898B8}" presName="nodeTx" presStyleLbl="node1" presStyleIdx="0" presStyleCnt="4">
        <dgm:presLayoutVars>
          <dgm:bulletEnabled val="1"/>
        </dgm:presLayoutVars>
      </dgm:prSet>
      <dgm:spPr/>
    </dgm:pt>
    <dgm:pt modelId="{791772CB-4941-4A2E-B624-98B002F0428D}" type="pres">
      <dgm:prSet presAssocID="{B2C7FEBA-A17E-4468-BE0B-C98ECEA898B8}" presName="invisiNode" presStyleLbl="node1" presStyleIdx="0" presStyleCnt="4"/>
      <dgm:spPr/>
    </dgm:pt>
    <dgm:pt modelId="{B80B8276-FC58-47ED-9ABE-CD06E343656B}" type="pres">
      <dgm:prSet presAssocID="{B2C7FEBA-A17E-4468-BE0B-C98ECEA898B8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Корова со сплошной заливкой"/>
        </a:ext>
      </dgm:extLst>
    </dgm:pt>
    <dgm:pt modelId="{CF1B94BE-7F73-46E1-8F23-35D70B0AFB83}" type="pres">
      <dgm:prSet presAssocID="{0CA8DE41-2D10-49FA-8F5B-6B5930B380A9}" presName="sibTrans" presStyleLbl="sibTrans2D1" presStyleIdx="0" presStyleCnt="0"/>
      <dgm:spPr/>
    </dgm:pt>
    <dgm:pt modelId="{0491723E-5857-4D44-8F35-40253D9E292F}" type="pres">
      <dgm:prSet presAssocID="{30A78FA7-16DD-4B1A-B594-107E30E02D21}" presName="compNode" presStyleCnt="0"/>
      <dgm:spPr/>
    </dgm:pt>
    <dgm:pt modelId="{0C936C81-11DE-45E8-93B6-FD5784676F22}" type="pres">
      <dgm:prSet presAssocID="{30A78FA7-16DD-4B1A-B594-107E30E02D21}" presName="bkgdShape" presStyleLbl="node1" presStyleIdx="1" presStyleCnt="4"/>
      <dgm:spPr/>
    </dgm:pt>
    <dgm:pt modelId="{A52571FF-FFF9-4452-8023-78E0C17AF4E6}" type="pres">
      <dgm:prSet presAssocID="{30A78FA7-16DD-4B1A-B594-107E30E02D21}" presName="nodeTx" presStyleLbl="node1" presStyleIdx="1" presStyleCnt="4">
        <dgm:presLayoutVars>
          <dgm:bulletEnabled val="1"/>
        </dgm:presLayoutVars>
      </dgm:prSet>
      <dgm:spPr/>
    </dgm:pt>
    <dgm:pt modelId="{8AD35162-CABD-43F7-83AE-49A07F062633}" type="pres">
      <dgm:prSet presAssocID="{30A78FA7-16DD-4B1A-B594-107E30E02D21}" presName="invisiNode" presStyleLbl="node1" presStyleIdx="1" presStyleCnt="4"/>
      <dgm:spPr/>
    </dgm:pt>
    <dgm:pt modelId="{F5AA97FB-3D25-4CA3-8B77-DE0DAD00F4C4}" type="pres">
      <dgm:prSet presAssocID="{30A78FA7-16DD-4B1A-B594-107E30E02D21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Грузовик со сплошной заливкой"/>
        </a:ext>
      </dgm:extLst>
    </dgm:pt>
    <dgm:pt modelId="{536329A9-E894-4636-97B6-91B659D02DCA}" type="pres">
      <dgm:prSet presAssocID="{4672D3FD-6EB2-4C32-9402-EBC63E7ED106}" presName="sibTrans" presStyleLbl="sibTrans2D1" presStyleIdx="0" presStyleCnt="0"/>
      <dgm:spPr/>
    </dgm:pt>
    <dgm:pt modelId="{2295C770-5C3E-483D-90F2-4B838AB678AF}" type="pres">
      <dgm:prSet presAssocID="{61813404-1577-4CF8-B18D-8C5FA9D186A0}" presName="compNode" presStyleCnt="0"/>
      <dgm:spPr/>
    </dgm:pt>
    <dgm:pt modelId="{4FD60DA2-E28B-4781-9182-E528933C3F35}" type="pres">
      <dgm:prSet presAssocID="{61813404-1577-4CF8-B18D-8C5FA9D186A0}" presName="bkgdShape" presStyleLbl="node1" presStyleIdx="2" presStyleCnt="4"/>
      <dgm:spPr/>
    </dgm:pt>
    <dgm:pt modelId="{D5371BE4-1875-4391-BF64-CF566E3F2815}" type="pres">
      <dgm:prSet presAssocID="{61813404-1577-4CF8-B18D-8C5FA9D186A0}" presName="nodeTx" presStyleLbl="node1" presStyleIdx="2" presStyleCnt="4">
        <dgm:presLayoutVars>
          <dgm:bulletEnabled val="1"/>
        </dgm:presLayoutVars>
      </dgm:prSet>
      <dgm:spPr/>
    </dgm:pt>
    <dgm:pt modelId="{92BCFF8B-83B0-414C-ADB4-B185A9CAAFBA}" type="pres">
      <dgm:prSet presAssocID="{61813404-1577-4CF8-B18D-8C5FA9D186A0}" presName="invisiNode" presStyleLbl="node1" presStyleIdx="2" presStyleCnt="4"/>
      <dgm:spPr/>
    </dgm:pt>
    <dgm:pt modelId="{F26ED2C8-5D40-480C-A633-8044C3C643FC}" type="pres">
      <dgm:prSet presAssocID="{61813404-1577-4CF8-B18D-8C5FA9D186A0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Тележка для покупок со сплошной заливкой"/>
        </a:ext>
      </dgm:extLst>
    </dgm:pt>
    <dgm:pt modelId="{DEB738A7-0731-4A81-9160-62AEB608E8C3}" type="pres">
      <dgm:prSet presAssocID="{BECEA511-93C8-42A0-BD64-FDC9681BDFD3}" presName="sibTrans" presStyleLbl="sibTrans2D1" presStyleIdx="0" presStyleCnt="0"/>
      <dgm:spPr/>
    </dgm:pt>
    <dgm:pt modelId="{2D50DF16-79CB-4891-9B0D-1676EC9C42F3}" type="pres">
      <dgm:prSet presAssocID="{B79911EE-0603-497C-8C2B-6D08F57F95BA}" presName="compNode" presStyleCnt="0"/>
      <dgm:spPr/>
    </dgm:pt>
    <dgm:pt modelId="{CB158991-3704-4060-AB24-16C37124D02A}" type="pres">
      <dgm:prSet presAssocID="{B79911EE-0603-497C-8C2B-6D08F57F95BA}" presName="bkgdShape" presStyleLbl="node1" presStyleIdx="3" presStyleCnt="4"/>
      <dgm:spPr/>
    </dgm:pt>
    <dgm:pt modelId="{89A680B4-DE21-486B-A3E0-7A9B0A555D22}" type="pres">
      <dgm:prSet presAssocID="{B79911EE-0603-497C-8C2B-6D08F57F95BA}" presName="nodeTx" presStyleLbl="node1" presStyleIdx="3" presStyleCnt="4">
        <dgm:presLayoutVars>
          <dgm:bulletEnabled val="1"/>
        </dgm:presLayoutVars>
      </dgm:prSet>
      <dgm:spPr/>
    </dgm:pt>
    <dgm:pt modelId="{F5AE502F-CA6A-4062-A60E-4D5D061D1C77}" type="pres">
      <dgm:prSet presAssocID="{B79911EE-0603-497C-8C2B-6D08F57F95BA}" presName="invisiNode" presStyleLbl="node1" presStyleIdx="3" presStyleCnt="4"/>
      <dgm:spPr/>
    </dgm:pt>
    <dgm:pt modelId="{EE5D6679-9D59-4861-A6A8-7EAB4FC882F4}" type="pres">
      <dgm:prSet presAssocID="{B79911EE-0603-497C-8C2B-6D08F57F95BA}" presName="imagNode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Лист со сплошной заливкой"/>
        </a:ext>
      </dgm:extLst>
    </dgm:pt>
  </dgm:ptLst>
  <dgm:cxnLst>
    <dgm:cxn modelId="{D634FA36-7276-4C67-B3D2-7189A13F1104}" srcId="{11D889CB-5B7F-4EBE-BAB4-FD432C9A3420}" destId="{B2C7FEBA-A17E-4468-BE0B-C98ECEA898B8}" srcOrd="0" destOrd="0" parTransId="{FC6B0872-C305-46F4-91B1-0CDC3AC38254}" sibTransId="{0CA8DE41-2D10-49FA-8F5B-6B5930B380A9}"/>
    <dgm:cxn modelId="{DFA17F37-3082-4C4B-A2C6-E6F10AB99E1C}" srcId="{11D889CB-5B7F-4EBE-BAB4-FD432C9A3420}" destId="{61813404-1577-4CF8-B18D-8C5FA9D186A0}" srcOrd="2" destOrd="0" parTransId="{6B6AE55E-7241-440D-8D10-E8D836B833DA}" sibTransId="{BECEA511-93C8-42A0-BD64-FDC9681BDFD3}"/>
    <dgm:cxn modelId="{B738856B-3435-4F37-8D82-B8D979B7F10F}" type="presOf" srcId="{BECEA511-93C8-42A0-BD64-FDC9681BDFD3}" destId="{DEB738A7-0731-4A81-9160-62AEB608E8C3}" srcOrd="0" destOrd="0" presId="urn:microsoft.com/office/officeart/2005/8/layout/hList7"/>
    <dgm:cxn modelId="{5E3DD64E-99E3-4F00-93C9-549694AC20AE}" type="presOf" srcId="{B2C7FEBA-A17E-4468-BE0B-C98ECEA898B8}" destId="{D7FC44A2-810E-4B1E-B08D-762FA3A42179}" srcOrd="0" destOrd="0" presId="urn:microsoft.com/office/officeart/2005/8/layout/hList7"/>
    <dgm:cxn modelId="{48DD0D71-54A9-4146-A8A8-207ECB94F3F5}" type="presOf" srcId="{11D889CB-5B7F-4EBE-BAB4-FD432C9A3420}" destId="{2A8B7389-543F-4B4D-A4F3-F3BD637135BE}" srcOrd="0" destOrd="0" presId="urn:microsoft.com/office/officeart/2005/8/layout/hList7"/>
    <dgm:cxn modelId="{991CAD82-06DA-4F7B-A4E7-E3CA1A7D311C}" type="presOf" srcId="{30A78FA7-16DD-4B1A-B594-107E30E02D21}" destId="{A52571FF-FFF9-4452-8023-78E0C17AF4E6}" srcOrd="1" destOrd="0" presId="urn:microsoft.com/office/officeart/2005/8/layout/hList7"/>
    <dgm:cxn modelId="{86BE579A-76DC-4089-B881-C8FCC3777B4C}" srcId="{11D889CB-5B7F-4EBE-BAB4-FD432C9A3420}" destId="{B79911EE-0603-497C-8C2B-6D08F57F95BA}" srcOrd="3" destOrd="0" parTransId="{91560A0C-913D-49B2-A155-DF9BD4DDC7A3}" sibTransId="{1A6C9CF2-930D-4173-B44D-39C4DE5F0BA1}"/>
    <dgm:cxn modelId="{F8A105AC-4A06-4EBD-A7A3-B93378C70869}" type="presOf" srcId="{61813404-1577-4CF8-B18D-8C5FA9D186A0}" destId="{D5371BE4-1875-4391-BF64-CF566E3F2815}" srcOrd="1" destOrd="0" presId="urn:microsoft.com/office/officeart/2005/8/layout/hList7"/>
    <dgm:cxn modelId="{F83B6CB4-4289-46BA-B280-A587E011225B}" type="presOf" srcId="{0CA8DE41-2D10-49FA-8F5B-6B5930B380A9}" destId="{CF1B94BE-7F73-46E1-8F23-35D70B0AFB83}" srcOrd="0" destOrd="0" presId="urn:microsoft.com/office/officeart/2005/8/layout/hList7"/>
    <dgm:cxn modelId="{7427A3B4-C3FD-482D-828A-93643438B5E5}" type="presOf" srcId="{B79911EE-0603-497C-8C2B-6D08F57F95BA}" destId="{CB158991-3704-4060-AB24-16C37124D02A}" srcOrd="0" destOrd="0" presId="urn:microsoft.com/office/officeart/2005/8/layout/hList7"/>
    <dgm:cxn modelId="{712271BA-1C9E-481F-8B3F-A6B6E55AFA72}" type="presOf" srcId="{B79911EE-0603-497C-8C2B-6D08F57F95BA}" destId="{89A680B4-DE21-486B-A3E0-7A9B0A555D22}" srcOrd="1" destOrd="0" presId="urn:microsoft.com/office/officeart/2005/8/layout/hList7"/>
    <dgm:cxn modelId="{9268D7E1-B4DB-4D7C-B8C6-C06D91CAB0ED}" type="presOf" srcId="{30A78FA7-16DD-4B1A-B594-107E30E02D21}" destId="{0C936C81-11DE-45E8-93B6-FD5784676F22}" srcOrd="0" destOrd="0" presId="urn:microsoft.com/office/officeart/2005/8/layout/hList7"/>
    <dgm:cxn modelId="{94756BEA-7BFD-40E2-8CBC-865FD1C87E03}" type="presOf" srcId="{B2C7FEBA-A17E-4468-BE0B-C98ECEA898B8}" destId="{3E3086F6-A0E7-4994-BA54-32CBDCAD653B}" srcOrd="1" destOrd="0" presId="urn:microsoft.com/office/officeart/2005/8/layout/hList7"/>
    <dgm:cxn modelId="{73AC56F0-EFE6-4D6F-AD31-80BC0B61CA12}" srcId="{11D889CB-5B7F-4EBE-BAB4-FD432C9A3420}" destId="{30A78FA7-16DD-4B1A-B594-107E30E02D21}" srcOrd="1" destOrd="0" parTransId="{C8CCFC99-05EB-4081-A51E-0FA6D3077E79}" sibTransId="{4672D3FD-6EB2-4C32-9402-EBC63E7ED106}"/>
    <dgm:cxn modelId="{7611F5F0-3456-4021-AA8E-28E393028E60}" type="presOf" srcId="{4672D3FD-6EB2-4C32-9402-EBC63E7ED106}" destId="{536329A9-E894-4636-97B6-91B659D02DCA}" srcOrd="0" destOrd="0" presId="urn:microsoft.com/office/officeart/2005/8/layout/hList7"/>
    <dgm:cxn modelId="{193250F6-8F08-424A-AB9F-7C1E90BE456F}" type="presOf" srcId="{61813404-1577-4CF8-B18D-8C5FA9D186A0}" destId="{4FD60DA2-E28B-4781-9182-E528933C3F35}" srcOrd="0" destOrd="0" presId="urn:microsoft.com/office/officeart/2005/8/layout/hList7"/>
    <dgm:cxn modelId="{4DCE8B3B-C84E-4413-AD06-EA97067B6295}" type="presParOf" srcId="{2A8B7389-543F-4B4D-A4F3-F3BD637135BE}" destId="{3128A50D-AB6E-4BB7-B30C-FB50A020241D}" srcOrd="0" destOrd="0" presId="urn:microsoft.com/office/officeart/2005/8/layout/hList7"/>
    <dgm:cxn modelId="{EAEB951A-29EA-42A6-953A-83AE10AEBE47}" type="presParOf" srcId="{2A8B7389-543F-4B4D-A4F3-F3BD637135BE}" destId="{548C763D-F6D3-4CBD-8016-F9CD289B1B34}" srcOrd="1" destOrd="0" presId="urn:microsoft.com/office/officeart/2005/8/layout/hList7"/>
    <dgm:cxn modelId="{4B164395-0975-437B-94C4-40C3C5B71512}" type="presParOf" srcId="{548C763D-F6D3-4CBD-8016-F9CD289B1B34}" destId="{456FE940-B35F-4353-B3D6-B7A563CFAC1F}" srcOrd="0" destOrd="0" presId="urn:microsoft.com/office/officeart/2005/8/layout/hList7"/>
    <dgm:cxn modelId="{3F149EB8-A12F-42CE-B81B-32E9BC8A9D6F}" type="presParOf" srcId="{456FE940-B35F-4353-B3D6-B7A563CFAC1F}" destId="{D7FC44A2-810E-4B1E-B08D-762FA3A42179}" srcOrd="0" destOrd="0" presId="urn:microsoft.com/office/officeart/2005/8/layout/hList7"/>
    <dgm:cxn modelId="{69AB0F08-B260-46CC-BE15-E18A2D6B840B}" type="presParOf" srcId="{456FE940-B35F-4353-B3D6-B7A563CFAC1F}" destId="{3E3086F6-A0E7-4994-BA54-32CBDCAD653B}" srcOrd="1" destOrd="0" presId="urn:microsoft.com/office/officeart/2005/8/layout/hList7"/>
    <dgm:cxn modelId="{1A971DE1-1EC8-4CB0-83DB-6F5215CD7912}" type="presParOf" srcId="{456FE940-B35F-4353-B3D6-B7A563CFAC1F}" destId="{791772CB-4941-4A2E-B624-98B002F0428D}" srcOrd="2" destOrd="0" presId="urn:microsoft.com/office/officeart/2005/8/layout/hList7"/>
    <dgm:cxn modelId="{09B62940-715D-47B0-9C81-861511CB4E86}" type="presParOf" srcId="{456FE940-B35F-4353-B3D6-B7A563CFAC1F}" destId="{B80B8276-FC58-47ED-9ABE-CD06E343656B}" srcOrd="3" destOrd="0" presId="urn:microsoft.com/office/officeart/2005/8/layout/hList7"/>
    <dgm:cxn modelId="{E065DA6F-AAB4-4BA6-BCAD-E53B79930CEC}" type="presParOf" srcId="{548C763D-F6D3-4CBD-8016-F9CD289B1B34}" destId="{CF1B94BE-7F73-46E1-8F23-35D70B0AFB83}" srcOrd="1" destOrd="0" presId="urn:microsoft.com/office/officeart/2005/8/layout/hList7"/>
    <dgm:cxn modelId="{93C02DDF-530F-45C9-A6EA-7A7E9DBB1652}" type="presParOf" srcId="{548C763D-F6D3-4CBD-8016-F9CD289B1B34}" destId="{0491723E-5857-4D44-8F35-40253D9E292F}" srcOrd="2" destOrd="0" presId="urn:microsoft.com/office/officeart/2005/8/layout/hList7"/>
    <dgm:cxn modelId="{714DC4B7-CAE7-4487-88A8-818C3EE7C797}" type="presParOf" srcId="{0491723E-5857-4D44-8F35-40253D9E292F}" destId="{0C936C81-11DE-45E8-93B6-FD5784676F22}" srcOrd="0" destOrd="0" presId="urn:microsoft.com/office/officeart/2005/8/layout/hList7"/>
    <dgm:cxn modelId="{01D136F3-042B-42DE-9B10-65BB2A8D8B29}" type="presParOf" srcId="{0491723E-5857-4D44-8F35-40253D9E292F}" destId="{A52571FF-FFF9-4452-8023-78E0C17AF4E6}" srcOrd="1" destOrd="0" presId="urn:microsoft.com/office/officeart/2005/8/layout/hList7"/>
    <dgm:cxn modelId="{B4431476-B890-4402-A25B-5B302F3F46C7}" type="presParOf" srcId="{0491723E-5857-4D44-8F35-40253D9E292F}" destId="{8AD35162-CABD-43F7-83AE-49A07F062633}" srcOrd="2" destOrd="0" presId="urn:microsoft.com/office/officeart/2005/8/layout/hList7"/>
    <dgm:cxn modelId="{0B25AD3C-0752-4BE1-A425-2D971D7FC3B0}" type="presParOf" srcId="{0491723E-5857-4D44-8F35-40253D9E292F}" destId="{F5AA97FB-3D25-4CA3-8B77-DE0DAD00F4C4}" srcOrd="3" destOrd="0" presId="urn:microsoft.com/office/officeart/2005/8/layout/hList7"/>
    <dgm:cxn modelId="{9D3FD183-6D21-4F16-9A0F-E512D88C239B}" type="presParOf" srcId="{548C763D-F6D3-4CBD-8016-F9CD289B1B34}" destId="{536329A9-E894-4636-97B6-91B659D02DCA}" srcOrd="3" destOrd="0" presId="urn:microsoft.com/office/officeart/2005/8/layout/hList7"/>
    <dgm:cxn modelId="{DD99892E-2FF3-4A5C-92B6-563F15786175}" type="presParOf" srcId="{548C763D-F6D3-4CBD-8016-F9CD289B1B34}" destId="{2295C770-5C3E-483D-90F2-4B838AB678AF}" srcOrd="4" destOrd="0" presId="urn:microsoft.com/office/officeart/2005/8/layout/hList7"/>
    <dgm:cxn modelId="{37A4E22B-D78D-484D-9C2E-613F5794B8A8}" type="presParOf" srcId="{2295C770-5C3E-483D-90F2-4B838AB678AF}" destId="{4FD60DA2-E28B-4781-9182-E528933C3F35}" srcOrd="0" destOrd="0" presId="urn:microsoft.com/office/officeart/2005/8/layout/hList7"/>
    <dgm:cxn modelId="{57AF53F5-7160-46C6-AEDC-FED91C3EEDD5}" type="presParOf" srcId="{2295C770-5C3E-483D-90F2-4B838AB678AF}" destId="{D5371BE4-1875-4391-BF64-CF566E3F2815}" srcOrd="1" destOrd="0" presId="urn:microsoft.com/office/officeart/2005/8/layout/hList7"/>
    <dgm:cxn modelId="{B269C547-8A93-4F2A-B441-09553BFF5EAF}" type="presParOf" srcId="{2295C770-5C3E-483D-90F2-4B838AB678AF}" destId="{92BCFF8B-83B0-414C-ADB4-B185A9CAAFBA}" srcOrd="2" destOrd="0" presId="urn:microsoft.com/office/officeart/2005/8/layout/hList7"/>
    <dgm:cxn modelId="{07E76817-9F60-4AB1-B5AC-81552DBE32A4}" type="presParOf" srcId="{2295C770-5C3E-483D-90F2-4B838AB678AF}" destId="{F26ED2C8-5D40-480C-A633-8044C3C643FC}" srcOrd="3" destOrd="0" presId="urn:microsoft.com/office/officeart/2005/8/layout/hList7"/>
    <dgm:cxn modelId="{B1A2AD84-4A11-4B8B-854C-020AE022D7BB}" type="presParOf" srcId="{548C763D-F6D3-4CBD-8016-F9CD289B1B34}" destId="{DEB738A7-0731-4A81-9160-62AEB608E8C3}" srcOrd="5" destOrd="0" presId="urn:microsoft.com/office/officeart/2005/8/layout/hList7"/>
    <dgm:cxn modelId="{724CEBA0-4EDF-490A-9714-9A6A42AC9B8F}" type="presParOf" srcId="{548C763D-F6D3-4CBD-8016-F9CD289B1B34}" destId="{2D50DF16-79CB-4891-9B0D-1676EC9C42F3}" srcOrd="6" destOrd="0" presId="urn:microsoft.com/office/officeart/2005/8/layout/hList7"/>
    <dgm:cxn modelId="{29A6D3D8-142D-4EFC-9AE2-45EDB59070FD}" type="presParOf" srcId="{2D50DF16-79CB-4891-9B0D-1676EC9C42F3}" destId="{CB158991-3704-4060-AB24-16C37124D02A}" srcOrd="0" destOrd="0" presId="urn:microsoft.com/office/officeart/2005/8/layout/hList7"/>
    <dgm:cxn modelId="{E1933EB9-7217-4589-94A6-3F5206EA3C8D}" type="presParOf" srcId="{2D50DF16-79CB-4891-9B0D-1676EC9C42F3}" destId="{89A680B4-DE21-486B-A3E0-7A9B0A555D22}" srcOrd="1" destOrd="0" presId="urn:microsoft.com/office/officeart/2005/8/layout/hList7"/>
    <dgm:cxn modelId="{082B3894-5F41-4812-9840-5F50181276DB}" type="presParOf" srcId="{2D50DF16-79CB-4891-9B0D-1676EC9C42F3}" destId="{F5AE502F-CA6A-4062-A60E-4D5D061D1C77}" srcOrd="2" destOrd="0" presId="urn:microsoft.com/office/officeart/2005/8/layout/hList7"/>
    <dgm:cxn modelId="{98430416-F412-4BD7-BF32-E5A908C909D4}" type="presParOf" srcId="{2D50DF16-79CB-4891-9B0D-1676EC9C42F3}" destId="{EE5D6679-9D59-4861-A6A8-7EAB4FC882F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4CD8D-392E-41B9-8216-658ECB682D0E}">
      <dsp:nvSpPr>
        <dsp:cNvPr id="0" name=""/>
        <dsp:cNvSpPr/>
      </dsp:nvSpPr>
      <dsp:spPr>
        <a:xfrm>
          <a:off x="0" y="333344"/>
          <a:ext cx="48768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6F587-3555-45E1-AF07-E8B4B4F76D00}">
      <dsp:nvSpPr>
        <dsp:cNvPr id="0" name=""/>
        <dsp:cNvSpPr/>
      </dsp:nvSpPr>
      <dsp:spPr>
        <a:xfrm>
          <a:off x="243840" y="8624"/>
          <a:ext cx="418639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" tIns="0" rIns="12903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effectLst/>
            </a:rPr>
            <a:t>Финансовые потери для всех участников цепочки:</a:t>
          </a:r>
          <a:endParaRPr lang="ru-RU" sz="1800" kern="1200" dirty="0"/>
        </a:p>
      </dsp:txBody>
      <dsp:txXfrm>
        <a:off x="275543" y="40327"/>
        <a:ext cx="4122993" cy="586034"/>
      </dsp:txXfrm>
    </dsp:sp>
    <dsp:sp modelId="{6288D7A1-C55A-4494-BEB5-E5320BAAD01B}">
      <dsp:nvSpPr>
        <dsp:cNvPr id="0" name=""/>
        <dsp:cNvSpPr/>
      </dsp:nvSpPr>
      <dsp:spPr>
        <a:xfrm>
          <a:off x="0" y="1331264"/>
          <a:ext cx="48768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94A8C-D6E4-406F-AC7F-CFEF5AAC5D0E}">
      <dsp:nvSpPr>
        <dsp:cNvPr id="0" name=""/>
        <dsp:cNvSpPr/>
      </dsp:nvSpPr>
      <dsp:spPr>
        <a:xfrm>
          <a:off x="243840" y="1006545"/>
          <a:ext cx="4185068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" tIns="0" rIns="12903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0" kern="1200" dirty="0">
              <a:effectLst/>
            </a:rPr>
            <a:t>Фермеры теряют выручку из-за испорченного товара</a:t>
          </a:r>
        </a:p>
      </dsp:txBody>
      <dsp:txXfrm>
        <a:off x="275543" y="1038248"/>
        <a:ext cx="4121662" cy="586034"/>
      </dsp:txXfrm>
    </dsp:sp>
    <dsp:sp modelId="{7C5E8B97-352B-475C-A301-7B58B06347FA}">
      <dsp:nvSpPr>
        <dsp:cNvPr id="0" name=""/>
        <dsp:cNvSpPr/>
      </dsp:nvSpPr>
      <dsp:spPr>
        <a:xfrm>
          <a:off x="0" y="2329185"/>
          <a:ext cx="48768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4C267-3C3B-42AF-B8C1-6B996BCF783A}">
      <dsp:nvSpPr>
        <dsp:cNvPr id="0" name=""/>
        <dsp:cNvSpPr/>
      </dsp:nvSpPr>
      <dsp:spPr>
        <a:xfrm>
          <a:off x="243840" y="2004464"/>
          <a:ext cx="4185068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" tIns="0" rIns="12903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0" kern="1200" dirty="0">
              <a:effectLst/>
            </a:rPr>
            <a:t>Транспортные компании платят штрафы за срыв сроков</a:t>
          </a:r>
        </a:p>
      </dsp:txBody>
      <dsp:txXfrm>
        <a:off x="275543" y="2036167"/>
        <a:ext cx="4121662" cy="586034"/>
      </dsp:txXfrm>
    </dsp:sp>
    <dsp:sp modelId="{3E419B81-65A8-41F6-8611-588327ED110C}">
      <dsp:nvSpPr>
        <dsp:cNvPr id="0" name=""/>
        <dsp:cNvSpPr/>
      </dsp:nvSpPr>
      <dsp:spPr>
        <a:xfrm>
          <a:off x="0" y="3327105"/>
          <a:ext cx="48768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2414A-A5F0-4DFB-BB98-791E4BEBA6B6}">
      <dsp:nvSpPr>
        <dsp:cNvPr id="0" name=""/>
        <dsp:cNvSpPr/>
      </dsp:nvSpPr>
      <dsp:spPr>
        <a:xfrm>
          <a:off x="243840" y="3002385"/>
          <a:ext cx="4185068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" tIns="0" rIns="12903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0" kern="1200" dirty="0">
              <a:effectLst/>
            </a:rPr>
            <a:t>Торговые сети вынуждены списывать некачественный товар</a:t>
          </a:r>
        </a:p>
      </dsp:txBody>
      <dsp:txXfrm>
        <a:off x="275543" y="3034088"/>
        <a:ext cx="4121662" cy="586034"/>
      </dsp:txXfrm>
    </dsp:sp>
    <dsp:sp modelId="{9041152C-4958-43E7-A8E6-35A62D1D1AB2}">
      <dsp:nvSpPr>
        <dsp:cNvPr id="0" name=""/>
        <dsp:cNvSpPr/>
      </dsp:nvSpPr>
      <dsp:spPr>
        <a:xfrm>
          <a:off x="0" y="4325025"/>
          <a:ext cx="48768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20F2AD-9482-4301-B093-3CA40AE788D3}">
      <dsp:nvSpPr>
        <dsp:cNvPr id="0" name=""/>
        <dsp:cNvSpPr/>
      </dsp:nvSpPr>
      <dsp:spPr>
        <a:xfrm>
          <a:off x="243840" y="4000305"/>
          <a:ext cx="4185068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" tIns="0" rIns="12903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0" kern="1200" dirty="0">
              <a:effectLst/>
            </a:rPr>
            <a:t>Переработчики сталкиваются с простоями производства</a:t>
          </a:r>
        </a:p>
      </dsp:txBody>
      <dsp:txXfrm>
        <a:off x="275543" y="4032008"/>
        <a:ext cx="4121662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AC075-6FB7-44CE-B7D0-7C91EFB9515E}">
      <dsp:nvSpPr>
        <dsp:cNvPr id="0" name=""/>
        <dsp:cNvSpPr/>
      </dsp:nvSpPr>
      <dsp:spPr>
        <a:xfrm>
          <a:off x="0" y="1308656"/>
          <a:ext cx="4952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7B5F2-908D-4457-B339-8685FFD9CB77}">
      <dsp:nvSpPr>
        <dsp:cNvPr id="0" name=""/>
        <dsp:cNvSpPr/>
      </dsp:nvSpPr>
      <dsp:spPr>
        <a:xfrm>
          <a:off x="64534" y="667055"/>
          <a:ext cx="4741017" cy="897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048" tIns="0" rIns="131048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/>
            <a:t>Критические потери продукции при транспортировке скоропортящихся грузов:</a:t>
          </a:r>
        </a:p>
      </dsp:txBody>
      <dsp:txXfrm>
        <a:off x="108333" y="710854"/>
        <a:ext cx="4653419" cy="809635"/>
      </dsp:txXfrm>
    </dsp:sp>
    <dsp:sp modelId="{F247235B-48CE-49CF-B04E-651C8ED0F146}">
      <dsp:nvSpPr>
        <dsp:cNvPr id="0" name=""/>
        <dsp:cNvSpPr/>
      </dsp:nvSpPr>
      <dsp:spPr>
        <a:xfrm>
          <a:off x="0" y="2125136"/>
          <a:ext cx="4952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3994B-8CD9-4255-902B-BF8A4D608962}">
      <dsp:nvSpPr>
        <dsp:cNvPr id="0" name=""/>
        <dsp:cNvSpPr/>
      </dsp:nvSpPr>
      <dsp:spPr>
        <a:xfrm>
          <a:off x="696079" y="1839360"/>
          <a:ext cx="3467099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048" tIns="0" rIns="131048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Порча продукции из-за несоблюдения сроков доставки</a:t>
          </a:r>
          <a:endParaRPr lang="ru-RU" sz="1800" kern="1200" dirty="0"/>
        </a:p>
      </dsp:txBody>
      <dsp:txXfrm>
        <a:off x="722018" y="1865299"/>
        <a:ext cx="3415221" cy="479482"/>
      </dsp:txXfrm>
    </dsp:sp>
    <dsp:sp modelId="{64C0C6C2-2823-4521-A891-BF039A44E098}">
      <dsp:nvSpPr>
        <dsp:cNvPr id="0" name=""/>
        <dsp:cNvSpPr/>
      </dsp:nvSpPr>
      <dsp:spPr>
        <a:xfrm>
          <a:off x="0" y="2941616"/>
          <a:ext cx="4952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AFB95-1B7B-4D39-ADAD-2CA21AA59604}">
      <dsp:nvSpPr>
        <dsp:cNvPr id="0" name=""/>
        <dsp:cNvSpPr/>
      </dsp:nvSpPr>
      <dsp:spPr>
        <a:xfrm>
          <a:off x="676594" y="2675936"/>
          <a:ext cx="3467099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048" tIns="0" rIns="131048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Нарушение температурных режимов</a:t>
          </a:r>
          <a:endParaRPr lang="ru-RU" sz="1800" kern="1200" dirty="0"/>
        </a:p>
      </dsp:txBody>
      <dsp:txXfrm>
        <a:off x="702533" y="2701875"/>
        <a:ext cx="3415221" cy="479482"/>
      </dsp:txXfrm>
    </dsp:sp>
    <dsp:sp modelId="{532DF0ED-22E7-41DC-91F6-308C7E01F52C}">
      <dsp:nvSpPr>
        <dsp:cNvPr id="0" name=""/>
        <dsp:cNvSpPr/>
      </dsp:nvSpPr>
      <dsp:spPr>
        <a:xfrm>
          <a:off x="0" y="3758096"/>
          <a:ext cx="4952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09852-18BD-41C7-B028-7745FB23F0C2}">
      <dsp:nvSpPr>
        <dsp:cNvPr id="0" name=""/>
        <dsp:cNvSpPr/>
      </dsp:nvSpPr>
      <dsp:spPr>
        <a:xfrm>
          <a:off x="705822" y="3482368"/>
          <a:ext cx="3467099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048" tIns="0" rIns="131048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Неэффективное планирование маршрутов</a:t>
          </a:r>
          <a:endParaRPr lang="ru-RU" sz="1800" kern="1200" dirty="0"/>
        </a:p>
      </dsp:txBody>
      <dsp:txXfrm>
        <a:off x="731761" y="3508307"/>
        <a:ext cx="3415221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C44A2-810E-4B1E-B08D-762FA3A42179}">
      <dsp:nvSpPr>
        <dsp:cNvPr id="0" name=""/>
        <dsp:cNvSpPr/>
      </dsp:nvSpPr>
      <dsp:spPr>
        <a:xfrm>
          <a:off x="2403" y="0"/>
          <a:ext cx="2519084" cy="4722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Кто:</a:t>
          </a:r>
          <a:r>
            <a:rPr lang="ru-RU" sz="1200" kern="1200" dirty="0"/>
            <a:t> Логист / руководитель транспортного отдела.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Проблема:</a:t>
          </a:r>
          <a:r>
            <a:rPr lang="ru-RU" sz="1200" kern="1200" dirty="0"/>
            <a:t> Ручное планирование маршрутов занимает 3–4 часа в день; потери продукции при доставке достигают 20%; штрафы от торговых сетей за срыв сроков.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Мотивация:</a:t>
          </a:r>
          <a:r>
            <a:rPr lang="ru-RU" sz="1200" kern="1200" dirty="0"/>
            <a:t> Сократить время на планирование, снизить потери и штрафы, повысить KPI отдела.</a:t>
          </a:r>
          <a:endParaRPr lang="en-US" sz="1200" kern="1200" dirty="0"/>
        </a:p>
      </dsp:txBody>
      <dsp:txXfrm>
        <a:off x="2403" y="1888864"/>
        <a:ext cx="2519084" cy="1888864"/>
      </dsp:txXfrm>
    </dsp:sp>
    <dsp:sp modelId="{B80B8276-FC58-47ED-9ABE-CD06E343656B}">
      <dsp:nvSpPr>
        <dsp:cNvPr id="0" name=""/>
        <dsp:cNvSpPr/>
      </dsp:nvSpPr>
      <dsp:spPr>
        <a:xfrm>
          <a:off x="475705" y="283329"/>
          <a:ext cx="1572479" cy="15724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36C81-11DE-45E8-93B6-FD5784676F22}">
      <dsp:nvSpPr>
        <dsp:cNvPr id="0" name=""/>
        <dsp:cNvSpPr/>
      </dsp:nvSpPr>
      <dsp:spPr>
        <a:xfrm>
          <a:off x="2597060" y="0"/>
          <a:ext cx="2519084" cy="4722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Кто: </a:t>
          </a:r>
          <a:r>
            <a:rPr lang="ru-RU" sz="1100" kern="1200" dirty="0"/>
            <a:t>Руководитель отдела логистики/диспетчерская служба.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Проблема:</a:t>
          </a:r>
          <a:r>
            <a:rPr lang="ru-RU" sz="1100" kern="1200" dirty="0"/>
            <a:t> Высокая доля холостых пробегов, сложность учёта специфики разных типов грузов, штрафы за нарушение температурного режима.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Мотивация:</a:t>
          </a:r>
          <a:r>
            <a:rPr lang="ru-RU" sz="1100" kern="1200" dirty="0"/>
            <a:t> Повысить эффективность использования парка, снизить операционные расходы, улучшить репутацию надёжного перевозчика.</a:t>
          </a:r>
        </a:p>
      </dsp:txBody>
      <dsp:txXfrm>
        <a:off x="2597060" y="1888864"/>
        <a:ext cx="2519084" cy="1888864"/>
      </dsp:txXfrm>
    </dsp:sp>
    <dsp:sp modelId="{F5AA97FB-3D25-4CA3-8B77-DE0DAD00F4C4}">
      <dsp:nvSpPr>
        <dsp:cNvPr id="0" name=""/>
        <dsp:cNvSpPr/>
      </dsp:nvSpPr>
      <dsp:spPr>
        <a:xfrm>
          <a:off x="3070362" y="283329"/>
          <a:ext cx="1572479" cy="157247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D60DA2-E28B-4781-9182-E528933C3F35}">
      <dsp:nvSpPr>
        <dsp:cNvPr id="0" name=""/>
        <dsp:cNvSpPr/>
      </dsp:nvSpPr>
      <dsp:spPr>
        <a:xfrm>
          <a:off x="5191716" y="0"/>
          <a:ext cx="2519084" cy="4722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Кто:</a:t>
          </a:r>
          <a:r>
            <a:rPr lang="ru-RU" sz="1100" kern="1200" dirty="0"/>
            <a:t> Руководитель отдела закупок/склада.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Проблема:</a:t>
          </a:r>
          <a:r>
            <a:rPr lang="ru-RU" sz="1100" kern="1200" dirty="0"/>
            <a:t> Поступление продукции с истекающим сроком годности, вынужденные списания, дефицит свежих товаров на полках.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Мотивация:</a:t>
          </a:r>
          <a:r>
            <a:rPr lang="ru-RU" sz="1100" kern="1200" dirty="0"/>
            <a:t> Гарантировать качество поступающего товара, снизить потери от списаний, повысить удовлетворённость покупателей. </a:t>
          </a:r>
        </a:p>
      </dsp:txBody>
      <dsp:txXfrm>
        <a:off x="5191716" y="1888864"/>
        <a:ext cx="2519084" cy="1888864"/>
      </dsp:txXfrm>
    </dsp:sp>
    <dsp:sp modelId="{F26ED2C8-5D40-480C-A633-8044C3C643FC}">
      <dsp:nvSpPr>
        <dsp:cNvPr id="0" name=""/>
        <dsp:cNvSpPr/>
      </dsp:nvSpPr>
      <dsp:spPr>
        <a:xfrm>
          <a:off x="5665019" y="283329"/>
          <a:ext cx="1572479" cy="157247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58991-3704-4060-AB24-16C37124D02A}">
      <dsp:nvSpPr>
        <dsp:cNvPr id="0" name=""/>
        <dsp:cNvSpPr/>
      </dsp:nvSpPr>
      <dsp:spPr>
        <a:xfrm>
          <a:off x="7786373" y="0"/>
          <a:ext cx="2519084" cy="4722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Кто: </a:t>
          </a:r>
          <a:r>
            <a:rPr lang="ru-RU" sz="1100" kern="1200" dirty="0"/>
            <a:t>Руководитель отдела снабжения/начальник производства.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Проблема:</a:t>
          </a:r>
          <a:r>
            <a:rPr lang="ru-RU" sz="1100" kern="1200" dirty="0"/>
            <a:t> Сбои в поставках сырья из-за несвоевременной доставки; поступление сырья с истекающим сроком годности.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Мотивация: </a:t>
          </a:r>
          <a:r>
            <a:rPr lang="ru-RU" sz="1100" kern="1200" dirty="0"/>
            <a:t>Обеспечить бесперебойную работу производства, минимизировать потери сырья при транспортировке, повысить предсказуемость поставок.</a:t>
          </a:r>
        </a:p>
      </dsp:txBody>
      <dsp:txXfrm>
        <a:off x="7786373" y="1888864"/>
        <a:ext cx="2519084" cy="1888864"/>
      </dsp:txXfrm>
    </dsp:sp>
    <dsp:sp modelId="{EE5D6679-9D59-4861-A6A8-7EAB4FC882F4}">
      <dsp:nvSpPr>
        <dsp:cNvPr id="0" name=""/>
        <dsp:cNvSpPr/>
      </dsp:nvSpPr>
      <dsp:spPr>
        <a:xfrm>
          <a:off x="8259675" y="283329"/>
          <a:ext cx="1572479" cy="1572479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8A50D-AB6E-4BB7-B30C-FB50A020241D}">
      <dsp:nvSpPr>
        <dsp:cNvPr id="0" name=""/>
        <dsp:cNvSpPr/>
      </dsp:nvSpPr>
      <dsp:spPr>
        <a:xfrm>
          <a:off x="412314" y="3777728"/>
          <a:ext cx="9483232" cy="70832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ranklin Gothic Book" panose="020B0503020102020204" pitchFamily="34" charset="0"/>
              </a:defRPr>
            </a:lvl1pPr>
          </a:lstStyle>
          <a:p>
            <a:fld id="{E81EC5B1-7CB3-4C7E-AB5B-ABD7B0389666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ranklin Gothic Book" panose="020B0503020102020204" pitchFamily="34" charset="0"/>
              </a:defRPr>
            </a:lvl1pPr>
          </a:lstStyle>
          <a:p>
            <a:fld id="{C34F92CA-9F52-4897-B1F1-D3B9AF094D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25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F92CA-9F52-4897-B1F1-D3B9AF094D7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85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00466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97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55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anklin Gothic Book" panose="020B05030201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Franklin Gothic Book" panose="020B0503020102020204" pitchFamily="34" charset="0"/>
              </a:defRPr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54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92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1898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04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80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53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23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>
                <a:latin typeface="Franklin Gothic Book" panose="020B0503020102020204" pitchFamily="34" charset="0"/>
              </a:defRPr>
            </a:lvl1pPr>
            <a:lvl2pPr>
              <a:defRPr sz="2000">
                <a:latin typeface="Franklin Gothic Book" panose="020B0503020102020204" pitchFamily="34" charset="0"/>
              </a:defRPr>
            </a:lvl2pPr>
            <a:lvl3pPr>
              <a:defRPr sz="18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6559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>
                <a:latin typeface="Franklin Gothic Book" panose="020B05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106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47DF4132-BE20-4418-8E36-0A336B0ADF2F}" type="datetimeFigureOut">
              <a:rPr lang="ru-RU" smtClean="0"/>
              <a:pPr/>
              <a:t>01.04.2026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542EDEF7-8D2D-4F0D-83EC-85EF43FC7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112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Franklin Gothic Book" panose="020B0503020102020204" pitchFamily="34" charset="0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Franklin Gothic Book" panose="020B0503020102020204" pitchFamily="34" charset="0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Franklin Gothic Book" panose="020B0503020102020204" pitchFamily="34" charset="0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Franklin Gothic Book" panose="020B0503020102020204" pitchFamily="34" charset="0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Franklin Gothic Book" panose="020B0503020102020204" pitchFamily="34" charset="0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mint7.7@yandex.r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AC3CC-241B-44F7-8302-693E1B22D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4635"/>
            <a:ext cx="9144000" cy="1441933"/>
          </a:xfrm>
        </p:spPr>
        <p:txBody>
          <a:bodyPr>
            <a:normAutofit/>
          </a:bodyPr>
          <a:lstStyle/>
          <a:p>
            <a:r>
              <a:rPr lang="ru-RU" sz="4800" b="1" dirty="0"/>
              <a:t>Облачный сервис </a:t>
            </a:r>
            <a:br>
              <a:rPr lang="ru-RU" sz="4800" b="1" dirty="0"/>
            </a:br>
            <a:r>
              <a:rPr lang="ru-RU" sz="4800" b="1" dirty="0"/>
              <a:t>«</a:t>
            </a:r>
            <a:r>
              <a:rPr lang="en-US" sz="4800" b="1" dirty="0" err="1"/>
              <a:t>Agro-Logist</a:t>
            </a:r>
            <a:r>
              <a:rPr lang="en-US" sz="4800" b="1" dirty="0"/>
              <a:t>»</a:t>
            </a:r>
            <a:endParaRPr lang="ru-RU" sz="48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36DD15-7988-403E-B004-0CD8A701C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973" y="3441560"/>
            <a:ext cx="9144000" cy="1287873"/>
          </a:xfrm>
        </p:spPr>
        <p:txBody>
          <a:bodyPr>
            <a:normAutofit/>
          </a:bodyPr>
          <a:lstStyle/>
          <a:p>
            <a:r>
              <a:rPr lang="ru-RU" sz="2000" b="0" i="0" u="none" strike="noStrike" cap="none" dirty="0">
                <a:solidFill>
                  <a:schemeClr val="dk1"/>
                </a:solidFill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Разработка облачного сервиса «</a:t>
            </a:r>
            <a:r>
              <a:rPr lang="ru-RU" sz="2000" b="0" i="0" u="none" strike="noStrike" cap="none" dirty="0" err="1">
                <a:solidFill>
                  <a:schemeClr val="dk1"/>
                </a:solidFill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Agro-Logist</a:t>
            </a:r>
            <a:r>
              <a:rPr lang="ru-RU" sz="2000" dirty="0">
                <a:solidFill>
                  <a:schemeClr val="dk1"/>
                </a:solidFill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»</a:t>
            </a:r>
            <a:r>
              <a:rPr lang="ru-RU" sz="2000" b="0" i="0" u="none" strike="noStrike" cap="none" dirty="0">
                <a:solidFill>
                  <a:schemeClr val="dk1"/>
                </a:solidFill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 для автоматизированной оптимизации логистических цепочек скоропортящейся продукции с использованием алгоритмов муравьиной колонии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94402-D8CA-4F2E-ABAB-B09BCFAFEFB5}"/>
              </a:ext>
            </a:extLst>
          </p:cNvPr>
          <p:cNvSpPr txBox="1"/>
          <p:nvPr/>
        </p:nvSpPr>
        <p:spPr>
          <a:xfrm>
            <a:off x="1364973" y="5089305"/>
            <a:ext cx="609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2000" b="0" i="0" u="none" strike="noStrike" cap="none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ФИО </a:t>
            </a:r>
            <a:br>
              <a:rPr lang="ru-RU" sz="2000" b="0" i="0" u="none" strike="noStrike" cap="none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</a:br>
            <a:r>
              <a:rPr lang="ru-RU" sz="2000" b="0" i="0" u="none" strike="noStrike" cap="none" dirty="0" err="1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Имаева</a:t>
            </a:r>
            <a:r>
              <a:rPr lang="ru-RU" sz="2000" b="0" i="0" u="none" strike="noStrike" cap="none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 Алиса </a:t>
            </a:r>
            <a:r>
              <a:rPr lang="ru-RU" sz="2000" b="0" i="0" u="none" strike="noStrike" cap="none" dirty="0" err="1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Ришатовна</a:t>
            </a:r>
            <a:endParaRPr lang="ru-RU" sz="1200" b="0" i="0" u="none" strike="noStrike" cap="none" dirty="0">
              <a:solidFill>
                <a:srgbClr val="000000"/>
              </a:solidFill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95207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7934E-6107-4123-92FB-D498D7857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6" y="533538"/>
            <a:ext cx="9601200" cy="755374"/>
          </a:xfrm>
        </p:spPr>
        <p:txBody>
          <a:bodyPr/>
          <a:lstStyle/>
          <a:p>
            <a:pPr algn="ctr"/>
            <a:r>
              <a:rPr lang="ru-RU" dirty="0"/>
              <a:t>Проблема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79E0EEA1-C78F-4223-A0B0-171DF742CEF5}"/>
              </a:ext>
            </a:extLst>
          </p:cNvPr>
          <p:cNvSpPr txBox="1">
            <a:spLocks/>
          </p:cNvSpPr>
          <p:nvPr/>
        </p:nvSpPr>
        <p:spPr>
          <a:xfrm>
            <a:off x="6095996" y="1557270"/>
            <a:ext cx="5721629" cy="4619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400" i="0" dirty="0">
              <a:effectLst/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D448591-9000-4169-9037-DFDC9C98E6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9146446"/>
              </p:ext>
            </p:extLst>
          </p:nvPr>
        </p:nvGraphicFramePr>
        <p:xfrm>
          <a:off x="6670808" y="1576393"/>
          <a:ext cx="4876804" cy="488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Объект 2">
            <a:extLst>
              <a:ext uri="{FF2B5EF4-FFF2-40B4-BE49-F238E27FC236}">
                <a16:creationId xmlns:a16="http://schemas.microsoft.com/office/drawing/2014/main" id="{C7D7F47D-B414-47D3-B1D8-59432B4356EE}"/>
              </a:ext>
            </a:extLst>
          </p:cNvPr>
          <p:cNvSpPr txBox="1">
            <a:spLocks/>
          </p:cNvSpPr>
          <p:nvPr/>
        </p:nvSpPr>
        <p:spPr>
          <a:xfrm>
            <a:off x="6248396" y="1709670"/>
            <a:ext cx="5721629" cy="4619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400" i="0" dirty="0">
              <a:effectLst/>
              <a:latin typeface="Franklin Gothic Book" panose="020B0503020102020204" pitchFamily="34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767C4BB-785D-47FB-8835-23512ECE2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4522238"/>
              </p:ext>
            </p:extLst>
          </p:nvPr>
        </p:nvGraphicFramePr>
        <p:xfrm>
          <a:off x="1295396" y="1423092"/>
          <a:ext cx="4952999" cy="488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8895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76179-9D9A-46A0-A67A-BD713DB59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590" y="447716"/>
            <a:ext cx="9601200" cy="844826"/>
          </a:xfrm>
        </p:spPr>
        <p:txBody>
          <a:bodyPr/>
          <a:lstStyle/>
          <a:p>
            <a:pPr algn="ctr"/>
            <a:r>
              <a:rPr lang="ru-RU" dirty="0"/>
              <a:t>Целевая аудитория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DCCEFDC-025F-494C-A7BF-34E1A9BC36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053364"/>
              </p:ext>
            </p:extLst>
          </p:nvPr>
        </p:nvGraphicFramePr>
        <p:xfrm>
          <a:off x="1237694" y="1577591"/>
          <a:ext cx="10307861" cy="4722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001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1932E-01BB-4545-A200-8CEDE4947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43339"/>
            <a:ext cx="9601200" cy="894522"/>
          </a:xfrm>
        </p:spPr>
        <p:txBody>
          <a:bodyPr/>
          <a:lstStyle/>
          <a:p>
            <a:pPr algn="ctr"/>
            <a:r>
              <a:rPr lang="ru-RU" dirty="0"/>
              <a:t>Продукт и решение</a:t>
            </a:r>
          </a:p>
        </p:txBody>
      </p:sp>
      <p:pic>
        <p:nvPicPr>
          <p:cNvPr id="4" name="Video Project 1">
            <a:hlinkClick r:id="" action="ppaction://media"/>
            <a:extLst>
              <a:ext uri="{FF2B5EF4-FFF2-40B4-BE49-F238E27FC236}">
                <a16:creationId xmlns:a16="http://schemas.microsoft.com/office/drawing/2014/main" id="{B32BEE80-518C-4C21-A0B8-331C853D3D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3520" y="1828800"/>
            <a:ext cx="6521142" cy="377565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ED8CF1-CE91-401E-BFC9-26A4BCE31DC0}"/>
              </a:ext>
            </a:extLst>
          </p:cNvPr>
          <p:cNvSpPr txBox="1"/>
          <p:nvPr/>
        </p:nvSpPr>
        <p:spPr>
          <a:xfrm>
            <a:off x="1087734" y="1635340"/>
            <a:ext cx="39263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Проект направлен на создание облачного сервиса для автоматизации логистики скоропортящейся продукции. </a:t>
            </a:r>
            <a:endParaRPr lang="en-US" sz="1800" b="0" i="0" dirty="0">
              <a:solidFill>
                <a:schemeClr val="tx2"/>
              </a:solidFill>
              <a:effectLst/>
              <a:latin typeface="Trebuchet MS" panose="020B0603020202020204" pitchFamily="34" charset="0"/>
            </a:endParaRPr>
          </a:p>
          <a:p>
            <a:r>
              <a:rPr lang="ru-RU" sz="1800" b="0" i="0" dirty="0"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Решение строится на применении алгоритмов муравьиной колонии для построения оптимальных маршрутов, учитывающих критический срок годности товаров.</a:t>
            </a:r>
          </a:p>
          <a:p>
            <a:r>
              <a:rPr lang="ru-RU" sz="1800" b="0" i="0" dirty="0"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Система позволяет снизить потери продукции при транспортировке за счет динамического перераспределения потоков и выбора транспорта в зависимости от типа груза.</a:t>
            </a:r>
            <a:endParaRPr lang="ru-RU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11879-DBE3-469D-9F4F-7DB72F6FA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53916"/>
            <a:ext cx="9601200" cy="771211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Бизнес-модель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ADA12E2-A73C-48A2-80C9-FC65BB7BED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550514"/>
              </p:ext>
            </p:extLst>
          </p:nvPr>
        </p:nvGraphicFramePr>
        <p:xfrm>
          <a:off x="1888252" y="1964453"/>
          <a:ext cx="8415495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65">
                  <a:extLst>
                    <a:ext uri="{9D8B030D-6E8A-4147-A177-3AD203B41FA5}">
                      <a16:colId xmlns:a16="http://schemas.microsoft.com/office/drawing/2014/main" val="2800985064"/>
                    </a:ext>
                  </a:extLst>
                </a:gridCol>
                <a:gridCol w="2805165">
                  <a:extLst>
                    <a:ext uri="{9D8B030D-6E8A-4147-A177-3AD203B41FA5}">
                      <a16:colId xmlns:a16="http://schemas.microsoft.com/office/drawing/2014/main" val="834635655"/>
                    </a:ext>
                  </a:extLst>
                </a:gridCol>
                <a:gridCol w="2805165">
                  <a:extLst>
                    <a:ext uri="{9D8B030D-6E8A-4147-A177-3AD203B41FA5}">
                      <a16:colId xmlns:a16="http://schemas.microsoft.com/office/drawing/2014/main" val="2649607353"/>
                    </a:ext>
                  </a:extLst>
                </a:gridCol>
              </a:tblGrid>
              <a:tr h="12767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Тариф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	Сегмент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287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Базовый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9 900 руб./мес.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Фермеры, до 3 ед. транспорта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510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Стандарт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29 900 руб./мес.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Средний бизнес, до 15 ед. транспорта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315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Корпоративный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99 900 руб./мес.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Агрохолдинги, крупные логисты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44582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0037262-79A7-498D-A220-F0BED2079BA0}"/>
              </a:ext>
            </a:extLst>
          </p:cNvPr>
          <p:cNvSpPr txBox="1"/>
          <p:nvPr/>
        </p:nvSpPr>
        <p:spPr>
          <a:xfrm>
            <a:off x="1888251" y="1595121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l"/>
            <a:r>
              <a:rPr lang="ru-RU" b="1" dirty="0">
                <a:solidFill>
                  <a:schemeClr val="tx2"/>
                </a:solidFill>
                <a:effectLst/>
                <a:latin typeface="+mj-lt"/>
              </a:rPr>
              <a:t>Монетизация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66539A-C08E-4C9E-B4F4-45F0032F58A5}"/>
              </a:ext>
            </a:extLst>
          </p:cNvPr>
          <p:cNvSpPr txBox="1"/>
          <p:nvPr/>
        </p:nvSpPr>
        <p:spPr>
          <a:xfrm>
            <a:off x="1888251" y="5032215"/>
            <a:ext cx="89539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/>
            <a:r>
              <a:rPr lang="ru-RU" b="1" dirty="0">
                <a:solidFill>
                  <a:schemeClr val="tx2"/>
                </a:solidFill>
                <a:effectLst/>
                <a:latin typeface="+mj-lt"/>
              </a:rPr>
              <a:t>Каналы привлечения клиентов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tx2"/>
                </a:solidFill>
                <a:effectLst/>
                <a:latin typeface="+mj-lt"/>
              </a:rPr>
              <a:t>Онлайн: 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с</a:t>
            </a:r>
            <a:r>
              <a:rPr lang="ru-RU" dirty="0">
                <a:solidFill>
                  <a:schemeClr val="tx2"/>
                </a:solidFill>
                <a:effectLst/>
                <a:latin typeface="+mj-lt"/>
              </a:rPr>
              <a:t>оцсети проекта; реклама в </a:t>
            </a:r>
            <a:r>
              <a:rPr lang="ru-RU" dirty="0" err="1">
                <a:solidFill>
                  <a:schemeClr val="tx2"/>
                </a:solidFill>
                <a:effectLst/>
                <a:latin typeface="+mj-lt"/>
              </a:rPr>
              <a:t>Яндекс.Директ</a:t>
            </a:r>
            <a:r>
              <a:rPr lang="ru-RU" dirty="0">
                <a:solidFill>
                  <a:schemeClr val="tx2"/>
                </a:solidFill>
                <a:effectLst/>
                <a:latin typeface="+mj-lt"/>
              </a:rPr>
              <a:t>, Telegram-каналах;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tx2"/>
                </a:solidFill>
                <a:effectLst/>
                <a:latin typeface="+mj-lt"/>
              </a:rPr>
              <a:t>Оффлайн: участие в агропромышленных выставках; профессиональные конференции; специализированные семинары.</a:t>
            </a:r>
          </a:p>
        </p:txBody>
      </p:sp>
    </p:spTree>
    <p:extLst>
      <p:ext uri="{BB962C8B-B14F-4D97-AF65-F5344CB8AC3E}">
        <p14:creationId xmlns:p14="http://schemas.microsoft.com/office/powerpoint/2010/main" val="352058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 txBox="1">
            <a:spLocks noGrp="1"/>
          </p:cNvSpPr>
          <p:nvPr>
            <p:ph type="title"/>
          </p:nvPr>
        </p:nvSpPr>
        <p:spPr>
          <a:xfrm>
            <a:off x="974033" y="359326"/>
            <a:ext cx="10603583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dirty="0"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Сравнение с конкурентами</a:t>
            </a:r>
            <a:endParaRPr dirty="0">
              <a:ea typeface="Calibri" panose="020F0502020204030204" pitchFamily="34" charset="0"/>
              <a:cs typeface="Calibri" panose="020F0502020204030204" pitchFamily="34" charset="0"/>
              <a:sym typeface="Montserrat"/>
            </a:endParaRP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8B0B9BC2-25B9-45D4-881A-F43EB177D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821418"/>
              </p:ext>
            </p:extLst>
          </p:nvPr>
        </p:nvGraphicFramePr>
        <p:xfrm>
          <a:off x="1738366" y="1679149"/>
          <a:ext cx="8872692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522">
                  <a:extLst>
                    <a:ext uri="{9D8B030D-6E8A-4147-A177-3AD203B41FA5}">
                      <a16:colId xmlns:a16="http://schemas.microsoft.com/office/drawing/2014/main" val="272945176"/>
                    </a:ext>
                  </a:extLst>
                </a:gridCol>
                <a:gridCol w="853548">
                  <a:extLst>
                    <a:ext uri="{9D8B030D-6E8A-4147-A177-3AD203B41FA5}">
                      <a16:colId xmlns:a16="http://schemas.microsoft.com/office/drawing/2014/main" val="879117867"/>
                    </a:ext>
                  </a:extLst>
                </a:gridCol>
                <a:gridCol w="927313">
                  <a:extLst>
                    <a:ext uri="{9D8B030D-6E8A-4147-A177-3AD203B41FA5}">
                      <a16:colId xmlns:a16="http://schemas.microsoft.com/office/drawing/2014/main" val="295211817"/>
                    </a:ext>
                  </a:extLst>
                </a:gridCol>
                <a:gridCol w="1475268">
                  <a:extLst>
                    <a:ext uri="{9D8B030D-6E8A-4147-A177-3AD203B41FA5}">
                      <a16:colId xmlns:a16="http://schemas.microsoft.com/office/drawing/2014/main" val="995387483"/>
                    </a:ext>
                  </a:extLst>
                </a:gridCol>
                <a:gridCol w="948386">
                  <a:extLst>
                    <a:ext uri="{9D8B030D-6E8A-4147-A177-3AD203B41FA5}">
                      <a16:colId xmlns:a16="http://schemas.microsoft.com/office/drawing/2014/main" val="934311140"/>
                    </a:ext>
                  </a:extLst>
                </a:gridCol>
                <a:gridCol w="1380431">
                  <a:extLst>
                    <a:ext uri="{9D8B030D-6E8A-4147-A177-3AD203B41FA5}">
                      <a16:colId xmlns:a16="http://schemas.microsoft.com/office/drawing/2014/main" val="967114702"/>
                    </a:ext>
                  </a:extLst>
                </a:gridCol>
                <a:gridCol w="1252224">
                  <a:extLst>
                    <a:ext uri="{9D8B030D-6E8A-4147-A177-3AD203B41FA5}">
                      <a16:colId xmlns:a16="http://schemas.microsoft.com/office/drawing/2014/main" val="334111392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l"/>
                      <a:r>
                        <a:rPr lang="ru-RU" sz="1300" dirty="0">
                          <a:latin typeface="Montserrat" panose="00000500000000000000" pitchFamily="2" charset="-52"/>
                        </a:rPr>
                        <a:t>Критерий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 err="1">
                          <a:latin typeface="Montserrat" panose="00000500000000000000" pitchFamily="2" charset="-52"/>
                        </a:rPr>
                        <a:t>Agro-Logist</a:t>
                      </a:r>
                      <a:endParaRPr lang="ru-RU" sz="1300" dirty="0"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Montserrat" panose="00000500000000000000" pitchFamily="2" charset="-52"/>
                        </a:rPr>
                        <a:t>1C:TMS</a:t>
                      </a:r>
                      <a:endParaRPr lang="ru-RU" sz="1300" dirty="0"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err="1">
                          <a:latin typeface="Montserrat" panose="00000500000000000000" pitchFamily="2" charset="-52"/>
                        </a:rPr>
                        <a:t>Мегаполист</a:t>
                      </a:r>
                      <a:r>
                        <a:rPr lang="ru-RU" sz="1300" dirty="0">
                          <a:latin typeface="Montserrat" panose="00000500000000000000" pitchFamily="2" charset="-52"/>
                        </a:rPr>
                        <a:t> </a:t>
                      </a:r>
                      <a:endParaRPr lang="en-US" sz="1300" dirty="0">
                        <a:latin typeface="Montserrat" panose="00000500000000000000" pitchFamily="2" charset="-52"/>
                      </a:endParaRPr>
                    </a:p>
                    <a:p>
                      <a:pPr algn="l"/>
                      <a:r>
                        <a:rPr lang="en-US" sz="1300" dirty="0">
                          <a:latin typeface="Montserrat" panose="00000500000000000000" pitchFamily="2" charset="-52"/>
                        </a:rPr>
                        <a:t>TMS</a:t>
                      </a:r>
                      <a:endParaRPr lang="ru-RU" sz="1300" dirty="0"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>
                          <a:latin typeface="Montserrat" panose="00000500000000000000" pitchFamily="2" charset="-52"/>
                        </a:rPr>
                        <a:t>АНТОР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>
                          <a:latin typeface="Montserrat" panose="00000500000000000000" pitchFamily="2" charset="-52"/>
                        </a:rPr>
                        <a:t>1С</a:t>
                      </a:r>
                      <a:r>
                        <a:rPr lang="en-US" sz="1300" dirty="0">
                          <a:latin typeface="Montserrat" panose="00000500000000000000" pitchFamily="2" charset="-52"/>
                        </a:rPr>
                        <a:t>:WMS </a:t>
                      </a:r>
                      <a:r>
                        <a:rPr lang="ru-RU" sz="1300" dirty="0">
                          <a:latin typeface="Montserrat" panose="00000500000000000000" pitchFamily="2" charset="-52"/>
                        </a:rPr>
                        <a:t>Логистика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 err="1">
                          <a:latin typeface="Montserrat" panose="00000500000000000000" pitchFamily="2" charset="-52"/>
                        </a:rPr>
                        <a:t>Logist</a:t>
                      </a:r>
                      <a:r>
                        <a:rPr lang="en-US" sz="1300" dirty="0">
                          <a:latin typeface="Montserrat" panose="00000500000000000000" pitchFamily="2" charset="-52"/>
                        </a:rPr>
                        <a:t> Pro</a:t>
                      </a:r>
                      <a:endParaRPr lang="ru-RU" sz="1300" dirty="0"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3596228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/>
                      <a:r>
                        <a:rPr lang="ru-RU" sz="1300" dirty="0">
                          <a:latin typeface="Montserrat" panose="00000500000000000000" pitchFamily="2" charset="-52"/>
                        </a:rPr>
                        <a:t>Учет скоропортящихся грузов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Montserrat" panose="00000500000000000000" pitchFamily="2" charset="-52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3700" dirty="0"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3700" dirty="0">
                          <a:latin typeface="Montserrat" panose="00000500000000000000" pitchFamily="2" charset="-52"/>
                        </a:rPr>
                        <a:t>×</a:t>
                      </a:r>
                      <a:endParaRPr lang="ru-RU" sz="1300" dirty="0"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×</a:t>
                      </a:r>
                      <a:endParaRPr lang="ru-RU" sz="1300" dirty="0"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×</a:t>
                      </a:r>
                      <a:endParaRPr kumimoji="0" lang="ru-RU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×</a:t>
                      </a:r>
                      <a:endParaRPr kumimoji="0" lang="ru-RU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×</a:t>
                      </a:r>
                      <a:endParaRPr kumimoji="0" lang="ru-RU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15608049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/>
                      <a:r>
                        <a:rPr lang="ru-RU" sz="1300" dirty="0">
                          <a:latin typeface="Montserrat" panose="00000500000000000000" pitchFamily="2" charset="-52"/>
                        </a:rPr>
                        <a:t>Прогнозирование сроков годности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dirty="0">
                          <a:latin typeface="Montserrat" panose="00000500000000000000" pitchFamily="2" charset="-52"/>
                        </a:rPr>
                        <a:t>×</a:t>
                      </a:r>
                      <a:endParaRPr kumimoji="0" lang="ru-RU" sz="3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dirty="0">
                          <a:latin typeface="Montserrat" panose="00000500000000000000" pitchFamily="2" charset="-52"/>
                        </a:rPr>
                        <a:t>×</a:t>
                      </a:r>
                      <a:endParaRPr kumimoji="0" lang="ru-RU" sz="3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dirty="0">
                          <a:latin typeface="Montserrat" panose="00000500000000000000" pitchFamily="2" charset="-52"/>
                        </a:rPr>
                        <a:t>×</a:t>
                      </a:r>
                      <a:endParaRPr kumimoji="0" lang="ru-RU" sz="3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×</a:t>
                      </a:r>
                      <a:endParaRPr kumimoji="0" lang="ru-RU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dirty="0">
                          <a:latin typeface="Montserrat" panose="00000500000000000000" pitchFamily="2" charset="-52"/>
                        </a:rPr>
                        <a:t>×</a:t>
                      </a:r>
                      <a:endParaRPr kumimoji="0" lang="ru-RU" sz="3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918054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/>
                      <a:r>
                        <a:rPr lang="ru-RU" sz="1300" dirty="0">
                          <a:latin typeface="Montserrat" panose="00000500000000000000" pitchFamily="2" charset="-52"/>
                        </a:rPr>
                        <a:t>Алгоритм оптимизации маршрутов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×</a:t>
                      </a:r>
                      <a:endParaRPr kumimoji="0" lang="ru-RU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6813660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/>
                      <a:r>
                        <a:rPr lang="ru-RU" sz="1300" dirty="0">
                          <a:latin typeface="Montserrat" panose="00000500000000000000" pitchFamily="2" charset="-52"/>
                        </a:rPr>
                        <a:t>Мониторинг в реальном времени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×</a:t>
                      </a:r>
                      <a:endParaRPr kumimoji="0" lang="ru-RU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3922992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Montserrat" panose="00000500000000000000" pitchFamily="2" charset="-52"/>
                        </a:rPr>
                        <a:t>Интеграция с внешними системами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684796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6DA46-6A7D-4EC8-BD26-64B172AB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31018"/>
          </a:xfrm>
        </p:spPr>
        <p:txBody>
          <a:bodyPr/>
          <a:lstStyle/>
          <a:p>
            <a:pPr algn="ctr"/>
            <a:r>
              <a:rPr lang="ru-RU" dirty="0"/>
              <a:t>Контакты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BF54A7-B237-4F8F-901F-7F1EC03F6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366387"/>
            <a:ext cx="9601200" cy="2125226"/>
          </a:xfrm>
        </p:spPr>
        <p:txBody>
          <a:bodyPr/>
          <a:lstStyle/>
          <a:p>
            <a:r>
              <a:rPr lang="ru-RU" sz="3600" b="0" i="0" u="none" strike="noStrike" cap="none" dirty="0"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ФИО: </a:t>
            </a:r>
            <a:r>
              <a:rPr lang="ru-RU" sz="3600" b="0" i="0" u="none" strike="noStrike" cap="none" dirty="0" err="1"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Имаева</a:t>
            </a:r>
            <a:r>
              <a:rPr lang="ru-RU" sz="3600" b="0" i="0" u="none" strike="noStrike" cap="none" dirty="0"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 Алиса </a:t>
            </a:r>
            <a:r>
              <a:rPr lang="ru-RU" sz="3600" b="0" i="0" u="none" strike="noStrike" cap="none" dirty="0" err="1">
                <a:ea typeface="Calibri" panose="020F0502020204030204" pitchFamily="34" charset="0"/>
                <a:cs typeface="Calibri" panose="020F0502020204030204" pitchFamily="34" charset="0"/>
                <a:sym typeface="Montserrat Light"/>
              </a:rPr>
              <a:t>Ришатовна</a:t>
            </a:r>
            <a:endParaRPr lang="ru-RU" b="0" i="0" u="none" strike="noStrike" cap="none" dirty="0">
              <a:ea typeface="Calibri" panose="020F0502020204030204" pitchFamily="34" charset="0"/>
              <a:cs typeface="Calibri" panose="020F0502020204030204" pitchFamily="34" charset="0"/>
              <a:sym typeface="Montserrat Light"/>
            </a:endParaRPr>
          </a:p>
          <a:p>
            <a:r>
              <a:rPr lang="en-US" sz="3600" dirty="0"/>
              <a:t>Email: </a:t>
            </a:r>
            <a:r>
              <a:rPr lang="en-US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mint7.7@yandex.ru</a:t>
            </a:r>
            <a:endParaRPr lang="en-US" sz="3600" dirty="0"/>
          </a:p>
          <a:p>
            <a:r>
              <a:rPr lang="ru-RU" sz="3600" dirty="0"/>
              <a:t>Телефон: +79177567986</a:t>
            </a:r>
          </a:p>
        </p:txBody>
      </p:sp>
    </p:spTree>
    <p:extLst>
      <p:ext uri="{BB962C8B-B14F-4D97-AF65-F5344CB8AC3E}">
        <p14:creationId xmlns:p14="http://schemas.microsoft.com/office/powerpoint/2010/main" val="3609063702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372</TotalTime>
  <Words>475</Words>
  <Application>Microsoft Office PowerPoint</Application>
  <PresentationFormat>Широкоэкранный</PresentationFormat>
  <Paragraphs>96</Paragraphs>
  <Slides>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Franklin Gothic Book</vt:lpstr>
      <vt:lpstr>Montserrat</vt:lpstr>
      <vt:lpstr>Trebuchet MS</vt:lpstr>
      <vt:lpstr>Уголки</vt:lpstr>
      <vt:lpstr>Облачный сервис  «Agro-Logist»</vt:lpstr>
      <vt:lpstr>Проблема</vt:lpstr>
      <vt:lpstr>Целевая аудитория</vt:lpstr>
      <vt:lpstr>Продукт и решение</vt:lpstr>
      <vt:lpstr>Бизнес-модель</vt:lpstr>
      <vt:lpstr>Сравнение с конкурентами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Облачный сервис  «Agro-Logist»</dc:title>
  <dc:creator>Demn Mint</dc:creator>
  <cp:lastModifiedBy>Demn Mint</cp:lastModifiedBy>
  <cp:revision>26</cp:revision>
  <dcterms:created xsi:type="dcterms:W3CDTF">2026-03-29T10:54:44Z</dcterms:created>
  <dcterms:modified xsi:type="dcterms:W3CDTF">2026-04-01T14:06:08Z</dcterms:modified>
</cp:coreProperties>
</file>