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86" r:id="rId3"/>
    <p:sldId id="281" r:id="rId4"/>
    <p:sldId id="296" r:id="rId5"/>
    <p:sldId id="302" r:id="rId6"/>
    <p:sldId id="257" r:id="rId7"/>
    <p:sldId id="301" r:id="rId8"/>
    <p:sldId id="303" r:id="rId9"/>
    <p:sldId id="262" r:id="rId10"/>
    <p:sldId id="269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85762D-4F87-4AD0-9417-2F320C77D740}" v="8" dt="2023-10-26T15:23:29.27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>
        <p:scale>
          <a:sx n="90" d="100"/>
          <a:sy n="90" d="100"/>
        </p:scale>
        <p:origin x="84" y="29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Ленар Сулейманов" userId="b56f7a11f1eab689" providerId="LiveId" clId="{1385762D-4F87-4AD0-9417-2F320C77D740}"/>
    <pc:docChg chg="undo custSel addSld modSld sldOrd">
      <pc:chgData name="Ленар Сулейманов" userId="b56f7a11f1eab689" providerId="LiveId" clId="{1385762D-4F87-4AD0-9417-2F320C77D740}" dt="2023-10-28T07:57:55.834" v="123" actId="478"/>
      <pc:docMkLst>
        <pc:docMk/>
      </pc:docMkLst>
      <pc:sldChg chg="modSp add mod ord">
        <pc:chgData name="Ленар Сулейманов" userId="b56f7a11f1eab689" providerId="LiveId" clId="{1385762D-4F87-4AD0-9417-2F320C77D740}" dt="2023-10-28T07:42:44.051" v="24"/>
        <pc:sldMkLst>
          <pc:docMk/>
          <pc:sldMk cId="4251958842" sldId="257"/>
        </pc:sldMkLst>
        <pc:spChg chg="mod">
          <ac:chgData name="Ленар Сулейманов" userId="b56f7a11f1eab689" providerId="LiveId" clId="{1385762D-4F87-4AD0-9417-2F320C77D740}" dt="2023-10-26T15:21:01.402" v="1" actId="1076"/>
          <ac:spMkLst>
            <pc:docMk/>
            <pc:sldMk cId="4251958842" sldId="257"/>
            <ac:spMk id="225" creationId="{00000000-0000-0000-0000-000000000000}"/>
          </ac:spMkLst>
        </pc:spChg>
        <pc:graphicFrameChg chg="modGraphic">
          <ac:chgData name="Ленар Сулейманов" userId="b56f7a11f1eab689" providerId="LiveId" clId="{1385762D-4F87-4AD0-9417-2F320C77D740}" dt="2023-10-26T15:21:44.046" v="2" actId="207"/>
          <ac:graphicFrameMkLst>
            <pc:docMk/>
            <pc:sldMk cId="4251958842" sldId="257"/>
            <ac:graphicFrameMk id="33" creationId="{00000000-0000-0000-0000-000000000000}"/>
          </ac:graphicFrameMkLst>
        </pc:graphicFrameChg>
      </pc:sldChg>
      <pc:sldChg chg="delSp modSp mod ord">
        <pc:chgData name="Ленар Сулейманов" userId="b56f7a11f1eab689" providerId="LiveId" clId="{1385762D-4F87-4AD0-9417-2F320C77D740}" dt="2023-10-28T07:57:55.834" v="123" actId="478"/>
        <pc:sldMkLst>
          <pc:docMk/>
          <pc:sldMk cId="0" sldId="262"/>
        </pc:sldMkLst>
        <pc:grpChg chg="del mod">
          <ac:chgData name="Ленар Сулейманов" userId="b56f7a11f1eab689" providerId="LiveId" clId="{1385762D-4F87-4AD0-9417-2F320C77D740}" dt="2023-10-28T07:57:55.834" v="123" actId="478"/>
          <ac:grpSpMkLst>
            <pc:docMk/>
            <pc:sldMk cId="0" sldId="262"/>
            <ac:grpSpMk id="239" creationId="{00000000-0000-0000-0000-000000000000}"/>
          </ac:grpSpMkLst>
        </pc:grpChg>
        <pc:picChg chg="del">
          <ac:chgData name="Ленар Сулейманов" userId="b56f7a11f1eab689" providerId="LiveId" clId="{1385762D-4F87-4AD0-9417-2F320C77D740}" dt="2023-10-28T07:43:54.055" v="36" actId="21"/>
          <ac:picMkLst>
            <pc:docMk/>
            <pc:sldMk cId="0" sldId="262"/>
            <ac:picMk id="3" creationId="{12A9981C-6F39-32B5-9E81-3F00EE0FB014}"/>
          </ac:picMkLst>
        </pc:picChg>
      </pc:sldChg>
      <pc:sldChg chg="modSp mod">
        <pc:chgData name="Ленар Сулейманов" userId="b56f7a11f1eab689" providerId="LiveId" clId="{1385762D-4F87-4AD0-9417-2F320C77D740}" dt="2023-10-28T07:45:54.971" v="40" actId="20577"/>
        <pc:sldMkLst>
          <pc:docMk/>
          <pc:sldMk cId="1034447423" sldId="270"/>
        </pc:sldMkLst>
        <pc:spChg chg="mod">
          <ac:chgData name="Ленар Сулейманов" userId="b56f7a11f1eab689" providerId="LiveId" clId="{1385762D-4F87-4AD0-9417-2F320C77D740}" dt="2023-10-28T07:45:54.971" v="40" actId="20577"/>
          <ac:spMkLst>
            <pc:docMk/>
            <pc:sldMk cId="1034447423" sldId="270"/>
            <ac:spMk id="151" creationId="{00000000-0000-0000-0000-000000000000}"/>
          </ac:spMkLst>
        </pc:spChg>
      </pc:sldChg>
      <pc:sldChg chg="delSp mod">
        <pc:chgData name="Ленар Сулейманов" userId="b56f7a11f1eab689" providerId="LiveId" clId="{1385762D-4F87-4AD0-9417-2F320C77D740}" dt="2023-10-28T07:57:44.509" v="119" actId="478"/>
        <pc:sldMkLst>
          <pc:docMk/>
          <pc:sldMk cId="375830483" sldId="281"/>
        </pc:sldMkLst>
        <pc:grpChg chg="del">
          <ac:chgData name="Ленар Сулейманов" userId="b56f7a11f1eab689" providerId="LiveId" clId="{1385762D-4F87-4AD0-9417-2F320C77D740}" dt="2023-10-28T07:57:44.509" v="119" actId="478"/>
          <ac:grpSpMkLst>
            <pc:docMk/>
            <pc:sldMk cId="375830483" sldId="281"/>
            <ac:grpSpMk id="188" creationId="{00000000-0000-0000-0000-000000000000}"/>
          </ac:grpSpMkLst>
        </pc:grpChg>
      </pc:sldChg>
      <pc:sldChg chg="delSp mod ord">
        <pc:chgData name="Ленар Сулейманов" userId="b56f7a11f1eab689" providerId="LiveId" clId="{1385762D-4F87-4AD0-9417-2F320C77D740}" dt="2023-10-28T07:57:46.613" v="120" actId="478"/>
        <pc:sldMkLst>
          <pc:docMk/>
          <pc:sldMk cId="1472892781" sldId="286"/>
        </pc:sldMkLst>
        <pc:grpChg chg="del">
          <ac:chgData name="Ленар Сулейманов" userId="b56f7a11f1eab689" providerId="LiveId" clId="{1385762D-4F87-4AD0-9417-2F320C77D740}" dt="2023-10-28T07:57:46.613" v="120" actId="478"/>
          <ac:grpSpMkLst>
            <pc:docMk/>
            <pc:sldMk cId="1472892781" sldId="286"/>
            <ac:grpSpMk id="188" creationId="{00000000-0000-0000-0000-000000000000}"/>
          </ac:grpSpMkLst>
        </pc:grpChg>
      </pc:sldChg>
      <pc:sldChg chg="delSp mod ord">
        <pc:chgData name="Ленар Сулейманов" userId="b56f7a11f1eab689" providerId="LiveId" clId="{1385762D-4F87-4AD0-9417-2F320C77D740}" dt="2023-10-28T07:57:41.676" v="118" actId="478"/>
        <pc:sldMkLst>
          <pc:docMk/>
          <pc:sldMk cId="432233604" sldId="296"/>
        </pc:sldMkLst>
        <pc:grpChg chg="del">
          <ac:chgData name="Ленар Сулейманов" userId="b56f7a11f1eab689" providerId="LiveId" clId="{1385762D-4F87-4AD0-9417-2F320C77D740}" dt="2023-10-28T07:57:41.676" v="118" actId="478"/>
          <ac:grpSpMkLst>
            <pc:docMk/>
            <pc:sldMk cId="432233604" sldId="296"/>
            <ac:grpSpMk id="15" creationId="{60A3F205-9578-CF94-7092-1400F601C8D1}"/>
          </ac:grpSpMkLst>
        </pc:grpChg>
      </pc:sldChg>
      <pc:sldChg chg="delSp modSp mod ord">
        <pc:chgData name="Ленар Сулейманов" userId="b56f7a11f1eab689" providerId="LiveId" clId="{1385762D-4F87-4AD0-9417-2F320C77D740}" dt="2023-10-28T07:57:36.439" v="116" actId="478"/>
        <pc:sldMkLst>
          <pc:docMk/>
          <pc:sldMk cId="3811619963" sldId="301"/>
        </pc:sldMkLst>
        <pc:spChg chg="mod">
          <ac:chgData name="Ленар Сулейманов" userId="b56f7a11f1eab689" providerId="LiveId" clId="{1385762D-4F87-4AD0-9417-2F320C77D740}" dt="2023-10-28T07:57:33.975" v="114" actId="20577"/>
          <ac:spMkLst>
            <pc:docMk/>
            <pc:sldMk cId="3811619963" sldId="301"/>
            <ac:spMk id="17" creationId="{22FF4839-9270-E971-069A-1D9472A4EA51}"/>
          </ac:spMkLst>
        </pc:spChg>
        <pc:grpChg chg="del mod">
          <ac:chgData name="Ленар Сулейманов" userId="b56f7a11f1eab689" providerId="LiveId" clId="{1385762D-4F87-4AD0-9417-2F320C77D740}" dt="2023-10-28T07:57:36.439" v="116" actId="478"/>
          <ac:grpSpMkLst>
            <pc:docMk/>
            <pc:sldMk cId="3811619963" sldId="301"/>
            <ac:grpSpMk id="15" creationId="{CB5DF538-1EDC-5349-F002-B4735B6B0626}"/>
          </ac:grpSpMkLst>
        </pc:grpChg>
      </pc:sldChg>
      <pc:sldChg chg="delSp mod ord">
        <pc:chgData name="Ленар Сулейманов" userId="b56f7a11f1eab689" providerId="LiveId" clId="{1385762D-4F87-4AD0-9417-2F320C77D740}" dt="2023-10-28T07:57:38.693" v="117" actId="478"/>
        <pc:sldMkLst>
          <pc:docMk/>
          <pc:sldMk cId="3447794276" sldId="302"/>
        </pc:sldMkLst>
        <pc:grpChg chg="del">
          <ac:chgData name="Ленар Сулейманов" userId="b56f7a11f1eab689" providerId="LiveId" clId="{1385762D-4F87-4AD0-9417-2F320C77D740}" dt="2023-10-28T07:57:38.693" v="117" actId="478"/>
          <ac:grpSpMkLst>
            <pc:docMk/>
            <pc:sldMk cId="3447794276" sldId="302"/>
            <ac:grpSpMk id="15" creationId="{60A3F205-9578-CF94-7092-1400F601C8D1}"/>
          </ac:grpSpMkLst>
        </pc:grpChg>
      </pc:sldChg>
      <pc:sldChg chg="addSp delSp modSp add mod ord">
        <pc:chgData name="Ленар Сулейманов" userId="b56f7a11f1eab689" providerId="LiveId" clId="{1385762D-4F87-4AD0-9417-2F320C77D740}" dt="2023-10-28T07:57:52.808" v="121" actId="478"/>
        <pc:sldMkLst>
          <pc:docMk/>
          <pc:sldMk cId="415343277" sldId="303"/>
        </pc:sldMkLst>
        <pc:spChg chg="mod">
          <ac:chgData name="Ленар Сулейманов" userId="b56f7a11f1eab689" providerId="LiveId" clId="{1385762D-4F87-4AD0-9417-2F320C77D740}" dt="2023-10-28T07:56:46.913" v="112" actId="1076"/>
          <ac:spMkLst>
            <pc:docMk/>
            <pc:sldMk cId="415343277" sldId="303"/>
            <ac:spMk id="3" creationId="{4CAC815B-16BD-C06B-C8DE-386D9FCB03D9}"/>
          </ac:spMkLst>
        </pc:spChg>
        <pc:spChg chg="del mod">
          <ac:chgData name="Ленар Сулейманов" userId="b56f7a11f1eab689" providerId="LiveId" clId="{1385762D-4F87-4AD0-9417-2F320C77D740}" dt="2023-10-26T15:23:28.089" v="15"/>
          <ac:spMkLst>
            <pc:docMk/>
            <pc:sldMk cId="415343277" sldId="303"/>
            <ac:spMk id="13" creationId="{7A6C60F8-2AF6-CAA1-D386-8FF13C93C582}"/>
          </ac:spMkLst>
        </pc:spChg>
        <pc:grpChg chg="del">
          <ac:chgData name="Ленар Сулейманов" userId="b56f7a11f1eab689" providerId="LiveId" clId="{1385762D-4F87-4AD0-9417-2F320C77D740}" dt="2023-10-28T07:57:52.808" v="121" actId="478"/>
          <ac:grpSpMkLst>
            <pc:docMk/>
            <pc:sldMk cId="415343277" sldId="303"/>
            <ac:grpSpMk id="15" creationId="{60A3F205-9578-CF94-7092-1400F601C8D1}"/>
          </ac:grpSpMkLst>
        </pc:grpChg>
        <pc:picChg chg="add mod">
          <ac:chgData name="Ленар Сулейманов" userId="b56f7a11f1eab689" providerId="LiveId" clId="{1385762D-4F87-4AD0-9417-2F320C77D740}" dt="2023-10-28T07:55:49.830" v="53" actId="1076"/>
          <ac:picMkLst>
            <pc:docMk/>
            <pc:sldMk cId="415343277" sldId="303"/>
            <ac:picMk id="4" creationId="{04ADCC83-6830-6B7A-A598-584FC5767947}"/>
          </ac:picMkLst>
        </pc:picChg>
        <pc:picChg chg="add mod modCrop">
          <ac:chgData name="Ленар Сулейманов" userId="b56f7a11f1eab689" providerId="LiveId" clId="{1385762D-4F87-4AD0-9417-2F320C77D740}" dt="2023-10-28T07:56:04.137" v="56" actId="1076"/>
          <ac:picMkLst>
            <pc:docMk/>
            <pc:sldMk cId="415343277" sldId="303"/>
            <ac:picMk id="5" creationId="{58CCF778-D64D-2379-2D43-4273299D1184}"/>
          </ac:picMkLst>
        </pc:picChg>
        <pc:picChg chg="mod">
          <ac:chgData name="Ленар Сулейманов" userId="b56f7a11f1eab689" providerId="LiveId" clId="{1385762D-4F87-4AD0-9417-2F320C77D740}" dt="2023-10-28T07:57:02.566" v="113" actId="1076"/>
          <ac:picMkLst>
            <pc:docMk/>
            <pc:sldMk cId="415343277" sldId="303"/>
            <ac:picMk id="12" creationId="{B92EA85A-366A-CB1D-70AE-84FF0EA3D765}"/>
          </ac:picMkLst>
        </pc:picChg>
        <pc:picChg chg="del">
          <ac:chgData name="Ленар Сулейманов" userId="b56f7a11f1eab689" providerId="LiveId" clId="{1385762D-4F87-4AD0-9417-2F320C77D740}" dt="2023-10-26T15:23:28.077" v="13" actId="478"/>
          <ac:picMkLst>
            <pc:docMk/>
            <pc:sldMk cId="415343277" sldId="303"/>
            <ac:picMk id="2050" creationId="{FE9B4BE8-DDE7-4E98-CAC1-0DC508667E02}"/>
          </ac:picMkLst>
        </pc:picChg>
        <pc:picChg chg="del">
          <ac:chgData name="Ленар Сулейманов" userId="b56f7a11f1eab689" providerId="LiveId" clId="{1385762D-4F87-4AD0-9417-2F320C77D740}" dt="2023-10-26T15:23:28.374" v="16" actId="478"/>
          <ac:picMkLst>
            <pc:docMk/>
            <pc:sldMk cId="415343277" sldId="303"/>
            <ac:picMk id="2052" creationId="{B9A7F80B-E009-7D07-9DFC-9E44D1B24778}"/>
          </ac:picMkLst>
        </pc:picChg>
        <pc:picChg chg="del mod">
          <ac:chgData name="Ленар Сулейманов" userId="b56f7a11f1eab689" providerId="LiveId" clId="{1385762D-4F87-4AD0-9417-2F320C77D740}" dt="2023-10-26T15:23:29.277" v="20" actId="478"/>
          <ac:picMkLst>
            <pc:docMk/>
            <pc:sldMk cId="415343277" sldId="303"/>
            <ac:picMk id="2054" creationId="{A575179A-D4DF-D3ED-1568-B353D18DA883}"/>
          </ac:picMkLst>
        </pc:picChg>
        <pc:picChg chg="del mod">
          <ac:chgData name="Ленар Сулейманов" userId="b56f7a11f1eab689" providerId="LiveId" clId="{1385762D-4F87-4AD0-9417-2F320C77D740}" dt="2023-10-26T15:23:28.888" v="18" actId="478"/>
          <ac:picMkLst>
            <pc:docMk/>
            <pc:sldMk cId="415343277" sldId="303"/>
            <ac:picMk id="2056" creationId="{032AC4B9-401B-D213-3C07-EB09AFE02D01}"/>
          </ac:picMkLst>
        </pc:picChg>
      </pc:sldChg>
    </pc:docChg>
  </pc:docChgLst>
  <pc:docChgLst>
    <pc:chgData name="Ленар Сулейманов" userId="b56f7a11f1eab689" providerId="LiveId" clId="{52DA52E9-2668-4D0D-8ABA-495789B5624F}"/>
    <pc:docChg chg="undo custSel addSld delSld modSld">
      <pc:chgData name="Ленар Сулейманов" userId="b56f7a11f1eab689" providerId="LiveId" clId="{52DA52E9-2668-4D0D-8ABA-495789B5624F}" dt="2023-10-12T20:13:41.752" v="1434" actId="14100"/>
      <pc:docMkLst>
        <pc:docMk/>
      </pc:docMkLst>
      <pc:sldChg chg="addSp delSp modSp add mod modTransition">
        <pc:chgData name="Ленар Сулейманов" userId="b56f7a11f1eab689" providerId="LiveId" clId="{52DA52E9-2668-4D0D-8ABA-495789B5624F}" dt="2023-09-28T21:01:32.047" v="1060" actId="20577"/>
        <pc:sldMkLst>
          <pc:docMk/>
          <pc:sldMk cId="0" sldId="262"/>
        </pc:sldMkLst>
        <pc:spChg chg="add mod">
          <ac:chgData name="Ленар Сулейманов" userId="b56f7a11f1eab689" providerId="LiveId" clId="{52DA52E9-2668-4D0D-8ABA-495789B5624F}" dt="2023-09-28T20:25:36.096" v="825" actId="1076"/>
          <ac:spMkLst>
            <pc:docMk/>
            <pc:sldMk cId="0" sldId="262"/>
            <ac:spMk id="6" creationId="{ECD430D5-B25F-6861-0F8C-4EEB9B5CB3E8}"/>
          </ac:spMkLst>
        </pc:spChg>
        <pc:spChg chg="add del mod">
          <ac:chgData name="Ленар Сулейманов" userId="b56f7a11f1eab689" providerId="LiveId" clId="{52DA52E9-2668-4D0D-8ABA-495789B5624F}" dt="2023-09-28T20:26:14.748" v="828" actId="478"/>
          <ac:spMkLst>
            <pc:docMk/>
            <pc:sldMk cId="0" sldId="262"/>
            <ac:spMk id="8" creationId="{2AD38612-FB8E-40CB-D8CB-8F6E811F52DC}"/>
          </ac:spMkLst>
        </pc:spChg>
        <pc:spChg chg="add mod">
          <ac:chgData name="Ленар Сулейманов" userId="b56f7a11f1eab689" providerId="LiveId" clId="{52DA52E9-2668-4D0D-8ABA-495789B5624F}" dt="2023-09-28T20:27:36.112" v="855" actId="1076"/>
          <ac:spMkLst>
            <pc:docMk/>
            <pc:sldMk cId="0" sldId="262"/>
            <ac:spMk id="10" creationId="{9DD418B9-471F-5B12-4175-3FE536C69E20}"/>
          </ac:spMkLst>
        </pc:spChg>
        <pc:spChg chg="add mod">
          <ac:chgData name="Ленар Сулейманов" userId="b56f7a11f1eab689" providerId="LiveId" clId="{52DA52E9-2668-4D0D-8ABA-495789B5624F}" dt="2023-09-28T20:28:23.303" v="882" actId="1076"/>
          <ac:spMkLst>
            <pc:docMk/>
            <pc:sldMk cId="0" sldId="262"/>
            <ac:spMk id="12" creationId="{74318B91-4048-F85A-E19C-D338C26F1474}"/>
          </ac:spMkLst>
        </pc:spChg>
        <pc:spChg chg="add mod">
          <ac:chgData name="Ленар Сулейманов" userId="b56f7a11f1eab689" providerId="LiveId" clId="{52DA52E9-2668-4D0D-8ABA-495789B5624F}" dt="2023-09-28T20:29:01.056" v="907" actId="1076"/>
          <ac:spMkLst>
            <pc:docMk/>
            <pc:sldMk cId="0" sldId="262"/>
            <ac:spMk id="14" creationId="{1E6D3C2A-6A84-3967-80FD-1685362CC3DC}"/>
          </ac:spMkLst>
        </pc:spChg>
        <pc:spChg chg="mod">
          <ac:chgData name="Ленар Сулейманов" userId="b56f7a11f1eab689" providerId="LiveId" clId="{52DA52E9-2668-4D0D-8ABA-495789B5624F}" dt="2023-09-28T20:17:23.279" v="753" actId="207"/>
          <ac:spMkLst>
            <pc:docMk/>
            <pc:sldMk cId="0" sldId="262"/>
            <ac:spMk id="234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20:17:23.279" v="753" actId="207"/>
          <ac:spMkLst>
            <pc:docMk/>
            <pc:sldMk cId="0" sldId="262"/>
            <ac:spMk id="235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20:17:23.279" v="753" actId="207"/>
          <ac:spMkLst>
            <pc:docMk/>
            <pc:sldMk cId="0" sldId="262"/>
            <ac:spMk id="236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20:17:23.279" v="753" actId="207"/>
          <ac:spMkLst>
            <pc:docMk/>
            <pc:sldMk cId="0" sldId="262"/>
            <ac:spMk id="237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20:17:23.279" v="753" actId="207"/>
          <ac:spMkLst>
            <pc:docMk/>
            <pc:sldMk cId="0" sldId="262"/>
            <ac:spMk id="238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20:30:42.413" v="918" actId="207"/>
          <ac:spMkLst>
            <pc:docMk/>
            <pc:sldMk cId="0" sldId="262"/>
            <ac:spMk id="240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20:30:42.413" v="918" actId="207"/>
          <ac:spMkLst>
            <pc:docMk/>
            <pc:sldMk cId="0" sldId="262"/>
            <ac:spMk id="241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20:29:55.328" v="916" actId="108"/>
          <ac:spMkLst>
            <pc:docMk/>
            <pc:sldMk cId="0" sldId="262"/>
            <ac:spMk id="243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20:29:14.740" v="908" actId="108"/>
          <ac:spMkLst>
            <pc:docMk/>
            <pc:sldMk cId="0" sldId="262"/>
            <ac:spMk id="244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20:29:20.066" v="909" actId="108"/>
          <ac:spMkLst>
            <pc:docMk/>
            <pc:sldMk cId="0" sldId="262"/>
            <ac:spMk id="248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20:24:22.616" v="796" actId="1076"/>
          <ac:spMkLst>
            <pc:docMk/>
            <pc:sldMk cId="0" sldId="262"/>
            <ac:spMk id="250" creationId="{00000000-0000-0000-0000-000000000000}"/>
          </ac:spMkLst>
        </pc:spChg>
        <pc:spChg chg="del mod">
          <ac:chgData name="Ленар Сулейманов" userId="b56f7a11f1eab689" providerId="LiveId" clId="{52DA52E9-2668-4D0D-8ABA-495789B5624F}" dt="2023-09-28T20:16:05.526" v="751"/>
          <ac:spMkLst>
            <pc:docMk/>
            <pc:sldMk cId="0" sldId="262"/>
            <ac:spMk id="251" creationId="{00000000-0000-0000-0000-000000000000}"/>
          </ac:spMkLst>
        </pc:spChg>
        <pc:spChg chg="del mod">
          <ac:chgData name="Ленар Сулейманов" userId="b56f7a11f1eab689" providerId="LiveId" clId="{52DA52E9-2668-4D0D-8ABA-495789B5624F}" dt="2023-09-28T20:22:01.484" v="778"/>
          <ac:spMkLst>
            <pc:docMk/>
            <pc:sldMk cId="0" sldId="262"/>
            <ac:spMk id="252" creationId="{00000000-0000-0000-0000-000000000000}"/>
          </ac:spMkLst>
        </pc:spChg>
        <pc:grpChg chg="mod">
          <ac:chgData name="Ленар Сулейманов" userId="b56f7a11f1eab689" providerId="LiveId" clId="{52DA52E9-2668-4D0D-8ABA-495789B5624F}" dt="2023-09-28T20:17:23.279" v="753" actId="207"/>
          <ac:grpSpMkLst>
            <pc:docMk/>
            <pc:sldMk cId="0" sldId="262"/>
            <ac:grpSpMk id="233" creationId="{00000000-0000-0000-0000-000000000000}"/>
          </ac:grpSpMkLst>
        </pc:grpChg>
        <pc:grpChg chg="mod">
          <ac:chgData name="Ленар Сулейманов" userId="b56f7a11f1eab689" providerId="LiveId" clId="{52DA52E9-2668-4D0D-8ABA-495789B5624F}" dt="2023-09-28T20:30:42.413" v="918" actId="207"/>
          <ac:grpSpMkLst>
            <pc:docMk/>
            <pc:sldMk cId="0" sldId="262"/>
            <ac:grpSpMk id="239" creationId="{00000000-0000-0000-0000-000000000000}"/>
          </ac:grpSpMkLst>
        </pc:grpChg>
        <pc:graphicFrameChg chg="modGraphic">
          <ac:chgData name="Ленар Сулейманов" userId="b56f7a11f1eab689" providerId="LiveId" clId="{52DA52E9-2668-4D0D-8ABA-495789B5624F}" dt="2023-09-28T20:29:38.239" v="914" actId="108"/>
          <ac:graphicFrameMkLst>
            <pc:docMk/>
            <pc:sldMk cId="0" sldId="262"/>
            <ac:graphicFrameMk id="247" creationId="{00000000-0000-0000-0000-000000000000}"/>
          </ac:graphicFrameMkLst>
        </pc:graphicFrameChg>
        <pc:graphicFrameChg chg="modGraphic">
          <ac:chgData name="Ленар Сулейманов" userId="b56f7a11f1eab689" providerId="LiveId" clId="{52DA52E9-2668-4D0D-8ABA-495789B5624F}" dt="2023-09-28T21:01:32.047" v="1060" actId="20577"/>
          <ac:graphicFrameMkLst>
            <pc:docMk/>
            <pc:sldMk cId="0" sldId="262"/>
            <ac:graphicFrameMk id="249" creationId="{00000000-0000-0000-0000-000000000000}"/>
          </ac:graphicFrameMkLst>
        </pc:graphicFrameChg>
        <pc:picChg chg="add mod">
          <ac:chgData name="Ленар Сулейманов" userId="b56f7a11f1eab689" providerId="LiveId" clId="{52DA52E9-2668-4D0D-8ABA-495789B5624F}" dt="2023-09-28T20:18:30.354" v="761" actId="1076"/>
          <ac:picMkLst>
            <pc:docMk/>
            <pc:sldMk cId="0" sldId="262"/>
            <ac:picMk id="2" creationId="{9C671A10-87DE-3CCE-FD4A-35A070CBF773}"/>
          </ac:picMkLst>
        </pc:picChg>
        <pc:picChg chg="add mod">
          <ac:chgData name="Ленар Сулейманов" userId="b56f7a11f1eab689" providerId="LiveId" clId="{52DA52E9-2668-4D0D-8ABA-495789B5624F}" dt="2023-09-28T20:20:06.111" v="768" actId="1076"/>
          <ac:picMkLst>
            <pc:docMk/>
            <pc:sldMk cId="0" sldId="262"/>
            <ac:picMk id="3" creationId="{12A9981C-6F39-32B5-9E81-3F00EE0FB014}"/>
          </ac:picMkLst>
        </pc:picChg>
        <pc:picChg chg="add mod">
          <ac:chgData name="Ленар Сулейманов" userId="b56f7a11f1eab689" providerId="LiveId" clId="{52DA52E9-2668-4D0D-8ABA-495789B5624F}" dt="2023-09-28T20:20:06.111" v="768" actId="1076"/>
          <ac:picMkLst>
            <pc:docMk/>
            <pc:sldMk cId="0" sldId="262"/>
            <ac:picMk id="4" creationId="{6E01ED94-5185-EAA6-2D6B-746477E1549D}"/>
          </ac:picMkLst>
        </pc:picChg>
        <pc:picChg chg="del">
          <ac:chgData name="Ленар Сулейманов" userId="b56f7a11f1eab689" providerId="LiveId" clId="{52DA52E9-2668-4D0D-8ABA-495789B5624F}" dt="2023-09-28T20:19:46.582" v="763" actId="21"/>
          <ac:picMkLst>
            <pc:docMk/>
            <pc:sldMk cId="0" sldId="262"/>
            <ac:picMk id="253" creationId="{00000000-0000-0000-0000-000000000000}"/>
          </ac:picMkLst>
        </pc:picChg>
        <pc:picChg chg="del">
          <ac:chgData name="Ленар Сулейманов" userId="b56f7a11f1eab689" providerId="LiveId" clId="{52DA52E9-2668-4D0D-8ABA-495789B5624F}" dt="2023-09-28T20:22:04.581" v="779" actId="21"/>
          <ac:picMkLst>
            <pc:docMk/>
            <pc:sldMk cId="0" sldId="262"/>
            <ac:picMk id="254" creationId="{00000000-0000-0000-0000-000000000000}"/>
          </ac:picMkLst>
        </pc:picChg>
        <pc:picChg chg="add del">
          <ac:chgData name="Ленар Сулейманов" userId="b56f7a11f1eab689" providerId="LiveId" clId="{52DA52E9-2668-4D0D-8ABA-495789B5624F}" dt="2023-09-28T20:19:46.582" v="763" actId="21"/>
          <ac:picMkLst>
            <pc:docMk/>
            <pc:sldMk cId="0" sldId="262"/>
            <ac:picMk id="1026" creationId="{2E214692-C249-3761-A7AC-AB9A901E9E72}"/>
          </ac:picMkLst>
        </pc:picChg>
        <pc:picChg chg="add mod">
          <ac:chgData name="Ленар Сулейманов" userId="b56f7a11f1eab689" providerId="LiveId" clId="{52DA52E9-2668-4D0D-8ABA-495789B5624F}" dt="2023-09-28T20:21:54.942" v="775" actId="1076"/>
          <ac:picMkLst>
            <pc:docMk/>
            <pc:sldMk cId="0" sldId="262"/>
            <ac:picMk id="1028" creationId="{1D768209-9887-601A-0F4D-828C34D6E485}"/>
          </ac:picMkLst>
        </pc:picChg>
        <pc:picChg chg="add mod">
          <ac:chgData name="Ленар Сулейманов" userId="b56f7a11f1eab689" providerId="LiveId" clId="{52DA52E9-2668-4D0D-8ABA-495789B5624F}" dt="2023-09-28T20:24:11.063" v="795" actId="1076"/>
          <ac:picMkLst>
            <pc:docMk/>
            <pc:sldMk cId="0" sldId="262"/>
            <ac:picMk id="1030" creationId="{854B2A09-0A2F-6D17-E427-F168AD3EB4FE}"/>
          </ac:picMkLst>
        </pc:picChg>
        <pc:picChg chg="add mod">
          <ac:chgData name="Ленар Сулейманов" userId="b56f7a11f1eab689" providerId="LiveId" clId="{52DA52E9-2668-4D0D-8ABA-495789B5624F}" dt="2023-09-28T20:24:07.550" v="794" actId="1076"/>
          <ac:picMkLst>
            <pc:docMk/>
            <pc:sldMk cId="0" sldId="262"/>
            <ac:picMk id="1032" creationId="{DD08B291-5A06-30D0-E6B4-28E82DE5D3BF}"/>
          </ac:picMkLst>
        </pc:picChg>
      </pc:sldChg>
      <pc:sldChg chg="modSp del mod">
        <pc:chgData name="Ленар Сулейманов" userId="b56f7a11f1eab689" providerId="LiveId" clId="{52DA52E9-2668-4D0D-8ABA-495789B5624F}" dt="2023-09-28T20:30:57.684" v="919" actId="2696"/>
        <pc:sldMkLst>
          <pc:docMk/>
          <pc:sldMk cId="0" sldId="267"/>
        </pc:sldMkLst>
        <pc:picChg chg="mod">
          <ac:chgData name="Ленар Сулейманов" userId="b56f7a11f1eab689" providerId="LiveId" clId="{52DA52E9-2668-4D0D-8ABA-495789B5624F}" dt="2023-09-28T18:57:57.063" v="451" actId="1076"/>
          <ac:picMkLst>
            <pc:docMk/>
            <pc:sldMk cId="0" sldId="267"/>
            <ac:picMk id="279" creationId="{EF09D7BF-9CC2-384F-944B-02468DB14409}"/>
          </ac:picMkLst>
        </pc:picChg>
      </pc:sldChg>
      <pc:sldChg chg="del">
        <pc:chgData name="Ленар Сулейманов" userId="b56f7a11f1eab689" providerId="LiveId" clId="{52DA52E9-2668-4D0D-8ABA-495789B5624F}" dt="2023-09-28T20:31:14.434" v="920" actId="2696"/>
        <pc:sldMkLst>
          <pc:docMk/>
          <pc:sldMk cId="0" sldId="268"/>
        </pc:sldMkLst>
      </pc:sldChg>
      <pc:sldChg chg="addSp delSp modSp mod modTransition">
        <pc:chgData name="Ленар Сулейманов" userId="b56f7a11f1eab689" providerId="LiveId" clId="{52DA52E9-2668-4D0D-8ABA-495789B5624F}" dt="2023-09-28T21:06:01.405" v="1264" actId="20577"/>
        <pc:sldMkLst>
          <pc:docMk/>
          <pc:sldMk cId="0" sldId="269"/>
        </pc:sldMkLst>
        <pc:spChg chg="add">
          <ac:chgData name="Ленар Сулейманов" userId="b56f7a11f1eab689" providerId="LiveId" clId="{52DA52E9-2668-4D0D-8ABA-495789B5624F}" dt="2023-09-28T20:12:44.655" v="747" actId="22"/>
          <ac:spMkLst>
            <pc:docMk/>
            <pc:sldMk cId="0" sldId="269"/>
            <ac:spMk id="3" creationId="{23DF0E2D-65BF-BD71-CD27-0482670EC155}"/>
          </ac:spMkLst>
        </pc:spChg>
        <pc:spChg chg="mod">
          <ac:chgData name="Ленар Сулейманов" userId="b56f7a11f1eab689" providerId="LiveId" clId="{52DA52E9-2668-4D0D-8ABA-495789B5624F}" dt="2023-09-28T20:34:30.713" v="930" actId="1076"/>
          <ac:spMkLst>
            <pc:docMk/>
            <pc:sldMk cId="0" sldId="269"/>
            <ac:spMk id="289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20:31:36.393" v="921" actId="207"/>
          <ac:spMkLst>
            <pc:docMk/>
            <pc:sldMk cId="0" sldId="269"/>
            <ac:spMk id="290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20:31:47.596" v="923" actId="207"/>
          <ac:spMkLst>
            <pc:docMk/>
            <pc:sldMk cId="0" sldId="269"/>
            <ac:spMk id="291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20:32:12.976" v="924" actId="207"/>
          <ac:spMkLst>
            <pc:docMk/>
            <pc:sldMk cId="0" sldId="269"/>
            <ac:spMk id="292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21:06:01.405" v="1264" actId="20577"/>
          <ac:spMkLst>
            <pc:docMk/>
            <pc:sldMk cId="0" sldId="269"/>
            <ac:spMk id="295" creationId="{00000000-0000-0000-0000-000000000000}"/>
          </ac:spMkLst>
        </pc:spChg>
        <pc:picChg chg="del">
          <ac:chgData name="Ленар Сулейманов" userId="b56f7a11f1eab689" providerId="LiveId" clId="{52DA52E9-2668-4D0D-8ABA-495789B5624F}" dt="2023-09-28T20:34:25.783" v="928" actId="478"/>
          <ac:picMkLst>
            <pc:docMk/>
            <pc:sldMk cId="0" sldId="269"/>
            <ac:picMk id="293" creationId="{00000000-0000-0000-0000-000000000000}"/>
          </ac:picMkLst>
        </pc:picChg>
        <pc:picChg chg="del">
          <ac:chgData name="Ленар Сулейманов" userId="b56f7a11f1eab689" providerId="LiveId" clId="{52DA52E9-2668-4D0D-8ABA-495789B5624F}" dt="2023-09-28T20:34:21.428" v="927" actId="478"/>
          <ac:picMkLst>
            <pc:docMk/>
            <pc:sldMk cId="0" sldId="269"/>
            <ac:picMk id="294" creationId="{00000000-0000-0000-0000-000000000000}"/>
          </ac:picMkLst>
        </pc:picChg>
        <pc:picChg chg="add mod">
          <ac:chgData name="Ленар Сулейманов" userId="b56f7a11f1eab689" providerId="LiveId" clId="{52DA52E9-2668-4D0D-8ABA-495789B5624F}" dt="2023-09-28T20:35:51.596" v="943" actId="1076"/>
          <ac:picMkLst>
            <pc:docMk/>
            <pc:sldMk cId="0" sldId="269"/>
            <ac:picMk id="2050" creationId="{96840764-2102-AEA3-5FF9-DE9BF4512679}"/>
          </ac:picMkLst>
        </pc:picChg>
      </pc:sldChg>
      <pc:sldChg chg="addSp delSp modSp mod modTransition">
        <pc:chgData name="Ленар Сулейманов" userId="b56f7a11f1eab689" providerId="LiveId" clId="{52DA52E9-2668-4D0D-8ABA-495789B5624F}" dt="2023-09-28T20:43:07.479" v="1041" actId="478"/>
        <pc:sldMkLst>
          <pc:docMk/>
          <pc:sldMk cId="1034447423" sldId="270"/>
        </pc:sldMkLst>
        <pc:spChg chg="add del">
          <ac:chgData name="Ленар Сулейманов" userId="b56f7a11f1eab689" providerId="LiveId" clId="{52DA52E9-2668-4D0D-8ABA-495789B5624F}" dt="2023-09-28T18:48:05.982" v="2" actId="22"/>
          <ac:spMkLst>
            <pc:docMk/>
            <pc:sldMk cId="1034447423" sldId="270"/>
            <ac:spMk id="5" creationId="{A1AB3C04-2406-7431-BD1D-32F16B5E62C5}"/>
          </ac:spMkLst>
        </pc:spChg>
        <pc:spChg chg="add del">
          <ac:chgData name="Ленар Сулейманов" userId="b56f7a11f1eab689" providerId="LiveId" clId="{52DA52E9-2668-4D0D-8ABA-495789B5624F}" dt="2023-09-28T18:48:20.711" v="6" actId="22"/>
          <ac:spMkLst>
            <pc:docMk/>
            <pc:sldMk cId="1034447423" sldId="270"/>
            <ac:spMk id="7" creationId="{A187D96B-352E-80E9-FA74-7D455EAE9904}"/>
          </ac:spMkLst>
        </pc:spChg>
        <pc:spChg chg="mod">
          <ac:chgData name="Ленар Сулейманов" userId="b56f7a11f1eab689" providerId="LiveId" clId="{52DA52E9-2668-4D0D-8ABA-495789B5624F}" dt="2023-09-28T19:04:31.841" v="468" actId="207"/>
          <ac:spMkLst>
            <pc:docMk/>
            <pc:sldMk cId="1034447423" sldId="270"/>
            <ac:spMk id="148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19:02:33.644" v="458" actId="207"/>
          <ac:spMkLst>
            <pc:docMk/>
            <pc:sldMk cId="1034447423" sldId="270"/>
            <ac:spMk id="149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19:03:39.566" v="464" actId="207"/>
          <ac:spMkLst>
            <pc:docMk/>
            <pc:sldMk cId="1034447423" sldId="270"/>
            <ac:spMk id="150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19:05:33.785" v="469" actId="207"/>
          <ac:spMkLst>
            <pc:docMk/>
            <pc:sldMk cId="1034447423" sldId="270"/>
            <ac:spMk id="151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19:04:18.789" v="467" actId="207"/>
          <ac:spMkLst>
            <pc:docMk/>
            <pc:sldMk cId="1034447423" sldId="270"/>
            <ac:spMk id="152" creationId="{00000000-0000-0000-0000-000000000000}"/>
          </ac:spMkLst>
        </pc:spChg>
        <pc:picChg chg="mod">
          <ac:chgData name="Ленар Сулейманов" userId="b56f7a11f1eab689" providerId="LiveId" clId="{52DA52E9-2668-4D0D-8ABA-495789B5624F}" dt="2023-09-28T19:04:06.158" v="466" actId="1076"/>
          <ac:picMkLst>
            <pc:docMk/>
            <pc:sldMk cId="1034447423" sldId="270"/>
            <ac:picMk id="2" creationId="{6B54E817-36BD-2103-7561-D27F5D8F11B6}"/>
          </ac:picMkLst>
        </pc:picChg>
        <pc:picChg chg="add del mod">
          <ac:chgData name="Ленар Сулейманов" userId="b56f7a11f1eab689" providerId="LiveId" clId="{52DA52E9-2668-4D0D-8ABA-495789B5624F}" dt="2023-09-28T20:43:07.479" v="1041" actId="478"/>
          <ac:picMkLst>
            <pc:docMk/>
            <pc:sldMk cId="1034447423" sldId="270"/>
            <ac:picMk id="8" creationId="{E45C4C8E-6B01-D27F-9639-9E5B16A508F5}"/>
          </ac:picMkLst>
        </pc:picChg>
      </pc:sldChg>
      <pc:sldChg chg="addSp modSp mod modTransition">
        <pc:chgData name="Ленар Сулейманов" userId="b56f7a11f1eab689" providerId="LiveId" clId="{52DA52E9-2668-4D0D-8ABA-495789B5624F}" dt="2023-09-28T20:40:44.030" v="1024"/>
        <pc:sldMkLst>
          <pc:docMk/>
          <pc:sldMk cId="375830483" sldId="281"/>
        </pc:sldMkLst>
        <pc:spChg chg="mod">
          <ac:chgData name="Ленар Сулейманов" userId="b56f7a11f1eab689" providerId="LiveId" clId="{52DA52E9-2668-4D0D-8ABA-495789B5624F}" dt="2023-09-28T18:56:26.635" v="289" actId="20577"/>
          <ac:spMkLst>
            <pc:docMk/>
            <pc:sldMk cId="375830483" sldId="281"/>
            <ac:spMk id="3" creationId="{4CAC815B-16BD-C06B-C8DE-386D9FCB03D9}"/>
          </ac:spMkLst>
        </pc:spChg>
        <pc:spChg chg="mod">
          <ac:chgData name="Ленар Сулейманов" userId="b56f7a11f1eab689" providerId="LiveId" clId="{52DA52E9-2668-4D0D-8ABA-495789B5624F}" dt="2023-09-28T19:06:27.433" v="472" actId="207"/>
          <ac:spMkLst>
            <pc:docMk/>
            <pc:sldMk cId="375830483" sldId="281"/>
            <ac:spMk id="7" creationId="{27EF9EFC-18C6-D78F-A136-2170C155DC9D}"/>
          </ac:spMkLst>
        </pc:spChg>
        <pc:spChg chg="mod">
          <ac:chgData name="Ленар Сулейманов" userId="b56f7a11f1eab689" providerId="LiveId" clId="{52DA52E9-2668-4D0D-8ABA-495789B5624F}" dt="2023-09-28T19:06:27.433" v="472" actId="207"/>
          <ac:spMkLst>
            <pc:docMk/>
            <pc:sldMk cId="375830483" sldId="281"/>
            <ac:spMk id="8" creationId="{3F208CE8-E48B-A174-9E94-5BC223131363}"/>
          </ac:spMkLst>
        </pc:spChg>
        <pc:spChg chg="mod">
          <ac:chgData name="Ленар Сулейманов" userId="b56f7a11f1eab689" providerId="LiveId" clId="{52DA52E9-2668-4D0D-8ABA-495789B5624F}" dt="2023-09-28T19:06:27.433" v="472" actId="207"/>
          <ac:spMkLst>
            <pc:docMk/>
            <pc:sldMk cId="375830483" sldId="281"/>
            <ac:spMk id="9" creationId="{3A2B6F7E-21FD-83AE-F39B-22D30630ABC7}"/>
          </ac:spMkLst>
        </pc:spChg>
        <pc:spChg chg="mod">
          <ac:chgData name="Ленар Сулейманов" userId="b56f7a11f1eab689" providerId="LiveId" clId="{52DA52E9-2668-4D0D-8ABA-495789B5624F}" dt="2023-09-28T19:06:27.433" v="472" actId="207"/>
          <ac:spMkLst>
            <pc:docMk/>
            <pc:sldMk cId="375830483" sldId="281"/>
            <ac:spMk id="10" creationId="{5CF9F7D1-7BF3-EA03-B5FD-E43A082B9DF0}"/>
          </ac:spMkLst>
        </pc:spChg>
        <pc:spChg chg="mod">
          <ac:chgData name="Ленар Сулейманов" userId="b56f7a11f1eab689" providerId="LiveId" clId="{52DA52E9-2668-4D0D-8ABA-495789B5624F}" dt="2023-09-28T19:06:27.433" v="472" actId="207"/>
          <ac:spMkLst>
            <pc:docMk/>
            <pc:sldMk cId="375830483" sldId="281"/>
            <ac:spMk id="11" creationId="{6BBF0A27-944E-3E60-A404-425DB025F9D2}"/>
          </ac:spMkLst>
        </pc:spChg>
        <pc:spChg chg="mod">
          <ac:chgData name="Ленар Сулейманов" userId="b56f7a11f1eab689" providerId="LiveId" clId="{52DA52E9-2668-4D0D-8ABA-495789B5624F}" dt="2023-09-28T19:06:56.873" v="473" actId="207"/>
          <ac:spMkLst>
            <pc:docMk/>
            <pc:sldMk cId="375830483" sldId="281"/>
            <ac:spMk id="184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19:10:39.323" v="488" actId="1076"/>
          <ac:spMkLst>
            <pc:docMk/>
            <pc:sldMk cId="375830483" sldId="281"/>
            <ac:spMk id="185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19:07:44.007" v="474" actId="207"/>
          <ac:spMkLst>
            <pc:docMk/>
            <pc:sldMk cId="375830483" sldId="281"/>
            <ac:spMk id="186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19:07:44.007" v="474" actId="207"/>
          <ac:spMkLst>
            <pc:docMk/>
            <pc:sldMk cId="375830483" sldId="281"/>
            <ac:spMk id="187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19:10:55.497" v="489" actId="1076"/>
          <ac:spMkLst>
            <pc:docMk/>
            <pc:sldMk cId="375830483" sldId="281"/>
            <ac:spMk id="194" creationId="{00000000-0000-0000-0000-000000000000}"/>
          </ac:spMkLst>
        </pc:spChg>
        <pc:grpChg chg="mod">
          <ac:chgData name="Ленар Сулейманов" userId="b56f7a11f1eab689" providerId="LiveId" clId="{52DA52E9-2668-4D0D-8ABA-495789B5624F}" dt="2023-09-28T19:06:27.433" v="472" actId="207"/>
          <ac:grpSpMkLst>
            <pc:docMk/>
            <pc:sldMk cId="375830483" sldId="281"/>
            <ac:grpSpMk id="6" creationId="{A6FE38B4-CCC3-5C6F-2A06-BEE6F0CA6A94}"/>
          </ac:grpSpMkLst>
        </pc:grpChg>
        <pc:grpChg chg="mod">
          <ac:chgData name="Ленар Сулейманов" userId="b56f7a11f1eab689" providerId="LiveId" clId="{52DA52E9-2668-4D0D-8ABA-495789B5624F}" dt="2023-09-28T19:23:56.195" v="531" actId="1076"/>
          <ac:grpSpMkLst>
            <pc:docMk/>
            <pc:sldMk cId="375830483" sldId="281"/>
            <ac:grpSpMk id="188" creationId="{00000000-0000-0000-0000-000000000000}"/>
          </ac:grpSpMkLst>
        </pc:grpChg>
        <pc:picChg chg="add mod">
          <ac:chgData name="Ленар Сулейманов" userId="b56f7a11f1eab689" providerId="LiveId" clId="{52DA52E9-2668-4D0D-8ABA-495789B5624F}" dt="2023-09-28T19:18:39.845" v="518" actId="1076"/>
          <ac:picMkLst>
            <pc:docMk/>
            <pc:sldMk cId="375830483" sldId="281"/>
            <ac:picMk id="2" creationId="{9DA858CD-0047-B022-DD25-A9AEB705AD6B}"/>
          </ac:picMkLst>
        </pc:picChg>
      </pc:sldChg>
      <pc:sldChg chg="addSp delSp modSp mod modTransition">
        <pc:chgData name="Ленар Сулейманов" userId="b56f7a11f1eab689" providerId="LiveId" clId="{52DA52E9-2668-4D0D-8ABA-495789B5624F}" dt="2023-10-12T19:47:21.587" v="1269" actId="20577"/>
        <pc:sldMkLst>
          <pc:docMk/>
          <pc:sldMk cId="1472892781" sldId="286"/>
        </pc:sldMkLst>
        <pc:spChg chg="del mod">
          <ac:chgData name="Ленар Сулейманов" userId="b56f7a11f1eab689" providerId="LiveId" clId="{52DA52E9-2668-4D0D-8ABA-495789B5624F}" dt="2023-09-28T19:14:09.468" v="498" actId="478"/>
          <ac:spMkLst>
            <pc:docMk/>
            <pc:sldMk cId="1472892781" sldId="286"/>
            <ac:spMk id="2" creationId="{1DDE4AED-F6DD-A527-4565-F40167CC4C2E}"/>
          </ac:spMkLst>
        </pc:spChg>
        <pc:spChg chg="mod">
          <ac:chgData name="Ленар Сулейманов" userId="b56f7a11f1eab689" providerId="LiveId" clId="{52DA52E9-2668-4D0D-8ABA-495789B5624F}" dt="2023-09-28T18:56:41.712" v="321" actId="20577"/>
          <ac:spMkLst>
            <pc:docMk/>
            <pc:sldMk cId="1472892781" sldId="286"/>
            <ac:spMk id="3" creationId="{4CAC815B-16BD-C06B-C8DE-386D9FCB03D9}"/>
          </ac:spMkLst>
        </pc:spChg>
        <pc:spChg chg="mod">
          <ac:chgData name="Ленар Сулейманов" userId="b56f7a11f1eab689" providerId="LiveId" clId="{52DA52E9-2668-4D0D-8ABA-495789B5624F}" dt="2023-09-28T19:13:37.845" v="496" actId="108"/>
          <ac:spMkLst>
            <pc:docMk/>
            <pc:sldMk cId="1472892781" sldId="286"/>
            <ac:spMk id="4" creationId="{C6B68C62-35A5-0EB2-1E14-760A4057FE5C}"/>
          </ac:spMkLst>
        </pc:spChg>
        <pc:spChg chg="mod">
          <ac:chgData name="Ленар Сулейманов" userId="b56f7a11f1eab689" providerId="LiveId" clId="{52DA52E9-2668-4D0D-8ABA-495789B5624F}" dt="2023-09-28T19:08:00.245" v="476" actId="207"/>
          <ac:spMkLst>
            <pc:docMk/>
            <pc:sldMk cId="1472892781" sldId="286"/>
            <ac:spMk id="7" creationId="{27EF9EFC-18C6-D78F-A136-2170C155DC9D}"/>
          </ac:spMkLst>
        </pc:spChg>
        <pc:spChg chg="mod">
          <ac:chgData name="Ленар Сулейманов" userId="b56f7a11f1eab689" providerId="LiveId" clId="{52DA52E9-2668-4D0D-8ABA-495789B5624F}" dt="2023-09-28T19:08:00.245" v="476" actId="207"/>
          <ac:spMkLst>
            <pc:docMk/>
            <pc:sldMk cId="1472892781" sldId="286"/>
            <ac:spMk id="8" creationId="{3F208CE8-E48B-A174-9E94-5BC223131363}"/>
          </ac:spMkLst>
        </pc:spChg>
        <pc:spChg chg="mod">
          <ac:chgData name="Ленар Сулейманов" userId="b56f7a11f1eab689" providerId="LiveId" clId="{52DA52E9-2668-4D0D-8ABA-495789B5624F}" dt="2023-09-28T19:08:00.245" v="476" actId="207"/>
          <ac:spMkLst>
            <pc:docMk/>
            <pc:sldMk cId="1472892781" sldId="286"/>
            <ac:spMk id="9" creationId="{3A2B6F7E-21FD-83AE-F39B-22D30630ABC7}"/>
          </ac:spMkLst>
        </pc:spChg>
        <pc:spChg chg="mod">
          <ac:chgData name="Ленар Сулейманов" userId="b56f7a11f1eab689" providerId="LiveId" clId="{52DA52E9-2668-4D0D-8ABA-495789B5624F}" dt="2023-09-28T19:08:00.245" v="476" actId="207"/>
          <ac:spMkLst>
            <pc:docMk/>
            <pc:sldMk cId="1472892781" sldId="286"/>
            <ac:spMk id="10" creationId="{5CF9F7D1-7BF3-EA03-B5FD-E43A082B9DF0}"/>
          </ac:spMkLst>
        </pc:spChg>
        <pc:spChg chg="mod">
          <ac:chgData name="Ленар Сулейманов" userId="b56f7a11f1eab689" providerId="LiveId" clId="{52DA52E9-2668-4D0D-8ABA-495789B5624F}" dt="2023-09-28T19:08:00.245" v="476" actId="207"/>
          <ac:spMkLst>
            <pc:docMk/>
            <pc:sldMk cId="1472892781" sldId="286"/>
            <ac:spMk id="11" creationId="{6BBF0A27-944E-3E60-A404-425DB025F9D2}"/>
          </ac:spMkLst>
        </pc:spChg>
        <pc:spChg chg="mod">
          <ac:chgData name="Ленар Сулейманов" userId="b56f7a11f1eab689" providerId="LiveId" clId="{52DA52E9-2668-4D0D-8ABA-495789B5624F}" dt="2023-10-12T19:47:21.587" v="1269" actId="20577"/>
          <ac:spMkLst>
            <pc:docMk/>
            <pc:sldMk cId="1472892781" sldId="286"/>
            <ac:spMk id="12" creationId="{65E0BF6E-BA3A-1E7B-5928-68FC9F500BCE}"/>
          </ac:spMkLst>
        </pc:spChg>
        <pc:spChg chg="add mod">
          <ac:chgData name="Ленар Сулейманов" userId="b56f7a11f1eab689" providerId="LiveId" clId="{52DA52E9-2668-4D0D-8ABA-495789B5624F}" dt="2023-09-28T19:17:00.847" v="512" actId="20577"/>
          <ac:spMkLst>
            <pc:docMk/>
            <pc:sldMk cId="1472892781" sldId="286"/>
            <ac:spMk id="13" creationId="{0B7CFC64-7037-D680-483D-D2154FF12EA7}"/>
          </ac:spMkLst>
        </pc:spChg>
        <pc:spChg chg="mod">
          <ac:chgData name="Ленар Сулейманов" userId="b56f7a11f1eab689" providerId="LiveId" clId="{52DA52E9-2668-4D0D-8ABA-495789B5624F}" dt="2023-09-28T19:23:42.418" v="530" actId="207"/>
          <ac:spMkLst>
            <pc:docMk/>
            <pc:sldMk cId="1472892781" sldId="286"/>
            <ac:spMk id="186" creationId="{00000000-0000-0000-0000-000000000000}"/>
          </ac:spMkLst>
        </pc:spChg>
        <pc:spChg chg="mod">
          <ac:chgData name="Ленар Сулейманов" userId="b56f7a11f1eab689" providerId="LiveId" clId="{52DA52E9-2668-4D0D-8ABA-495789B5624F}" dt="2023-09-28T19:23:42.418" v="530" actId="207"/>
          <ac:spMkLst>
            <pc:docMk/>
            <pc:sldMk cId="1472892781" sldId="286"/>
            <ac:spMk id="187" creationId="{00000000-0000-0000-0000-000000000000}"/>
          </ac:spMkLst>
        </pc:spChg>
        <pc:grpChg chg="mod">
          <ac:chgData name="Ленар Сулейманов" userId="b56f7a11f1eab689" providerId="LiveId" clId="{52DA52E9-2668-4D0D-8ABA-495789B5624F}" dt="2023-09-28T19:08:00.245" v="476" actId="207"/>
          <ac:grpSpMkLst>
            <pc:docMk/>
            <pc:sldMk cId="1472892781" sldId="286"/>
            <ac:grpSpMk id="6" creationId="{A6FE38B4-CCC3-5C6F-2A06-BEE6F0CA6A94}"/>
          </ac:grpSpMkLst>
        </pc:grpChg>
        <pc:grpChg chg="mod">
          <ac:chgData name="Ленар Сулейманов" userId="b56f7a11f1eab689" providerId="LiveId" clId="{52DA52E9-2668-4D0D-8ABA-495789B5624F}" dt="2023-09-28T19:23:59.532" v="532" actId="1076"/>
          <ac:grpSpMkLst>
            <pc:docMk/>
            <pc:sldMk cId="1472892781" sldId="286"/>
            <ac:grpSpMk id="188" creationId="{00000000-0000-0000-0000-000000000000}"/>
          </ac:grpSpMkLst>
        </pc:grpChg>
        <pc:picChg chg="add mod">
          <ac:chgData name="Ленар Сулейманов" userId="b56f7a11f1eab689" providerId="LiveId" clId="{52DA52E9-2668-4D0D-8ABA-495789B5624F}" dt="2023-09-28T19:19:08.583" v="521" actId="1076"/>
          <ac:picMkLst>
            <pc:docMk/>
            <pc:sldMk cId="1472892781" sldId="286"/>
            <ac:picMk id="14" creationId="{232DBD41-E49F-F40B-92FD-DF4E47712744}"/>
          </ac:picMkLst>
        </pc:picChg>
        <pc:picChg chg="add del mod">
          <ac:chgData name="Ленар Сулейманов" userId="b56f7a11f1eab689" providerId="LiveId" clId="{52DA52E9-2668-4D0D-8ABA-495789B5624F}" dt="2023-09-28T19:22:38.051" v="528" actId="478"/>
          <ac:picMkLst>
            <pc:docMk/>
            <pc:sldMk cId="1472892781" sldId="286"/>
            <ac:picMk id="15" creationId="{59A05D98-A2B9-2E2C-F681-7BF98C131ED6}"/>
          </ac:picMkLst>
        </pc:picChg>
      </pc:sldChg>
      <pc:sldChg chg="addSp modSp del mod">
        <pc:chgData name="Ленар Сулейманов" userId="b56f7a11f1eab689" providerId="LiveId" clId="{52DA52E9-2668-4D0D-8ABA-495789B5624F}" dt="2023-09-28T20:10:44.986" v="742" actId="2696"/>
        <pc:sldMkLst>
          <pc:docMk/>
          <pc:sldMk cId="3421437478" sldId="291"/>
        </pc:sldMkLst>
        <pc:spChg chg="mod">
          <ac:chgData name="Ленар Сулейманов" userId="b56f7a11f1eab689" providerId="LiveId" clId="{52DA52E9-2668-4D0D-8ABA-495789B5624F}" dt="2023-09-28T19:24:35.782" v="536" actId="14100"/>
          <ac:spMkLst>
            <pc:docMk/>
            <pc:sldMk cId="3421437478" sldId="291"/>
            <ac:spMk id="3" creationId="{4CAC815B-16BD-C06B-C8DE-386D9FCB03D9}"/>
          </ac:spMkLst>
        </pc:spChg>
        <pc:spChg chg="mod">
          <ac:chgData name="Ленар Сулейманов" userId="b56f7a11f1eab689" providerId="LiveId" clId="{52DA52E9-2668-4D0D-8ABA-495789B5624F}" dt="2023-09-28T19:17:18.144" v="513" actId="207"/>
          <ac:spMkLst>
            <pc:docMk/>
            <pc:sldMk cId="3421437478" sldId="291"/>
            <ac:spMk id="7" creationId="{27EF9EFC-18C6-D78F-A136-2170C155DC9D}"/>
          </ac:spMkLst>
        </pc:spChg>
        <pc:spChg chg="mod">
          <ac:chgData name="Ленар Сулейманов" userId="b56f7a11f1eab689" providerId="LiveId" clId="{52DA52E9-2668-4D0D-8ABA-495789B5624F}" dt="2023-09-28T19:17:18.144" v="513" actId="207"/>
          <ac:spMkLst>
            <pc:docMk/>
            <pc:sldMk cId="3421437478" sldId="291"/>
            <ac:spMk id="8" creationId="{3F208CE8-E48B-A174-9E94-5BC223131363}"/>
          </ac:spMkLst>
        </pc:spChg>
        <pc:spChg chg="mod">
          <ac:chgData name="Ленар Сулейманов" userId="b56f7a11f1eab689" providerId="LiveId" clId="{52DA52E9-2668-4D0D-8ABA-495789B5624F}" dt="2023-09-28T19:17:18.144" v="513" actId="207"/>
          <ac:spMkLst>
            <pc:docMk/>
            <pc:sldMk cId="3421437478" sldId="291"/>
            <ac:spMk id="9" creationId="{3A2B6F7E-21FD-83AE-F39B-22D30630ABC7}"/>
          </ac:spMkLst>
        </pc:spChg>
        <pc:spChg chg="mod">
          <ac:chgData name="Ленар Сулейманов" userId="b56f7a11f1eab689" providerId="LiveId" clId="{52DA52E9-2668-4D0D-8ABA-495789B5624F}" dt="2023-09-28T19:17:18.144" v="513" actId="207"/>
          <ac:spMkLst>
            <pc:docMk/>
            <pc:sldMk cId="3421437478" sldId="291"/>
            <ac:spMk id="10" creationId="{5CF9F7D1-7BF3-EA03-B5FD-E43A082B9DF0}"/>
          </ac:spMkLst>
        </pc:spChg>
        <pc:spChg chg="mod">
          <ac:chgData name="Ленар Сулейманов" userId="b56f7a11f1eab689" providerId="LiveId" clId="{52DA52E9-2668-4D0D-8ABA-495789B5624F}" dt="2023-09-28T19:17:18.144" v="513" actId="207"/>
          <ac:spMkLst>
            <pc:docMk/>
            <pc:sldMk cId="3421437478" sldId="291"/>
            <ac:spMk id="11" creationId="{6BBF0A27-944E-3E60-A404-425DB025F9D2}"/>
          </ac:spMkLst>
        </pc:spChg>
        <pc:grpChg chg="mod">
          <ac:chgData name="Ленар Сулейманов" userId="b56f7a11f1eab689" providerId="LiveId" clId="{52DA52E9-2668-4D0D-8ABA-495789B5624F}" dt="2023-09-28T19:25:00.388" v="540" actId="1076"/>
          <ac:grpSpMkLst>
            <pc:docMk/>
            <pc:sldMk cId="3421437478" sldId="291"/>
            <ac:grpSpMk id="6" creationId="{A6FE38B4-CCC3-5C6F-2A06-BEE6F0CA6A94}"/>
          </ac:grpSpMkLst>
        </pc:grpChg>
        <pc:picChg chg="add mod">
          <ac:chgData name="Ленар Сулейманов" userId="b56f7a11f1eab689" providerId="LiveId" clId="{52DA52E9-2668-4D0D-8ABA-495789B5624F}" dt="2023-09-28T19:24:45.626" v="538" actId="1076"/>
          <ac:picMkLst>
            <pc:docMk/>
            <pc:sldMk cId="3421437478" sldId="291"/>
            <ac:picMk id="2" creationId="{9775724A-F08B-4BE0-1AD1-235E80F079CC}"/>
          </ac:picMkLst>
        </pc:picChg>
      </pc:sldChg>
      <pc:sldChg chg="addSp delSp modSp mod modTransition">
        <pc:chgData name="Ленар Сулейманов" userId="b56f7a11f1eab689" providerId="LiveId" clId="{52DA52E9-2668-4D0D-8ABA-495789B5624F}" dt="2023-10-12T20:13:41.752" v="1434" actId="14100"/>
        <pc:sldMkLst>
          <pc:docMk/>
          <pc:sldMk cId="432233604" sldId="296"/>
        </pc:sldMkLst>
        <pc:spChg chg="mod">
          <ac:chgData name="Ленар Сулейманов" userId="b56f7a11f1eab689" providerId="LiveId" clId="{52DA52E9-2668-4D0D-8ABA-495789B5624F}" dt="2023-09-28T18:57:08.915" v="387" actId="20577"/>
          <ac:spMkLst>
            <pc:docMk/>
            <pc:sldMk cId="432233604" sldId="296"/>
            <ac:spMk id="3" creationId="{4CAC815B-16BD-C06B-C8DE-386D9FCB03D9}"/>
          </ac:spMkLst>
        </pc:spChg>
        <pc:spChg chg="mod">
          <ac:chgData name="Ленар Сулейманов" userId="b56f7a11f1eab689" providerId="LiveId" clId="{52DA52E9-2668-4D0D-8ABA-495789B5624F}" dt="2023-09-28T19:50:57.986" v="564" actId="207"/>
          <ac:spMkLst>
            <pc:docMk/>
            <pc:sldMk cId="432233604" sldId="296"/>
            <ac:spMk id="7" creationId="{27EF9EFC-18C6-D78F-A136-2170C155DC9D}"/>
          </ac:spMkLst>
        </pc:spChg>
        <pc:spChg chg="mod">
          <ac:chgData name="Ленар Сулейманов" userId="b56f7a11f1eab689" providerId="LiveId" clId="{52DA52E9-2668-4D0D-8ABA-495789B5624F}" dt="2023-09-28T19:50:57.986" v="564" actId="207"/>
          <ac:spMkLst>
            <pc:docMk/>
            <pc:sldMk cId="432233604" sldId="296"/>
            <ac:spMk id="8" creationId="{3F208CE8-E48B-A174-9E94-5BC223131363}"/>
          </ac:spMkLst>
        </pc:spChg>
        <pc:spChg chg="mod">
          <ac:chgData name="Ленар Сулейманов" userId="b56f7a11f1eab689" providerId="LiveId" clId="{52DA52E9-2668-4D0D-8ABA-495789B5624F}" dt="2023-09-28T19:50:57.986" v="564" actId="207"/>
          <ac:spMkLst>
            <pc:docMk/>
            <pc:sldMk cId="432233604" sldId="296"/>
            <ac:spMk id="9" creationId="{3A2B6F7E-21FD-83AE-F39B-22D30630ABC7}"/>
          </ac:spMkLst>
        </pc:spChg>
        <pc:spChg chg="mod">
          <ac:chgData name="Ленар Сулейманов" userId="b56f7a11f1eab689" providerId="LiveId" clId="{52DA52E9-2668-4D0D-8ABA-495789B5624F}" dt="2023-09-28T19:50:57.986" v="564" actId="207"/>
          <ac:spMkLst>
            <pc:docMk/>
            <pc:sldMk cId="432233604" sldId="296"/>
            <ac:spMk id="10" creationId="{5CF9F7D1-7BF3-EA03-B5FD-E43A082B9DF0}"/>
          </ac:spMkLst>
        </pc:spChg>
        <pc:spChg chg="mod">
          <ac:chgData name="Ленар Сулейманов" userId="b56f7a11f1eab689" providerId="LiveId" clId="{52DA52E9-2668-4D0D-8ABA-495789B5624F}" dt="2023-09-28T19:50:57.986" v="564" actId="207"/>
          <ac:spMkLst>
            <pc:docMk/>
            <pc:sldMk cId="432233604" sldId="296"/>
            <ac:spMk id="11" creationId="{6BBF0A27-944E-3E60-A404-425DB025F9D2}"/>
          </ac:spMkLst>
        </pc:spChg>
        <pc:spChg chg="add mod">
          <ac:chgData name="Ленар Сулейманов" userId="b56f7a11f1eab689" providerId="LiveId" clId="{52DA52E9-2668-4D0D-8ABA-495789B5624F}" dt="2023-10-12T19:51:35.235" v="1309" actId="1076"/>
          <ac:spMkLst>
            <pc:docMk/>
            <pc:sldMk cId="432233604" sldId="296"/>
            <ac:spMk id="13" creationId="{7A6C60F8-2AF6-CAA1-D386-8FF13C93C582}"/>
          </ac:spMkLst>
        </pc:spChg>
        <pc:spChg chg="mod">
          <ac:chgData name="Ленар Сулейманов" userId="b56f7a11f1eab689" providerId="LiveId" clId="{52DA52E9-2668-4D0D-8ABA-495789B5624F}" dt="2023-10-12T19:46:16.734" v="1265" actId="20577"/>
          <ac:spMkLst>
            <pc:docMk/>
            <pc:sldMk cId="432233604" sldId="296"/>
            <ac:spMk id="19" creationId="{7DA271B1-E3E2-B470-7FBD-BF2F39D0553F}"/>
          </ac:spMkLst>
        </pc:spChg>
        <pc:grpChg chg="mod">
          <ac:chgData name="Ленар Сулейманов" userId="b56f7a11f1eab689" providerId="LiveId" clId="{52DA52E9-2668-4D0D-8ABA-495789B5624F}" dt="2023-09-28T19:50:57.986" v="564" actId="207"/>
          <ac:grpSpMkLst>
            <pc:docMk/>
            <pc:sldMk cId="432233604" sldId="296"/>
            <ac:grpSpMk id="6" creationId="{A6FE38B4-CCC3-5C6F-2A06-BEE6F0CA6A94}"/>
          </ac:grpSpMkLst>
        </pc:grpChg>
        <pc:graphicFrameChg chg="add del mod">
          <ac:chgData name="Ленар Сулейманов" userId="b56f7a11f1eab689" providerId="LiveId" clId="{52DA52E9-2668-4D0D-8ABA-495789B5624F}" dt="2023-09-28T19:39:50.599" v="543" actId="478"/>
          <ac:graphicFrameMkLst>
            <pc:docMk/>
            <pc:sldMk cId="432233604" sldId="296"/>
            <ac:graphicFrameMk id="2" creationId="{B73EC641-0A8C-5207-96AF-605A6023CF98}"/>
          </ac:graphicFrameMkLst>
        </pc:graphicFrameChg>
        <pc:graphicFrameChg chg="add del mod">
          <ac:chgData name="Ленар Сулейманов" userId="b56f7a11f1eab689" providerId="LiveId" clId="{52DA52E9-2668-4D0D-8ABA-495789B5624F}" dt="2023-10-12T19:46:20.735" v="1266" actId="478"/>
          <ac:graphicFrameMkLst>
            <pc:docMk/>
            <pc:sldMk cId="432233604" sldId="296"/>
            <ac:graphicFrameMk id="4" creationId="{46B4C088-AB06-C6BE-B63B-8D22FF331BDA}"/>
          </ac:graphicFrameMkLst>
        </pc:graphicFrameChg>
        <pc:graphicFrameChg chg="add del mod">
          <ac:chgData name="Ленар Сулейманов" userId="b56f7a11f1eab689" providerId="LiveId" clId="{52DA52E9-2668-4D0D-8ABA-495789B5624F}" dt="2023-10-12T19:46:34.655" v="1267" actId="21"/>
          <ac:graphicFrameMkLst>
            <pc:docMk/>
            <pc:sldMk cId="432233604" sldId="296"/>
            <ac:graphicFrameMk id="5" creationId="{BA1E0C26-E963-7333-31E5-55CE1000AF1C}"/>
          </ac:graphicFrameMkLst>
        </pc:graphicFrameChg>
        <pc:graphicFrameChg chg="del">
          <ac:chgData name="Ленар Сулейманов" userId="b56f7a11f1eab689" providerId="LiveId" clId="{52DA52E9-2668-4D0D-8ABA-495789B5624F}" dt="2023-09-28T19:39:43.467" v="541" actId="21"/>
          <ac:graphicFrameMkLst>
            <pc:docMk/>
            <pc:sldMk cId="432233604" sldId="296"/>
            <ac:graphicFrameMk id="18" creationId="{DCD9AA97-C031-F9F7-F20D-EECE32690A06}"/>
          </ac:graphicFrameMkLst>
        </pc:graphicFrameChg>
        <pc:picChg chg="add mod">
          <ac:chgData name="Ленар Сулейманов" userId="b56f7a11f1eab689" providerId="LiveId" clId="{52DA52E9-2668-4D0D-8ABA-495789B5624F}" dt="2023-09-28T19:51:48.916" v="568" actId="1076"/>
          <ac:picMkLst>
            <pc:docMk/>
            <pc:sldMk cId="432233604" sldId="296"/>
            <ac:picMk id="12" creationId="{B92EA85A-366A-CB1D-70AE-84FF0EA3D765}"/>
          </ac:picMkLst>
        </pc:picChg>
        <pc:picChg chg="add mod">
          <ac:chgData name="Ленар Сулейманов" userId="b56f7a11f1eab689" providerId="LiveId" clId="{52DA52E9-2668-4D0D-8ABA-495789B5624F}" dt="2023-10-12T19:58:19.510" v="1340" actId="14100"/>
          <ac:picMkLst>
            <pc:docMk/>
            <pc:sldMk cId="432233604" sldId="296"/>
            <ac:picMk id="1026" creationId="{ED359838-1837-280E-5D34-989721FEDBA4}"/>
          </ac:picMkLst>
        </pc:picChg>
        <pc:picChg chg="add mod">
          <ac:chgData name="Ленар Сулейманов" userId="b56f7a11f1eab689" providerId="LiveId" clId="{52DA52E9-2668-4D0D-8ABA-495789B5624F}" dt="2023-10-12T19:59:14.807" v="1347" actId="14100"/>
          <ac:picMkLst>
            <pc:docMk/>
            <pc:sldMk cId="432233604" sldId="296"/>
            <ac:picMk id="1028" creationId="{DD6BFD8B-78F3-0F97-34EA-1BC93B794544}"/>
          </ac:picMkLst>
        </pc:picChg>
        <pc:picChg chg="add del">
          <ac:chgData name="Ленар Сулейманов" userId="b56f7a11f1eab689" providerId="LiveId" clId="{52DA52E9-2668-4D0D-8ABA-495789B5624F}" dt="2023-10-12T19:56:03.015" v="1328" actId="478"/>
          <ac:picMkLst>
            <pc:docMk/>
            <pc:sldMk cId="432233604" sldId="296"/>
            <ac:picMk id="1030" creationId="{84923F98-5638-B569-275B-C63B346C4704}"/>
          </ac:picMkLst>
        </pc:picChg>
        <pc:picChg chg="add mod">
          <ac:chgData name="Ленар Сулейманов" userId="b56f7a11f1eab689" providerId="LiveId" clId="{52DA52E9-2668-4D0D-8ABA-495789B5624F}" dt="2023-10-12T20:13:41.752" v="1434" actId="14100"/>
          <ac:picMkLst>
            <pc:docMk/>
            <pc:sldMk cId="432233604" sldId="296"/>
            <ac:picMk id="1032" creationId="{E9B56F8E-8BF5-2C68-172E-7BA059F43F3B}"/>
          </ac:picMkLst>
        </pc:picChg>
        <pc:picChg chg="add mod">
          <ac:chgData name="Ленар Сулейманов" userId="b56f7a11f1eab689" providerId="LiveId" clId="{52DA52E9-2668-4D0D-8ABA-495789B5624F}" dt="2023-10-12T20:13:03.817" v="1432" actId="1076"/>
          <ac:picMkLst>
            <pc:docMk/>
            <pc:sldMk cId="432233604" sldId="296"/>
            <ac:picMk id="1034" creationId="{B5C84474-2E0F-4159-FD36-2106E0E349A1}"/>
          </ac:picMkLst>
        </pc:picChg>
      </pc:sldChg>
      <pc:sldChg chg="addSp modSp mod modTransition">
        <pc:chgData name="Ленар Сулейманов" userId="b56f7a11f1eab689" providerId="LiveId" clId="{52DA52E9-2668-4D0D-8ABA-495789B5624F}" dt="2023-09-28T20:41:09.053" v="1028"/>
        <pc:sldMkLst>
          <pc:docMk/>
          <pc:sldMk cId="3811619963" sldId="301"/>
        </pc:sldMkLst>
        <pc:spChg chg="mod">
          <ac:chgData name="Ленар Сулейманов" userId="b56f7a11f1eab689" providerId="LiveId" clId="{52DA52E9-2668-4D0D-8ABA-495789B5624F}" dt="2023-09-28T18:57:20.045" v="418" actId="20577"/>
          <ac:spMkLst>
            <pc:docMk/>
            <pc:sldMk cId="3811619963" sldId="301"/>
            <ac:spMk id="3" creationId="{4CAC815B-16BD-C06B-C8DE-386D9FCB03D9}"/>
          </ac:spMkLst>
        </pc:spChg>
        <pc:spChg chg="mod">
          <ac:chgData name="Ленар Сулейманов" userId="b56f7a11f1eab689" providerId="LiveId" clId="{52DA52E9-2668-4D0D-8ABA-495789B5624F}" dt="2023-09-28T19:59:40.758" v="572" actId="207"/>
          <ac:spMkLst>
            <pc:docMk/>
            <pc:sldMk cId="3811619963" sldId="301"/>
            <ac:spMk id="7" creationId="{27EF9EFC-18C6-D78F-A136-2170C155DC9D}"/>
          </ac:spMkLst>
        </pc:spChg>
        <pc:spChg chg="mod">
          <ac:chgData name="Ленар Сулейманов" userId="b56f7a11f1eab689" providerId="LiveId" clId="{52DA52E9-2668-4D0D-8ABA-495789B5624F}" dt="2023-09-28T19:59:40.758" v="572" actId="207"/>
          <ac:spMkLst>
            <pc:docMk/>
            <pc:sldMk cId="3811619963" sldId="301"/>
            <ac:spMk id="8" creationId="{3F208CE8-E48B-A174-9E94-5BC223131363}"/>
          </ac:spMkLst>
        </pc:spChg>
        <pc:spChg chg="mod">
          <ac:chgData name="Ленар Сулейманов" userId="b56f7a11f1eab689" providerId="LiveId" clId="{52DA52E9-2668-4D0D-8ABA-495789B5624F}" dt="2023-09-28T19:59:40.758" v="572" actId="207"/>
          <ac:spMkLst>
            <pc:docMk/>
            <pc:sldMk cId="3811619963" sldId="301"/>
            <ac:spMk id="9" creationId="{3A2B6F7E-21FD-83AE-F39B-22D30630ABC7}"/>
          </ac:spMkLst>
        </pc:spChg>
        <pc:spChg chg="mod">
          <ac:chgData name="Ленар Сулейманов" userId="b56f7a11f1eab689" providerId="LiveId" clId="{52DA52E9-2668-4D0D-8ABA-495789B5624F}" dt="2023-09-28T19:59:40.758" v="572" actId="207"/>
          <ac:spMkLst>
            <pc:docMk/>
            <pc:sldMk cId="3811619963" sldId="301"/>
            <ac:spMk id="10" creationId="{5CF9F7D1-7BF3-EA03-B5FD-E43A082B9DF0}"/>
          </ac:spMkLst>
        </pc:spChg>
        <pc:spChg chg="mod">
          <ac:chgData name="Ленар Сулейманов" userId="b56f7a11f1eab689" providerId="LiveId" clId="{52DA52E9-2668-4D0D-8ABA-495789B5624F}" dt="2023-09-28T19:59:40.758" v="572" actId="207"/>
          <ac:spMkLst>
            <pc:docMk/>
            <pc:sldMk cId="3811619963" sldId="301"/>
            <ac:spMk id="11" creationId="{6BBF0A27-944E-3E60-A404-425DB025F9D2}"/>
          </ac:spMkLst>
        </pc:spChg>
        <pc:spChg chg="mod">
          <ac:chgData name="Ленар Сулейманов" userId="b56f7a11f1eab689" providerId="LiveId" clId="{52DA52E9-2668-4D0D-8ABA-495789B5624F}" dt="2023-09-28T20:30:32.806" v="917" actId="207"/>
          <ac:spMkLst>
            <pc:docMk/>
            <pc:sldMk cId="3811619963" sldId="301"/>
            <ac:spMk id="16" creationId="{39179E90-F735-31E8-C444-C4534593C3B1}"/>
          </ac:spMkLst>
        </pc:spChg>
        <pc:spChg chg="mod">
          <ac:chgData name="Ленар Сулейманов" userId="b56f7a11f1eab689" providerId="LiveId" clId="{52DA52E9-2668-4D0D-8ABA-495789B5624F}" dt="2023-09-28T20:30:32.806" v="917" actId="207"/>
          <ac:spMkLst>
            <pc:docMk/>
            <pc:sldMk cId="3811619963" sldId="301"/>
            <ac:spMk id="17" creationId="{22FF4839-9270-E971-069A-1D9472A4EA51}"/>
          </ac:spMkLst>
        </pc:spChg>
        <pc:spChg chg="mod">
          <ac:chgData name="Ленар Сулейманов" userId="b56f7a11f1eab689" providerId="LiveId" clId="{52DA52E9-2668-4D0D-8ABA-495789B5624F}" dt="2023-09-28T20:10:16.616" v="741" actId="1076"/>
          <ac:spMkLst>
            <pc:docMk/>
            <pc:sldMk cId="3811619963" sldId="301"/>
            <ac:spMk id="18" creationId="{CC68C9A4-3E4B-D871-8F70-73B8389772C2}"/>
          </ac:spMkLst>
        </pc:spChg>
        <pc:spChg chg="mod">
          <ac:chgData name="Ленар Сулейманов" userId="b56f7a11f1eab689" providerId="LiveId" clId="{52DA52E9-2668-4D0D-8ABA-495789B5624F}" dt="2023-09-28T20:07:09.789" v="607" actId="207"/>
          <ac:spMkLst>
            <pc:docMk/>
            <pc:sldMk cId="3811619963" sldId="301"/>
            <ac:spMk id="19" creationId="{14D9CDDC-EAA7-CCEE-B2CE-A4EA9C0A161E}"/>
          </ac:spMkLst>
        </pc:spChg>
        <pc:spChg chg="mod">
          <ac:chgData name="Ленар Сулейманов" userId="b56f7a11f1eab689" providerId="LiveId" clId="{52DA52E9-2668-4D0D-8ABA-495789B5624F}" dt="2023-09-28T20:05:01.316" v="597" actId="1076"/>
          <ac:spMkLst>
            <pc:docMk/>
            <pc:sldMk cId="3811619963" sldId="301"/>
            <ac:spMk id="20" creationId="{7615DC8D-D4B4-E0EB-52C4-3055190C7740}"/>
          </ac:spMkLst>
        </pc:spChg>
        <pc:spChg chg="mod">
          <ac:chgData name="Ленар Сулейманов" userId="b56f7a11f1eab689" providerId="LiveId" clId="{52DA52E9-2668-4D0D-8ABA-495789B5624F}" dt="2023-09-28T20:05:17.674" v="599" actId="108"/>
          <ac:spMkLst>
            <pc:docMk/>
            <pc:sldMk cId="3811619963" sldId="301"/>
            <ac:spMk id="25" creationId="{E449CD20-430A-7DD9-ED27-9D1F7DA327CE}"/>
          </ac:spMkLst>
        </pc:spChg>
        <pc:spChg chg="mod">
          <ac:chgData name="Ленар Сулейманов" userId="b56f7a11f1eab689" providerId="LiveId" clId="{52DA52E9-2668-4D0D-8ABA-495789B5624F}" dt="2023-09-28T20:03:13.923" v="586" actId="14100"/>
          <ac:spMkLst>
            <pc:docMk/>
            <pc:sldMk cId="3811619963" sldId="301"/>
            <ac:spMk id="26" creationId="{27BAC03B-EB46-314B-DC45-E7AD5C314E3C}"/>
          </ac:spMkLst>
        </pc:spChg>
        <pc:spChg chg="mod">
          <ac:chgData name="Ленар Сулейманов" userId="b56f7a11f1eab689" providerId="LiveId" clId="{52DA52E9-2668-4D0D-8ABA-495789B5624F}" dt="2023-09-28T20:04:20.683" v="594" actId="1076"/>
          <ac:spMkLst>
            <pc:docMk/>
            <pc:sldMk cId="3811619963" sldId="301"/>
            <ac:spMk id="27" creationId="{000D3CE4-34EE-E26E-E7A2-678BFE00736C}"/>
          </ac:spMkLst>
        </pc:spChg>
        <pc:spChg chg="mod">
          <ac:chgData name="Ленар Сулейманов" userId="b56f7a11f1eab689" providerId="LiveId" clId="{52DA52E9-2668-4D0D-8ABA-495789B5624F}" dt="2023-09-28T20:06:18.207" v="604" actId="1076"/>
          <ac:spMkLst>
            <pc:docMk/>
            <pc:sldMk cId="3811619963" sldId="301"/>
            <ac:spMk id="28" creationId="{166F96AD-EABC-03A5-50C6-42E5F6853235}"/>
          </ac:spMkLst>
        </pc:spChg>
        <pc:spChg chg="mod">
          <ac:chgData name="Ленар Сулейманов" userId="b56f7a11f1eab689" providerId="LiveId" clId="{52DA52E9-2668-4D0D-8ABA-495789B5624F}" dt="2023-09-28T20:00:24.336" v="574" actId="208"/>
          <ac:spMkLst>
            <pc:docMk/>
            <pc:sldMk cId="3811619963" sldId="301"/>
            <ac:spMk id="29" creationId="{9428A32D-CAF8-886B-9A02-19EBCAA4CFE9}"/>
          </ac:spMkLst>
        </pc:spChg>
        <pc:spChg chg="mod">
          <ac:chgData name="Ленар Сулейманов" userId="b56f7a11f1eab689" providerId="LiveId" clId="{52DA52E9-2668-4D0D-8ABA-495789B5624F}" dt="2023-09-28T20:00:30.628" v="575" actId="208"/>
          <ac:spMkLst>
            <pc:docMk/>
            <pc:sldMk cId="3811619963" sldId="301"/>
            <ac:spMk id="30" creationId="{7901E5FE-4CBA-7A96-46EB-10221AA8CFD0}"/>
          </ac:spMkLst>
        </pc:spChg>
        <pc:spChg chg="mod">
          <ac:chgData name="Ленар Сулейманов" userId="b56f7a11f1eab689" providerId="LiveId" clId="{52DA52E9-2668-4D0D-8ABA-495789B5624F}" dt="2023-09-28T20:00:41.006" v="576" actId="208"/>
          <ac:spMkLst>
            <pc:docMk/>
            <pc:sldMk cId="3811619963" sldId="301"/>
            <ac:spMk id="31" creationId="{601636D4-6453-1D84-B08B-B46065B512D9}"/>
          </ac:spMkLst>
        </pc:spChg>
        <pc:grpChg chg="mod">
          <ac:chgData name="Ленар Сулейманов" userId="b56f7a11f1eab689" providerId="LiveId" clId="{52DA52E9-2668-4D0D-8ABA-495789B5624F}" dt="2023-09-28T19:59:40.758" v="572" actId="207"/>
          <ac:grpSpMkLst>
            <pc:docMk/>
            <pc:sldMk cId="3811619963" sldId="301"/>
            <ac:grpSpMk id="6" creationId="{A6FE38B4-CCC3-5C6F-2A06-BEE6F0CA6A94}"/>
          </ac:grpSpMkLst>
        </pc:grpChg>
        <pc:grpChg chg="mod">
          <ac:chgData name="Ленар Сулейманов" userId="b56f7a11f1eab689" providerId="LiveId" clId="{52DA52E9-2668-4D0D-8ABA-495789B5624F}" dt="2023-09-28T20:30:32.806" v="917" actId="207"/>
          <ac:grpSpMkLst>
            <pc:docMk/>
            <pc:sldMk cId="3811619963" sldId="301"/>
            <ac:grpSpMk id="15" creationId="{CB5DF538-1EDC-5349-F002-B4735B6B0626}"/>
          </ac:grpSpMkLst>
        </pc:grpChg>
        <pc:picChg chg="add mod">
          <ac:chgData name="Ленар Сулейманов" userId="b56f7a11f1eab689" providerId="LiveId" clId="{52DA52E9-2668-4D0D-8ABA-495789B5624F}" dt="2023-09-28T20:01:13.197" v="580" actId="1076"/>
          <ac:picMkLst>
            <pc:docMk/>
            <pc:sldMk cId="3811619963" sldId="301"/>
            <ac:picMk id="2" creationId="{9F1A395C-A621-963A-486C-C2256C6CB779}"/>
          </ac:picMkLst>
        </pc:picChg>
      </pc:sldChg>
      <pc:sldChg chg="addSp delSp modSp add mod">
        <pc:chgData name="Ленар Сулейманов" userId="b56f7a11f1eab689" providerId="LiveId" clId="{52DA52E9-2668-4D0D-8ABA-495789B5624F}" dt="2023-10-12T20:12:16.151" v="1429" actId="1076"/>
        <pc:sldMkLst>
          <pc:docMk/>
          <pc:sldMk cId="3447794276" sldId="302"/>
        </pc:sldMkLst>
        <pc:grpChg chg="mod ord">
          <ac:chgData name="Ленар Сулейманов" userId="b56f7a11f1eab689" providerId="LiveId" clId="{52DA52E9-2668-4D0D-8ABA-495789B5624F}" dt="2023-10-12T20:10:51.764" v="1419" actId="1076"/>
          <ac:grpSpMkLst>
            <pc:docMk/>
            <pc:sldMk cId="3447794276" sldId="302"/>
            <ac:grpSpMk id="15" creationId="{60A3F205-9578-CF94-7092-1400F601C8D1}"/>
          </ac:grpSpMkLst>
        </pc:grpChg>
        <pc:picChg chg="del mod">
          <ac:chgData name="Ленар Сулейманов" userId="b56f7a11f1eab689" providerId="LiveId" clId="{52DA52E9-2668-4D0D-8ABA-495789B5624F}" dt="2023-10-12T20:08:01.677" v="1390" actId="478"/>
          <ac:picMkLst>
            <pc:docMk/>
            <pc:sldMk cId="3447794276" sldId="302"/>
            <ac:picMk id="14" creationId="{075AE7BC-BB27-CB8C-A959-17C57A1FEB39}"/>
          </ac:picMkLst>
        </pc:picChg>
        <pc:picChg chg="del">
          <ac:chgData name="Ленар Сулейманов" userId="b56f7a11f1eab689" providerId="LiveId" clId="{52DA52E9-2668-4D0D-8ABA-495789B5624F}" dt="2023-10-12T20:05:50.376" v="1384" actId="478"/>
          <ac:picMkLst>
            <pc:docMk/>
            <pc:sldMk cId="3447794276" sldId="302"/>
            <ac:picMk id="1026" creationId="{ED359838-1837-280E-5D34-989721FEDBA4}"/>
          </ac:picMkLst>
        </pc:picChg>
        <pc:picChg chg="del">
          <ac:chgData name="Ленар Сулейманов" userId="b56f7a11f1eab689" providerId="LiveId" clId="{52DA52E9-2668-4D0D-8ABA-495789B5624F}" dt="2023-10-12T20:03:37.308" v="1367" actId="478"/>
          <ac:picMkLst>
            <pc:docMk/>
            <pc:sldMk cId="3447794276" sldId="302"/>
            <ac:picMk id="1028" creationId="{DD6BFD8B-78F3-0F97-34EA-1BC93B794544}"/>
          </ac:picMkLst>
        </pc:picChg>
        <pc:picChg chg="del">
          <ac:chgData name="Ленар Сулейманов" userId="b56f7a11f1eab689" providerId="LiveId" clId="{52DA52E9-2668-4D0D-8ABA-495789B5624F}" dt="2023-10-12T20:03:39.962" v="1368" actId="478"/>
          <ac:picMkLst>
            <pc:docMk/>
            <pc:sldMk cId="3447794276" sldId="302"/>
            <ac:picMk id="1032" creationId="{E9B56F8E-8BF5-2C68-172E-7BA059F43F3B}"/>
          </ac:picMkLst>
        </pc:picChg>
        <pc:picChg chg="del">
          <ac:chgData name="Ленар Сулейманов" userId="b56f7a11f1eab689" providerId="LiveId" clId="{52DA52E9-2668-4D0D-8ABA-495789B5624F}" dt="2023-10-12T20:03:47.039" v="1369" actId="478"/>
          <ac:picMkLst>
            <pc:docMk/>
            <pc:sldMk cId="3447794276" sldId="302"/>
            <ac:picMk id="1034" creationId="{B5C84474-2E0F-4159-FD36-2106E0E349A1}"/>
          </ac:picMkLst>
        </pc:picChg>
        <pc:picChg chg="add mod">
          <ac:chgData name="Ленар Сулейманов" userId="b56f7a11f1eab689" providerId="LiveId" clId="{52DA52E9-2668-4D0D-8ABA-495789B5624F}" dt="2023-10-12T20:05:57.841" v="1385" actId="1076"/>
          <ac:picMkLst>
            <pc:docMk/>
            <pc:sldMk cId="3447794276" sldId="302"/>
            <ac:picMk id="2050" creationId="{FE9B4BE8-DDE7-4E98-CAC1-0DC508667E02}"/>
          </ac:picMkLst>
        </pc:picChg>
        <pc:picChg chg="add mod">
          <ac:chgData name="Ленар Сулейманов" userId="b56f7a11f1eab689" providerId="LiveId" clId="{52DA52E9-2668-4D0D-8ABA-495789B5624F}" dt="2023-10-12T20:08:38.168" v="1398" actId="1076"/>
          <ac:picMkLst>
            <pc:docMk/>
            <pc:sldMk cId="3447794276" sldId="302"/>
            <ac:picMk id="2052" creationId="{B9A7F80B-E009-7D07-9DFC-9E44D1B24778}"/>
          </ac:picMkLst>
        </pc:picChg>
        <pc:picChg chg="add mod">
          <ac:chgData name="Ленар Сулейманов" userId="b56f7a11f1eab689" providerId="LiveId" clId="{52DA52E9-2668-4D0D-8ABA-495789B5624F}" dt="2023-10-12T20:09:57.447" v="1410" actId="1076"/>
          <ac:picMkLst>
            <pc:docMk/>
            <pc:sldMk cId="3447794276" sldId="302"/>
            <ac:picMk id="2054" creationId="{A575179A-D4DF-D3ED-1568-B353D18DA883}"/>
          </ac:picMkLst>
        </pc:picChg>
        <pc:picChg chg="add mod">
          <ac:chgData name="Ленар Сулейманов" userId="b56f7a11f1eab689" providerId="LiveId" clId="{52DA52E9-2668-4D0D-8ABA-495789B5624F}" dt="2023-10-12T20:12:16.151" v="1429" actId="1076"/>
          <ac:picMkLst>
            <pc:docMk/>
            <pc:sldMk cId="3447794276" sldId="302"/>
            <ac:picMk id="2056" creationId="{032AC4B9-401B-D213-3C07-EB09AFE02D01}"/>
          </ac:picMkLst>
        </pc:picChg>
      </pc:sldChg>
      <pc:sldChg chg="addSp modSp del mod">
        <pc:chgData name="Ленар Сулейманов" userId="b56f7a11f1eab689" providerId="LiveId" clId="{52DA52E9-2668-4D0D-8ABA-495789B5624F}" dt="2023-09-28T20:16:48.181" v="752" actId="2696"/>
        <pc:sldMkLst>
          <pc:docMk/>
          <pc:sldMk cId="3855343900" sldId="306"/>
        </pc:sldMkLst>
        <pc:spChg chg="mod">
          <ac:chgData name="Ленар Сулейманов" userId="b56f7a11f1eab689" providerId="LiveId" clId="{52DA52E9-2668-4D0D-8ABA-495789B5624F}" dt="2023-09-28T18:57:36.844" v="450" actId="20577"/>
          <ac:spMkLst>
            <pc:docMk/>
            <pc:sldMk cId="3855343900" sldId="306"/>
            <ac:spMk id="3" creationId="{4CAC815B-16BD-C06B-C8DE-386D9FCB03D9}"/>
          </ac:spMkLst>
        </pc:spChg>
        <pc:spChg chg="add">
          <ac:chgData name="Ленар Сулейманов" userId="b56f7a11f1eab689" providerId="LiveId" clId="{52DA52E9-2668-4D0D-8ABA-495789B5624F}" dt="2023-09-28T20:11:55.893" v="743" actId="22"/>
          <ac:spMkLst>
            <pc:docMk/>
            <pc:sldMk cId="3855343900" sldId="306"/>
            <ac:spMk id="4" creationId="{3A8A0308-67F2-0FBA-CBCE-B1C3FC23AB69}"/>
          </ac:spMkLst>
        </pc:spChg>
        <pc:spChg chg="add">
          <ac:chgData name="Ленар Сулейманов" userId="b56f7a11f1eab689" providerId="LiveId" clId="{52DA52E9-2668-4D0D-8ABA-495789B5624F}" dt="2023-09-28T20:11:59.169" v="744" actId="22"/>
          <ac:spMkLst>
            <pc:docMk/>
            <pc:sldMk cId="3855343900" sldId="306"/>
            <ac:spMk id="12" creationId="{F1B0C011-201D-72DA-2C5F-B4D01991AAD2}"/>
          </ac:spMkLst>
        </pc:spChg>
        <pc:spChg chg="add">
          <ac:chgData name="Ленар Сулейманов" userId="b56f7a11f1eab689" providerId="LiveId" clId="{52DA52E9-2668-4D0D-8ABA-495789B5624F}" dt="2023-09-28T20:12:12.850" v="745" actId="22"/>
          <ac:spMkLst>
            <pc:docMk/>
            <pc:sldMk cId="3855343900" sldId="306"/>
            <ac:spMk id="14" creationId="{3CBB4ABD-1FEA-4C48-1294-32D00B7B1D58}"/>
          </ac:spMkLst>
        </pc:spChg>
        <pc:spChg chg="add">
          <ac:chgData name="Ленар Сулейманов" userId="b56f7a11f1eab689" providerId="LiveId" clId="{52DA52E9-2668-4D0D-8ABA-495789B5624F}" dt="2023-09-28T20:12:40.606" v="746" actId="22"/>
          <ac:spMkLst>
            <pc:docMk/>
            <pc:sldMk cId="3855343900" sldId="306"/>
            <ac:spMk id="22" creationId="{9E8BF34A-7BA5-2885-81E7-26FB4249CF4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p53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3" name="Google Shape;223;p53:notes"/>
          <p:cNvSpPr txBox="1">
            <a:spLocks noGrp="1"/>
          </p:cNvSpPr>
          <p:nvPr>
            <p:ph type="sldNum" idx="12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3727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</a:pPr>
            <a:endParaRPr/>
          </a:p>
        </p:txBody>
      </p:sp>
      <p:sp>
        <p:nvSpPr>
          <p:cNvPr id="230" name="Google Shape;2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8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681307" y="123825"/>
            <a:ext cx="4831212" cy="5805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студентов КФУ, живущих в Деревне Универсиады, маршрутным транспортным средством.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Зульфугарова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Самира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3 курса КФУ ХИ</a:t>
            </a:r>
            <a:endParaRPr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проблемы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56707" y="692501"/>
            <a:ext cx="2624903" cy="97077"/>
            <a:chOff x="0" y="692501"/>
            <a:chExt cx="2624903" cy="97077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590524" y="3025354"/>
            <a:ext cx="4989789" cy="3139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0" indent="0" algn="just">
              <a:buNone/>
            </a:pPr>
            <a:r>
              <a:rPr lang="ru-RU" sz="1600" dirty="0">
                <a:solidFill>
                  <a:schemeClr val="tx1"/>
                </a:solidFill>
                <a:latin typeface="Gilroy-ExtraBold"/>
              </a:rPr>
              <a:t>Утром общественный сильно перегружен, что влечёт за собой массу неудобств. Из-за пробок и большого количества остановок увеличивается время, затраченное на проезд. В зимний период из-за невозможности открыть окна, студенты сталкиваются с такими проблемами как: нехватка свежего воздуха, дискомфорт из-за большого скопления людей и габаритов верхней одежды. </a:t>
            </a:r>
          </a:p>
          <a:p>
            <a:pPr lvl="5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600" dirty="0">
              <a:solidFill>
                <a:schemeClr val="tx1"/>
              </a:solidFill>
              <a:latin typeface="Gilroy-ExtraBold"/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Gilroy-ExtraBold"/>
              </a:rPr>
              <a:t>Альтернативой может служить такси, но в связи с ростом цен на этот вид транспорта, он становится недоступным для большего числа студентов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90" y="1740000"/>
            <a:ext cx="6518934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А что выберешь ты: </a:t>
            </a:r>
            <a:br>
              <a:rPr lang="ru-RU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гипоксия или кредит на такси? </a:t>
            </a:r>
            <a:endParaRPr sz="3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7CFC64-7037-D680-483D-D2154FF12EA7}"/>
              </a:ext>
            </a:extLst>
          </p:cNvPr>
          <p:cNvSpPr txBox="1"/>
          <p:nvPr/>
        </p:nvSpPr>
        <p:spPr>
          <a:xfrm>
            <a:off x="5876261" y="3025354"/>
            <a:ext cx="6124352" cy="2308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Gilroy-ExtraBold"/>
              </a:rPr>
              <a:t>Стоимость автобуса варьируется от 650.000 до 18.000.000 рублей. Поэтому на первоначальном этапе разумнее арендовать автобус у транспортных предприятий.</a:t>
            </a:r>
          </a:p>
          <a:p>
            <a:endParaRPr lang="ru-RU" sz="1600" dirty="0">
              <a:solidFill>
                <a:schemeClr val="tx1"/>
              </a:solidFill>
              <a:latin typeface="Gilroy-ExtraBold"/>
            </a:endParaRPr>
          </a:p>
          <a:p>
            <a:r>
              <a:rPr lang="ru-RU" sz="1600" dirty="0">
                <a:solidFill>
                  <a:schemeClr val="tx1"/>
                </a:solidFill>
                <a:latin typeface="Gilroy-ExtraBold"/>
              </a:rPr>
              <a:t>Ещё одним очевидным минусом является то, что в вечернее время суток автобус не будет пользоваться спросом.  Но, для того, чтобы скомпенсировать это, мы можем предложить КФУ предоставлять наш транспорт для экскурсий и совместных выездов как студентов, так и преподавателей университета.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32DBD41-E49F-F40B-92FD-DF4E477127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19214" y="69578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740000"/>
            <a:ext cx="6518934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Трансфер – как способ быстрого достижения цели</a:t>
            </a:r>
            <a:endParaRPr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615367" y="3188386"/>
            <a:ext cx="4989789" cy="2246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0" indent="0" algn="just">
              <a:buNone/>
            </a:pPr>
            <a:r>
              <a:rPr lang="ru-RU" sz="1600" dirty="0">
                <a:solidFill>
                  <a:schemeClr val="tx1"/>
                </a:solidFill>
                <a:latin typeface="Gilroy-ExtraBold"/>
                <a:sym typeface="Gilroy-ExtraBold"/>
              </a:rPr>
              <a:t>Студенческая пора - лучший период в жизни, пока дело не касается транспорта. Два часа в день - это 12 часов в неделю и 48 часов в месяц. Двое суток в месяц, потраченные впустую. Это время, которые можно было бы посвятить самообразованию или досугу.</a:t>
            </a:r>
          </a:p>
          <a:p>
            <a:pPr lvl="5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 dirty="0">
              <a:solidFill>
                <a:srgbClr val="888888"/>
              </a:solidFill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Gilroy-ExtraBold"/>
              </a:rPr>
              <a:t>Мы загорелись идеей облегчить и без того загруженную жизнь студентов и обеспечить им трансфер от общежития до университета.</a:t>
            </a:r>
          </a:p>
        </p:txBody>
      </p:sp>
      <p:sp>
        <p:nvSpPr>
          <p:cNvPr id="194" name="Текст 2"/>
          <p:cNvSpPr txBox="1"/>
          <p:nvPr/>
        </p:nvSpPr>
        <p:spPr>
          <a:xfrm>
            <a:off x="6649066" y="3188386"/>
            <a:ext cx="4989790" cy="150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Gilroy-ExtraBold"/>
              </a:rPr>
              <a:t>Трансфер - это удобный и эффективный способ передвижения, который предлагает пассажирам быстрое и комфортное перемещение из одного места в другое. Они позволяют сэкономить время и избежать проблем общественного транспорта.</a:t>
            </a:r>
          </a:p>
          <a:p>
            <a:pPr lvl="5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 dirty="0">
              <a:solidFill>
                <a:srgbClr val="888888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Продукт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20502" y="692501"/>
            <a:ext cx="2624903" cy="97077"/>
            <a:chOff x="0" y="692501"/>
            <a:chExt cx="2624903" cy="97077"/>
          </a:xfrm>
          <a:solidFill>
            <a:schemeClr val="bg1">
              <a:lumMod val="85000"/>
            </a:schemeClr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DA858CD-0047-B022-DD25-A9AEB705AD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0586" y="73854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1308050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2EA85A-366A-CB1D-70AE-84FF0EA3D7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60908" y="69578"/>
            <a:ext cx="720000" cy="720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A6C60F8-2AF6-CAA1-D386-8FF13C93C582}"/>
              </a:ext>
            </a:extLst>
          </p:cNvPr>
          <p:cNvSpPr txBox="1"/>
          <p:nvPr/>
        </p:nvSpPr>
        <p:spPr>
          <a:xfrm>
            <a:off x="336583" y="741039"/>
            <a:ext cx="8284226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Gilroy-ExtraBold"/>
              </a:rPr>
              <a:t>Результаты опроса студентов, проживающих в Деревне </a:t>
            </a:r>
            <a:r>
              <a:rPr lang="ru-RU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Gilroy-ExtraBold"/>
                <a:sym typeface="Gilroy-ExtraBold"/>
              </a:rPr>
              <a:t>Универсиады</a:t>
            </a:r>
          </a:p>
        </p:txBody>
      </p:sp>
      <p:pic>
        <p:nvPicPr>
          <p:cNvPr id="1026" name="Picture 2" descr="Диаграмма ответов в Формах. Вопрос: Как часто вы ездите в университет?&#10;. Количество ответов: 140 ответов.">
            <a:extLst>
              <a:ext uri="{FF2B5EF4-FFF2-40B4-BE49-F238E27FC236}">
                <a16:creationId xmlns:a16="http://schemas.microsoft.com/office/drawing/2014/main" id="{ED359838-1837-280E-5D34-989721FEDB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1" r="15100" b="8627"/>
          <a:stretch/>
        </p:blipFill>
        <p:spPr bwMode="auto">
          <a:xfrm>
            <a:off x="336583" y="1913551"/>
            <a:ext cx="5031218" cy="2132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Диаграмма ответов в Формах. Вопрос:  К какой паре вы ездите чаще всего?&#10;. Количество ответов: 140 ответов.">
            <a:extLst>
              <a:ext uri="{FF2B5EF4-FFF2-40B4-BE49-F238E27FC236}">
                <a16:creationId xmlns:a16="http://schemas.microsoft.com/office/drawing/2014/main" id="{DD6BFD8B-78F3-0F97-34EA-1BC93B7945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46" b="7807"/>
          <a:stretch/>
        </p:blipFill>
        <p:spPr bwMode="auto">
          <a:xfrm>
            <a:off x="300123" y="4137800"/>
            <a:ext cx="5067677" cy="236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Диаграмма ответов в Формах. Вопрос:  На каком виде транспорта вы добираетесь до университета?&#10;. Количество ответов: 140 ответов.">
            <a:extLst>
              <a:ext uri="{FF2B5EF4-FFF2-40B4-BE49-F238E27FC236}">
                <a16:creationId xmlns:a16="http://schemas.microsoft.com/office/drawing/2014/main" id="{E9B56F8E-8BF5-2C68-172E-7BA059F43F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81" b="8827"/>
          <a:stretch/>
        </p:blipFill>
        <p:spPr bwMode="auto">
          <a:xfrm>
            <a:off x="5620713" y="1818257"/>
            <a:ext cx="5289422" cy="231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Диаграмма ответов в Формах. Вопрос: На каком виде транспорта вы добираетесь от университета до Деревни Универсиады?&#10;. Количество ответов: 140 ответов.">
            <a:extLst>
              <a:ext uri="{FF2B5EF4-FFF2-40B4-BE49-F238E27FC236}">
                <a16:creationId xmlns:a16="http://schemas.microsoft.com/office/drawing/2014/main" id="{B5C84474-2E0F-4159-FD36-2106E0E349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6" b="8842"/>
          <a:stretch/>
        </p:blipFill>
        <p:spPr bwMode="auto">
          <a:xfrm>
            <a:off x="5620713" y="4137800"/>
            <a:ext cx="5868170" cy="238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1308050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2EA85A-366A-CB1D-70AE-84FF0EA3D7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60908" y="69578"/>
            <a:ext cx="720000" cy="720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A6C60F8-2AF6-CAA1-D386-8FF13C93C582}"/>
              </a:ext>
            </a:extLst>
          </p:cNvPr>
          <p:cNvSpPr txBox="1"/>
          <p:nvPr/>
        </p:nvSpPr>
        <p:spPr>
          <a:xfrm>
            <a:off x="336583" y="741039"/>
            <a:ext cx="8284226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Gilroy-ExtraBold"/>
              </a:rPr>
              <a:t>Результаты опроса студентов, проживающих в Деревне </a:t>
            </a:r>
            <a:r>
              <a:rPr lang="ru-RU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Gilroy-ExtraBold"/>
                <a:sym typeface="Gilroy-ExtraBold"/>
              </a:rPr>
              <a:t>Универсиады</a:t>
            </a:r>
          </a:p>
        </p:txBody>
      </p:sp>
      <p:pic>
        <p:nvPicPr>
          <p:cNvPr id="2050" name="Picture 2" descr="Диаграмма ответов в Формах. Вопрос: Сколько времени(в среднем за сутки) вы тратите на дорогу(ДУ-университет-ДУ)?&#10;. Количество ответов: 140 ответов.">
            <a:extLst>
              <a:ext uri="{FF2B5EF4-FFF2-40B4-BE49-F238E27FC236}">
                <a16:creationId xmlns:a16="http://schemas.microsoft.com/office/drawing/2014/main" id="{FE9B4BE8-DDE7-4E98-CAC1-0DC508667E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99" b="8210"/>
          <a:stretch/>
        </p:blipFill>
        <p:spPr bwMode="auto">
          <a:xfrm>
            <a:off x="262580" y="1818257"/>
            <a:ext cx="5455965" cy="2353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Диаграмма ответов в Формах. Вопрос: Сколько времени вы хотели бы тратить на передвижение(ДУ-университет-ДУ)&#10;. Количество ответов: 140 ответов.">
            <a:extLst>
              <a:ext uri="{FF2B5EF4-FFF2-40B4-BE49-F238E27FC236}">
                <a16:creationId xmlns:a16="http://schemas.microsoft.com/office/drawing/2014/main" id="{B9A7F80B-E009-7D07-9DFC-9E44D1B247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51" b="8583"/>
          <a:stretch/>
        </p:blipFill>
        <p:spPr bwMode="auto">
          <a:xfrm>
            <a:off x="5798598" y="1818257"/>
            <a:ext cx="5229957" cy="2353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Диаграмма ответов в Формах. Вопрос: Сколько средств(в среднем за сутки) расходуется на транспорт?&#10;. Количество ответов: 140 ответов.">
            <a:extLst>
              <a:ext uri="{FF2B5EF4-FFF2-40B4-BE49-F238E27FC236}">
                <a16:creationId xmlns:a16="http://schemas.microsoft.com/office/drawing/2014/main" id="{A575179A-D4DF-D3ED-1568-B353D18DA8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7790" b="9823"/>
          <a:stretch/>
        </p:blipFill>
        <p:spPr bwMode="auto">
          <a:xfrm>
            <a:off x="262580" y="4112851"/>
            <a:ext cx="5054023" cy="232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Диаграмма ответов в Формах. Вопрос: Сколько средств вы готовы заплатить за трансфер (ДУ-университет)?. Количество ответов: 138 ответов.">
            <a:extLst>
              <a:ext uri="{FF2B5EF4-FFF2-40B4-BE49-F238E27FC236}">
                <a16:creationId xmlns:a16="http://schemas.microsoft.com/office/drawing/2014/main" id="{032AC4B9-401B-D213-3C07-EB09AFE02D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83" b="8583"/>
          <a:stretch/>
        </p:blipFill>
        <p:spPr bwMode="auto">
          <a:xfrm>
            <a:off x="5798598" y="4172037"/>
            <a:ext cx="4707152" cy="2353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794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53"/>
          <p:cNvSpPr/>
          <p:nvPr/>
        </p:nvSpPr>
        <p:spPr>
          <a:xfrm>
            <a:off x="0" y="-34578"/>
            <a:ext cx="12192000" cy="1110400"/>
          </a:xfrm>
          <a:prstGeom prst="rect">
            <a:avLst/>
          </a:prstGeom>
          <a:gradFill>
            <a:gsLst>
              <a:gs pos="0">
                <a:srgbClr val="003061"/>
              </a:gs>
              <a:gs pos="50000">
                <a:srgbClr val="00468D"/>
              </a:gs>
              <a:gs pos="100000">
                <a:srgbClr val="0054AA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6" name="Google Shape;226;p53" descr="C:\Users\MSShafigullin\Desktop\2020\Презентация КФУ\kfu_logo_circle_ru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023" y="197675"/>
            <a:ext cx="7374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53"/>
          <p:cNvSpPr txBox="1"/>
          <p:nvPr/>
        </p:nvSpPr>
        <p:spPr>
          <a:xfrm>
            <a:off x="1199456" y="65232"/>
            <a:ext cx="9793200" cy="9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 b="1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28" name="Google Shape;228;p53" descr="C:\Users\MSShafigullin\Desktop\Проекты\Презентация по ДК\q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04126" y="490084"/>
            <a:ext cx="471181" cy="471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53" descr="C:\Users\MSShafigullin\Desktop\2020\Презентация КФУ\TH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71716" y="152959"/>
            <a:ext cx="336000" cy="3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53"/>
          <p:cNvSpPr txBox="1"/>
          <p:nvPr/>
        </p:nvSpPr>
        <p:spPr>
          <a:xfrm>
            <a:off x="11039243" y="499972"/>
            <a:ext cx="879200" cy="4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Clr>
                <a:schemeClr val="lt1"/>
              </a:buClr>
              <a:buSzPts val="800"/>
            </a:pPr>
            <a:r>
              <a:rPr lang="ru" sz="1067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370</a:t>
            </a: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chemeClr val="lt1"/>
              </a:buClr>
              <a:buSzPts val="800"/>
            </a:pPr>
            <a:r>
              <a:rPr lang="ru" sz="1067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13</a:t>
            </a:r>
            <a:endParaRPr sz="1067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31" name="Google Shape;231;p53"/>
          <p:cNvSpPr txBox="1"/>
          <p:nvPr/>
        </p:nvSpPr>
        <p:spPr>
          <a:xfrm>
            <a:off x="11039243" y="95256"/>
            <a:ext cx="879200" cy="4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Clr>
                <a:schemeClr val="lt1"/>
              </a:buClr>
              <a:buSzPts val="800"/>
            </a:pPr>
            <a:r>
              <a:rPr lang="ru" sz="1067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601-800</a:t>
            </a: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chemeClr val="lt1"/>
              </a:buClr>
              <a:buSzPts val="800"/>
            </a:pPr>
            <a:r>
              <a:rPr lang="ru" sz="1067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9</a:t>
            </a:r>
            <a:endParaRPr sz="1067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32" name="Google Shape;232;p53"/>
          <p:cNvSpPr txBox="1"/>
          <p:nvPr/>
        </p:nvSpPr>
        <p:spPr>
          <a:xfrm>
            <a:off x="793067" y="236379"/>
            <a:ext cx="9793200" cy="5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ru-RU" sz="2667" b="1" dirty="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Анализ конкурентов</a:t>
            </a:r>
            <a:endParaRPr sz="2667" b="1" dirty="0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619093"/>
              </p:ext>
            </p:extLst>
          </p:nvPr>
        </p:nvGraphicFramePr>
        <p:xfrm>
          <a:off x="183023" y="1200072"/>
          <a:ext cx="11735419" cy="5539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4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7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08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0878">
                  <a:extLst>
                    <a:ext uri="{9D8B030D-6E8A-4147-A177-3AD203B41FA5}">
                      <a16:colId xmlns:a16="http://schemas.microsoft.com/office/drawing/2014/main" val="3169350319"/>
                    </a:ext>
                  </a:extLst>
                </a:gridCol>
                <a:gridCol w="12870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110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07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63517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№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Критерии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Ваш проект</a:t>
                      </a:r>
                    </a:p>
                    <a:p>
                      <a:pPr algn="ctr"/>
                      <a:r>
                        <a:rPr lang="ru-RU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Маршрутное транспортное средство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Конкурент  1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МУП </a:t>
                      </a:r>
                      <a:r>
                        <a:rPr lang="ru-RU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МетроЭлектроТранс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Конкурент  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МУП ПАТП</a:t>
                      </a:r>
                    </a:p>
                    <a:p>
                      <a:pPr algn="ctr"/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Конкурент</a:t>
                      </a:r>
                      <a:r>
                        <a:rPr lang="ru-RU" sz="1500" baseline="0" dirty="0">
                          <a:solidFill>
                            <a:schemeClr val="bg1"/>
                          </a:solidFill>
                        </a:rPr>
                        <a:t>  3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Яндекс такси</a:t>
                      </a:r>
                    </a:p>
                    <a:p>
                      <a:pPr algn="ctr"/>
                      <a:endParaRPr lang="ru-RU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bg1"/>
                          </a:solidFill>
                        </a:rPr>
                        <a:t>Конкурент  4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Делимобиль</a:t>
                      </a:r>
                      <a:endParaRPr lang="ru-RU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144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+mn-lt"/>
                        </a:rPr>
                        <a:t>1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+mn-lt"/>
                        </a:rPr>
                        <a:t>Основной</a:t>
                      </a:r>
                      <a:r>
                        <a:rPr lang="ru-RU" sz="1600" baseline="0" dirty="0">
                          <a:latin typeface="+mn-lt"/>
                        </a:rPr>
                        <a:t> продукт/услуга</a:t>
                      </a:r>
                      <a:endParaRPr lang="ru-RU" sz="1600" dirty="0">
                        <a:latin typeface="+mn-lt"/>
                      </a:endParaRP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Трансфер от ДУ до КФУ и обратно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Подземный общественный транспорт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Надземный общественный транспорт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Надземный общественный транспорт</a:t>
                      </a:r>
                    </a:p>
                    <a:p>
                      <a:pPr marL="0" algn="ctr" defTabSz="914400" rtl="0" eaLnBrk="1" latinLnBrk="0" hangingPunct="1"/>
                      <a:endParaRPr lang="ru-RU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Такси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Каршеринг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084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+mn-lt"/>
                        </a:rPr>
                        <a:t>2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>
                          <a:latin typeface="+mn-lt"/>
                        </a:rPr>
                        <a:t>Маршрут без промежуточных остановок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29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+mn-lt"/>
                        </a:rPr>
                        <a:t>3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+mn-lt"/>
                        </a:rPr>
                        <a:t>Быстрота передвижения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497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+mn-lt"/>
                        </a:rPr>
                        <a:t>4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+mn-lt"/>
                        </a:rPr>
                        <a:t>Низкая стоимость проезда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821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+mn-lt"/>
                        </a:rPr>
                        <a:t>5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n-lt"/>
                        </a:rPr>
                        <a:t>Комфортабельность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  <a:endParaRPr lang="ru-RU" sz="2400" baseline="-250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6585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+mn-lt"/>
                        </a:rPr>
                        <a:t>6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+mn-lt"/>
                        </a:rPr>
                        <a:t>Возможность передвижения в желаемое время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469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+mn-lt"/>
                        </a:rPr>
                        <a:t>7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+mn-lt"/>
                        </a:rPr>
                        <a:t>Вмещаемость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+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195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rgbClr val="33CCCC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1862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/>
                </a:solidFill>
                <a:latin typeface="Gilroy-ExtraBold"/>
                <a:ea typeface="+mn-ea"/>
                <a:cs typeface="+mn-cs"/>
              </a:rPr>
              <a:t>СБОР КОМАНДЫ</a:t>
            </a:r>
          </a:p>
          <a:p>
            <a:pPr rtl="0">
              <a:spcBef>
                <a:spcPts val="60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/>
                </a:solidFill>
                <a:latin typeface="Gilroy-ExtraBold"/>
                <a:ea typeface="+mn-ea"/>
                <a:cs typeface="+mn-cs"/>
              </a:rPr>
              <a:t>Формирования Стартап-команды, распределение ролей, уточнение состава участников.</a:t>
            </a:r>
          </a:p>
          <a:p>
            <a:br>
              <a:rPr lang="ru-RU" dirty="0"/>
            </a:b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648929" y="1502821"/>
            <a:ext cx="1736615" cy="1769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/>
                </a:solidFill>
                <a:latin typeface="Gilroy-ExtraBold"/>
                <a:ea typeface="+mn-ea"/>
                <a:cs typeface="+mn-cs"/>
              </a:rPr>
              <a:t>ВАЛИДАЦИЯ РЫНКА</a:t>
            </a:r>
          </a:p>
          <a:p>
            <a:pPr rtl="0">
              <a:spcBef>
                <a:spcPts val="60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/>
                </a:solidFill>
                <a:latin typeface="Gilroy-ExtraBold"/>
                <a:ea typeface="+mn-ea"/>
                <a:cs typeface="+mn-cs"/>
              </a:rPr>
              <a:t>Проверяем </a:t>
            </a:r>
            <a:r>
              <a:rPr lang="ru-RU" sz="1300" dirty="0">
                <a:solidFill>
                  <a:schemeClr val="tx1"/>
                </a:solidFill>
                <a:latin typeface="Gilroy-ExtraBold"/>
                <a:ea typeface="+mn-ea"/>
                <a:cs typeface="+mn-cs"/>
                <a:sym typeface="Helvetica"/>
              </a:rPr>
              <a:t>наличие рынка и формулируем </a:t>
            </a:r>
            <a:r>
              <a:rPr lang="ru-RU" sz="1300" dirty="0">
                <a:solidFill>
                  <a:schemeClr val="tx1"/>
                </a:solidFill>
                <a:latin typeface="Gilroy-ExtraBold"/>
                <a:ea typeface="+mn-ea"/>
                <a:cs typeface="+mn-cs"/>
              </a:rPr>
              <a:t>основные свойства продукт через проблемные интервью</a:t>
            </a:r>
          </a:p>
          <a:p>
            <a:br>
              <a:rPr lang="ru-RU" sz="1300" dirty="0">
                <a:solidFill>
                  <a:schemeClr val="tx1"/>
                </a:solidFill>
                <a:latin typeface="Gilroy-ExtraBold"/>
                <a:ea typeface="+mn-ea"/>
                <a:cs typeface="+mn-cs"/>
              </a:rPr>
            </a:br>
            <a:endParaRPr sz="1300" dirty="0">
              <a:solidFill>
                <a:schemeClr val="tx1"/>
              </a:solidFill>
              <a:latin typeface="Gilroy-ExtraBold"/>
              <a:ea typeface="+mn-ea"/>
              <a:cs typeface="+mn-cs"/>
            </a:endParaRP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825973" y="2801071"/>
            <a:ext cx="1565011" cy="1769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/>
                </a:solidFill>
                <a:latin typeface="Gilroy-ExtraBold"/>
                <a:ea typeface="+mn-ea"/>
                <a:cs typeface="+mn-cs"/>
              </a:rPr>
              <a:t>MVP</a:t>
            </a:r>
          </a:p>
          <a:p>
            <a:pPr algn="r" rtl="0">
              <a:spcBef>
                <a:spcPts val="60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/>
                </a:solidFill>
                <a:latin typeface="Gilroy-ExtraBold"/>
                <a:ea typeface="+mn-ea"/>
                <a:cs typeface="+mn-cs"/>
              </a:rPr>
              <a:t>Подбор метода проверки MVP продукта. сбор и формирования информации</a:t>
            </a:r>
          </a:p>
          <a:p>
            <a:br>
              <a:rPr lang="ru-RU" sz="1300" dirty="0">
                <a:solidFill>
                  <a:schemeClr val="tx1"/>
                </a:solidFill>
                <a:latin typeface="Gilroy-ExtraBold"/>
                <a:ea typeface="+mn-ea"/>
                <a:cs typeface="+mn-cs"/>
              </a:rPr>
            </a:br>
            <a:endParaRPr sz="1300" dirty="0">
              <a:solidFill>
                <a:schemeClr val="tx1"/>
              </a:solidFill>
              <a:latin typeface="Gilroy-ExtraBold"/>
              <a:ea typeface="+mn-ea"/>
              <a:cs typeface="+mn-cs"/>
            </a:endParaRP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8137550" y="5355179"/>
            <a:ext cx="3793220" cy="1661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/>
                </a:solidFill>
                <a:latin typeface="Gilroy-ExtraBold"/>
                <a:ea typeface="+mn-ea"/>
                <a:cs typeface="+mn-cs"/>
              </a:rPr>
              <a:t>МАСШТАБИРОВАНИЕ</a:t>
            </a:r>
          </a:p>
          <a:p>
            <a:pPr algn="r" rtl="0">
              <a:spcBef>
                <a:spcPts val="60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/>
                </a:solidFill>
                <a:latin typeface="Gilroy-ExtraBold"/>
                <a:ea typeface="+mn-ea"/>
                <a:cs typeface="+mn-cs"/>
              </a:rPr>
              <a:t>Предоставляем операционное управление дочерней </a:t>
            </a:r>
          </a:p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/>
                </a:solidFill>
                <a:latin typeface="Gilroy-ExtraBold"/>
                <a:ea typeface="+mn-ea"/>
                <a:cs typeface="+mn-cs"/>
              </a:rPr>
              <a:t>ООО, согласуем план масштабирования, </a:t>
            </a:r>
          </a:p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chemeClr val="tx1"/>
                </a:solidFill>
                <a:latin typeface="Gilroy-ExtraBold"/>
                <a:ea typeface="+mn-ea"/>
                <a:cs typeface="+mn-cs"/>
              </a:rPr>
              <a:t>подписываем опционное соглашение с командой.</a:t>
            </a:r>
          </a:p>
          <a:p>
            <a:br>
              <a:rPr lang="ru-RU" dirty="0"/>
            </a:b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chemeClr val="bg1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chemeClr val="bg1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chemeClr val="bg1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 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rgbClr val="33CCCC"/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487015" y="3289303"/>
            <a:ext cx="4989789" cy="101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lvl="5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chemeClr val="tx1"/>
                </a:solidFill>
              </a:rPr>
              <a:t>Перевозка студентов из общежития до университета</a:t>
            </a:r>
          </a:p>
          <a:p>
            <a:pPr marL="285750" lvl="5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chemeClr val="tx1"/>
                </a:solidFill>
              </a:rPr>
              <a:t>Перевозка студентов из университета до общежития</a:t>
            </a:r>
          </a:p>
          <a:p>
            <a:pPr marL="285750" lvl="5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solidFill>
                  <a:schemeClr val="tx1"/>
                </a:solidFill>
              </a:rPr>
              <a:t>Осуществление поездок по РТ</a:t>
            </a:r>
          </a:p>
          <a:p>
            <a:pPr lvl="5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 dirty="0">
              <a:solidFill>
                <a:schemeClr val="tx1"/>
              </a:solidFill>
            </a:endParaRP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59690" y="1678445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i="0" u="none" strike="noStrike" dirty="0">
                <a:solidFill>
                  <a:srgbClr val="33CCCC"/>
                </a:solidFill>
                <a:effectLst/>
                <a:latin typeface="Raleway" panose="020F0502020204030204" pitchFamily="2" charset="0"/>
              </a:rPr>
              <a:t>ФУНКЦИИ И ХАРАКТЕРИСТИКИ</a:t>
            </a:r>
            <a:endParaRPr sz="3600" dirty="0">
              <a:solidFill>
                <a:srgbClr val="33CCCC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F1A395C-A621-963A-486C-C2256C6CB7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94308" y="69578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-35597" y="401652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Планируемые инвестиции и окупаемость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89496" y="1308050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lang="ru-RU" sz="3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2EA85A-366A-CB1D-70AE-84FF0EA3D7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94120" y="182224"/>
            <a:ext cx="720000" cy="720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4ADCC83-6830-6B7A-A598-584FC57679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579" y="870717"/>
            <a:ext cx="10240729" cy="235443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CCF778-D64D-2379-2D43-4273299D11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103" t="26150" r="19336" b="48010"/>
          <a:stretch/>
        </p:blipFill>
        <p:spPr>
          <a:xfrm>
            <a:off x="9976" y="3263323"/>
            <a:ext cx="10543277" cy="281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43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7"/>
          <p:cNvSpPr txBox="1"/>
          <p:nvPr/>
        </p:nvSpPr>
        <p:spPr>
          <a:xfrm>
            <a:off x="420955" y="361645"/>
            <a:ext cx="2203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ПАСПОРТ ПРОЕКТА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3" name="Google Shape;233;p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  <a:solidFill>
            <a:schemeClr val="bg1">
              <a:lumMod val="85000"/>
            </a:schemeClr>
          </a:solidFill>
        </p:grpSpPr>
        <p:sp>
          <p:nvSpPr>
            <p:cNvPr id="234" name="Google Shape;234;p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242" name="Google Shape;242;p7"/>
          <p:cNvGraphicFramePr/>
          <p:nvPr/>
        </p:nvGraphicFramePr>
        <p:xfrm>
          <a:off x="7561540" y="3235569"/>
          <a:ext cx="4086700" cy="27287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788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8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Рынок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Емкость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Методика расчета*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PAM</a:t>
                      </a:r>
                      <a:endParaRPr sz="1000" b="1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BI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BI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TAM</a:t>
                      </a:r>
                      <a:endParaRPr sz="1000" b="1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BI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BI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SAM</a:t>
                      </a:r>
                      <a:endParaRPr sz="1000" b="1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BI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BI</a:t>
                      </a:r>
                      <a:endParaRPr sz="10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1272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5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SOM</a:t>
                      </a:r>
                      <a:endParaRPr sz="1000" b="1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BI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BI</a:t>
                      </a:r>
                      <a:endParaRPr sz="10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3" name="Google Shape;243;p7"/>
          <p:cNvSpPr txBox="1"/>
          <p:nvPr/>
        </p:nvSpPr>
        <p:spPr>
          <a:xfrm rot="-5400000">
            <a:off x="6402230" y="4128242"/>
            <a:ext cx="168930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Arial"/>
              <a:buNone/>
            </a:pPr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Raleway ExtraBold"/>
                <a:sym typeface="Raleway ExtraBold"/>
              </a:rPr>
              <a:t>РЫНОК</a:t>
            </a:r>
            <a:endParaRPr sz="2400" b="1" dirty="0">
              <a:solidFill>
                <a:schemeClr val="bg1">
                  <a:lumMod val="75000"/>
                </a:schemeClr>
              </a:solidFill>
              <a:latin typeface="Raleway ExtraBold"/>
              <a:sym typeface="Raleway ExtraBold"/>
            </a:endParaRPr>
          </a:p>
        </p:txBody>
      </p:sp>
      <p:sp>
        <p:nvSpPr>
          <p:cNvPr id="244" name="Google Shape;244;p7"/>
          <p:cNvSpPr txBox="1"/>
          <p:nvPr/>
        </p:nvSpPr>
        <p:spPr>
          <a:xfrm>
            <a:off x="4078018" y="796970"/>
            <a:ext cx="159480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Arial"/>
              <a:buNone/>
            </a:pPr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Raleway ExtraBold"/>
                <a:sym typeface="Raleway ExtraBold"/>
              </a:rPr>
              <a:t>РИСКИ</a:t>
            </a:r>
            <a:endParaRPr sz="2400" b="1" dirty="0">
              <a:solidFill>
                <a:schemeClr val="bg1">
                  <a:lumMod val="75000"/>
                </a:schemeClr>
              </a:solidFill>
              <a:latin typeface="Raleway ExtraBold"/>
              <a:sym typeface="Raleway ExtraBold"/>
            </a:endParaRPr>
          </a:p>
        </p:txBody>
      </p:sp>
      <p:sp>
        <p:nvSpPr>
          <p:cNvPr id="245" name="Google Shape;245;p7"/>
          <p:cNvSpPr txBox="1"/>
          <p:nvPr/>
        </p:nvSpPr>
        <p:spPr>
          <a:xfrm>
            <a:off x="7439835" y="6039125"/>
            <a:ext cx="4208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** Росстат, энциклопедия экономики, Zarplan.com, hh/ru</a:t>
            </a:r>
            <a:endParaRPr sz="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6" name="Google Shape;246;p7"/>
          <p:cNvSpPr txBox="1"/>
          <p:nvPr/>
        </p:nvSpPr>
        <p:spPr>
          <a:xfrm>
            <a:off x="3989466" y="6039125"/>
            <a:ext cx="3130500" cy="4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**согласно "Методике оценки рисков инвестиционных проектов" утвержденной СД ООО "УСС" </a:t>
            </a:r>
            <a:endParaRPr sz="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247" name="Google Shape;247;p7"/>
          <p:cNvGraphicFramePr/>
          <p:nvPr>
            <p:extLst>
              <p:ext uri="{D42A27DB-BD31-4B8C-83A1-F6EECF244321}">
                <p14:modId xmlns:p14="http://schemas.microsoft.com/office/powerpoint/2010/main" val="3161566492"/>
              </p:ext>
            </p:extLst>
          </p:nvPr>
        </p:nvGraphicFramePr>
        <p:xfrm>
          <a:off x="4078018" y="1436295"/>
          <a:ext cx="2947775" cy="442487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82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5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 dirty="0" err="1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Риски</a:t>
                      </a:r>
                      <a:r>
                        <a:rPr lang="en-US" sz="1200" b="1" u="none" strike="noStrike" cap="none" dirty="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**</a:t>
                      </a:r>
                      <a:endParaRPr sz="1200" b="1" u="none" strike="noStrike" cap="none" dirty="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Оценка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Инвестиционные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CPO</a:t>
                      </a:r>
                      <a:endParaRPr sz="1000" u="none" strike="noStrike" cap="none">
                        <a:solidFill>
                          <a:srgbClr val="BF9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Команда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CPO</a:t>
                      </a:r>
                      <a:endParaRPr sz="1000" u="none" strike="noStrike" cap="none">
                        <a:solidFill>
                          <a:srgbClr val="BF9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8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Рыночные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CPO</a:t>
                      </a:r>
                      <a:endParaRPr sz="1000" u="none" strike="noStrike" cap="none">
                        <a:solidFill>
                          <a:srgbClr val="38761D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Технологические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CPO</a:t>
                      </a:r>
                      <a:endParaRPr sz="1000" u="none" strike="noStrike" cap="none">
                        <a:solidFill>
                          <a:srgbClr val="BF9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1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Производство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</a:t>
                      </a: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CPO</a:t>
                      </a:r>
                      <a:endParaRPr sz="1000" u="none" strike="noStrike" cap="none" dirty="0">
                        <a:solidFill>
                          <a:srgbClr val="38761D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1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Финансовые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CPO</a:t>
                      </a:r>
                      <a:endParaRPr sz="1000" u="none" strike="noStrike" cap="none">
                        <a:solidFill>
                          <a:srgbClr val="38761D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1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Юридические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CPO</a:t>
                      </a:r>
                      <a:endParaRPr sz="1000" u="none" strike="noStrike" cap="none">
                        <a:solidFill>
                          <a:srgbClr val="38761D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1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Риски поставщиков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</a:t>
                      </a: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CPO</a:t>
                      </a:r>
                      <a:endParaRPr sz="1000" u="none" strike="noStrike" cap="none" dirty="0">
                        <a:solidFill>
                          <a:srgbClr val="38761D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48" name="Google Shape;248;p7"/>
          <p:cNvSpPr txBox="1"/>
          <p:nvPr/>
        </p:nvSpPr>
        <p:spPr>
          <a:xfrm rot="-5400000">
            <a:off x="5949358" y="1608670"/>
            <a:ext cx="245700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  <a:buClr>
                <a:srgbClr val="8F00FF"/>
              </a:buClr>
              <a:buSzPts val="1400"/>
            </a:pPr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Raleway ExtraBold"/>
                <a:sym typeface="Raleway ExtraBold"/>
              </a:rPr>
              <a:t>ИНВЕСТИЦИИ</a:t>
            </a:r>
            <a:endParaRPr sz="2400" b="1" dirty="0">
              <a:solidFill>
                <a:schemeClr val="bg1">
                  <a:lumMod val="75000"/>
                </a:schemeClr>
              </a:solidFill>
              <a:latin typeface="Raleway ExtraBold"/>
              <a:sym typeface="Raleway ExtraBold"/>
            </a:endParaRPr>
          </a:p>
        </p:txBody>
      </p:sp>
      <p:graphicFrame>
        <p:nvGraphicFramePr>
          <p:cNvPr id="249" name="Google Shape;249;p7"/>
          <p:cNvGraphicFramePr/>
          <p:nvPr>
            <p:extLst>
              <p:ext uri="{D42A27DB-BD31-4B8C-83A1-F6EECF244321}">
                <p14:modId xmlns:p14="http://schemas.microsoft.com/office/powerpoint/2010/main" val="4067682655"/>
              </p:ext>
            </p:extLst>
          </p:nvPr>
        </p:nvGraphicFramePr>
        <p:xfrm>
          <a:off x="7554342" y="1150032"/>
          <a:ext cx="4086725" cy="173035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8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4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Этап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Срок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Млн.руб.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Валидация рынка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000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мес</a:t>
                      </a:r>
                      <a:endParaRPr sz="1000" u="none" strike="noStrike" cap="none" dirty="0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3.5</a:t>
                      </a:r>
                      <a:endParaRPr sz="1000" u="none" strike="noStrike" cap="none" dirty="0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MVP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PO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PO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Масштабирование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PO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PO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Итого</a:t>
                      </a:r>
                      <a:endParaRPr sz="1000" b="1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 PO</a:t>
                      </a:r>
                      <a:r>
                        <a:rPr lang="en-US" sz="1000" b="1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endParaRPr sz="1000" b="1" u="none" strike="noStrike" cap="none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Заполняет</a:t>
                      </a: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PO</a:t>
                      </a:r>
                      <a:endParaRPr sz="1000" b="1" u="none" strike="noStrike" cap="none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5D8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0" name="Google Shape;250;p7"/>
          <p:cNvSpPr txBox="1"/>
          <p:nvPr/>
        </p:nvSpPr>
        <p:spPr>
          <a:xfrm>
            <a:off x="126788" y="846589"/>
            <a:ext cx="353550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bg1">
                    <a:lumMod val="75000"/>
                  </a:schemeClr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КОМАНДА</a:t>
            </a:r>
            <a:endParaRPr sz="2400" b="1" i="0" u="none" strike="noStrike" cap="none" dirty="0">
              <a:solidFill>
                <a:schemeClr val="bg1">
                  <a:lumMod val="75000"/>
                </a:schemeClr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C671A10-87DE-3CCE-FD4A-35A070CBF7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70456" y="69701"/>
            <a:ext cx="720000" cy="720000"/>
          </a:xfrm>
          <a:prstGeom prst="rect">
            <a:avLst/>
          </a:prstGeom>
        </p:spPr>
      </p:pic>
      <p:pic>
        <p:nvPicPr>
          <p:cNvPr id="4" name="Picture 2" descr="Молния МакКуин | Тачки вики | Fandom">
            <a:extLst>
              <a:ext uri="{FF2B5EF4-FFF2-40B4-BE49-F238E27FC236}">
                <a16:creationId xmlns:a16="http://schemas.microsoft.com/office/drawing/2014/main" id="{6E01ED94-5185-EAA6-2D6B-746477E15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71" y="1483805"/>
            <a:ext cx="1456972" cy="81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Салли Каррера | Тачки вики | Fandom">
            <a:extLst>
              <a:ext uri="{FF2B5EF4-FFF2-40B4-BE49-F238E27FC236}">
                <a16:creationId xmlns:a16="http://schemas.microsoft.com/office/drawing/2014/main" id="{1D768209-9887-601A-0F4D-828C34D6E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88" y="2498108"/>
            <a:ext cx="1729122" cy="89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Мэтр | Тачки вики | Fandom">
            <a:extLst>
              <a:ext uri="{FF2B5EF4-FFF2-40B4-BE49-F238E27FC236}">
                <a16:creationId xmlns:a16="http://schemas.microsoft.com/office/drawing/2014/main" id="{854B2A09-0A2F-6D17-E427-F168AD3EB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07" y="3638557"/>
            <a:ext cx="1600336" cy="117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рус Рамирес | Тачки вики | Fandom">
            <a:extLst>
              <a:ext uri="{FF2B5EF4-FFF2-40B4-BE49-F238E27FC236}">
                <a16:creationId xmlns:a16="http://schemas.microsoft.com/office/drawing/2014/main" id="{DD08B291-5A06-30D0-E6B4-28E82DE5D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262" y="5057285"/>
            <a:ext cx="1902172" cy="92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D430D5-B25F-6861-0F8C-4EEB9B5CB3E8}"/>
              </a:ext>
            </a:extLst>
          </p:cNvPr>
          <p:cNvSpPr txBox="1"/>
          <p:nvPr/>
        </p:nvSpPr>
        <p:spPr>
          <a:xfrm>
            <a:off x="1711891" y="1599369"/>
            <a:ext cx="2222108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b="1" dirty="0"/>
              <a:t>Сулейманов Ленар</a:t>
            </a:r>
          </a:p>
          <a:p>
            <a:endParaRPr lang="ru-RU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D418B9-471F-5B12-4175-3FE536C69E20}"/>
              </a:ext>
            </a:extLst>
          </p:cNvPr>
          <p:cNvSpPr txBox="1"/>
          <p:nvPr/>
        </p:nvSpPr>
        <p:spPr>
          <a:xfrm>
            <a:off x="1789127" y="2803299"/>
            <a:ext cx="2355675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1"/>
                </a:solidFill>
              </a:rPr>
              <a:t>Хуснуллина Диляра</a:t>
            </a:r>
            <a:endParaRPr lang="ru-RU" sz="16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318B91-4048-F85A-E19C-D338C26F1474}"/>
              </a:ext>
            </a:extLst>
          </p:cNvPr>
          <p:cNvSpPr txBox="1"/>
          <p:nvPr/>
        </p:nvSpPr>
        <p:spPr>
          <a:xfrm>
            <a:off x="1631083" y="4056070"/>
            <a:ext cx="2666298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chemeClr val="tx1"/>
                </a:solidFill>
              </a:rPr>
              <a:t>Зульфугарова</a:t>
            </a:r>
            <a:r>
              <a:rPr lang="ru-RU" sz="1600" b="1" dirty="0">
                <a:solidFill>
                  <a:schemeClr val="tx1"/>
                </a:solidFill>
              </a:rPr>
              <a:t> Самира</a:t>
            </a:r>
            <a:endParaRPr lang="ru-RU" sz="16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6D3C2A-6A84-3967-80FD-1685362CC3DC}"/>
              </a:ext>
            </a:extLst>
          </p:cNvPr>
          <p:cNvSpPr txBox="1"/>
          <p:nvPr/>
        </p:nvSpPr>
        <p:spPr>
          <a:xfrm>
            <a:off x="1789127" y="5277576"/>
            <a:ext cx="2222108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chemeClr val="tx1"/>
                </a:solidFill>
              </a:rPr>
              <a:t>Хакимзянова</a:t>
            </a:r>
            <a:r>
              <a:rPr lang="ru-RU" sz="1600" b="1" dirty="0">
                <a:solidFill>
                  <a:schemeClr val="tx1"/>
                </a:solidFill>
              </a:rPr>
              <a:t> Алиса</a:t>
            </a:r>
            <a:endParaRPr lang="ru-RU" sz="1600" b="1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 lnSpcReduction="20000"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>
                <a:solidFill>
                  <a:schemeClr val="accent6"/>
                </a:solidFill>
              </a:rPr>
              <a:t>СПАСИБО</a:t>
            </a:r>
            <a:r>
              <a:rPr dirty="0">
                <a:solidFill>
                  <a:schemeClr val="accent6"/>
                </a:solidFill>
              </a:rPr>
              <a:t>!</a:t>
            </a:r>
            <a:endParaRPr lang="ru-RU" dirty="0">
              <a:solidFill>
                <a:schemeClr val="accent6"/>
              </a:solidFill>
            </a:endParaRPr>
          </a:p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>
              <a:solidFill>
                <a:schemeClr val="accent6"/>
              </a:solidFill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Зульфугарова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Самира 89196823140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Gilroy-ExtraBold"/>
            </a:endParaRP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ilroy-ExtraBold"/>
              </a:rPr>
              <a:t>Сулейманов Ленар      89393980233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ilroy-ExtraBold"/>
              </a:rPr>
              <a:t>Хакимзянова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ilroy-ExtraBold"/>
              </a:rPr>
              <a:t> Алиса    89270344342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ilroy-ExtraBold"/>
              </a:rPr>
              <a:t>Хуснуллина Диляра    89370083965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Gilroy-ExtraBold"/>
            </a:endParaRP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преподавателю: как заключить договор с КФУ?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какими сложностями мы можем столкнуться?</a:t>
            </a:r>
            <a:endParaRPr sz="24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DF0E2D-65BF-BD71-CD27-0482670EC155}"/>
              </a:ext>
            </a:extLst>
          </p:cNvPr>
          <p:cNvSpPr txBox="1"/>
          <p:nvPr/>
        </p:nvSpPr>
        <p:spPr>
          <a:xfrm>
            <a:off x="3056861" y="3246106"/>
            <a:ext cx="611372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b="0" dirty="0">
                <a:effectLst/>
              </a:rPr>
              <a:t> </a:t>
            </a:r>
            <a:endParaRPr lang="ru-RU" dirty="0"/>
          </a:p>
        </p:txBody>
      </p:sp>
      <p:pic>
        <p:nvPicPr>
          <p:cNvPr id="2050" name="Picture 2" descr="Голубая машина из тачек - 66 фото">
            <a:extLst>
              <a:ext uri="{FF2B5EF4-FFF2-40B4-BE49-F238E27FC236}">
                <a16:creationId xmlns:a16="http://schemas.microsoft.com/office/drawing/2014/main" id="{96840764-2102-AEA3-5FF9-DE9BF45126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6" r="33749"/>
          <a:stretch/>
        </p:blipFill>
        <p:spPr bwMode="auto">
          <a:xfrm>
            <a:off x="8355782" y="1802750"/>
            <a:ext cx="4063705" cy="506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653</Words>
  <Application>Microsoft Office PowerPoint</Application>
  <PresentationFormat>Широкоэкранный</PresentationFormat>
  <Paragraphs>193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3" baseType="lpstr">
      <vt:lpstr>Arial</vt:lpstr>
      <vt:lpstr>Calibri</vt:lpstr>
      <vt:lpstr>Calibri Light</vt:lpstr>
      <vt:lpstr>Gilroy-ExtraBold</vt:lpstr>
      <vt:lpstr>Gilroy-Light</vt:lpstr>
      <vt:lpstr>Helvetica</vt:lpstr>
      <vt:lpstr>Helvetica Neue</vt:lpstr>
      <vt:lpstr>Open Sans</vt:lpstr>
      <vt:lpstr>PT Sans</vt:lpstr>
      <vt:lpstr>Raleway</vt:lpstr>
      <vt:lpstr>Raleway ExtraBold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Ленар Сулейманов</cp:lastModifiedBy>
  <cp:revision>22</cp:revision>
  <dcterms:modified xsi:type="dcterms:W3CDTF">2023-10-28T07:58:04Z</dcterms:modified>
</cp:coreProperties>
</file>