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56" r:id="rId5"/>
    <p:sldId id="278" r:id="rId6"/>
    <p:sldId id="291" r:id="rId7"/>
    <p:sldId id="299" r:id="rId8"/>
    <p:sldId id="292" r:id="rId9"/>
    <p:sldId id="293" r:id="rId10"/>
    <p:sldId id="294" r:id="rId11"/>
    <p:sldId id="295" r:id="rId12"/>
    <p:sldId id="296" r:id="rId13"/>
    <p:sldId id="281" r:id="rId14"/>
    <p:sldId id="283" r:id="rId15"/>
  </p:sldIdLst>
  <p:sldSz cx="12190413" cy="6859588"/>
  <p:notesSz cx="6858000" cy="9144000"/>
  <p:defaultTextStyle>
    <a:defPPr>
      <a:defRPr lang="ru-RU"/>
    </a:defPPr>
    <a:lvl1pPr marL="0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43">
          <p15:clr>
            <a:srgbClr val="A4A3A4"/>
          </p15:clr>
        </p15:guide>
        <p15:guide id="2" orient="horz" pos="176">
          <p15:clr>
            <a:srgbClr val="A4A3A4"/>
          </p15:clr>
        </p15:guide>
        <p15:guide id="3" pos="7482">
          <p15:clr>
            <a:srgbClr val="A4A3A4"/>
          </p15:clr>
        </p15:guide>
        <p15:guide id="4" pos="19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Каминский Иван Константинович" initials="ИК" lastIdx="2" clrIdx="0">
    <p:extLst>
      <p:ext uri="{19B8F6BF-5375-455C-9EA6-DF929625EA0E}">
        <p15:presenceInfo xmlns:p15="http://schemas.microsoft.com/office/powerpoint/2012/main" userId="S::ikkaminskii@chsu.ru::572a8c4d-7bce-4d2b-b9c2-2e2abd2c2f5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605D5C"/>
    <a:srgbClr val="E63538"/>
    <a:srgbClr val="008000"/>
    <a:srgbClr val="FF3300"/>
    <a:srgbClr val="66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BB9C9CA-3806-4536-8494-E41C394B85D9}" v="13" dt="2022-07-28T09:23:15.352"/>
    <p1510:client id="{ABA417B3-DDDE-48A5-A57C-4556164230B3}" v="6" dt="2022-07-28T11:30:28.12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135" autoAdjust="0"/>
    <p:restoredTop sz="88673" autoAdjust="0"/>
  </p:normalViewPr>
  <p:slideViewPr>
    <p:cSldViewPr snapToGrid="0" snapToObjects="1" showGuides="1">
      <p:cViewPr varScale="1">
        <p:scale>
          <a:sx n="79" d="100"/>
          <a:sy n="79" d="100"/>
        </p:scale>
        <p:origin x="77" y="206"/>
      </p:cViewPr>
      <p:guideLst>
        <p:guide orient="horz" pos="4143"/>
        <p:guide orient="horz" pos="176"/>
        <p:guide pos="7482"/>
        <p:guide pos="19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87" d="100"/>
          <a:sy n="87" d="100"/>
        </p:scale>
        <p:origin x="-3546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Александра Бочарова" userId="23990a4ced122c3d" providerId="LiveId" clId="{ABA417B3-DDDE-48A5-A57C-4556164230B3}"/>
    <pc:docChg chg="custSel addSld delSld modSld">
      <pc:chgData name="Александра Бочарова" userId="23990a4ced122c3d" providerId="LiveId" clId="{ABA417B3-DDDE-48A5-A57C-4556164230B3}" dt="2022-07-28T11:30:36.952" v="69" actId="1076"/>
      <pc:docMkLst>
        <pc:docMk/>
      </pc:docMkLst>
      <pc:sldChg chg="del">
        <pc:chgData name="Александра Бочарова" userId="23990a4ced122c3d" providerId="LiveId" clId="{ABA417B3-DDDE-48A5-A57C-4556164230B3}" dt="2022-07-28T11:04:38.874" v="0" actId="2696"/>
        <pc:sldMkLst>
          <pc:docMk/>
          <pc:sldMk cId="0" sldId="260"/>
        </pc:sldMkLst>
      </pc:sldChg>
      <pc:sldChg chg="del">
        <pc:chgData name="Александра Бочарова" userId="23990a4ced122c3d" providerId="LiveId" clId="{ABA417B3-DDDE-48A5-A57C-4556164230B3}" dt="2022-07-28T11:27:03.241" v="53" actId="2696"/>
        <pc:sldMkLst>
          <pc:docMk/>
          <pc:sldMk cId="0" sldId="262"/>
        </pc:sldMkLst>
      </pc:sldChg>
      <pc:sldChg chg="del">
        <pc:chgData name="Александра Бочарова" userId="23990a4ced122c3d" providerId="LiveId" clId="{ABA417B3-DDDE-48A5-A57C-4556164230B3}" dt="2022-07-28T11:13:01.930" v="2" actId="2696"/>
        <pc:sldMkLst>
          <pc:docMk/>
          <pc:sldMk cId="1646028645" sldId="267"/>
        </pc:sldMkLst>
      </pc:sldChg>
      <pc:sldChg chg="new del">
        <pc:chgData name="Александра Бочарова" userId="23990a4ced122c3d" providerId="LiveId" clId="{ABA417B3-DDDE-48A5-A57C-4556164230B3}" dt="2022-07-28T11:13:22.556" v="4" actId="2696"/>
        <pc:sldMkLst>
          <pc:docMk/>
          <pc:sldMk cId="2010728395" sldId="271"/>
        </pc:sldMkLst>
      </pc:sldChg>
      <pc:sldChg chg="del">
        <pc:chgData name="Александра Бочарова" userId="23990a4ced122c3d" providerId="LiveId" clId="{ABA417B3-DDDE-48A5-A57C-4556164230B3}" dt="2022-07-28T11:04:42.545" v="1" actId="2696"/>
        <pc:sldMkLst>
          <pc:docMk/>
          <pc:sldMk cId="3742280270" sldId="271"/>
        </pc:sldMkLst>
      </pc:sldChg>
      <pc:sldChg chg="delSp modSp new mod">
        <pc:chgData name="Александра Бочарова" userId="23990a4ced122c3d" providerId="LiveId" clId="{ABA417B3-DDDE-48A5-A57C-4556164230B3}" dt="2022-07-28T11:29:52.561" v="63" actId="27636"/>
        <pc:sldMkLst>
          <pc:docMk/>
          <pc:sldMk cId="4118535931" sldId="271"/>
        </pc:sldMkLst>
        <pc:spChg chg="del">
          <ac:chgData name="Александра Бочарова" userId="23990a4ced122c3d" providerId="LiveId" clId="{ABA417B3-DDDE-48A5-A57C-4556164230B3}" dt="2022-07-28T11:18:22.702" v="11" actId="478"/>
          <ac:spMkLst>
            <pc:docMk/>
            <pc:sldMk cId="4118535931" sldId="271"/>
            <ac:spMk id="2" creationId="{37109A43-ACCE-87B4-26AD-CF2783D88B9C}"/>
          </ac:spMkLst>
        </pc:spChg>
        <pc:spChg chg="mod">
          <ac:chgData name="Александра Бочарова" userId="23990a4ced122c3d" providerId="LiveId" clId="{ABA417B3-DDDE-48A5-A57C-4556164230B3}" dt="2022-07-28T11:29:52.561" v="63" actId="27636"/>
          <ac:spMkLst>
            <pc:docMk/>
            <pc:sldMk cId="4118535931" sldId="271"/>
            <ac:spMk id="3" creationId="{0F11CC26-0F22-F413-835D-79D4BA71D243}"/>
          </ac:spMkLst>
        </pc:spChg>
        <pc:spChg chg="mod">
          <ac:chgData name="Александра Бочарова" userId="23990a4ced122c3d" providerId="LiveId" clId="{ABA417B3-DDDE-48A5-A57C-4556164230B3}" dt="2022-07-28T11:18:37.867" v="13" actId="12"/>
          <ac:spMkLst>
            <pc:docMk/>
            <pc:sldMk cId="4118535931" sldId="271"/>
            <ac:spMk id="4" creationId="{6DB7400C-647B-FB6B-23A6-EEC81F34E7C8}"/>
          </ac:spMkLst>
        </pc:spChg>
      </pc:sldChg>
      <pc:sldChg chg="delSp modSp new mod">
        <pc:chgData name="Александра Бочарова" userId="23990a4ced122c3d" providerId="LiveId" clId="{ABA417B3-DDDE-48A5-A57C-4556164230B3}" dt="2022-07-28T11:27:46.653" v="54"/>
        <pc:sldMkLst>
          <pc:docMk/>
          <pc:sldMk cId="3194052570" sldId="272"/>
        </pc:sldMkLst>
        <pc:spChg chg="del">
          <ac:chgData name="Александра Бочарова" userId="23990a4ced122c3d" providerId="LiveId" clId="{ABA417B3-DDDE-48A5-A57C-4556164230B3}" dt="2022-07-28T11:19:21.772" v="15" actId="478"/>
          <ac:spMkLst>
            <pc:docMk/>
            <pc:sldMk cId="3194052570" sldId="272"/>
            <ac:spMk id="2" creationId="{2D17BC04-D9C5-891E-FEC4-8699249DC2C6}"/>
          </ac:spMkLst>
        </pc:spChg>
        <pc:spChg chg="mod">
          <ac:chgData name="Александра Бочарова" userId="23990a4ced122c3d" providerId="LiveId" clId="{ABA417B3-DDDE-48A5-A57C-4556164230B3}" dt="2022-07-28T11:21:10.377" v="40" actId="20577"/>
          <ac:spMkLst>
            <pc:docMk/>
            <pc:sldMk cId="3194052570" sldId="272"/>
            <ac:spMk id="3" creationId="{0936C1B7-E3FC-8D4E-F423-12E84BFBA201}"/>
          </ac:spMkLst>
        </pc:spChg>
        <pc:spChg chg="mod">
          <ac:chgData name="Александра Бочарова" userId="23990a4ced122c3d" providerId="LiveId" clId="{ABA417B3-DDDE-48A5-A57C-4556164230B3}" dt="2022-07-28T11:27:46.653" v="54"/>
          <ac:spMkLst>
            <pc:docMk/>
            <pc:sldMk cId="3194052570" sldId="272"/>
            <ac:spMk id="4" creationId="{5CD780F4-EC2E-24C0-DDEA-6DE98F1FAF14}"/>
          </ac:spMkLst>
        </pc:spChg>
      </pc:sldChg>
      <pc:sldChg chg="addSp delSp modSp add mod">
        <pc:chgData name="Александра Бочарова" userId="23990a4ced122c3d" providerId="LiveId" clId="{ABA417B3-DDDE-48A5-A57C-4556164230B3}" dt="2022-07-28T11:28:36.256" v="58" actId="1076"/>
        <pc:sldMkLst>
          <pc:docMk/>
          <pc:sldMk cId="3178500109" sldId="273"/>
        </pc:sldMkLst>
        <pc:spChg chg="mod">
          <ac:chgData name="Александра Бочарова" userId="23990a4ced122c3d" providerId="LiveId" clId="{ABA417B3-DDDE-48A5-A57C-4556164230B3}" dt="2022-07-28T11:21:27.109" v="52" actId="20577"/>
          <ac:spMkLst>
            <pc:docMk/>
            <pc:sldMk cId="3178500109" sldId="273"/>
            <ac:spMk id="3" creationId="{0936C1B7-E3FC-8D4E-F423-12E84BFBA201}"/>
          </ac:spMkLst>
        </pc:spChg>
        <pc:spChg chg="del">
          <ac:chgData name="Александра Бочарова" userId="23990a4ced122c3d" providerId="LiveId" clId="{ABA417B3-DDDE-48A5-A57C-4556164230B3}" dt="2022-07-28T11:28:25.010" v="55"/>
          <ac:spMkLst>
            <pc:docMk/>
            <pc:sldMk cId="3178500109" sldId="273"/>
            <ac:spMk id="4" creationId="{5CD780F4-EC2E-24C0-DDEA-6DE98F1FAF14}"/>
          </ac:spMkLst>
        </pc:spChg>
        <pc:spChg chg="add mod">
          <ac:chgData name="Александра Бочарова" userId="23990a4ced122c3d" providerId="LiveId" clId="{ABA417B3-DDDE-48A5-A57C-4556164230B3}" dt="2022-07-28T11:28:36.256" v="58" actId="1076"/>
          <ac:spMkLst>
            <pc:docMk/>
            <pc:sldMk cId="3178500109" sldId="273"/>
            <ac:spMk id="6" creationId="{E6FABA27-B068-D6B3-FDC5-85425FD7C822}"/>
          </ac:spMkLst>
        </pc:spChg>
        <pc:picChg chg="add mod">
          <ac:chgData name="Александра Бочарова" userId="23990a4ced122c3d" providerId="LiveId" clId="{ABA417B3-DDDE-48A5-A57C-4556164230B3}" dt="2022-07-28T11:28:27.639" v="56" actId="1076"/>
          <ac:picMkLst>
            <pc:docMk/>
            <pc:sldMk cId="3178500109" sldId="273"/>
            <ac:picMk id="2" creationId="{67736C41-9DD4-7C3A-EBCE-5A498A972604}"/>
          </ac:picMkLst>
        </pc:picChg>
      </pc:sldChg>
      <pc:sldChg chg="addSp delSp modSp new mod">
        <pc:chgData name="Александра Бочарова" userId="23990a4ced122c3d" providerId="LiveId" clId="{ABA417B3-DDDE-48A5-A57C-4556164230B3}" dt="2022-07-28T11:30:36.952" v="69" actId="1076"/>
        <pc:sldMkLst>
          <pc:docMk/>
          <pc:sldMk cId="40583889" sldId="274"/>
        </pc:sldMkLst>
        <pc:spChg chg="del">
          <ac:chgData name="Александра Бочарова" userId="23990a4ced122c3d" providerId="LiveId" clId="{ABA417B3-DDDE-48A5-A57C-4556164230B3}" dt="2022-07-28T11:29:13.337" v="60" actId="478"/>
          <ac:spMkLst>
            <pc:docMk/>
            <pc:sldMk cId="40583889" sldId="274"/>
            <ac:spMk id="2" creationId="{DD2EDADD-E81E-C749-0F14-C76478B2C306}"/>
          </ac:spMkLst>
        </pc:spChg>
        <pc:spChg chg="mod">
          <ac:chgData name="Александра Бочарова" userId="23990a4ced122c3d" providerId="LiveId" clId="{ABA417B3-DDDE-48A5-A57C-4556164230B3}" dt="2022-07-28T11:30:06.882" v="64"/>
          <ac:spMkLst>
            <pc:docMk/>
            <pc:sldMk cId="40583889" sldId="274"/>
            <ac:spMk id="3" creationId="{BC7A1EAF-E809-2AA4-077A-DF27BDE06A4B}"/>
          </ac:spMkLst>
        </pc:spChg>
        <pc:spChg chg="del">
          <ac:chgData name="Александра Бочарова" userId="23990a4ced122c3d" providerId="LiveId" clId="{ABA417B3-DDDE-48A5-A57C-4556164230B3}" dt="2022-07-28T11:30:21.690" v="65"/>
          <ac:spMkLst>
            <pc:docMk/>
            <pc:sldMk cId="40583889" sldId="274"/>
            <ac:spMk id="4" creationId="{0D32BC46-B14D-888D-F4FC-3F86A1A612CB}"/>
          </ac:spMkLst>
        </pc:spChg>
        <pc:spChg chg="add mod">
          <ac:chgData name="Александра Бочарова" userId="23990a4ced122c3d" providerId="LiveId" clId="{ABA417B3-DDDE-48A5-A57C-4556164230B3}" dt="2022-07-28T11:30:34.640" v="68" actId="14100"/>
          <ac:spMkLst>
            <pc:docMk/>
            <pc:sldMk cId="40583889" sldId="274"/>
            <ac:spMk id="6" creationId="{7B0EFD4C-0D56-46A9-3D1A-350188F9BB61}"/>
          </ac:spMkLst>
        </pc:spChg>
        <pc:spChg chg="add mod">
          <ac:chgData name="Александра Бочарова" userId="23990a4ced122c3d" providerId="LiveId" clId="{ABA417B3-DDDE-48A5-A57C-4556164230B3}" dt="2022-07-28T11:30:36.952" v="69" actId="1076"/>
          <ac:spMkLst>
            <pc:docMk/>
            <pc:sldMk cId="40583889" sldId="274"/>
            <ac:spMk id="7" creationId="{FBCD1DB0-C866-367C-D89F-40C689F86EB9}"/>
          </ac:spMkLst>
        </pc:spChg>
      </pc:sldChg>
    </pc:docChg>
  </pc:docChgLst>
  <pc:docChgLst>
    <pc:chgData name="Александра Бочарова" userId="23990a4ced122c3d" providerId="LiveId" clId="{9BB9C9CA-3806-4536-8494-E41C394B85D9}"/>
    <pc:docChg chg="undo custSel addSld delSld modSld sldOrd">
      <pc:chgData name="Александра Бочарова" userId="23990a4ced122c3d" providerId="LiveId" clId="{9BB9C9CA-3806-4536-8494-E41C394B85D9}" dt="2022-07-28T09:32:51.859" v="661" actId="2696"/>
      <pc:docMkLst>
        <pc:docMk/>
      </pc:docMkLst>
      <pc:sldChg chg="modSp mod">
        <pc:chgData name="Александра Бочарова" userId="23990a4ced122c3d" providerId="LiveId" clId="{9BB9C9CA-3806-4536-8494-E41C394B85D9}" dt="2022-07-28T08:07:57.743" v="178" actId="1036"/>
        <pc:sldMkLst>
          <pc:docMk/>
          <pc:sldMk cId="0" sldId="256"/>
        </pc:sldMkLst>
        <pc:spChg chg="mod">
          <ac:chgData name="Александра Бочарова" userId="23990a4ced122c3d" providerId="LiveId" clId="{9BB9C9CA-3806-4536-8494-E41C394B85D9}" dt="2022-07-28T08:07:57.743" v="178" actId="1036"/>
          <ac:spMkLst>
            <pc:docMk/>
            <pc:sldMk cId="0" sldId="256"/>
            <ac:spMk id="3" creationId="{00000000-0000-0000-0000-000000000000}"/>
          </ac:spMkLst>
        </pc:spChg>
      </pc:sldChg>
      <pc:sldChg chg="del">
        <pc:chgData name="Александра Бочарова" userId="23990a4ced122c3d" providerId="LiveId" clId="{9BB9C9CA-3806-4536-8494-E41C394B85D9}" dt="2022-07-28T09:05:44.882" v="432" actId="2696"/>
        <pc:sldMkLst>
          <pc:docMk/>
          <pc:sldMk cId="0" sldId="257"/>
        </pc:sldMkLst>
      </pc:sldChg>
      <pc:sldChg chg="addSp delSp modSp mod">
        <pc:chgData name="Александра Бочарова" userId="23990a4ced122c3d" providerId="LiveId" clId="{9BB9C9CA-3806-4536-8494-E41C394B85D9}" dt="2022-07-28T09:04:09.279" v="428"/>
        <pc:sldMkLst>
          <pc:docMk/>
          <pc:sldMk cId="0" sldId="258"/>
        </pc:sldMkLst>
        <pc:spChg chg="del">
          <ac:chgData name="Александра Бочарова" userId="23990a4ced122c3d" providerId="LiveId" clId="{9BB9C9CA-3806-4536-8494-E41C394B85D9}" dt="2022-07-28T08:04:26.509" v="148" actId="478"/>
          <ac:spMkLst>
            <pc:docMk/>
            <pc:sldMk cId="0" sldId="258"/>
            <ac:spMk id="2" creationId="{00000000-0000-0000-0000-000000000000}"/>
          </ac:spMkLst>
        </pc:spChg>
        <pc:spChg chg="add mod">
          <ac:chgData name="Александра Бочарова" userId="23990a4ced122c3d" providerId="LiveId" clId="{9BB9C9CA-3806-4536-8494-E41C394B85D9}" dt="2022-07-28T07:44:23.358" v="58" actId="1035"/>
          <ac:spMkLst>
            <pc:docMk/>
            <pc:sldMk cId="0" sldId="258"/>
            <ac:spMk id="3" creationId="{27DF0AD1-B3FE-4AAE-5275-6A1A36C4E072}"/>
          </ac:spMkLst>
        </pc:spChg>
        <pc:spChg chg="mod">
          <ac:chgData name="Александра Бочарова" userId="23990a4ced122c3d" providerId="LiveId" clId="{9BB9C9CA-3806-4536-8494-E41C394B85D9}" dt="2022-07-28T07:50:55.955" v="120" actId="313"/>
          <ac:spMkLst>
            <pc:docMk/>
            <pc:sldMk cId="0" sldId="258"/>
            <ac:spMk id="6" creationId="{00000000-0000-0000-0000-000000000000}"/>
          </ac:spMkLst>
        </pc:spChg>
        <pc:graphicFrameChg chg="mod modGraphic">
          <ac:chgData name="Александра Бочарова" userId="23990a4ced122c3d" providerId="LiveId" clId="{9BB9C9CA-3806-4536-8494-E41C394B85D9}" dt="2022-07-28T09:04:09.279" v="428"/>
          <ac:graphicFrameMkLst>
            <pc:docMk/>
            <pc:sldMk cId="0" sldId="258"/>
            <ac:graphicFrameMk id="7" creationId="{00000000-0000-0000-0000-000000000000}"/>
          </ac:graphicFrameMkLst>
        </pc:graphicFrameChg>
      </pc:sldChg>
      <pc:sldChg chg="delSp modSp mod">
        <pc:chgData name="Александра Бочарова" userId="23990a4ced122c3d" providerId="LiveId" clId="{9BB9C9CA-3806-4536-8494-E41C394B85D9}" dt="2022-07-28T09:32:14.062" v="659" actId="478"/>
        <pc:sldMkLst>
          <pc:docMk/>
          <pc:sldMk cId="0" sldId="260"/>
        </pc:sldMkLst>
        <pc:spChg chg="del">
          <ac:chgData name="Александра Бочарова" userId="23990a4ced122c3d" providerId="LiveId" clId="{9BB9C9CA-3806-4536-8494-E41C394B85D9}" dt="2022-07-28T09:32:14.062" v="659" actId="478"/>
          <ac:spMkLst>
            <pc:docMk/>
            <pc:sldMk cId="0" sldId="260"/>
            <ac:spMk id="2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32:02.461" v="658"/>
          <ac:spMkLst>
            <pc:docMk/>
            <pc:sldMk cId="0" sldId="260"/>
            <ac:spMk id="3" creationId="{00000000-0000-0000-0000-000000000000}"/>
          </ac:spMkLst>
        </pc:spChg>
      </pc:sldChg>
      <pc:sldChg chg="addSp delSp modSp mod">
        <pc:chgData name="Александра Бочарова" userId="23990a4ced122c3d" providerId="LiveId" clId="{9BB9C9CA-3806-4536-8494-E41C394B85D9}" dt="2022-07-28T09:24:55.331" v="563" actId="1076"/>
        <pc:sldMkLst>
          <pc:docMk/>
          <pc:sldMk cId="0" sldId="262"/>
        </pc:sldMkLst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2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3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4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5" creationId="{00000000-0000-0000-0000-000000000000}"/>
          </ac:spMkLst>
        </pc:spChg>
        <pc:spChg chg="del">
          <ac:chgData name="Александра Бочарова" userId="23990a4ced122c3d" providerId="LiveId" clId="{9BB9C9CA-3806-4536-8494-E41C394B85D9}" dt="2022-07-28T09:23:42.528" v="535" actId="478"/>
          <ac:spMkLst>
            <pc:docMk/>
            <pc:sldMk cId="0" sldId="262"/>
            <ac:spMk id="6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1:01.272" v="518" actId="20577"/>
          <ac:spMkLst>
            <pc:docMk/>
            <pc:sldMk cId="0" sldId="262"/>
            <ac:spMk id="8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9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10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11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12" creationId="{00000000-0000-0000-0000-000000000000}"/>
          </ac:spMkLst>
        </pc:spChg>
        <pc:spChg chg="add mod">
          <ac:chgData name="Александра Бочарова" userId="23990a4ced122c3d" providerId="LiveId" clId="{9BB9C9CA-3806-4536-8494-E41C394B85D9}" dt="2022-07-28T09:24:55.331" v="563" actId="1076"/>
          <ac:spMkLst>
            <pc:docMk/>
            <pc:sldMk cId="0" sldId="262"/>
            <ac:spMk id="14" creationId="{D7BD6152-9E61-01F2-60D4-AF5F99611CEC}"/>
          </ac:spMkLst>
        </pc:spChg>
      </pc:sldChg>
      <pc:sldChg chg="del">
        <pc:chgData name="Александра Бочарова" userId="23990a4ced122c3d" providerId="LiveId" clId="{9BB9C9CA-3806-4536-8494-E41C394B85D9}" dt="2022-07-28T09:05:26.137" v="429" actId="2696"/>
        <pc:sldMkLst>
          <pc:docMk/>
          <pc:sldMk cId="870201542" sldId="263"/>
        </pc:sldMkLst>
      </pc:sldChg>
      <pc:sldChg chg="del">
        <pc:chgData name="Александра Бочарова" userId="23990a4ced122c3d" providerId="LiveId" clId="{9BB9C9CA-3806-4536-8494-E41C394B85D9}" dt="2022-07-28T09:05:37.324" v="431" actId="2696"/>
        <pc:sldMkLst>
          <pc:docMk/>
          <pc:sldMk cId="140661025" sldId="264"/>
        </pc:sldMkLst>
      </pc:sldChg>
      <pc:sldChg chg="del">
        <pc:chgData name="Александра Бочарова" userId="23990a4ced122c3d" providerId="LiveId" clId="{9BB9C9CA-3806-4536-8494-E41C394B85D9}" dt="2022-07-28T09:05:30.753" v="430" actId="2696"/>
        <pc:sldMkLst>
          <pc:docMk/>
          <pc:sldMk cId="49048764" sldId="265"/>
        </pc:sldMkLst>
      </pc:sldChg>
      <pc:sldChg chg="del">
        <pc:chgData name="Александра Бочарова" userId="23990a4ced122c3d" providerId="LiveId" clId="{9BB9C9CA-3806-4536-8494-E41C394B85D9}" dt="2022-07-28T09:32:46.221" v="660" actId="2696"/>
        <pc:sldMkLst>
          <pc:docMk/>
          <pc:sldMk cId="1920711521" sldId="266"/>
        </pc:sldMkLst>
      </pc:sldChg>
      <pc:sldChg chg="addSp delSp modSp new mod ord">
        <pc:chgData name="Александра Бочарова" userId="23990a4ced122c3d" providerId="LiveId" clId="{9BB9C9CA-3806-4536-8494-E41C394B85D9}" dt="2022-07-28T09:23:17.711" v="534" actId="1076"/>
        <pc:sldMkLst>
          <pc:docMk/>
          <pc:sldMk cId="1646028645" sldId="267"/>
        </pc:sldMkLst>
        <pc:spChg chg="del">
          <ac:chgData name="Александра Бочарова" userId="23990a4ced122c3d" providerId="LiveId" clId="{9BB9C9CA-3806-4536-8494-E41C394B85D9}" dt="2022-07-28T09:23:08.460" v="532" actId="478"/>
          <ac:spMkLst>
            <pc:docMk/>
            <pc:sldMk cId="1646028645" sldId="267"/>
            <ac:spMk id="2" creationId="{215A3BDC-70CA-B910-D083-6FB99CEEE9F3}"/>
          </ac:spMkLst>
        </pc:spChg>
        <pc:spChg chg="mod">
          <ac:chgData name="Александра Бочарова" userId="23990a4ced122c3d" providerId="LiveId" clId="{9BB9C9CA-3806-4536-8494-E41C394B85D9}" dt="2022-07-28T09:20:36.277" v="497" actId="20577"/>
          <ac:spMkLst>
            <pc:docMk/>
            <pc:sldMk cId="1646028645" sldId="267"/>
            <ac:spMk id="3" creationId="{2085E452-0531-1587-3613-5F04397AA416}"/>
          </ac:spMkLst>
        </pc:spChg>
        <pc:spChg chg="del">
          <ac:chgData name="Александра Бочарова" userId="23990a4ced122c3d" providerId="LiveId" clId="{9BB9C9CA-3806-4536-8494-E41C394B85D9}" dt="2022-07-28T09:21:38.787" v="519" actId="22"/>
          <ac:spMkLst>
            <pc:docMk/>
            <pc:sldMk cId="1646028645" sldId="267"/>
            <ac:spMk id="4" creationId="{A2AFCDCB-398B-A9C4-BA0A-93026E0E447B}"/>
          </ac:spMkLst>
        </pc:spChg>
        <pc:spChg chg="add mod">
          <ac:chgData name="Александра Бочарова" userId="23990a4ced122c3d" providerId="LiveId" clId="{9BB9C9CA-3806-4536-8494-E41C394B85D9}" dt="2022-07-28T09:23:06.028" v="531" actId="1076"/>
          <ac:spMkLst>
            <pc:docMk/>
            <pc:sldMk cId="1646028645" sldId="267"/>
            <ac:spMk id="13" creationId="{D52FDBE1-A387-6088-C104-2EB87AF0C335}"/>
          </ac:spMkLst>
        </pc:spChg>
        <pc:spChg chg="add mod">
          <ac:chgData name="Александра Бочарова" userId="23990a4ced122c3d" providerId="LiveId" clId="{9BB9C9CA-3806-4536-8494-E41C394B85D9}" dt="2022-07-28T09:23:17.711" v="534" actId="1076"/>
          <ac:spMkLst>
            <pc:docMk/>
            <pc:sldMk cId="1646028645" sldId="267"/>
            <ac:spMk id="14" creationId="{152EF6DD-B825-26E4-AF9C-985461D20C7F}"/>
          </ac:spMkLst>
        </pc:spChg>
        <pc:picChg chg="add mod ord">
          <ac:chgData name="Александра Бочарова" userId="23990a4ced122c3d" providerId="LiveId" clId="{9BB9C9CA-3806-4536-8494-E41C394B85D9}" dt="2022-07-28T09:21:49.301" v="520" actId="1076"/>
          <ac:picMkLst>
            <pc:docMk/>
            <pc:sldMk cId="1646028645" sldId="267"/>
            <ac:picMk id="7" creationId="{28A3F70B-5354-D5FE-DB0D-A07991E66727}"/>
          </ac:picMkLst>
        </pc:picChg>
        <pc:picChg chg="add mod">
          <ac:chgData name="Александра Бочарова" userId="23990a4ced122c3d" providerId="LiveId" clId="{9BB9C9CA-3806-4536-8494-E41C394B85D9}" dt="2022-07-28T09:22:42.718" v="529" actId="1035"/>
          <ac:picMkLst>
            <pc:docMk/>
            <pc:sldMk cId="1646028645" sldId="267"/>
            <ac:picMk id="8" creationId="{77DF58D4-AD52-C09D-2900-03F371FAA6A8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9" creationId="{06042BFD-582F-7787-6FB3-E1E698B46CE3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10" creationId="{4A43F381-9846-99A7-8D87-75523E0F01DF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11" creationId="{3BF87D1F-0E63-7407-84FD-A98DA533A5D7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12" creationId="{7E6EA5CE-0FF2-2E68-CDF1-9C1039C68D0D}"/>
          </ac:picMkLst>
        </pc:picChg>
      </pc:sldChg>
      <pc:sldChg chg="delSp new del mod">
        <pc:chgData name="Александра Бочарова" userId="23990a4ced122c3d" providerId="LiveId" clId="{9BB9C9CA-3806-4536-8494-E41C394B85D9}" dt="2022-07-28T09:30:01.890" v="655" actId="2696"/>
        <pc:sldMkLst>
          <pc:docMk/>
          <pc:sldMk cId="332317205" sldId="268"/>
        </pc:sldMkLst>
        <pc:spChg chg="del">
          <ac:chgData name="Александра Бочарова" userId="23990a4ced122c3d" providerId="LiveId" clId="{9BB9C9CA-3806-4536-8494-E41C394B85D9}" dt="2022-07-28T09:25:38.942" v="565" actId="478"/>
          <ac:spMkLst>
            <pc:docMk/>
            <pc:sldMk cId="332317205" sldId="268"/>
            <ac:spMk id="2" creationId="{DD36BE12-3984-C8B1-1E87-1AED4D33A6AE}"/>
          </ac:spMkLst>
        </pc:spChg>
      </pc:sldChg>
      <pc:sldChg chg="delSp new del mod ord">
        <pc:chgData name="Александра Бочарова" userId="23990a4ced122c3d" providerId="LiveId" clId="{9BB9C9CA-3806-4536-8494-E41C394B85D9}" dt="2022-07-28T09:32:51.859" v="661" actId="2696"/>
        <pc:sldMkLst>
          <pc:docMk/>
          <pc:sldMk cId="1248147895" sldId="269"/>
        </pc:sldMkLst>
        <pc:spChg chg="del">
          <ac:chgData name="Александра Бочарова" userId="23990a4ced122c3d" providerId="LiveId" clId="{9BB9C9CA-3806-4536-8494-E41C394B85D9}" dt="2022-07-28T09:26:49.029" v="569" actId="478"/>
          <ac:spMkLst>
            <pc:docMk/>
            <pc:sldMk cId="1248147895" sldId="269"/>
            <ac:spMk id="6" creationId="{4E3897F8-BBC1-5A9E-A07A-6629D5105BE7}"/>
          </ac:spMkLst>
        </pc:spChg>
      </pc:sldChg>
      <pc:sldChg chg="delSp modSp new mod">
        <pc:chgData name="Александра Бочарова" userId="23990a4ced122c3d" providerId="LiveId" clId="{9BB9C9CA-3806-4536-8494-E41C394B85D9}" dt="2022-07-28T09:29:46.932" v="654" actId="478"/>
        <pc:sldMkLst>
          <pc:docMk/>
          <pc:sldMk cId="2492239102" sldId="270"/>
        </pc:sldMkLst>
        <pc:spChg chg="del">
          <ac:chgData name="Александра Бочарова" userId="23990a4ced122c3d" providerId="LiveId" clId="{9BB9C9CA-3806-4536-8494-E41C394B85D9}" dt="2022-07-28T09:29:46.932" v="654" actId="478"/>
          <ac:spMkLst>
            <pc:docMk/>
            <pc:sldMk cId="2492239102" sldId="270"/>
            <ac:spMk id="2" creationId="{63484D49-531E-3DDE-5D9C-B185927B1294}"/>
          </ac:spMkLst>
        </pc:spChg>
        <pc:spChg chg="mod">
          <ac:chgData name="Александра Бочарова" userId="23990a4ced122c3d" providerId="LiveId" clId="{9BB9C9CA-3806-4536-8494-E41C394B85D9}" dt="2022-07-28T09:29:39.184" v="653" actId="20577"/>
          <ac:spMkLst>
            <pc:docMk/>
            <pc:sldMk cId="2492239102" sldId="270"/>
            <ac:spMk id="4" creationId="{F747CC28-D76C-BF2E-E6C2-001EA2525CAD}"/>
          </ac:spMkLst>
        </pc:spChg>
      </pc:sldChg>
      <pc:sldChg chg="add">
        <pc:chgData name="Александра Бочарова" userId="23990a4ced122c3d" providerId="LiveId" clId="{9BB9C9CA-3806-4536-8494-E41C394B85D9}" dt="2022-07-28T09:31:46.190" v="656" actId="2890"/>
        <pc:sldMkLst>
          <pc:docMk/>
          <pc:sldMk cId="3742280270" sldId="271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600" dirty="0"/>
              <a:t>Результат опроса череповчан удовлетворённостью</a:t>
            </a:r>
            <a:r>
              <a:rPr lang="ru-RU" sz="1600" baseline="0" dirty="0"/>
              <a:t> предоставления услуги теплоснабжения (50 человек)</a:t>
            </a:r>
            <a:endParaRPr lang="ru-RU" sz="1600" dirty="0"/>
          </a:p>
        </c:rich>
      </c:tx>
      <c:layout>
        <c:manualLayout>
          <c:xMode val="edge"/>
          <c:yMode val="edge"/>
          <c:x val="0.11893372332234034"/>
          <c:y val="1.759548668839085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Результат опрсоса череповчан</c:v>
                </c:pt>
              </c:strCache>
            </c:strRef>
          </c:tx>
          <c:spPr>
            <a:solidFill>
              <a:srgbClr val="92D050"/>
            </a:solidFill>
          </c:spPr>
          <c:dPt>
            <c:idx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DDF6-43B5-AE42-3FD6FE634583}"/>
              </c:ext>
            </c:extLst>
          </c:dPt>
          <c:dPt>
            <c:idx val="1"/>
            <c:bubble3D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DF6-43B5-AE42-3FD6FE634583}"/>
              </c:ext>
            </c:extLst>
          </c:dPt>
          <c:dPt>
            <c:idx val="2"/>
            <c:bubble3D val="0"/>
            <c:spPr>
              <a:solidFill>
                <a:schemeClr val="accent6">
                  <a:lumMod val="9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DF6-43B5-AE42-3FD6FE634583}"/>
              </c:ext>
            </c:extLst>
          </c:dPt>
          <c:dPt>
            <c:idx val="3"/>
            <c:bubble3D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D52-4327-8CC9-249BCC3A86EB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0216373B-6992-44FC-961B-2E961CE0A633}" type="PERCENTAGE">
                      <a:rPr lang="en-US" baseline="0" smtClean="0"/>
                      <a:pPr/>
                      <a:t>[ПРОЦЕНТ]</a:t>
                    </a:fld>
                    <a:endParaRPr lang="ru-RU"/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755523573424194"/>
                      <c:h val="8.6965485136662884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DDF6-43B5-AE42-3FD6FE634583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1AD5E906-2DC6-463A-A5EA-5F0026B2780A}" type="PERCENTAGE">
                      <a:rPr lang="en-US" baseline="0" smtClean="0"/>
                      <a:pPr/>
                      <a:t>[ПРОЦЕНТ]</a:t>
                    </a:fld>
                    <a:endParaRPr lang="ru-RU"/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911895000732778E-2"/>
                      <c:h val="9.1228026423710404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DDF6-43B5-AE42-3FD6FE634583}"/>
                </c:ext>
              </c:extLst>
            </c:dLbl>
            <c:dLbl>
              <c:idx val="2"/>
              <c:layout>
                <c:manualLayout>
                  <c:x val="-5.0224525418169422E-2"/>
                  <c:y val="7.9179690097758826E-2"/>
                </c:manualLayout>
              </c:layout>
              <c:tx>
                <c:rich>
                  <a:bodyPr/>
                  <a:lstStyle/>
                  <a:p>
                    <a:fld id="{F004B5DB-754B-4FA1-8616-8A53E685DB1A}" type="PERCENTAGE">
                      <a:rPr lang="en-US" baseline="0" smtClean="0"/>
                      <a:pPr/>
                      <a:t>[ПРОЦЕНТ]</a:t>
                    </a:fld>
                    <a:endParaRPr lang="ru-RU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911895000732778E-2"/>
                      <c:h val="0.1193808051251357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DDF6-43B5-AE42-3FD6FE634583}"/>
                </c:ext>
              </c:extLst>
            </c:dLbl>
            <c:spPr>
              <a:solidFill>
                <a:srgbClr val="FFFFFF"/>
              </a:solidFill>
              <a:ln>
                <a:solidFill>
                  <a:srgbClr val="000000">
                    <a:lumMod val="25000"/>
                    <a:lumOff val="75000"/>
                  </a:srgb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Лист1!$A$2:$A$5</c:f>
              <c:strCache>
                <c:ptCount val="3"/>
                <c:pt idx="0">
                  <c:v>Неудовлетворены</c:v>
                </c:pt>
                <c:pt idx="1">
                  <c:v>Удовлетворены</c:v>
                </c:pt>
                <c:pt idx="2">
                  <c:v>Нейтрально ответили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173</c:v>
                </c:pt>
                <c:pt idx="1">
                  <c:v>28</c:v>
                </c:pt>
                <c:pt idx="2">
                  <c:v>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DF6-43B5-AE42-3FD6FE6345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3"/>
        <c:delete val="1"/>
      </c:legendEntry>
      <c:layout>
        <c:manualLayout>
          <c:xMode val="edge"/>
          <c:yMode val="edge"/>
          <c:x val="8.8892369702754867E-2"/>
          <c:y val="0.83377058810489668"/>
          <c:w val="0.85569812245417032"/>
          <c:h val="0.1451148278690341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FC8F61-8705-440C-8B29-6BD7C90BE63C}" type="datetimeFigureOut">
              <a:rPr lang="ru-RU" smtClean="0"/>
              <a:pPr/>
              <a:t>20.11.2023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ABE808-1554-468C-B2C2-0DAAB620BE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90181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1896A2-B392-49D6-B011-BDC8CAECD43A}" type="datetimeFigureOut">
              <a:rPr lang="ru-RU" smtClean="0"/>
              <a:pPr/>
              <a:t>20.11.2023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19DFDB-5F00-45A8-8ECA-5F26B55FE9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673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6148431" y="-1"/>
            <a:ext cx="6041982" cy="685958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1841949"/>
            <a:ext cx="5753344" cy="2844046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4281" y="4685995"/>
            <a:ext cx="5753344" cy="1078445"/>
          </a:xfrm>
        </p:spPr>
        <p:txBody>
          <a:bodyPr>
            <a:normAutofit/>
          </a:bodyPr>
          <a:lstStyle>
            <a:lvl1pPr marL="0" indent="0" algn="l">
              <a:buNone/>
              <a:defRPr sz="2100">
                <a:solidFill>
                  <a:schemeClr val="bg1">
                    <a:lumMod val="95000"/>
                  </a:schemeClr>
                </a:solidFill>
              </a:defRPr>
            </a:lvl1pPr>
            <a:lvl2pPr marL="5861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2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58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44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306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167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029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6890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1111" y="6357823"/>
            <a:ext cx="7714245" cy="36521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1784630" y="687152"/>
            <a:ext cx="4012647" cy="826257"/>
          </a:xfrm>
          <a:prstGeom prst="rect">
            <a:avLst/>
          </a:prstGeom>
          <a:noFill/>
        </p:spPr>
        <p:txBody>
          <a:bodyPr wrap="none" lIns="117226" tIns="58613" rIns="117226" bIns="58613" rtlCol="0">
            <a:spAutoFit/>
          </a:bodyPr>
          <a:lstStyle/>
          <a:p>
            <a:pPr marL="0" marR="0" indent="0" algn="ctr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 dirty="0">
                <a:solidFill>
                  <a:schemeClr val="bg1"/>
                </a:solidFill>
                <a:latin typeface="+mj-lt"/>
              </a:rPr>
              <a:t>Череповецкий</a:t>
            </a:r>
            <a:endParaRPr lang="en-US" b="0" i="0" dirty="0">
              <a:solidFill>
                <a:schemeClr val="bg1"/>
              </a:solidFill>
              <a:latin typeface="+mj-lt"/>
            </a:endParaRPr>
          </a:p>
          <a:p>
            <a:pPr marL="0" marR="0" indent="0" algn="ctr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 dirty="0">
                <a:solidFill>
                  <a:schemeClr val="bg1"/>
                </a:solidFill>
                <a:latin typeface="+mj-lt"/>
              </a:rPr>
              <a:t>государственный университет</a:t>
            </a:r>
            <a:endParaRPr lang="ru-RU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521" y="983009"/>
            <a:ext cx="10971372" cy="5144573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9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0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6118257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одержимое 2"/>
          <p:cNvSpPr>
            <a:spLocks noGrp="1"/>
          </p:cNvSpPr>
          <p:nvPr>
            <p:ph idx="1"/>
          </p:nvPr>
        </p:nvSpPr>
        <p:spPr>
          <a:xfrm>
            <a:off x="512515" y="983009"/>
            <a:ext cx="5434286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7" name="Содержимое 2"/>
          <p:cNvSpPr>
            <a:spLocks noGrp="1"/>
          </p:cNvSpPr>
          <p:nvPr>
            <p:ph idx="16"/>
          </p:nvPr>
        </p:nvSpPr>
        <p:spPr>
          <a:xfrm>
            <a:off x="6289712" y="983009"/>
            <a:ext cx="5434286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2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три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11110" y="983010"/>
            <a:ext cx="3611023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4105386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Содержимое 2"/>
          <p:cNvSpPr>
            <a:spLocks noGrp="1"/>
          </p:cNvSpPr>
          <p:nvPr>
            <p:ph idx="13"/>
          </p:nvPr>
        </p:nvSpPr>
        <p:spPr>
          <a:xfrm>
            <a:off x="4288638" y="983010"/>
            <a:ext cx="3611023" cy="5144571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cxnSp>
        <p:nvCxnSpPr>
          <p:cNvPr id="11" name="Прямая соединительная линия 10"/>
          <p:cNvCxnSpPr/>
          <p:nvPr userDrawn="1"/>
        </p:nvCxnSpPr>
        <p:spPr>
          <a:xfrm>
            <a:off x="8082913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Содержимое 2"/>
          <p:cNvSpPr>
            <a:spLocks noGrp="1"/>
          </p:cNvSpPr>
          <p:nvPr>
            <p:ph idx="14"/>
          </p:nvPr>
        </p:nvSpPr>
        <p:spPr>
          <a:xfrm>
            <a:off x="8266164" y="983010"/>
            <a:ext cx="3611023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5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6174715" y="983009"/>
            <a:ext cx="5517482" cy="5144573"/>
          </a:xfrm>
        </p:spPr>
        <p:txBody>
          <a:bodyPr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5517690" cy="5144691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524514" y="3932036"/>
            <a:ext cx="11167682" cy="2195546"/>
          </a:xfrm>
        </p:spPr>
        <p:txBody>
          <a:bodyPr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11167682" cy="2796128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7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Шаг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18"/>
          <p:cNvSpPr>
            <a:spLocks noGrp="1"/>
          </p:cNvSpPr>
          <p:nvPr>
            <p:ph type="body" sz="quarter" idx="24"/>
          </p:nvPr>
        </p:nvSpPr>
        <p:spPr>
          <a:xfrm>
            <a:off x="2088070" y="3878127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22" name="Текст 18"/>
          <p:cNvSpPr>
            <a:spLocks noGrp="1"/>
          </p:cNvSpPr>
          <p:nvPr>
            <p:ph type="body" sz="quarter" idx="26"/>
          </p:nvPr>
        </p:nvSpPr>
        <p:spPr>
          <a:xfrm>
            <a:off x="7802084" y="3876272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24" name="Текст 18"/>
          <p:cNvSpPr>
            <a:spLocks noGrp="1"/>
          </p:cNvSpPr>
          <p:nvPr>
            <p:ph type="body" sz="quarter" idx="28"/>
          </p:nvPr>
        </p:nvSpPr>
        <p:spPr>
          <a:xfrm>
            <a:off x="7802084" y="1620535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9" name="Текст 18"/>
          <p:cNvSpPr>
            <a:spLocks noGrp="1"/>
          </p:cNvSpPr>
          <p:nvPr>
            <p:ph type="body" sz="quarter" idx="23"/>
          </p:nvPr>
        </p:nvSpPr>
        <p:spPr>
          <a:xfrm>
            <a:off x="2088879" y="1619625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16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Рисунок 25"/>
          <p:cNvSpPr>
            <a:spLocks noGrp="1"/>
          </p:cNvSpPr>
          <p:nvPr>
            <p:ph type="pic" sz="quarter" idx="30"/>
          </p:nvPr>
        </p:nvSpPr>
        <p:spPr>
          <a:xfrm>
            <a:off x="758776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7" name="Рисунок 25"/>
          <p:cNvSpPr>
            <a:spLocks noGrp="1"/>
          </p:cNvSpPr>
          <p:nvPr>
            <p:ph type="pic" sz="quarter" idx="31"/>
          </p:nvPr>
        </p:nvSpPr>
        <p:spPr>
          <a:xfrm>
            <a:off x="6464251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8" name="Рисунок 25"/>
          <p:cNvSpPr>
            <a:spLocks noGrp="1"/>
          </p:cNvSpPr>
          <p:nvPr>
            <p:ph type="pic" sz="quarter" idx="32"/>
          </p:nvPr>
        </p:nvSpPr>
        <p:spPr>
          <a:xfrm>
            <a:off x="6464251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9" name="Рисунок 25"/>
          <p:cNvSpPr>
            <a:spLocks noGrp="1"/>
          </p:cNvSpPr>
          <p:nvPr>
            <p:ph type="pic" sz="quarter" idx="33"/>
          </p:nvPr>
        </p:nvSpPr>
        <p:spPr>
          <a:xfrm>
            <a:off x="758776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аблица 1"/>
          <p:cNvSpPr>
            <a:spLocks noGrp="1"/>
          </p:cNvSpPr>
          <p:nvPr userDrawn="1">
            <p:ph type="tbl" sz="quarter" idx="12"/>
          </p:nvPr>
        </p:nvSpPr>
        <p:spPr>
          <a:xfrm>
            <a:off x="487617" y="2109174"/>
            <a:ext cx="11204580" cy="4027474"/>
          </a:xfrm>
        </p:spPr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9" name="Заголовок 1"/>
          <p:cNvSpPr txBox="1">
            <a:spLocks/>
          </p:cNvSpPr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>
              <a:defRPr/>
            </a:lvl1pPr>
          </a:lstStyle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</a:p>
        </p:txBody>
      </p:sp>
      <p:sp>
        <p:nvSpPr>
          <p:cNvPr id="12" name="Текст 10"/>
          <p:cNvSpPr>
            <a:spLocks noGrp="1"/>
          </p:cNvSpPr>
          <p:nvPr>
            <p:ph type="body" sz="quarter" idx="14"/>
          </p:nvPr>
        </p:nvSpPr>
        <p:spPr>
          <a:xfrm>
            <a:off x="487616" y="991957"/>
            <a:ext cx="11204580" cy="1117217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а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 txBox="1">
            <a:spLocks/>
          </p:cNvSpPr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>
              <a:defRPr/>
            </a:lvl1pPr>
          </a:lstStyle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6"/>
          </p:nvPr>
        </p:nvSpPr>
        <p:spPr>
          <a:xfrm>
            <a:off x="561820" y="3263209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5" name="Текст 13"/>
          <p:cNvSpPr>
            <a:spLocks noGrp="1"/>
          </p:cNvSpPr>
          <p:nvPr>
            <p:ph type="body" sz="quarter" idx="17"/>
          </p:nvPr>
        </p:nvSpPr>
        <p:spPr>
          <a:xfrm>
            <a:off x="3390024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6" name="Текст 13"/>
          <p:cNvSpPr>
            <a:spLocks noGrp="1"/>
          </p:cNvSpPr>
          <p:nvPr>
            <p:ph type="body" sz="quarter" idx="18"/>
          </p:nvPr>
        </p:nvSpPr>
        <p:spPr>
          <a:xfrm>
            <a:off x="6218227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7" name="Текст 13"/>
          <p:cNvSpPr>
            <a:spLocks noGrp="1"/>
          </p:cNvSpPr>
          <p:nvPr>
            <p:ph type="body" sz="quarter" idx="19"/>
          </p:nvPr>
        </p:nvSpPr>
        <p:spPr>
          <a:xfrm>
            <a:off x="9046431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Рисунок 19"/>
          <p:cNvSpPr>
            <a:spLocks noGrp="1"/>
          </p:cNvSpPr>
          <p:nvPr>
            <p:ph type="pic" sz="quarter" idx="20"/>
          </p:nvPr>
        </p:nvSpPr>
        <p:spPr>
          <a:xfrm>
            <a:off x="859466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1" name="Рисунок 19"/>
          <p:cNvSpPr>
            <a:spLocks noGrp="1"/>
          </p:cNvSpPr>
          <p:nvPr>
            <p:ph type="pic" sz="quarter" idx="21"/>
          </p:nvPr>
        </p:nvSpPr>
        <p:spPr>
          <a:xfrm>
            <a:off x="3687670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2" name="Рисунок 19"/>
          <p:cNvSpPr>
            <a:spLocks noGrp="1"/>
          </p:cNvSpPr>
          <p:nvPr>
            <p:ph type="pic" sz="quarter" idx="22"/>
          </p:nvPr>
        </p:nvSpPr>
        <p:spPr>
          <a:xfrm>
            <a:off x="6515873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3" name="Рисунок 19"/>
          <p:cNvSpPr>
            <a:spLocks noGrp="1"/>
          </p:cNvSpPr>
          <p:nvPr>
            <p:ph type="pic" sz="quarter" idx="23"/>
          </p:nvPr>
        </p:nvSpPr>
        <p:spPr>
          <a:xfrm>
            <a:off x="9344077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4701"/>
            <a:ext cx="10971372" cy="1143265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600571"/>
            <a:ext cx="10971372" cy="4527011"/>
          </a:xfrm>
          <a:prstGeom prst="rect">
            <a:avLst/>
          </a:prstGeom>
        </p:spPr>
        <p:txBody>
          <a:bodyPr vert="horz" lIns="117226" tIns="58613" rIns="117226" bIns="58613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1111" y="6357823"/>
            <a:ext cx="7714245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119776" y="6357823"/>
            <a:ext cx="757411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hf hdr="0" dt="0"/>
  <p:txStyles>
    <p:titleStyle>
      <a:lvl1pPr algn="l" defTabSz="1172261" rtl="0" eaLnBrk="1" latinLnBrk="0" hangingPunct="1">
        <a:spcBef>
          <a:spcPct val="0"/>
        </a:spcBef>
        <a:buNone/>
        <a:defRPr sz="31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036" indent="-2036" algn="l" defTabSz="1172261" rtl="0" eaLnBrk="1" latinLnBrk="0" hangingPunct="1">
        <a:spcBef>
          <a:spcPct val="20000"/>
        </a:spcBef>
        <a:buFont typeface="Arial" pitchFamily="34" charset="0"/>
        <a:buNone/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461985" indent="-4070" algn="l" defTabSz="1172261" rtl="0" eaLnBrk="1" latinLnBrk="0" hangingPunct="1">
        <a:spcBef>
          <a:spcPct val="20000"/>
        </a:spcBef>
        <a:buFont typeface="Arial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373744" indent="2036" algn="l" defTabSz="1172261" rtl="0" eaLnBrk="1" latinLnBrk="0" hangingPunct="1">
        <a:spcBef>
          <a:spcPct val="20000"/>
        </a:spcBef>
        <a:buFont typeface="Arial" pitchFamily="34" charset="0"/>
        <a:buNone/>
        <a:defRPr sz="1500" kern="1200">
          <a:solidFill>
            <a:schemeClr val="bg1">
              <a:lumMod val="75000"/>
            </a:schemeClr>
          </a:solidFill>
          <a:latin typeface="+mn-lt"/>
          <a:ea typeface="+mn-ea"/>
          <a:cs typeface="+mn-cs"/>
        </a:defRPr>
      </a:lvl3pPr>
      <a:lvl4pPr marL="2051456" indent="-293065" algn="l" defTabSz="1172261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37587" indent="-293065" algn="l" defTabSz="1172261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23717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80984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39597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498210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86130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72261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58391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452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3065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51678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102913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689043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png"/><Relationship Id="rId7" Type="http://schemas.openxmlformats.org/officeDocument/2006/relationships/image" Target="../media/image21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1636354"/>
            <a:ext cx="5753344" cy="2634089"/>
          </a:xfrm>
        </p:spPr>
        <p:txBody>
          <a:bodyPr>
            <a:normAutofit fontScale="90000"/>
          </a:bodyPr>
          <a:lstStyle/>
          <a:p>
            <a:r>
              <a:rPr lang="ru-RU" dirty="0"/>
              <a:t>«Создание стартап-проекта лаборатории по контролю, анализу и диагностике тепловых сетей и внутридомовых коммуникаций»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5771" y="5106389"/>
            <a:ext cx="1529004" cy="1452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657" y="5813806"/>
            <a:ext cx="2505075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9168" y="5813806"/>
            <a:ext cx="1552575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8890" y="5777723"/>
            <a:ext cx="774596" cy="767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013" y="5793054"/>
            <a:ext cx="758535" cy="762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176030" y="3404503"/>
            <a:ext cx="7174795" cy="1495017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ctr" defTabSz="1172261" rtl="0" eaLnBrk="1" latinLnBrk="0" hangingPunct="1">
              <a:spcBef>
                <a:spcPct val="0"/>
              </a:spcBef>
              <a:buNone/>
              <a:defRPr sz="31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64927" y="51570"/>
            <a:ext cx="11119190" cy="777014"/>
          </a:xfrm>
        </p:spPr>
        <p:txBody>
          <a:bodyPr/>
          <a:lstStyle/>
          <a:p>
            <a:r>
              <a:rPr lang="ru-RU" dirty="0"/>
              <a:t>Актуальность проекта и проблема клиента</a:t>
            </a:r>
          </a:p>
        </p:txBody>
      </p:sp>
      <p:sp>
        <p:nvSpPr>
          <p:cNvPr id="14" name="Объект 13">
            <a:extLst>
              <a:ext uri="{FF2B5EF4-FFF2-40B4-BE49-F238E27FC236}">
                <a16:creationId xmlns:a16="http://schemas.microsoft.com/office/drawing/2014/main" id="{D74A6CDB-ABEA-B761-EA03-AE73C62C83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1" y="857250"/>
            <a:ext cx="5360893" cy="29499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u="sng" dirty="0">
                <a:solidFill>
                  <a:srgbClr val="FF0000"/>
                </a:solidFill>
              </a:rPr>
              <a:t>Проблематика</a:t>
            </a:r>
            <a:r>
              <a:rPr lang="ru-RU" sz="2400" b="1" dirty="0">
                <a:solidFill>
                  <a:srgbClr val="FF0000"/>
                </a:solidFill>
              </a:rPr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rgbClr val="FF0000"/>
                </a:solidFill>
                <a:ea typeface="Calibri" panose="020F0502020204030204" pitchFamily="34" charset="0"/>
              </a:rPr>
              <a:t>Несвоевременный ремонт сетей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rgbClr val="FF0000"/>
                </a:solidFill>
                <a:ea typeface="Calibri" panose="020F0502020204030204" pitchFamily="34" charset="0"/>
              </a:rPr>
              <a:t>Ежегодный рост количества аварий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rgbClr val="FF0000"/>
                </a:solidFill>
                <a:ea typeface="Calibri" panose="020F0502020204030204" pitchFamily="34" charset="0"/>
              </a:rPr>
              <a:t>Высокие коммунальные тарифы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rgbClr val="FF0000"/>
                </a:solidFill>
                <a:ea typeface="Calibri" panose="020F0502020204030204" pitchFamily="34" charset="0"/>
              </a:rPr>
              <a:t>Потеря доверия к поставщику тепла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rgbClr val="FF0000"/>
                </a:solidFill>
                <a:ea typeface="Calibri" panose="020F0502020204030204" pitchFamily="34" charset="0"/>
              </a:rPr>
              <a:t>Отсутствия контроля состояния внутридомовых сетей (ремонт проводится после аварий)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C388334E-6716-E7FA-80E5-70CD82FEE5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0494" y="857249"/>
            <a:ext cx="2373192" cy="4342911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E3450C52-2C11-E2FA-5475-EC71A79E97D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21" t="8658" r="-60" b="12889"/>
          <a:stretch/>
        </p:blipFill>
        <p:spPr>
          <a:xfrm>
            <a:off x="8765144" y="1283336"/>
            <a:ext cx="2849072" cy="3783560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C267FB61-D955-121B-3F8B-3F8CE7A27C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802" y="3835831"/>
            <a:ext cx="5859951" cy="2905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082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16078C4E-C1AA-0CF5-B3AE-41921E0C29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5702" y="3509114"/>
            <a:ext cx="5577581" cy="2820275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Решение</a:t>
            </a:r>
          </a:p>
        </p:txBody>
      </p:sp>
      <p:sp>
        <p:nvSpPr>
          <p:cNvPr id="2" name="Овал 1">
            <a:extLst>
              <a:ext uri="{FF2B5EF4-FFF2-40B4-BE49-F238E27FC236}">
                <a16:creationId xmlns:a16="http://schemas.microsoft.com/office/drawing/2014/main" id="{564C5263-434A-7DAF-6636-00A64AD7F985}"/>
              </a:ext>
            </a:extLst>
          </p:cNvPr>
          <p:cNvSpPr/>
          <p:nvPr/>
        </p:nvSpPr>
        <p:spPr>
          <a:xfrm>
            <a:off x="3835975" y="1127829"/>
            <a:ext cx="3533013" cy="2107022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glow rad="3683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/>
              <a:t>Лаборатория по контролю, диагностике и анализу тепловых сетей и внутридомовых коммуникаций</a:t>
            </a:r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2CC7AF3C-017C-A827-3C3C-D4883DFD7729}"/>
              </a:ext>
            </a:extLst>
          </p:cNvPr>
          <p:cNvSpPr/>
          <p:nvPr/>
        </p:nvSpPr>
        <p:spPr>
          <a:xfrm>
            <a:off x="366193" y="3350942"/>
            <a:ext cx="3917577" cy="2576468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ru-RU" sz="1200" b="1" u="sng" dirty="0">
              <a:solidFill>
                <a:schemeClr val="tx1"/>
              </a:solidFill>
            </a:endParaRPr>
          </a:p>
          <a:p>
            <a:pPr algn="just"/>
            <a:r>
              <a:rPr lang="ru-RU" sz="1200" b="1" u="sng" dirty="0">
                <a:solidFill>
                  <a:schemeClr val="tx1"/>
                </a:solidFill>
              </a:rPr>
              <a:t>Решает задачи</a:t>
            </a:r>
            <a:r>
              <a:rPr lang="ru-RU" sz="1200" dirty="0">
                <a:solidFill>
                  <a:schemeClr val="tx1"/>
                </a:solidFill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tx1"/>
                </a:solidFill>
              </a:rPr>
              <a:t>Эффективный мониторинг состояния наружных тепловых сетей и внутридомовых коммуникаций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tx1"/>
                </a:solidFill>
              </a:rPr>
              <a:t>Выдача рекомендаций по планированию своевременных ремонтов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tx1"/>
                </a:solidFill>
              </a:rPr>
              <a:t>Выдача рекомендаций по продлению срока службы сетей</a:t>
            </a: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A8275522-600F-B2DA-8B3A-BA32ABC21D2B}"/>
              </a:ext>
            </a:extLst>
          </p:cNvPr>
          <p:cNvSpPr/>
          <p:nvPr/>
        </p:nvSpPr>
        <p:spPr>
          <a:xfrm>
            <a:off x="4355257" y="3971384"/>
            <a:ext cx="3917578" cy="2576468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sz="1200" b="1" u="sng" dirty="0">
              <a:solidFill>
                <a:schemeClr val="tx1"/>
              </a:solidFill>
            </a:endParaRPr>
          </a:p>
          <a:p>
            <a:r>
              <a:rPr lang="ru-RU" sz="1200" b="1" u="sng" dirty="0">
                <a:solidFill>
                  <a:schemeClr val="tx1"/>
                </a:solidFill>
              </a:rPr>
              <a:t>Уникальность и новизна</a:t>
            </a:r>
            <a:r>
              <a:rPr lang="ru-RU" sz="1200" dirty="0">
                <a:solidFill>
                  <a:schemeClr val="tx1"/>
                </a:solidFill>
              </a:rPr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tx1"/>
                </a:solidFill>
              </a:rPr>
              <a:t>Предоставляет полный комплекс услуг по исследованию и диагностике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tx1"/>
                </a:solidFill>
              </a:rPr>
              <a:t>Разработка новых методов исследования и анализа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tx1"/>
                </a:solidFill>
              </a:rPr>
              <a:t>Универсальность - предоставляет услуги для любых объектов от промышленных до жилых.</a:t>
            </a:r>
          </a:p>
          <a:p>
            <a:pPr algn="ctr"/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4CEB9915-C1B2-3A81-6F76-DCCC20D688C5}"/>
              </a:ext>
            </a:extLst>
          </p:cNvPr>
          <p:cNvSpPr/>
          <p:nvPr/>
        </p:nvSpPr>
        <p:spPr>
          <a:xfrm>
            <a:off x="8504411" y="3350943"/>
            <a:ext cx="3157465" cy="2429177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b="1" u="sng" dirty="0">
                <a:solidFill>
                  <a:schemeClr val="tx1"/>
                </a:solidFill>
              </a:rPr>
              <a:t>Преимущества</a:t>
            </a:r>
            <a:r>
              <a:rPr lang="ru-RU" sz="1200" dirty="0">
                <a:solidFill>
                  <a:schemeClr val="tx1"/>
                </a:solidFill>
              </a:rPr>
              <a:t>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tx1"/>
                </a:solidFill>
              </a:rPr>
              <a:t>Независимость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tx1"/>
                </a:solidFill>
              </a:rPr>
              <a:t>Использует новейшие методы исследования и анализа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tx1"/>
                </a:solidFill>
              </a:rPr>
              <a:t>Использует широкий спектр методов диагностики и контроля</a:t>
            </a:r>
            <a:endParaRPr lang="ru-RU" sz="1100" dirty="0">
              <a:solidFill>
                <a:schemeClr val="tx1"/>
              </a:solidFill>
            </a:endParaRPr>
          </a:p>
        </p:txBody>
      </p:sp>
      <p:cxnSp>
        <p:nvCxnSpPr>
          <p:cNvPr id="14" name="Соединитель: изогнутый 13">
            <a:extLst>
              <a:ext uri="{FF2B5EF4-FFF2-40B4-BE49-F238E27FC236}">
                <a16:creationId xmlns:a16="http://schemas.microsoft.com/office/drawing/2014/main" id="{75B12340-EFAE-5CD9-1186-0DAFD41573F2}"/>
              </a:ext>
            </a:extLst>
          </p:cNvPr>
          <p:cNvCxnSpPr>
            <a:cxnSpLocks/>
            <a:stCxn id="2" idx="2"/>
            <a:endCxn id="9" idx="0"/>
          </p:cNvCxnSpPr>
          <p:nvPr/>
        </p:nvCxnSpPr>
        <p:spPr>
          <a:xfrm rot="10800000" flipV="1">
            <a:off x="2324983" y="2181340"/>
            <a:ext cx="1510993" cy="1169602"/>
          </a:xfrm>
          <a:prstGeom prst="curvedConnector2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Соединитель: изогнутый 19">
            <a:extLst>
              <a:ext uri="{FF2B5EF4-FFF2-40B4-BE49-F238E27FC236}">
                <a16:creationId xmlns:a16="http://schemas.microsoft.com/office/drawing/2014/main" id="{7B2EA706-C67B-2C33-C492-50EDFEA23A71}"/>
              </a:ext>
            </a:extLst>
          </p:cNvPr>
          <p:cNvCxnSpPr>
            <a:cxnSpLocks/>
            <a:stCxn id="2" idx="4"/>
            <a:endCxn id="11" idx="0"/>
          </p:cNvCxnSpPr>
          <p:nvPr/>
        </p:nvCxnSpPr>
        <p:spPr>
          <a:xfrm rot="16200000" flipH="1">
            <a:off x="5589998" y="3247335"/>
            <a:ext cx="736533" cy="711564"/>
          </a:xfrm>
          <a:prstGeom prst="curvedConnector3">
            <a:avLst>
              <a:gd name="adj1" fmla="val 50000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Соединитель: изогнутый 23">
            <a:extLst>
              <a:ext uri="{FF2B5EF4-FFF2-40B4-BE49-F238E27FC236}">
                <a16:creationId xmlns:a16="http://schemas.microsoft.com/office/drawing/2014/main" id="{1BFFEB15-1D11-8FDE-34F5-65ECA7909958}"/>
              </a:ext>
            </a:extLst>
          </p:cNvPr>
          <p:cNvCxnSpPr>
            <a:cxnSpLocks/>
            <a:stCxn id="2" idx="6"/>
            <a:endCxn id="12" idx="0"/>
          </p:cNvCxnSpPr>
          <p:nvPr/>
        </p:nvCxnSpPr>
        <p:spPr>
          <a:xfrm>
            <a:off x="7368988" y="2181340"/>
            <a:ext cx="2714156" cy="1169603"/>
          </a:xfrm>
          <a:prstGeom prst="curvedConnector2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3453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  <p:bldP spid="11" grpId="0" animBg="1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7400519C-FCA2-40E2-AA56-EF82967530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4596" y="4716067"/>
            <a:ext cx="3289070" cy="1863807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C9584361-273A-6A42-DECC-19E521A6F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848DB81B-F093-7A5F-6717-850E9A3173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Выгода для клиента: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959CA49-2B8E-395D-3512-63A7DA818A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CC662547-05A4-6C95-2FBE-59705ADB62A1}"/>
              </a:ext>
            </a:extLst>
          </p:cNvPr>
          <p:cNvSpPr/>
          <p:nvPr/>
        </p:nvSpPr>
        <p:spPr>
          <a:xfrm>
            <a:off x="12133" y="1073599"/>
            <a:ext cx="3269782" cy="211509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glow rad="228600">
              <a:schemeClr val="accent1">
                <a:lumMod val="60000"/>
                <a:lumOff val="40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>
                <a:solidFill>
                  <a:schemeClr val="tx1"/>
                </a:solidFill>
              </a:rPr>
              <a:t>Лаборатория предлагает как комплекс услуг так и единичные услуги</a:t>
            </a:r>
          </a:p>
        </p:txBody>
      </p:sp>
      <p:sp>
        <p:nvSpPr>
          <p:cNvPr id="12" name="Полилиния: фигура 11">
            <a:extLst>
              <a:ext uri="{FF2B5EF4-FFF2-40B4-BE49-F238E27FC236}">
                <a16:creationId xmlns:a16="http://schemas.microsoft.com/office/drawing/2014/main" id="{D4A91B1C-9C23-3D40-9652-09E555C2EA10}"/>
              </a:ext>
            </a:extLst>
          </p:cNvPr>
          <p:cNvSpPr/>
          <p:nvPr/>
        </p:nvSpPr>
        <p:spPr>
          <a:xfrm>
            <a:off x="2285388" y="1006880"/>
            <a:ext cx="3975703" cy="2608937"/>
          </a:xfrm>
          <a:custGeom>
            <a:avLst/>
            <a:gdLst>
              <a:gd name="connsiteX0" fmla="*/ 501445 w 6335940"/>
              <a:gd name="connsiteY0" fmla="*/ 811285 h 5002179"/>
              <a:gd name="connsiteX1" fmla="*/ 2212258 w 6335940"/>
              <a:gd name="connsiteY1" fmla="*/ 123 h 5002179"/>
              <a:gd name="connsiteX2" fmla="*/ 6002593 w 6335940"/>
              <a:gd name="connsiteY2" fmla="*/ 781788 h 5002179"/>
              <a:gd name="connsiteX3" fmla="*/ 5707626 w 6335940"/>
              <a:gd name="connsiteY3" fmla="*/ 3878949 h 5002179"/>
              <a:gd name="connsiteX4" fmla="*/ 2138516 w 6335940"/>
              <a:gd name="connsiteY4" fmla="*/ 4999827 h 5002179"/>
              <a:gd name="connsiteX5" fmla="*/ 0 w 6335940"/>
              <a:gd name="connsiteY5" fmla="*/ 3642975 h 5002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335940" h="5002179">
                <a:moveTo>
                  <a:pt x="501445" y="811285"/>
                </a:moveTo>
                <a:cubicBezTo>
                  <a:pt x="898422" y="408162"/>
                  <a:pt x="1295400" y="5039"/>
                  <a:pt x="2212258" y="123"/>
                </a:cubicBezTo>
                <a:cubicBezTo>
                  <a:pt x="3129116" y="-4793"/>
                  <a:pt x="5420032" y="135317"/>
                  <a:pt x="6002593" y="781788"/>
                </a:cubicBezTo>
                <a:cubicBezTo>
                  <a:pt x="6585154" y="1428259"/>
                  <a:pt x="6351639" y="3175943"/>
                  <a:pt x="5707626" y="3878949"/>
                </a:cubicBezTo>
                <a:cubicBezTo>
                  <a:pt x="5063613" y="4581955"/>
                  <a:pt x="3089787" y="5039156"/>
                  <a:pt x="2138516" y="4999827"/>
                </a:cubicBezTo>
                <a:cubicBezTo>
                  <a:pt x="1187245" y="4960498"/>
                  <a:pt x="593622" y="4301736"/>
                  <a:pt x="0" y="3642975"/>
                </a:cubicBezTo>
              </a:path>
            </a:pathLst>
          </a:custGeom>
          <a:noFill/>
          <a:ln w="285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2FDD109-128B-A552-B7A2-FE0EB1CB6842}"/>
              </a:ext>
            </a:extLst>
          </p:cNvPr>
          <p:cNvSpPr txBox="1"/>
          <p:nvPr/>
        </p:nvSpPr>
        <p:spPr>
          <a:xfrm>
            <a:off x="3225140" y="1255276"/>
            <a:ext cx="31665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- химический анализ воды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6E83136-2E1A-11D0-3CD7-2E3FF141C5EE}"/>
              </a:ext>
            </a:extLst>
          </p:cNvPr>
          <p:cNvSpPr txBox="1"/>
          <p:nvPr/>
        </p:nvSpPr>
        <p:spPr>
          <a:xfrm>
            <a:off x="3281915" y="1757920"/>
            <a:ext cx="25041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- неразрушающий контроль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A6D7377-49B7-2C3C-791B-E1DFBCD17F2C}"/>
              </a:ext>
            </a:extLst>
          </p:cNvPr>
          <p:cNvSpPr txBox="1"/>
          <p:nvPr/>
        </p:nvSpPr>
        <p:spPr>
          <a:xfrm>
            <a:off x="3281915" y="2216529"/>
            <a:ext cx="32697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- индивидуальный комплекс услуг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550771B-FC43-943B-2799-2F9E870925C2}"/>
              </a:ext>
            </a:extLst>
          </p:cNvPr>
          <p:cNvSpPr txBox="1"/>
          <p:nvPr/>
        </p:nvSpPr>
        <p:spPr>
          <a:xfrm>
            <a:off x="3036467" y="2719173"/>
            <a:ext cx="27918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- заключить договор на диагностику тепловых сетей</a:t>
            </a:r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8955468C-81A4-9DDF-C186-9A0FE3125498}"/>
              </a:ext>
            </a:extLst>
          </p:cNvPr>
          <p:cNvSpPr/>
          <p:nvPr/>
        </p:nvSpPr>
        <p:spPr>
          <a:xfrm>
            <a:off x="9078240" y="2751364"/>
            <a:ext cx="2877670" cy="1356859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  <a:effectLst>
            <a:glow rad="368300">
              <a:srgbClr val="92D050">
                <a:alpha val="40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</a:rPr>
              <a:t>Преимущества</a:t>
            </a:r>
          </a:p>
        </p:txBody>
      </p:sp>
      <p:sp>
        <p:nvSpPr>
          <p:cNvPr id="18" name="Полилиния: фигура 17">
            <a:extLst>
              <a:ext uri="{FF2B5EF4-FFF2-40B4-BE49-F238E27FC236}">
                <a16:creationId xmlns:a16="http://schemas.microsoft.com/office/drawing/2014/main" id="{B654F3EE-3D47-C4F2-E8AF-CA85D2FD5265}"/>
              </a:ext>
            </a:extLst>
          </p:cNvPr>
          <p:cNvSpPr/>
          <p:nvPr/>
        </p:nvSpPr>
        <p:spPr>
          <a:xfrm>
            <a:off x="6295298" y="1948853"/>
            <a:ext cx="4308577" cy="2762739"/>
          </a:xfrm>
          <a:custGeom>
            <a:avLst/>
            <a:gdLst>
              <a:gd name="connsiteX0" fmla="*/ 6580331 w 6580331"/>
              <a:gd name="connsiteY0" fmla="*/ 1442001 h 4907848"/>
              <a:gd name="connsiteX1" fmla="*/ 4117351 w 6580331"/>
              <a:gd name="connsiteY1" fmla="*/ 55653 h 4907848"/>
              <a:gd name="connsiteX2" fmla="*/ 754718 w 6580331"/>
              <a:gd name="connsiteY2" fmla="*/ 734079 h 4907848"/>
              <a:gd name="connsiteX3" fmla="*/ 503996 w 6580331"/>
              <a:gd name="connsiteY3" fmla="*/ 4804634 h 4907848"/>
              <a:gd name="connsiteX4" fmla="*/ 6550835 w 6580331"/>
              <a:gd name="connsiteY4" fmla="*/ 3683756 h 4907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80331" h="4907848">
                <a:moveTo>
                  <a:pt x="6580331" y="1442001"/>
                </a:moveTo>
                <a:cubicBezTo>
                  <a:pt x="5834308" y="807820"/>
                  <a:pt x="5088286" y="173640"/>
                  <a:pt x="4117351" y="55653"/>
                </a:cubicBezTo>
                <a:cubicBezTo>
                  <a:pt x="3146416" y="-62334"/>
                  <a:pt x="1356944" y="-57418"/>
                  <a:pt x="754718" y="734079"/>
                </a:cubicBezTo>
                <a:cubicBezTo>
                  <a:pt x="152492" y="1525576"/>
                  <a:pt x="-462023" y="4313021"/>
                  <a:pt x="503996" y="4804634"/>
                </a:cubicBezTo>
                <a:cubicBezTo>
                  <a:pt x="1470015" y="5296247"/>
                  <a:pt x="5594648" y="3882859"/>
                  <a:pt x="6550835" y="3683756"/>
                </a:cubicBezTo>
              </a:path>
            </a:pathLst>
          </a:cu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40FB081-252B-909D-C723-FB4F183DA5DF}"/>
              </a:ext>
            </a:extLst>
          </p:cNvPr>
          <p:cNvSpPr txBox="1"/>
          <p:nvPr/>
        </p:nvSpPr>
        <p:spPr>
          <a:xfrm>
            <a:off x="6932805" y="2216529"/>
            <a:ext cx="3138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/>
              <a:t>- включены методы химического анализа и неразрушающего контроля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16DE175-88C3-E255-FFF5-DFFD00B9A9FB}"/>
              </a:ext>
            </a:extLst>
          </p:cNvPr>
          <p:cNvSpPr txBox="1"/>
          <p:nvPr/>
        </p:nvSpPr>
        <p:spPr>
          <a:xfrm>
            <a:off x="6559554" y="2913033"/>
            <a:ext cx="23821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- собственные разработки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3CEA6A5-D92D-E5B2-A125-A7216655F444}"/>
              </a:ext>
            </a:extLst>
          </p:cNvPr>
          <p:cNvSpPr txBox="1"/>
          <p:nvPr/>
        </p:nvSpPr>
        <p:spPr>
          <a:xfrm>
            <a:off x="6416129" y="3308040"/>
            <a:ext cx="24662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- независимая организация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77A9237-1E46-66F6-42E8-92D130DE5549}"/>
              </a:ext>
            </a:extLst>
          </p:cNvPr>
          <p:cNvSpPr txBox="1"/>
          <p:nvPr/>
        </p:nvSpPr>
        <p:spPr>
          <a:xfrm>
            <a:off x="6559554" y="3781498"/>
            <a:ext cx="3051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- диагностика любых объектов</a:t>
            </a:r>
          </a:p>
        </p:txBody>
      </p:sp>
      <p:sp>
        <p:nvSpPr>
          <p:cNvPr id="25" name="Овал 24">
            <a:extLst>
              <a:ext uri="{FF2B5EF4-FFF2-40B4-BE49-F238E27FC236}">
                <a16:creationId xmlns:a16="http://schemas.microsoft.com/office/drawing/2014/main" id="{2802912B-B629-062C-9AA9-7145446AAA0C}"/>
              </a:ext>
            </a:extLst>
          </p:cNvPr>
          <p:cNvSpPr/>
          <p:nvPr/>
        </p:nvSpPr>
        <p:spPr>
          <a:xfrm>
            <a:off x="139937" y="4536991"/>
            <a:ext cx="3014173" cy="1315717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  <a:effectLst>
            <a:glow rad="228600">
              <a:srgbClr val="00B0F0">
                <a:alpha val="40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</a:rPr>
              <a:t>Выгода клиента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3A47944-26D2-1241-B557-2E97C86EBE81}"/>
              </a:ext>
            </a:extLst>
          </p:cNvPr>
          <p:cNvSpPr txBox="1"/>
          <p:nvPr/>
        </p:nvSpPr>
        <p:spPr>
          <a:xfrm>
            <a:off x="3281915" y="4164364"/>
            <a:ext cx="32202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- предоставление отчёта о техническом состоянии сетей и выдача рекомендаций по дальнейшему ремонту и обслуживанию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47FCFEA-F4D6-4451-4F97-AC30BCAC7F20}"/>
              </a:ext>
            </a:extLst>
          </p:cNvPr>
          <p:cNvSpPr txBox="1"/>
          <p:nvPr/>
        </p:nvSpPr>
        <p:spPr>
          <a:xfrm>
            <a:off x="2971019" y="5439839"/>
            <a:ext cx="285728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- систематический мониторинг состояния теплового оборудования</a:t>
            </a:r>
          </a:p>
        </p:txBody>
      </p:sp>
      <p:sp>
        <p:nvSpPr>
          <p:cNvPr id="29" name="Полилиния: фигура 28">
            <a:extLst>
              <a:ext uri="{FF2B5EF4-FFF2-40B4-BE49-F238E27FC236}">
                <a16:creationId xmlns:a16="http://schemas.microsoft.com/office/drawing/2014/main" id="{20CF0BAC-B560-2A1E-A7EB-D3EA3E898EAF}"/>
              </a:ext>
            </a:extLst>
          </p:cNvPr>
          <p:cNvSpPr/>
          <p:nvPr/>
        </p:nvSpPr>
        <p:spPr>
          <a:xfrm>
            <a:off x="1938502" y="4061735"/>
            <a:ext cx="4621051" cy="2373821"/>
          </a:xfrm>
          <a:custGeom>
            <a:avLst/>
            <a:gdLst>
              <a:gd name="connsiteX0" fmla="*/ 867103 w 8072928"/>
              <a:gd name="connsiteY0" fmla="*/ 1171785 h 4417141"/>
              <a:gd name="connsiteX1" fmla="*/ 3594538 w 8072928"/>
              <a:gd name="connsiteY1" fmla="*/ 20902 h 4417141"/>
              <a:gd name="connsiteX2" fmla="*/ 7488621 w 8072928"/>
              <a:gd name="connsiteY2" fmla="*/ 730350 h 4417141"/>
              <a:gd name="connsiteX3" fmla="*/ 7504386 w 8072928"/>
              <a:gd name="connsiteY3" fmla="*/ 4151468 h 4417141"/>
              <a:gd name="connsiteX4" fmla="*/ 2238703 w 8072928"/>
              <a:gd name="connsiteY4" fmla="*/ 4088406 h 4417141"/>
              <a:gd name="connsiteX5" fmla="*/ 0 w 8072928"/>
              <a:gd name="connsiteY5" fmla="*/ 3268599 h 44171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72928" h="4417141">
                <a:moveTo>
                  <a:pt x="867103" y="1171785"/>
                </a:moveTo>
                <a:cubicBezTo>
                  <a:pt x="1679027" y="633129"/>
                  <a:pt x="2490952" y="94474"/>
                  <a:pt x="3594538" y="20902"/>
                </a:cubicBezTo>
                <a:cubicBezTo>
                  <a:pt x="4698124" y="-52671"/>
                  <a:pt x="6836980" y="41922"/>
                  <a:pt x="7488621" y="730350"/>
                </a:cubicBezTo>
                <a:cubicBezTo>
                  <a:pt x="8140262" y="1418778"/>
                  <a:pt x="8379372" y="3591792"/>
                  <a:pt x="7504386" y="4151468"/>
                </a:cubicBezTo>
                <a:cubicBezTo>
                  <a:pt x="6629400" y="4711144"/>
                  <a:pt x="3489434" y="4235551"/>
                  <a:pt x="2238703" y="4088406"/>
                </a:cubicBezTo>
                <a:cubicBezTo>
                  <a:pt x="987972" y="3941261"/>
                  <a:pt x="207579" y="3457785"/>
                  <a:pt x="0" y="3268599"/>
                </a:cubicBezTo>
              </a:path>
            </a:pathLst>
          </a:cu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2181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/>
      <p:bldP spid="14" grpId="0"/>
      <p:bldP spid="15" grpId="0"/>
      <p:bldP spid="16" grpId="0"/>
      <p:bldP spid="17" grpId="0" animBg="1"/>
      <p:bldP spid="18" grpId="0" animBg="1"/>
      <p:bldP spid="21" grpId="0"/>
      <p:bldP spid="22" grpId="0"/>
      <p:bldP spid="23" grpId="0"/>
      <p:bldP spid="24" grpId="0"/>
      <p:bldP spid="25" grpId="0" animBg="1"/>
      <p:bldP spid="26" grpId="0"/>
      <p:bldP spid="27" grpId="0"/>
      <p:bldP spid="2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Целевая аудитория</a:t>
            </a:r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F65CEB9C-6ED1-4C2E-81F0-A0BC8FF36DF5}"/>
              </a:ext>
            </a:extLst>
          </p:cNvPr>
          <p:cNvSpPr/>
          <p:nvPr/>
        </p:nvSpPr>
        <p:spPr>
          <a:xfrm>
            <a:off x="1281953" y="1140086"/>
            <a:ext cx="2303929" cy="1280385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ТСЖ</a:t>
            </a:r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80E936AE-23BD-23D5-EE52-17AD57CF3FD7}"/>
              </a:ext>
            </a:extLst>
          </p:cNvPr>
          <p:cNvSpPr/>
          <p:nvPr/>
        </p:nvSpPr>
        <p:spPr>
          <a:xfrm>
            <a:off x="4718740" y="1140086"/>
            <a:ext cx="2303929" cy="1280385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Граждане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76119C4C-77D4-8C5F-2FAF-C465CD00E9BD}"/>
              </a:ext>
            </a:extLst>
          </p:cNvPr>
          <p:cNvSpPr/>
          <p:nvPr/>
        </p:nvSpPr>
        <p:spPr>
          <a:xfrm>
            <a:off x="8349978" y="1140085"/>
            <a:ext cx="2450906" cy="1280386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Владельцы коттеджей</a:t>
            </a:r>
          </a:p>
        </p:txBody>
      </p:sp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634E8814-BF20-07E6-A8C7-262F6D96B92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60932329"/>
              </p:ext>
            </p:extLst>
          </p:nvPr>
        </p:nvGraphicFramePr>
        <p:xfrm>
          <a:off x="0" y="2783542"/>
          <a:ext cx="6448045" cy="3608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Прямоугольник: усеченные противолежащие углы 11">
            <a:extLst>
              <a:ext uri="{FF2B5EF4-FFF2-40B4-BE49-F238E27FC236}">
                <a16:creationId xmlns:a16="http://schemas.microsoft.com/office/drawing/2014/main" id="{A8D1E06F-2802-3470-FCDE-0DAB19FC004E}"/>
              </a:ext>
            </a:extLst>
          </p:cNvPr>
          <p:cNvSpPr/>
          <p:nvPr/>
        </p:nvSpPr>
        <p:spPr>
          <a:xfrm>
            <a:off x="7234819" y="2897188"/>
            <a:ext cx="4195481" cy="2268071"/>
          </a:xfrm>
          <a:prstGeom prst="snip2Diag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i="1" dirty="0"/>
              <a:t>«Такими темпами я скоро сам стану теплоэнергетиком, если отопительная компания города не справляется!»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03BC31D-9C1B-24C1-7645-26FBD00373C7}"/>
              </a:ext>
            </a:extLst>
          </p:cNvPr>
          <p:cNvSpPr txBox="1"/>
          <p:nvPr/>
        </p:nvSpPr>
        <p:spPr>
          <a:xfrm>
            <a:off x="7921109" y="5368337"/>
            <a:ext cx="39560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/>
              <a:t>- Заявил владелец одного из домов </a:t>
            </a:r>
            <a:r>
              <a:rPr lang="ru-RU" sz="1800" dirty="0" err="1"/>
              <a:t>Заягорбского</a:t>
            </a:r>
            <a:r>
              <a:rPr lang="ru-RU" sz="1800" dirty="0"/>
              <a:t> района</a:t>
            </a:r>
          </a:p>
        </p:txBody>
      </p:sp>
    </p:spTree>
    <p:extLst>
      <p:ext uri="{BB962C8B-B14F-4D97-AF65-F5344CB8AC3E}">
        <p14:creationId xmlns:p14="http://schemas.microsoft.com/office/powerpoint/2010/main" val="2903981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7" grpId="0" animBg="1"/>
      <p:bldGraphic spid="10" grpId="0">
        <p:bldAsOne/>
      </p:bldGraphic>
      <p:bldP spid="12" grpId="0" animBg="1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Бизнес-модель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4F498107-2E60-DDBC-A3F9-22046659D08D}"/>
              </a:ext>
            </a:extLst>
          </p:cNvPr>
          <p:cNvSpPr/>
          <p:nvPr/>
        </p:nvSpPr>
        <p:spPr>
          <a:xfrm>
            <a:off x="68354" y="3018433"/>
            <a:ext cx="2465295" cy="144331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/>
              <a:t>Заявка на диагностику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FEC9DC24-3A04-28ED-10D6-642EE6C9EE4A}"/>
              </a:ext>
            </a:extLst>
          </p:cNvPr>
          <p:cNvSpPr/>
          <p:nvPr/>
        </p:nvSpPr>
        <p:spPr>
          <a:xfrm>
            <a:off x="3382387" y="2991969"/>
            <a:ext cx="2064552" cy="152221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 </a:t>
            </a:r>
            <a:r>
              <a:rPr lang="ru-RU" sz="2000" dirty="0"/>
              <a:t>Оценка объёма работ, согласование с заказчиком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86132037-B1E6-6B6B-2F46-AF33BAB603CC}"/>
              </a:ext>
            </a:extLst>
          </p:cNvPr>
          <p:cNvSpPr/>
          <p:nvPr/>
        </p:nvSpPr>
        <p:spPr>
          <a:xfrm>
            <a:off x="6110100" y="2801467"/>
            <a:ext cx="2465295" cy="172122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 </a:t>
            </a:r>
            <a:r>
              <a:rPr lang="ru-RU" sz="2000" dirty="0"/>
              <a:t>Проведение определённого комплекса диагностических работ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80700157-C692-9B56-D0A2-B5B9F8A60F9A}"/>
              </a:ext>
            </a:extLst>
          </p:cNvPr>
          <p:cNvSpPr/>
          <p:nvPr/>
        </p:nvSpPr>
        <p:spPr>
          <a:xfrm>
            <a:off x="9553081" y="2991969"/>
            <a:ext cx="2324106" cy="134022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/>
              <a:t>Заключение, сделанное специалистом</a:t>
            </a:r>
          </a:p>
        </p:txBody>
      </p:sp>
      <p:sp>
        <p:nvSpPr>
          <p:cNvPr id="12" name="Стрелка: вправо 11">
            <a:extLst>
              <a:ext uri="{FF2B5EF4-FFF2-40B4-BE49-F238E27FC236}">
                <a16:creationId xmlns:a16="http://schemas.microsoft.com/office/drawing/2014/main" id="{3B7583A2-75F5-ED65-B2A1-29E26805F18D}"/>
              </a:ext>
            </a:extLst>
          </p:cNvPr>
          <p:cNvSpPr/>
          <p:nvPr/>
        </p:nvSpPr>
        <p:spPr>
          <a:xfrm>
            <a:off x="2570835" y="3583640"/>
            <a:ext cx="784321" cy="30031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: вправо 12">
            <a:extLst>
              <a:ext uri="{FF2B5EF4-FFF2-40B4-BE49-F238E27FC236}">
                <a16:creationId xmlns:a16="http://schemas.microsoft.com/office/drawing/2014/main" id="{DBFFE925-E55A-9454-41A6-BC5D0120B077}"/>
              </a:ext>
            </a:extLst>
          </p:cNvPr>
          <p:cNvSpPr/>
          <p:nvPr/>
        </p:nvSpPr>
        <p:spPr>
          <a:xfrm>
            <a:off x="5474170" y="3583640"/>
            <a:ext cx="621035" cy="30031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: вправо 13">
            <a:extLst>
              <a:ext uri="{FF2B5EF4-FFF2-40B4-BE49-F238E27FC236}">
                <a16:creationId xmlns:a16="http://schemas.microsoft.com/office/drawing/2014/main" id="{B3CA4BF0-FF52-74FE-9AC8-72A9EF00D948}"/>
              </a:ext>
            </a:extLst>
          </p:cNvPr>
          <p:cNvSpPr/>
          <p:nvPr/>
        </p:nvSpPr>
        <p:spPr>
          <a:xfrm>
            <a:off x="8645935" y="3583640"/>
            <a:ext cx="903314" cy="30031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7E367BB1-5AEF-FE39-227D-AE3558BFFEC7}"/>
              </a:ext>
            </a:extLst>
          </p:cNvPr>
          <p:cNvSpPr/>
          <p:nvPr/>
        </p:nvSpPr>
        <p:spPr>
          <a:xfrm>
            <a:off x="6288221" y="5137832"/>
            <a:ext cx="2324360" cy="771755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Проводимые работы будут зависеть от объёма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22" name="Стрелка: вправо 21">
            <a:extLst>
              <a:ext uri="{FF2B5EF4-FFF2-40B4-BE49-F238E27FC236}">
                <a16:creationId xmlns:a16="http://schemas.microsoft.com/office/drawing/2014/main" id="{4A600CEB-6120-CC4F-82E2-19224F6A5CBD}"/>
              </a:ext>
            </a:extLst>
          </p:cNvPr>
          <p:cNvSpPr/>
          <p:nvPr/>
        </p:nvSpPr>
        <p:spPr>
          <a:xfrm rot="5400000">
            <a:off x="7124440" y="4699351"/>
            <a:ext cx="510988" cy="277906"/>
          </a:xfrm>
          <a:prstGeom prst="righ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4EDD8713-8F09-07AF-650A-00DB94657EBD}"/>
              </a:ext>
            </a:extLst>
          </p:cNvPr>
          <p:cNvSpPr/>
          <p:nvPr/>
        </p:nvSpPr>
        <p:spPr>
          <a:xfrm>
            <a:off x="9585850" y="1372913"/>
            <a:ext cx="2224013" cy="1013011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Заключение договора на периодическое обслуживание</a:t>
            </a:r>
          </a:p>
        </p:txBody>
      </p:sp>
      <p:sp>
        <p:nvSpPr>
          <p:cNvPr id="25" name="Стрелка: вправо 24">
            <a:extLst>
              <a:ext uri="{FF2B5EF4-FFF2-40B4-BE49-F238E27FC236}">
                <a16:creationId xmlns:a16="http://schemas.microsoft.com/office/drawing/2014/main" id="{B7923D5C-8EB9-1EA1-73CB-288D9BC9E4FA}"/>
              </a:ext>
            </a:extLst>
          </p:cNvPr>
          <p:cNvSpPr/>
          <p:nvPr/>
        </p:nvSpPr>
        <p:spPr>
          <a:xfrm rot="16200000">
            <a:off x="10459640" y="2537007"/>
            <a:ext cx="510988" cy="277906"/>
          </a:xfrm>
          <a:prstGeom prst="righ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9" name="Прямоугольник: скругленные углы 28">
            <a:extLst>
              <a:ext uri="{FF2B5EF4-FFF2-40B4-BE49-F238E27FC236}">
                <a16:creationId xmlns:a16="http://schemas.microsoft.com/office/drawing/2014/main" id="{126600CF-1207-3650-8D58-548ACFA8DE2D}"/>
              </a:ext>
            </a:extLst>
          </p:cNvPr>
          <p:cNvSpPr/>
          <p:nvPr/>
        </p:nvSpPr>
        <p:spPr>
          <a:xfrm>
            <a:off x="9870773" y="4956690"/>
            <a:ext cx="1761262" cy="647042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Оказание дополнительных услуг +₽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30" name="Стрелка: вправо 29">
            <a:extLst>
              <a:ext uri="{FF2B5EF4-FFF2-40B4-BE49-F238E27FC236}">
                <a16:creationId xmlns:a16="http://schemas.microsoft.com/office/drawing/2014/main" id="{48E0057A-7598-496B-3ECD-419FBFCA5AED}"/>
              </a:ext>
            </a:extLst>
          </p:cNvPr>
          <p:cNvSpPr/>
          <p:nvPr/>
        </p:nvSpPr>
        <p:spPr>
          <a:xfrm rot="5400000">
            <a:off x="10442363" y="4493160"/>
            <a:ext cx="510988" cy="277906"/>
          </a:xfrm>
          <a:prstGeom prst="righ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816015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Рынок</a:t>
            </a: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B0B1CA0E-8A00-79E0-08F0-F3587B4F4E84}"/>
              </a:ext>
            </a:extLst>
          </p:cNvPr>
          <p:cNvSpPr/>
          <p:nvPr/>
        </p:nvSpPr>
        <p:spPr>
          <a:xfrm>
            <a:off x="833701" y="2291111"/>
            <a:ext cx="4249317" cy="424931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1B9D18EB-0D0D-C70E-066A-6062A43871B9}"/>
              </a:ext>
            </a:extLst>
          </p:cNvPr>
          <p:cNvSpPr/>
          <p:nvPr/>
        </p:nvSpPr>
        <p:spPr>
          <a:xfrm>
            <a:off x="1528504" y="3680687"/>
            <a:ext cx="2859741" cy="2859741"/>
          </a:xfrm>
          <a:prstGeom prst="ellipse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F9F81D30-E076-001F-45DE-02852448BF52}"/>
              </a:ext>
            </a:extLst>
          </p:cNvPr>
          <p:cNvSpPr/>
          <p:nvPr/>
        </p:nvSpPr>
        <p:spPr>
          <a:xfrm>
            <a:off x="2131043" y="4885765"/>
            <a:ext cx="1654662" cy="1654662"/>
          </a:xfrm>
          <a:prstGeom prst="ellipse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04FB206-F3CE-EA32-792C-B170A4F13B34}"/>
              </a:ext>
            </a:extLst>
          </p:cNvPr>
          <p:cNvSpPr txBox="1"/>
          <p:nvPr/>
        </p:nvSpPr>
        <p:spPr>
          <a:xfrm>
            <a:off x="2523586" y="2908276"/>
            <a:ext cx="869576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TAM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A967A5D-5DA5-C425-A981-2639FEEDB28C}"/>
              </a:ext>
            </a:extLst>
          </p:cNvPr>
          <p:cNvSpPr txBox="1"/>
          <p:nvPr/>
        </p:nvSpPr>
        <p:spPr>
          <a:xfrm>
            <a:off x="2523586" y="4151874"/>
            <a:ext cx="869576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SAM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C6D27EC-69DF-9882-7219-924551841553}"/>
              </a:ext>
            </a:extLst>
          </p:cNvPr>
          <p:cNvSpPr txBox="1"/>
          <p:nvPr/>
        </p:nvSpPr>
        <p:spPr>
          <a:xfrm>
            <a:off x="2483244" y="5230961"/>
            <a:ext cx="950259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SOM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EB08980-2F02-40C5-0ECA-ABCD01538EAF}"/>
              </a:ext>
            </a:extLst>
          </p:cNvPr>
          <p:cNvSpPr txBox="1"/>
          <p:nvPr/>
        </p:nvSpPr>
        <p:spPr>
          <a:xfrm>
            <a:off x="6260128" y="4005680"/>
            <a:ext cx="2465583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800" dirty="0"/>
              <a:t>Череповецкий район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38E43E0-9017-760F-E01A-0AFA9C392D56}"/>
              </a:ext>
            </a:extLst>
          </p:cNvPr>
          <p:cNvSpPr txBox="1"/>
          <p:nvPr/>
        </p:nvSpPr>
        <p:spPr>
          <a:xfrm>
            <a:off x="5901541" y="4682072"/>
            <a:ext cx="2824170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800" dirty="0"/>
              <a:t>Ресурсоснабжающие предприятия Череповца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E7D2D0E-8947-0874-50C6-6774A86586FB}"/>
              </a:ext>
            </a:extLst>
          </p:cNvPr>
          <p:cNvSpPr txBox="1"/>
          <p:nvPr/>
        </p:nvSpPr>
        <p:spPr>
          <a:xfrm>
            <a:off x="5685557" y="5860448"/>
            <a:ext cx="3254982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800" dirty="0"/>
              <a:t>Частные жилые комплексы, коттеджи</a:t>
            </a:r>
          </a:p>
        </p:txBody>
      </p:sp>
      <p:cxnSp>
        <p:nvCxnSpPr>
          <p:cNvPr id="41" name="Прямая со стрелкой 40">
            <a:extLst>
              <a:ext uri="{FF2B5EF4-FFF2-40B4-BE49-F238E27FC236}">
                <a16:creationId xmlns:a16="http://schemas.microsoft.com/office/drawing/2014/main" id="{40907188-7650-449D-C1C7-A79AB883B04B}"/>
              </a:ext>
            </a:extLst>
          </p:cNvPr>
          <p:cNvCxnSpPr>
            <a:cxnSpLocks/>
            <a:stCxn id="10" idx="6"/>
            <a:endCxn id="18" idx="1"/>
          </p:cNvCxnSpPr>
          <p:nvPr/>
        </p:nvCxnSpPr>
        <p:spPr>
          <a:xfrm flipV="1">
            <a:off x="5083018" y="4190346"/>
            <a:ext cx="1177110" cy="22542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Прямая со стрелкой 42">
            <a:extLst>
              <a:ext uri="{FF2B5EF4-FFF2-40B4-BE49-F238E27FC236}">
                <a16:creationId xmlns:a16="http://schemas.microsoft.com/office/drawing/2014/main" id="{405AD5F1-8A59-EFEE-F522-0E1BD05CD4B0}"/>
              </a:ext>
            </a:extLst>
          </p:cNvPr>
          <p:cNvCxnSpPr>
            <a:cxnSpLocks/>
            <a:stCxn id="11" idx="6"/>
            <a:endCxn id="19" idx="1"/>
          </p:cNvCxnSpPr>
          <p:nvPr/>
        </p:nvCxnSpPr>
        <p:spPr>
          <a:xfrm flipV="1">
            <a:off x="4388245" y="5005238"/>
            <a:ext cx="1513296" cy="10532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Прямая со стрелкой 44">
            <a:extLst>
              <a:ext uri="{FF2B5EF4-FFF2-40B4-BE49-F238E27FC236}">
                <a16:creationId xmlns:a16="http://schemas.microsoft.com/office/drawing/2014/main" id="{9126A892-1962-FD03-D677-8143C9BA586F}"/>
              </a:ext>
            </a:extLst>
          </p:cNvPr>
          <p:cNvCxnSpPr>
            <a:stCxn id="14" idx="6"/>
            <a:endCxn id="21" idx="1"/>
          </p:cNvCxnSpPr>
          <p:nvPr/>
        </p:nvCxnSpPr>
        <p:spPr>
          <a:xfrm>
            <a:off x="3785705" y="5713096"/>
            <a:ext cx="1899852" cy="47051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Прямоугольник: скругленные углы 52">
            <a:extLst>
              <a:ext uri="{FF2B5EF4-FFF2-40B4-BE49-F238E27FC236}">
                <a16:creationId xmlns:a16="http://schemas.microsoft.com/office/drawing/2014/main" id="{A80EE1A8-82A6-445B-18DE-6F8A9A9D819B}"/>
              </a:ext>
            </a:extLst>
          </p:cNvPr>
          <p:cNvSpPr/>
          <p:nvPr/>
        </p:nvSpPr>
        <p:spPr>
          <a:xfrm>
            <a:off x="3211089" y="1005247"/>
            <a:ext cx="3048000" cy="1111624"/>
          </a:xfrm>
          <a:prstGeom prst="round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dirty="0"/>
              <a:t>Проект окупится за 4-5 лет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924B0051-FFAE-B95D-F20B-4160080C8B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3938" y="732047"/>
            <a:ext cx="4219651" cy="2816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299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1" grpId="0" animBg="1"/>
      <p:bldP spid="5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Конкуренты</a:t>
            </a:r>
          </a:p>
        </p:txBody>
      </p:sp>
      <p:graphicFrame>
        <p:nvGraphicFramePr>
          <p:cNvPr id="3" name="Объект 2">
            <a:extLst>
              <a:ext uri="{FF2B5EF4-FFF2-40B4-BE49-F238E27FC236}">
                <a16:creationId xmlns:a16="http://schemas.microsoft.com/office/drawing/2014/main" id="{78766109-31E4-E0E8-703D-A462BA31013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5422115"/>
              </p:ext>
            </p:extLst>
          </p:nvPr>
        </p:nvGraphicFramePr>
        <p:xfrm>
          <a:off x="765305" y="1223631"/>
          <a:ext cx="10210800" cy="46875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3293">
                  <a:extLst>
                    <a:ext uri="{9D8B030D-6E8A-4147-A177-3AD203B41FA5}">
                      <a16:colId xmlns:a16="http://schemas.microsoft.com/office/drawing/2014/main" val="433534073"/>
                    </a:ext>
                  </a:extLst>
                </a:gridCol>
                <a:gridCol w="4039206">
                  <a:extLst>
                    <a:ext uri="{9D8B030D-6E8A-4147-A177-3AD203B41FA5}">
                      <a16:colId xmlns:a16="http://schemas.microsoft.com/office/drawing/2014/main" val="2874885163"/>
                    </a:ext>
                  </a:extLst>
                </a:gridCol>
                <a:gridCol w="4468301">
                  <a:extLst>
                    <a:ext uri="{9D8B030D-6E8A-4147-A177-3AD203B41FA5}">
                      <a16:colId xmlns:a16="http://schemas.microsoft.com/office/drawing/2014/main" val="551114037"/>
                    </a:ext>
                  </a:extLst>
                </a:gridCol>
              </a:tblGrid>
              <a:tr h="307253"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«Газпром Теплоэнерго Вологда»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«Трубочисты»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2539379"/>
                  </a:ext>
                </a:extLst>
              </a:tr>
              <a:tr h="2066296"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chemeClr val="bg1"/>
                          </a:solidFill>
                        </a:rPr>
                        <a:t>Преимущества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Font typeface="Wingdings" panose="05000000000000000000" pitchFamily="2" charset="2"/>
                        <a:buChar char="ü"/>
                      </a:pPr>
                      <a:r>
                        <a:rPr lang="ru-RU" sz="1600" dirty="0"/>
                        <a:t>Проводят диагностику тепловых сетей.</a:t>
                      </a:r>
                    </a:p>
                    <a:p>
                      <a:pPr marL="342900" indent="-342900">
                        <a:buFont typeface="Wingdings" panose="05000000000000000000" pitchFamily="2" charset="2"/>
                        <a:buChar char="ü"/>
                      </a:pPr>
                      <a:r>
                        <a:rPr lang="ru-RU" sz="1600" dirty="0"/>
                        <a:t>Давно на рынке.</a:t>
                      </a:r>
                    </a:p>
                    <a:p>
                      <a:pPr marL="342900" indent="-342900">
                        <a:buFont typeface="Wingdings" panose="05000000000000000000" pitchFamily="2" charset="2"/>
                        <a:buChar char="ü"/>
                      </a:pPr>
                      <a:r>
                        <a:rPr lang="ru-RU" sz="1600" dirty="0"/>
                        <a:t>Заключены договорами аренды на обслуживание тепловых сетей и котельных.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Wingdings" panose="05000000000000000000" pitchFamily="2" charset="2"/>
                        <a:buChar char="ü"/>
                      </a:pPr>
                      <a:r>
                        <a:rPr lang="ru-RU" sz="1600" dirty="0"/>
                        <a:t>Проводят диагностику любых тепловых сетей.</a:t>
                      </a:r>
                    </a:p>
                    <a:p>
                      <a:pPr marL="342900" indent="-342900">
                        <a:buFont typeface="Wingdings" panose="05000000000000000000" pitchFamily="2" charset="2"/>
                        <a:buChar char="ü"/>
                      </a:pPr>
                      <a:r>
                        <a:rPr lang="ru-RU" sz="1600" dirty="0"/>
                        <a:t>Внутридомовых коммуникаций.</a:t>
                      </a:r>
                    </a:p>
                    <a:p>
                      <a:pPr marL="342900" indent="-342900">
                        <a:buFont typeface="Wingdings" panose="05000000000000000000" pitchFamily="2" charset="2"/>
                        <a:buChar char="ü"/>
                      </a:pPr>
                      <a:r>
                        <a:rPr lang="ru-RU" sz="1600" dirty="0"/>
                        <a:t>Широкий спектр используемых методов неразрушающего контроля.</a:t>
                      </a:r>
                    </a:p>
                    <a:p>
                      <a:pPr marL="342900" indent="-342900">
                        <a:buFont typeface="Wingdings" panose="05000000000000000000" pitchFamily="2" charset="2"/>
                        <a:buChar char="ü"/>
                      </a:pPr>
                      <a:r>
                        <a:rPr lang="ru-RU" sz="1600" dirty="0"/>
                        <a:t>Широкий спектр методов </a:t>
                      </a:r>
                      <a:r>
                        <a:rPr lang="ru-RU" sz="1600" dirty="0" err="1"/>
                        <a:t>хим.анализа</a:t>
                      </a:r>
                      <a:r>
                        <a:rPr lang="ru-RU" sz="1600" dirty="0"/>
                        <a:t>.</a:t>
                      </a:r>
                    </a:p>
                    <a:p>
                      <a:pPr marL="342900" indent="-342900">
                        <a:buFont typeface="Wingdings" panose="05000000000000000000" pitchFamily="2" charset="2"/>
                        <a:buChar char="ü"/>
                      </a:pPr>
                      <a:r>
                        <a:rPr lang="ru-RU" sz="1600" dirty="0"/>
                        <a:t>Независимая экспертиза.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242830"/>
                  </a:ext>
                </a:extLst>
              </a:tr>
              <a:tr h="1116742"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chemeClr val="bg1"/>
                          </a:solidFill>
                        </a:rPr>
                        <a:t>Недостатки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Font typeface="Wingdings" panose="05000000000000000000" pitchFamily="2" charset="2"/>
                        <a:buChar char="v"/>
                      </a:pPr>
                      <a:r>
                        <a:rPr lang="ru-RU" sz="1600" dirty="0"/>
                        <a:t>Не занимаются внутридомовыми коммуникациями.</a:t>
                      </a:r>
                    </a:p>
                    <a:p>
                      <a:pPr marL="342900" indent="-342900">
                        <a:buFont typeface="Wingdings" panose="05000000000000000000" pitchFamily="2" charset="2"/>
                        <a:buChar char="v"/>
                      </a:pPr>
                      <a:r>
                        <a:rPr lang="ru-RU" sz="1600" dirty="0"/>
                        <a:t>Заинтересованная организация.</a:t>
                      </a:r>
                    </a:p>
                    <a:p>
                      <a:pPr marL="342900" indent="-342900">
                        <a:buFont typeface="Wingdings" panose="05000000000000000000" pitchFamily="2" charset="2"/>
                        <a:buChar char="v"/>
                      </a:pPr>
                      <a:r>
                        <a:rPr lang="ru-RU" sz="1600" dirty="0"/>
                        <a:t>Обслуживают только сети, которые находятся в аренде.</a:t>
                      </a:r>
                    </a:p>
                    <a:p>
                      <a:pPr marL="342900" indent="-342900">
                        <a:buFont typeface="Wingdings" panose="05000000000000000000" pitchFamily="2" charset="2"/>
                        <a:buChar char="v"/>
                      </a:pPr>
                      <a:r>
                        <a:rPr lang="ru-RU" sz="1600" dirty="0"/>
                        <a:t>Используют устаревшие методы.</a:t>
                      </a:r>
                    </a:p>
                    <a:p>
                      <a:pPr marL="342900" indent="-342900">
                        <a:buFont typeface="Wingdings" panose="05000000000000000000" pitchFamily="2" charset="2"/>
                        <a:buChar char="v"/>
                      </a:pPr>
                      <a:r>
                        <a:rPr lang="ru-RU" sz="1600" dirty="0"/>
                        <a:t>Не обслуживают </a:t>
                      </a:r>
                      <a:r>
                        <a:rPr lang="ru-RU" sz="1600" dirty="0" err="1"/>
                        <a:t>пром.предприятия</a:t>
                      </a:r>
                      <a:r>
                        <a:rPr lang="ru-RU" sz="1600" dirty="0"/>
                        <a:t> и предприятия Череповецкого района.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Wingdings" panose="05000000000000000000" pitchFamily="2" charset="2"/>
                        <a:buChar char="v"/>
                      </a:pPr>
                      <a:r>
                        <a:rPr lang="ru-RU" sz="1600" dirty="0"/>
                        <a:t>Новички на рынке.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0498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7087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22F21D8-7687-50C6-D187-26F12010F7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8921" y="1162882"/>
            <a:ext cx="5719560" cy="3817186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BE34CEA-712C-F574-00AF-425386EF78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4265" y="4721175"/>
            <a:ext cx="3030512" cy="2272884"/>
          </a:xfrm>
          <a:prstGeom prst="rect">
            <a:avLst/>
          </a:prstGeo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Текущие результаты команды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0415C6-B4B2-6A0B-CDEE-5227508CED1D}"/>
              </a:ext>
            </a:extLst>
          </p:cNvPr>
          <p:cNvSpPr txBox="1"/>
          <p:nvPr/>
        </p:nvSpPr>
        <p:spPr>
          <a:xfrm>
            <a:off x="866456" y="1346624"/>
            <a:ext cx="4431686" cy="4401205"/>
          </a:xfrm>
          <a:prstGeom prst="rect">
            <a:avLst/>
          </a:prstGeom>
          <a:noFill/>
          <a:ln w="38100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b="1" u="sng" dirty="0">
                <a:solidFill>
                  <a:srgbClr val="00B050"/>
                </a:solidFill>
              </a:rPr>
              <a:t>Успехи</a:t>
            </a:r>
            <a:r>
              <a:rPr lang="ru-RU" sz="2000" dirty="0">
                <a:solidFill>
                  <a:srgbClr val="00B050"/>
                </a:solidFill>
              </a:rPr>
              <a:t>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dirty="0"/>
              <a:t>Проведён анализ актуальных методов диагностики.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dirty="0"/>
              <a:t>Установлены цены и поставщики оборудования.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dirty="0"/>
              <a:t>Определена общая стоимость всего необходимого.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dirty="0"/>
              <a:t>Проведено интервью с конкурентом и экспертами.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dirty="0"/>
              <a:t>Примерный пакет услуг с расходами и доходами.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dirty="0"/>
              <a:t>Реклама рассчитана.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dirty="0"/>
              <a:t>Проведено интервью с клиентами и опрос.</a:t>
            </a:r>
          </a:p>
        </p:txBody>
      </p:sp>
    </p:spTree>
    <p:extLst>
      <p:ext uri="{BB962C8B-B14F-4D97-AF65-F5344CB8AC3E}">
        <p14:creationId xmlns:p14="http://schemas.microsoft.com/office/powerpoint/2010/main" val="1995148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BC7A1EAF-E809-2AA4-077A-DF27BDE06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План развития стартап-проекта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21F8FD9-CB3D-06A6-9460-0E8706C9B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2" name="Стрелка: вправо 1">
            <a:extLst>
              <a:ext uri="{FF2B5EF4-FFF2-40B4-BE49-F238E27FC236}">
                <a16:creationId xmlns:a16="http://schemas.microsoft.com/office/drawing/2014/main" id="{85A760B9-DF83-7E23-2841-213F5EE1E69D}"/>
              </a:ext>
            </a:extLst>
          </p:cNvPr>
          <p:cNvSpPr/>
          <p:nvPr/>
        </p:nvSpPr>
        <p:spPr>
          <a:xfrm>
            <a:off x="896471" y="1768660"/>
            <a:ext cx="9820041" cy="174442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8EC5EE57-914F-263B-6207-4F149EDC9A22}"/>
              </a:ext>
            </a:extLst>
          </p:cNvPr>
          <p:cNvCxnSpPr/>
          <p:nvPr/>
        </p:nvCxnSpPr>
        <p:spPr>
          <a:xfrm>
            <a:off x="3039036" y="1497106"/>
            <a:ext cx="0" cy="234875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8F63BCFA-827D-8724-45F8-8D2CD780AAE2}"/>
              </a:ext>
            </a:extLst>
          </p:cNvPr>
          <p:cNvCxnSpPr>
            <a:cxnSpLocks/>
          </p:cNvCxnSpPr>
          <p:nvPr/>
        </p:nvCxnSpPr>
        <p:spPr>
          <a:xfrm>
            <a:off x="5602940" y="2226422"/>
            <a:ext cx="0" cy="161943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Прямая со стрелкой 7">
            <a:extLst>
              <a:ext uri="{FF2B5EF4-FFF2-40B4-BE49-F238E27FC236}">
                <a16:creationId xmlns:a16="http://schemas.microsoft.com/office/drawing/2014/main" id="{D56FFB95-03E4-DD0D-02D4-C3E13E76A508}"/>
              </a:ext>
            </a:extLst>
          </p:cNvPr>
          <p:cNvCxnSpPr>
            <a:cxnSpLocks/>
          </p:cNvCxnSpPr>
          <p:nvPr/>
        </p:nvCxnSpPr>
        <p:spPr>
          <a:xfrm>
            <a:off x="8041341" y="2207065"/>
            <a:ext cx="0" cy="161943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630A1227-3AC1-7F03-46B5-9D5BD36D9524}"/>
              </a:ext>
            </a:extLst>
          </p:cNvPr>
          <p:cNvSpPr/>
          <p:nvPr/>
        </p:nvSpPr>
        <p:spPr>
          <a:xfrm>
            <a:off x="1278792" y="2472007"/>
            <a:ext cx="1559858" cy="446391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/>
              <a:t>Сентябрь - декабрь</a:t>
            </a: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F7272DF0-13CB-719E-68B1-F82F52B20961}"/>
              </a:ext>
            </a:extLst>
          </p:cNvPr>
          <p:cNvSpPr/>
          <p:nvPr/>
        </p:nvSpPr>
        <p:spPr>
          <a:xfrm>
            <a:off x="1902685" y="3842366"/>
            <a:ext cx="2272702" cy="212135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ru-RU" sz="1400" dirty="0"/>
              <a:t>Завершение теоретического этапа.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/>
              <a:t>Обработка информации.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/>
              <a:t>Предварительный экономический расчёт.</a:t>
            </a:r>
          </a:p>
          <a:p>
            <a:pPr marL="342900" indent="-342900" algn="ctr">
              <a:buFont typeface="+mj-lt"/>
              <a:buAutoNum type="arabicPeriod"/>
            </a:pPr>
            <a:endParaRPr lang="ru-RU" sz="1400" dirty="0"/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63C42C1D-CC27-058A-C40F-629FED8F63E6}"/>
              </a:ext>
            </a:extLst>
          </p:cNvPr>
          <p:cNvSpPr/>
          <p:nvPr/>
        </p:nvSpPr>
        <p:spPr>
          <a:xfrm>
            <a:off x="4477711" y="3850295"/>
            <a:ext cx="2657559" cy="212135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ru-RU" sz="1400" dirty="0"/>
              <a:t>Поиск, выбор, аренда помещения.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/>
              <a:t>Получение аккредитации. 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/>
              <a:t>Подбор и обучение персонала.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/>
              <a:t>Поиск и закупка оборудования и материалов.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15EDA674-2287-EAB6-CC7B-556259B86200}"/>
              </a:ext>
            </a:extLst>
          </p:cNvPr>
          <p:cNvSpPr/>
          <p:nvPr/>
        </p:nvSpPr>
        <p:spPr>
          <a:xfrm>
            <a:off x="3642310" y="2472007"/>
            <a:ext cx="1559858" cy="446391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/>
              <a:t>Январь - май</a:t>
            </a: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7883E032-F927-CB03-10AF-81411F18674B}"/>
              </a:ext>
            </a:extLst>
          </p:cNvPr>
          <p:cNvSpPr/>
          <p:nvPr/>
        </p:nvSpPr>
        <p:spPr>
          <a:xfrm>
            <a:off x="6042212" y="2448286"/>
            <a:ext cx="1559858" cy="446391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/>
              <a:t>Июнь - август</a:t>
            </a: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1D801FBC-BACC-36AB-6173-C99601C7F2A1}"/>
              </a:ext>
            </a:extLst>
          </p:cNvPr>
          <p:cNvSpPr/>
          <p:nvPr/>
        </p:nvSpPr>
        <p:spPr>
          <a:xfrm>
            <a:off x="8226961" y="2448286"/>
            <a:ext cx="1559858" cy="446391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/>
              <a:t>Сентябрь - декабрь</a:t>
            </a:r>
          </a:p>
        </p:txBody>
      </p:sp>
      <p:sp>
        <p:nvSpPr>
          <p:cNvPr id="19" name="Прямоугольник: усеченные противолежащие углы 18">
            <a:extLst>
              <a:ext uri="{FF2B5EF4-FFF2-40B4-BE49-F238E27FC236}">
                <a16:creationId xmlns:a16="http://schemas.microsoft.com/office/drawing/2014/main" id="{2D082EE7-6D84-E25D-468A-16263746BD9D}"/>
              </a:ext>
            </a:extLst>
          </p:cNvPr>
          <p:cNvSpPr/>
          <p:nvPr/>
        </p:nvSpPr>
        <p:spPr>
          <a:xfrm>
            <a:off x="1216040" y="1597858"/>
            <a:ext cx="1622610" cy="560959"/>
          </a:xfrm>
          <a:prstGeom prst="snip2Diag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2023 год</a:t>
            </a:r>
          </a:p>
        </p:txBody>
      </p:sp>
      <p:sp>
        <p:nvSpPr>
          <p:cNvPr id="20" name="Прямоугольник: усеченные противолежащие углы 19">
            <a:extLst>
              <a:ext uri="{FF2B5EF4-FFF2-40B4-BE49-F238E27FC236}">
                <a16:creationId xmlns:a16="http://schemas.microsoft.com/office/drawing/2014/main" id="{8C560324-3B04-99C6-D381-7C056FC07416}"/>
              </a:ext>
            </a:extLst>
          </p:cNvPr>
          <p:cNvSpPr/>
          <p:nvPr/>
        </p:nvSpPr>
        <p:spPr>
          <a:xfrm>
            <a:off x="5263602" y="1366794"/>
            <a:ext cx="3117077" cy="777013"/>
          </a:xfrm>
          <a:prstGeom prst="snip2Diag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/>
              <a:t>2024 год</a:t>
            </a: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C4D50690-7AD6-7864-B419-4EF0F7745266}"/>
              </a:ext>
            </a:extLst>
          </p:cNvPr>
          <p:cNvSpPr/>
          <p:nvPr/>
        </p:nvSpPr>
        <p:spPr>
          <a:xfrm>
            <a:off x="7602070" y="3902241"/>
            <a:ext cx="2312890" cy="1422301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457200">
              <a:buFont typeface="+mj-lt"/>
              <a:buAutoNum type="arabicPeriod"/>
            </a:pPr>
            <a:r>
              <a:rPr lang="ru-RU" sz="1400" dirty="0"/>
              <a:t>Начало работы лаборатории.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1400" dirty="0"/>
              <a:t>Заключение договоров с коттеджами.</a:t>
            </a:r>
          </a:p>
        </p:txBody>
      </p:sp>
    </p:spTree>
    <p:extLst>
      <p:ext uri="{BB962C8B-B14F-4D97-AF65-F5344CB8AC3E}">
        <p14:creationId xmlns:p14="http://schemas.microsoft.com/office/powerpoint/2010/main" val="33310014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«Трубочисты»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87956" y="742778"/>
            <a:ext cx="1727845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>
                <a:latin typeface="+mj-lt"/>
                <a:cs typeface="Times New Roman" pitchFamily="18" charset="0"/>
              </a:rPr>
              <a:t>Каминский Иван </a:t>
            </a:r>
          </a:p>
          <a:p>
            <a:r>
              <a:rPr lang="ru-RU" sz="1600" dirty="0"/>
              <a:t>Лидер команды</a:t>
            </a:r>
          </a:p>
          <a:p>
            <a:endParaRPr lang="ru-RU" sz="1800" b="1" dirty="0">
              <a:latin typeface="+mj-lt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5342501"/>
            <a:ext cx="18943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>
                <a:latin typeface="+mj-lt"/>
                <a:cs typeface="Times New Roman" pitchFamily="18" charset="0"/>
              </a:rPr>
              <a:t>Заводцева Полина </a:t>
            </a:r>
            <a:endParaRPr lang="en-US" sz="1600" b="1" dirty="0">
              <a:latin typeface="+mj-lt"/>
              <a:cs typeface="Times New Roman" pitchFamily="18" charset="0"/>
            </a:endParaRPr>
          </a:p>
          <a:p>
            <a:pPr algn="ctr"/>
            <a:r>
              <a:rPr lang="ru-RU" sz="1600" dirty="0">
                <a:latin typeface="+mj-lt"/>
                <a:cs typeface="Times New Roman" pitchFamily="18" charset="0"/>
              </a:rPr>
              <a:t>Администратор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158909" y="979249"/>
            <a:ext cx="179350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b="1" dirty="0">
                <a:latin typeface="+mj-lt"/>
                <a:cs typeface="Times New Roman" pitchFamily="18" charset="0"/>
              </a:rPr>
              <a:t>Фролова Ольга </a:t>
            </a:r>
          </a:p>
          <a:p>
            <a:pPr algn="ctr"/>
            <a:r>
              <a:rPr lang="ru-RU" sz="1600" dirty="0">
                <a:latin typeface="+mj-lt"/>
                <a:cs typeface="Times New Roman" pitchFamily="18" charset="0"/>
              </a:rPr>
              <a:t>Предприниматель</a:t>
            </a:r>
            <a:endParaRPr lang="en-US" sz="1600" dirty="0">
              <a:latin typeface="+mj-lt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86760" y="1986796"/>
            <a:ext cx="200343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latin typeface="+mj-lt"/>
                <a:cs typeface="Times New Roman" pitchFamily="18" charset="0"/>
              </a:rPr>
              <a:t>Чернышева Арина</a:t>
            </a:r>
            <a:endParaRPr lang="en-US" sz="1600" b="1" dirty="0">
              <a:latin typeface="+mj-lt"/>
              <a:cs typeface="Times New Roman" pitchFamily="18" charset="0"/>
            </a:endParaRPr>
          </a:p>
          <a:p>
            <a:pPr algn="ctr"/>
            <a:r>
              <a:rPr lang="ru-RU" sz="1600" dirty="0">
                <a:latin typeface="+mj-lt"/>
                <a:cs typeface="Times New Roman" pitchFamily="18" charset="0"/>
              </a:rPr>
              <a:t>Производитель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577322" y="2990532"/>
            <a:ext cx="180209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b="1" dirty="0">
                <a:latin typeface="+mj-lt"/>
                <a:cs typeface="Times New Roman" pitchFamily="18" charset="0"/>
              </a:rPr>
              <a:t>Щербакова Алёна</a:t>
            </a:r>
            <a:endParaRPr lang="en-US" sz="1600" b="1" dirty="0">
              <a:latin typeface="+mj-lt"/>
              <a:cs typeface="Times New Roman" pitchFamily="18" charset="0"/>
            </a:endParaRPr>
          </a:p>
          <a:p>
            <a:pPr algn="ctr"/>
            <a:r>
              <a:rPr lang="ru-RU" sz="1600" b="1" dirty="0">
                <a:latin typeface="+mj-lt"/>
                <a:cs typeface="Times New Roman" pitchFamily="18" charset="0"/>
              </a:rPr>
              <a:t> </a:t>
            </a:r>
            <a:r>
              <a:rPr lang="ru-RU" sz="1600" dirty="0">
                <a:latin typeface="+mj-lt"/>
                <a:cs typeface="Times New Roman" pitchFamily="18" charset="0"/>
              </a:rPr>
              <a:t>Производитель</a:t>
            </a:r>
            <a:endParaRPr lang="ru-RU" sz="1600" b="1" dirty="0">
              <a:latin typeface="+mj-lt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0354247" y="899361"/>
            <a:ext cx="137153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800" b="1" dirty="0">
                <a:latin typeface="+mj-lt"/>
                <a:cs typeface="Times New Roman" pitchFamily="18" charset="0"/>
              </a:rPr>
              <a:t>Чистяков </a:t>
            </a:r>
            <a:endParaRPr lang="en-US" sz="1800" b="1" dirty="0">
              <a:latin typeface="+mj-lt"/>
              <a:cs typeface="Times New Roman" pitchFamily="18" charset="0"/>
            </a:endParaRPr>
          </a:p>
          <a:p>
            <a:pPr algn="ctr"/>
            <a:r>
              <a:rPr lang="ru-RU" sz="1800" b="1" dirty="0">
                <a:latin typeface="+mj-lt"/>
                <a:cs typeface="Times New Roman" pitchFamily="18" charset="0"/>
              </a:rPr>
              <a:t>Дмитрий</a:t>
            </a:r>
            <a:endParaRPr lang="en-US" sz="1800" b="1" dirty="0">
              <a:latin typeface="+mj-lt"/>
              <a:cs typeface="Times New Roman" pitchFamily="18" charset="0"/>
            </a:endParaRPr>
          </a:p>
          <a:p>
            <a:pPr algn="ctr"/>
            <a:r>
              <a:rPr lang="ru-RU" sz="1800" b="1" dirty="0">
                <a:latin typeface="+mj-lt"/>
                <a:cs typeface="Times New Roman" pitchFamily="18" charset="0"/>
              </a:rPr>
              <a:t> </a:t>
            </a:r>
            <a:r>
              <a:rPr lang="ru-RU" sz="1800" dirty="0">
                <a:latin typeface="+mj-lt"/>
                <a:cs typeface="Times New Roman" pitchFamily="18" charset="0"/>
              </a:rPr>
              <a:t>Интегратор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205" y="1419196"/>
            <a:ext cx="1263697" cy="1894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922" y="3983702"/>
            <a:ext cx="1571365" cy="20918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4990" y="1149321"/>
            <a:ext cx="1482913" cy="1482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1709" y="3159409"/>
            <a:ext cx="1623497" cy="2888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4429" y="964291"/>
            <a:ext cx="1753154" cy="2338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0619" y="2478083"/>
            <a:ext cx="1645835" cy="21944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1" name="Скругленная соединительная линия 10"/>
          <p:cNvCxnSpPr>
            <a:cxnSpLocks/>
            <a:stCxn id="2" idx="3"/>
            <a:endCxn id="1026" idx="3"/>
          </p:cNvCxnSpPr>
          <p:nvPr/>
        </p:nvCxnSpPr>
        <p:spPr>
          <a:xfrm flipH="1">
            <a:off x="1577902" y="1173665"/>
            <a:ext cx="637899" cy="1192783"/>
          </a:xfrm>
          <a:prstGeom prst="curvedConnector3">
            <a:avLst>
              <a:gd name="adj1" fmla="val -35836"/>
            </a:avLst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Скругленная соединительная линия 15"/>
          <p:cNvCxnSpPr>
            <a:cxnSpLocks/>
            <a:stCxn id="7" idx="2"/>
            <a:endCxn id="1028" idx="1"/>
          </p:cNvCxnSpPr>
          <p:nvPr/>
        </p:nvCxnSpPr>
        <p:spPr>
          <a:xfrm rot="5400000" flipH="1" flipV="1">
            <a:off x="3326336" y="1752918"/>
            <a:ext cx="680793" cy="956513"/>
          </a:xfrm>
          <a:prstGeom prst="curvedConnector4">
            <a:avLst>
              <a:gd name="adj1" fmla="val -42489"/>
              <a:gd name="adj2" fmla="val -128625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Скругленная соединительная линия 19"/>
          <p:cNvCxnSpPr>
            <a:stCxn id="5" idx="0"/>
          </p:cNvCxnSpPr>
          <p:nvPr/>
        </p:nvCxnSpPr>
        <p:spPr>
          <a:xfrm rot="5400000" flipH="1" flipV="1">
            <a:off x="1062498" y="4375148"/>
            <a:ext cx="852006" cy="1082700"/>
          </a:xfrm>
          <a:prstGeom prst="curved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Скругленная соединительная линия 22"/>
          <p:cNvCxnSpPr>
            <a:stCxn id="8" idx="2"/>
          </p:cNvCxnSpPr>
          <p:nvPr/>
        </p:nvCxnSpPr>
        <p:spPr>
          <a:xfrm rot="16200000" flipH="1">
            <a:off x="3934504" y="3119173"/>
            <a:ext cx="67906" cy="980174"/>
          </a:xfrm>
          <a:prstGeom prst="curved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Скругленная соединительная линия 24"/>
          <p:cNvCxnSpPr>
            <a:cxnSpLocks/>
            <a:stCxn id="6" idx="2"/>
            <a:endCxn id="1030" idx="1"/>
          </p:cNvCxnSpPr>
          <p:nvPr/>
        </p:nvCxnSpPr>
        <p:spPr>
          <a:xfrm rot="16200000" flipH="1">
            <a:off x="7270187" y="1349498"/>
            <a:ext cx="569717" cy="998768"/>
          </a:xfrm>
          <a:prstGeom prst="curved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Скругленная соединительная линия 27"/>
          <p:cNvCxnSpPr>
            <a:cxnSpLocks/>
            <a:endCxn id="1031" idx="1"/>
          </p:cNvCxnSpPr>
          <p:nvPr/>
        </p:nvCxnSpPr>
        <p:spPr>
          <a:xfrm rot="5400000">
            <a:off x="9787037" y="2322331"/>
            <a:ext cx="1846558" cy="659393"/>
          </a:xfrm>
          <a:prstGeom prst="curvedConnector4">
            <a:avLst>
              <a:gd name="adj1" fmla="val 20290"/>
              <a:gd name="adj2" fmla="val 134668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Прямоугольник 25"/>
          <p:cNvSpPr/>
          <p:nvPr/>
        </p:nvSpPr>
        <p:spPr>
          <a:xfrm>
            <a:off x="8904307" y="3456255"/>
            <a:ext cx="1340522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latin typeface="+mj-lt"/>
              </a:rPr>
              <a:t>Кузнецова Юлия </a:t>
            </a:r>
          </a:p>
          <a:p>
            <a:pPr algn="ctr"/>
            <a:r>
              <a:rPr lang="ru-RU" sz="1200" b="1" dirty="0">
                <a:latin typeface="+mj-lt"/>
              </a:rPr>
              <a:t>Сергеевна</a:t>
            </a:r>
          </a:p>
          <a:p>
            <a:pPr algn="ctr"/>
            <a:r>
              <a:rPr lang="ru-RU" sz="1200" dirty="0">
                <a:cs typeface="Segoe UI"/>
              </a:rPr>
              <a:t>Трекер проекта</a:t>
            </a:r>
            <a:r>
              <a:rPr lang="en-US" sz="1200" dirty="0">
                <a:cs typeface="Segoe UI"/>
              </a:rPr>
              <a:t>​</a:t>
            </a:r>
          </a:p>
          <a:p>
            <a:pPr algn="ctr"/>
            <a:r>
              <a:rPr lang="ru-RU" sz="1200" dirty="0">
                <a:cs typeface="Segoe UI"/>
              </a:rPr>
              <a:t>Старший преподаватель кафедры ХТ</a:t>
            </a:r>
            <a:r>
              <a:rPr lang="en-US" sz="1400" dirty="0">
                <a:cs typeface="Segoe UI"/>
              </a:rPr>
              <a:t>​</a:t>
            </a:r>
          </a:p>
          <a:p>
            <a:pPr algn="ctr"/>
            <a:endParaRPr lang="ru-RU" sz="2000" b="1" dirty="0">
              <a:latin typeface="+mj-lt"/>
            </a:endParaRPr>
          </a:p>
        </p:txBody>
      </p:sp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2623" y="3837111"/>
            <a:ext cx="1793504" cy="22384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0" name="Скругленная соединительная линия 29"/>
          <p:cNvCxnSpPr>
            <a:cxnSpLocks/>
            <a:stCxn id="26" idx="2"/>
            <a:endCxn id="27" idx="3"/>
          </p:cNvCxnSpPr>
          <p:nvPr/>
        </p:nvCxnSpPr>
        <p:spPr>
          <a:xfrm rot="5400000" flipH="1">
            <a:off x="9060943" y="4481514"/>
            <a:ext cx="38809" cy="988441"/>
          </a:xfrm>
          <a:prstGeom prst="curvedConnector4">
            <a:avLst>
              <a:gd name="adj1" fmla="val -589039"/>
              <a:gd name="adj2" fmla="val 83905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7612093"/>
      </p:ext>
    </p:extLst>
  </p:cSld>
  <p:clrMapOvr>
    <a:masterClrMapping/>
  </p:clrMapOvr>
</p:sld>
</file>

<file path=ppt/theme/theme1.xml><?xml version="1.0" encoding="utf-8"?>
<a:theme xmlns:a="http://schemas.openxmlformats.org/drawingml/2006/main" name="Презентация">
  <a:themeElements>
    <a:clrScheme name="ЧГУ">
      <a:dk1>
        <a:srgbClr val="000000"/>
      </a:dk1>
      <a:lt1>
        <a:srgbClr val="FFFFFF"/>
      </a:lt1>
      <a:dk2>
        <a:srgbClr val="121314"/>
      </a:dk2>
      <a:lt2>
        <a:srgbClr val="F5F3F4"/>
      </a:lt2>
      <a:accent1>
        <a:srgbClr val="DA251D"/>
      </a:accent1>
      <a:accent2>
        <a:srgbClr val="A50E13"/>
      </a:accent2>
      <a:accent3>
        <a:srgbClr val="660102"/>
      </a:accent3>
      <a:accent4>
        <a:srgbClr val="E63538"/>
      </a:accent4>
      <a:accent5>
        <a:srgbClr val="B2A8A7"/>
      </a:accent5>
      <a:accent6>
        <a:srgbClr val="D4D4D4"/>
      </a:accent6>
      <a:hlink>
        <a:srgbClr val="DA251D"/>
      </a:hlink>
      <a:folHlink>
        <a:srgbClr val="B2A8A7"/>
      </a:folHlink>
    </a:clrScheme>
    <a:fontScheme name="ЧГУ">
      <a:majorFont>
        <a:latin typeface="Calibri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C87649E7524794AA35A456EA0EAADF8" ma:contentTypeVersion="15" ma:contentTypeDescription="Создание документа." ma:contentTypeScope="" ma:versionID="2dab7c0eba4859789521ec233c299425">
  <xsd:schema xmlns:xsd="http://www.w3.org/2001/XMLSchema" xmlns:xs="http://www.w3.org/2001/XMLSchema" xmlns:p="http://schemas.microsoft.com/office/2006/metadata/properties" xmlns:ns2="2b9d9955-93fb-4bd4-bcdb-8e7ddc259c20" xmlns:ns3="4c612441-9502-4d03-96ef-459065c861af" targetNamespace="http://schemas.microsoft.com/office/2006/metadata/properties" ma:root="true" ma:fieldsID="4956f9d603baee2021465d12568e22ee" ns2:_="" ns3:_="">
    <xsd:import namespace="2b9d9955-93fb-4bd4-bcdb-8e7ddc259c20"/>
    <xsd:import namespace="4c612441-9502-4d03-96ef-459065c861a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9d9955-93fb-4bd4-bcdb-8e7ddc259c2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18b14e38-c1c0-4c10-a034-9890b754996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612441-9502-4d03-96ef-459065c861a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24f5d557-526c-428f-9913-5aeff0506f6f}" ma:internalName="TaxCatchAll" ma:showField="CatchAllData" ma:web="4c612441-9502-4d03-96ef-459065c861a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b9d9955-93fb-4bd4-bcdb-8e7ddc259c20">
      <Terms xmlns="http://schemas.microsoft.com/office/infopath/2007/PartnerControls"/>
    </lcf76f155ced4ddcb4097134ff3c332f>
    <TaxCatchAll xmlns="4c612441-9502-4d03-96ef-459065c861af" xsi:nil="true"/>
  </documentManagement>
</p:properties>
</file>

<file path=customXml/itemProps1.xml><?xml version="1.0" encoding="utf-8"?>
<ds:datastoreItem xmlns:ds="http://schemas.openxmlformats.org/officeDocument/2006/customXml" ds:itemID="{5A6CA5F9-3E3A-4EF6-9E87-40B7E5B5236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b9d9955-93fb-4bd4-bcdb-8e7ddc259c20"/>
    <ds:schemaRef ds:uri="4c612441-9502-4d03-96ef-459065c861a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DA8685B-D433-4A50-82AE-0EE899E309F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6200D7A-E42F-473E-ABEB-7993CB9305DC}">
  <ds:schemaRefs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schemas.microsoft.com/office/2006/metadata/properties"/>
    <ds:schemaRef ds:uri="4c612441-9502-4d03-96ef-459065c861af"/>
    <ds:schemaRef ds:uri="http://purl.org/dc/elements/1.1/"/>
    <ds:schemaRef ds:uri="http://schemas.microsoft.com/office/infopath/2007/PartnerControls"/>
    <ds:schemaRef ds:uri="2b9d9955-93fb-4bd4-bcdb-8e7ddc259c20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3228</TotalTime>
  <Words>552</Words>
  <Application>Microsoft Office PowerPoint</Application>
  <PresentationFormat>Произвольный</PresentationFormat>
  <Paragraphs>136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Wingdings</vt:lpstr>
      <vt:lpstr>Презентация</vt:lpstr>
      <vt:lpstr>«Создание стартап-проекта лаборатории по контролю, анализу и диагностике тепловых сетей и внутридомовых коммуникаций»</vt:lpstr>
      <vt:lpstr>Актуальность проекта и проблема клиента</vt:lpstr>
      <vt:lpstr>Решение</vt:lpstr>
      <vt:lpstr>Выгода для клиента:</vt:lpstr>
      <vt:lpstr>Целевая аудитория</vt:lpstr>
      <vt:lpstr>Бизнес-модель</vt:lpstr>
      <vt:lpstr>Рынок</vt:lpstr>
      <vt:lpstr>Конкуренты</vt:lpstr>
      <vt:lpstr>Текущие результаты команды</vt:lpstr>
      <vt:lpstr>План развития стартап-проекта</vt:lpstr>
      <vt:lpstr>«Трубочисты»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 и достижения кафедры химических технологий  1972-2022 гг.</dc:title>
  <dc:creator>Anastasia</dc:creator>
  <cp:lastModifiedBy>Каминский Иван Константинович</cp:lastModifiedBy>
  <cp:revision>300</cp:revision>
  <dcterms:created xsi:type="dcterms:W3CDTF">2022-04-04T12:37:27Z</dcterms:created>
  <dcterms:modified xsi:type="dcterms:W3CDTF">2023-11-20T20:26:43Z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0x0101003C87649E7524794AA35A456EA0EAADF8</vt:lpwstr>
  </property>
</Properties>
</file>