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http://customooxmlschemas.google.com/">
      <go:slidesCustomData xmlns:go="http://customooxmlschemas.google.com/" r:id="rId41" roundtripDataSignature="AMtx7mg3PJGLfl8oW9i3iX27EI70ADxU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014040B-C72D-4E93-BCE7-0B8F27BB87D8}">
  <a:tblStyle styleId="{E014040B-C72D-4E93-BCE7-0B8F27BB87D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9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Relationship Id="rId6" Type="http://schemas.openxmlformats.org/officeDocument/2006/relationships/image" Target="../media/image5.png"/><Relationship Id="rId7" Type="http://schemas.openxmlformats.org/officeDocument/2006/relationships/image" Target="../media/image16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05" name="Google Shape;10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>
            <p:ph type="title"/>
          </p:nvPr>
        </p:nvSpPr>
        <p:spPr>
          <a:xfrm>
            <a:off x="456817" y="1257881"/>
            <a:ext cx="4655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КАФЕ “ДРОН”</a:t>
            </a:r>
            <a:endParaRPr sz="3100"/>
          </a:p>
        </p:txBody>
      </p:sp>
      <p:sp>
        <p:nvSpPr>
          <p:cNvPr id="107" name="Google Shape;107;p1"/>
          <p:cNvSpPr txBox="1"/>
          <p:nvPr>
            <p:ph idx="1" type="body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5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77282" y="346219"/>
            <a:ext cx="1197182" cy="40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66439" y="337020"/>
            <a:ext cx="1547142" cy="42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456818" y="1883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0" y="2709875"/>
            <a:ext cx="7229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Помните, какой фурор в свое время произвели антикафе с настолками, огромными плазмами, да даже котами? Но теперь и это искушенной молодежи уже не кажется новым. А как насчет кафе, в котором еду вам доставит дрон?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4" name="Google Shape;144;p3"/>
          <p:cNvSpPr txBox="1"/>
          <p:nvPr>
            <p:ph idx="1" type="body"/>
          </p:nvPr>
        </p:nvSpPr>
        <p:spPr>
          <a:xfrm>
            <a:off x="4568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Молодые парни и девушки, ищущие интересные места для свиданий, места, где можно снять интересный контент для соцсетей, любители технологий и киберпанка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456818" y="2568881"/>
            <a:ext cx="6568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надоели существующие виды кафе и пространств, хочется новых ощущений, крутого контента в соц сети, произвести впечатление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2" name="Google Shape;172;p5"/>
          <p:cNvSpPr txBox="1"/>
          <p:nvPr>
            <p:ph idx="1" type="body"/>
          </p:nvPr>
        </p:nvSpPr>
        <p:spPr>
          <a:xfrm>
            <a:off x="456818" y="2626031"/>
            <a:ext cx="79932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кафе, в котором еду будут подавать дроны, а также можно будет самому поуправлять дроном под руководством инструктора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542700" y="1880600"/>
            <a:ext cx="8363100" cy="28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кафе “Дрон”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Молодым парням и девушкам, ищущим интересные места для свиданий, места, где можно снять интересный контент для соцсетей, любителям технологий и киберпанка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надоели существующие виды кафе и пространств, хочется новых ощущений, крутого контента в соц сети, произвести впечатление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наскучивших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существующих видов кафе и пространств, когда хочется новых ощущений, крутого контента в соц сети, произвести впечатление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кафе, где дроны подают еду 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новые эмоции, красивый контент в соцсети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7" name="Google Shape;197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8" name="Google Shape;198;p7"/>
          <p:cNvSpPr txBox="1"/>
          <p:nvPr>
            <p:ph idx="1" type="body"/>
          </p:nvPr>
        </p:nvSpPr>
        <p:spPr>
          <a:xfrm>
            <a:off x="488952" y="3178406"/>
            <a:ext cx="799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100000 человек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800 рублей (средний чек)</a:t>
            </a:r>
            <a:endParaRPr/>
          </a:p>
        </p:txBody>
      </p:sp>
      <p:sp>
        <p:nvSpPr>
          <p:cNvPr id="199" name="Google Shape;199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Томске таких кафе нет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4" name="Google Shape;224;p9"/>
          <p:cNvSpPr txBox="1"/>
          <p:nvPr>
            <p:ph idx="1" type="body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кафе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1000000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услуги кафе (питание + развлечение)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рекламе дронов и их продаже непосредственно в самом кафе, а также продаже сувениров</a:t>
            </a: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10"/>
          <p:cNvSpPr txBox="1"/>
          <p:nvPr>
            <p:ph idx="1" type="body"/>
          </p:nvPr>
        </p:nvSpPr>
        <p:spPr>
          <a:xfrm>
            <a:off x="456818" y="2340281"/>
            <a:ext cx="79932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есть идея, есть дрон, получаем компетенции в ресторанном деле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5" name="Google Shape;235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4" name="Google Shape;244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{E014040B-C72D-4E93-BCE7-0B8F27BB87D8}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Акулов Игорь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44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Черкасская Екатерина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Фроль Ирина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Востриков Данил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Сюй Цзычао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Акулов Игорь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Кириллов Андрей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Лось Денис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Горячев Владислав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5" name="Google Shape;245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6" name="Google Shape;256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“Поиграть” в кафе с привлечением целевой аудитории, создать прототип кафе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выиграть грант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открыть полноценное кафе</a:t>
            </a:r>
            <a:endParaRPr sz="1600">
              <a:solidFill>
                <a:srgbClr val="132C4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AutoNum type="arabicParenR"/>
            </a:pPr>
            <a:r>
              <a:rPr lang="ru" sz="1600">
                <a:solidFill>
                  <a:srgbClr val="132C40"/>
                </a:solidFill>
              </a:rPr>
              <a:t>заключить договора с фирмами, выпускающими дронов</a:t>
            </a:r>
            <a:endParaRPr sz="1600">
              <a:solidFill>
                <a:srgbClr val="132C40"/>
              </a:solidFill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0" name="Google Shape;270;p13"/>
          <p:cNvSpPr txBox="1"/>
          <p:nvPr>
            <p:ph idx="1" type="body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Акулов Игорь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1" name="Google Shape;271;p13"/>
          <p:cNvSpPr txBox="1"/>
          <p:nvPr>
            <p:ph idx="1" type="body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6062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ira4@tpu.ru</a:t>
            </a:r>
            <a:endParaRPr sz="1050">
              <a:solidFill>
                <a:srgbClr val="6062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6062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+7 (919) 942-07-38</a:t>
            </a:r>
            <a:endParaRPr sz="1050">
              <a:solidFill>
                <a:srgbClr val="6062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