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D6D14C1-D2E8-4E8F-84A7-9E336B1F9E3C}">
  <a:tblStyle styleId="{CD6D14C1-D2E8-4E8F-84A7-9E336B1F9E3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2" name="Google Shape;202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0" name="Google Shape;250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6" name="Google Shape;266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Relationship Id="rId4" Type="http://schemas.openxmlformats.org/officeDocument/2006/relationships/image" Target="../media/image7.png"/><Relationship Id="rId5" Type="http://schemas.openxmlformats.org/officeDocument/2006/relationships/image" Target="../media/image9.png"/><Relationship Id="rId6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mailto:nadejdaermolova@mail.ru" TargetMode="External"/><Relationship Id="rId4" Type="http://schemas.openxmlformats.org/officeDocument/2006/relationships/hyperlink" Target="mailto:nadejdaermolova@mail.ru" TargetMode="External"/><Relationship Id="rId5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Набор Общажника</a:t>
            </a:r>
            <a:endParaRPr sz="3100"/>
          </a:p>
        </p:txBody>
      </p:sp>
      <p:sp>
        <p:nvSpPr>
          <p:cNvPr id="105" name="Google Shape;105;p25"/>
          <p:cNvSpPr txBox="1"/>
          <p:nvPr>
            <p:ph idx="1" type="body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Лучший способ начать новую жизнь</a:t>
            </a:r>
            <a:endParaRPr/>
          </a:p>
        </p:txBody>
      </p:sp>
      <p:pic>
        <p:nvPicPr>
          <p:cNvPr id="106" name="Google Shape;106;p25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7538" y="3857550"/>
            <a:ext cx="1218360" cy="10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6"/>
          <p:cNvSpPr txBox="1"/>
          <p:nvPr>
            <p:ph idx="1" type="body"/>
          </p:nvPr>
        </p:nvSpPr>
        <p:spPr>
          <a:xfrm>
            <a:off x="400300" y="1745817"/>
            <a:ext cx="6153300" cy="26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42857"/>
              <a:buNone/>
            </a:pPr>
            <a:r>
              <a:rPr lang="ru"/>
              <a:t>Сотни студентов ежегодно приезжают из других городов на учебу и заселяются в общежития. Учитывая плотный график занятий и самостоятельной работы, им катастрофически не хватает времени и умения подобрать базовый набор для проживания в общежитии.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42857"/>
              <a:buNone/>
            </a:pPr>
            <a:r>
              <a:rPr lang="ru"/>
              <a:t>Мы создали “Набор общажника”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42857"/>
              <a:buNone/>
            </a:pPr>
            <a:r>
              <a:rPr lang="ru"/>
              <a:t>Наш продукт благоприятно скажется на кошельке и поможет выделить больше свободного времени на учебу</a:t>
            </a:r>
            <a:endParaRPr/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Студенты, проживающие в общежитии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Студенты, живущие на съемной квартире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Вахтенные рабочие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2" name="Google Shape;142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5" name="Google Shape;155;p28"/>
          <p:cNvSpPr txBox="1"/>
          <p:nvPr>
            <p:ph idx="1" type="body"/>
          </p:nvPr>
        </p:nvSpPr>
        <p:spPr>
          <a:xfrm>
            <a:off x="456818" y="2568881"/>
            <a:ext cx="6568200" cy="13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solidFill>
                  <a:srgbClr val="132C40"/>
                </a:solidFill>
              </a:rPr>
              <a:t>Желание клиента быстро закупить вещи, необходимые после переезда в другой город, стремление сэкономить денежные средства, но при этом иметь необходимый для комфортной жизни набор базовых принадлежностей и продуктов.</a:t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6" name="Google Shape;156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9" name="Google Shape;169;p29"/>
          <p:cNvSpPr txBox="1"/>
          <p:nvPr>
            <p:ph idx="1" type="body"/>
          </p:nvPr>
        </p:nvSpPr>
        <p:spPr>
          <a:xfrm>
            <a:off x="456818" y="2626031"/>
            <a:ext cx="7993200" cy="11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разработка базового набора принадлежностей с учётом потребностей студентов, живущих в общежитии,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экономия времени и денежных средств при покупке базового набора.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0" name="Google Shape;170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3" name="Google Shape;183;p30"/>
          <p:cNvSpPr txBox="1"/>
          <p:nvPr>
            <p:ph idx="1" type="body"/>
          </p:nvPr>
        </p:nvSpPr>
        <p:spPr>
          <a:xfrm>
            <a:off x="356132" y="1481081"/>
            <a:ext cx="7743900" cy="3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4" name="Google Shape;184;p30"/>
          <p:cNvSpPr txBox="1"/>
          <p:nvPr/>
        </p:nvSpPr>
        <p:spPr>
          <a:xfrm>
            <a:off x="808050" y="1783475"/>
            <a:ext cx="7653600" cy="24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Х,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иногородним студентам и вахтовым рабочим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связанной с переездом в другой город, заселением в общежитие/съёмную квартиру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закупки необходимых базовых принадлежностей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 продуктов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разработки готового набора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экономию времени и денежных средств клиентов, уменьшение эмоционального напряжения, связанного с поиском и закупкой вещей по отдельности и по доступной цене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5" name="Google Shape;185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488944" y="2340288"/>
            <a:ext cx="69366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Основными покупателями будут иногородние студенты, которых по Мурманску и области порядка 2,5 тысяч человек. В связи с программами гос.поддержки рассчитываем на рост не только количества обучающихся, но и количества вахтенных рабочих. 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Прямых конкурентов на рынке нет.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5" name="Google Shape;195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2"/>
          <p:cNvSpPr txBox="1"/>
          <p:nvPr/>
        </p:nvSpPr>
        <p:spPr>
          <a:xfrm>
            <a:off x="488944" y="2340288"/>
            <a:ext cx="69366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Компании, занимающиеся продажей готовой еды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Сильные стороны: продажа еды, которая не нуждается в приготовлении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Слабые стороны: высокая цена, такие компании занимаются только продажей еды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 набор предлагает не только пищу, но и вещи первой необходимости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3"/>
          <p:cNvSpPr txBox="1"/>
          <p:nvPr/>
        </p:nvSpPr>
        <p:spPr>
          <a:xfrm>
            <a:off x="401719" y="2337356"/>
            <a:ext cx="69366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Закупка товаров оптовым методом, сортировка и упаковка товаров, размещение на маркетплейсах.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Ориентировочная цена базового набора (набор посуды, чехлы, продукты на 3 дня) - 1000 руб.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Дополнительно мы можем заработать на мобильном приложении, которое поможет собрать необходимый набор.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3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1" name="Google Shape;231;p34"/>
          <p:cNvSpPr txBox="1"/>
          <p:nvPr>
            <p:ph idx="1" type="body"/>
          </p:nvPr>
        </p:nvSpPr>
        <p:spPr>
          <a:xfrm>
            <a:off x="456818" y="2340281"/>
            <a:ext cx="7993200" cy="15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Придумали идею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Собрали  команду и распределили роли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Разработали план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Сделали презентацию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2" name="Google Shape;232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1" name="Google Shape;241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{CD6D14C1-D2E8-4E8F-84A7-9E336B1F9E3C}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Ермолова Надежда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Алёшкина Александра,</a:t>
                      </a:r>
                      <a:endParaRPr sz="100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Романова Арина</a:t>
                      </a:r>
                      <a:endParaRPr sz="100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Фомин Андрей</a:t>
                      </a:r>
                      <a:endParaRPr sz="100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Разговоров Дмитрий,</a:t>
                      </a:r>
                      <a:b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</a:b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Заборщиков Геннадий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2" name="Google Shape;242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3" name="Google Shape;253;p36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Создание пилотной версии продукта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Проверить свою гипотезу на акселераторе</a:t>
            </a:r>
            <a:endParaRPr sz="13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4" name="Google Shape;254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Google Shape;25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2" name="Google Shape;262;p36"/>
          <p:cNvGraphicFramePr/>
          <p:nvPr/>
        </p:nvGraphicFramePr>
        <p:xfrm>
          <a:off x="530735" y="2493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{CD6D14C1-D2E8-4E8F-84A7-9E336B1F9E3C}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Опрос потенциальных клиентов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7 дней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Ермолова Н.А.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Обработка результатов опросов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14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дней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Ермолова Н.А.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Поиск поставщиков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7 дней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Ермолова Н.А.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3" name="Google Shape;263;p36"/>
          <p:cNvSpPr txBox="1"/>
          <p:nvPr/>
        </p:nvSpPr>
        <p:spPr>
          <a:xfrm>
            <a:off x="401725" y="21090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9" name="Google Shape;269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Ермолова Н. А.</a:t>
            </a:r>
            <a:endParaRPr>
              <a:solidFill>
                <a:srgbClr val="132C40"/>
              </a:solidFill>
            </a:endParaRPr>
          </a:p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nadejdaermolova</a:t>
            </a:r>
            <a:r>
              <a:rPr lang="ru" u="sng">
                <a:solidFill>
                  <a:schemeClr val="hlink"/>
                </a:solidFill>
                <a:hlinkClick r:id="rId4"/>
              </a:rPr>
              <a:t>@mail.ru</a:t>
            </a:r>
            <a:endParaRPr>
              <a:solidFill>
                <a:srgbClr val="132C40"/>
              </a:solidFill>
            </a:endParaRPr>
          </a:p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89600255254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0" name="Google Shape;270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1" name="Google Shape;271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