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docMetadata/LabelInfo.xml" ContentType="application/vnd.ms-office.classificationlabels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authors.xml" ContentType="application/vnd.ms-powerpoint.author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9" r:id="rId4"/>
  </p:sldMasterIdLst>
  <p:notesMasterIdLst>
    <p:notesMasterId r:id="rId16"/>
  </p:notesMasterIdLst>
  <p:handoutMasterIdLst>
    <p:handoutMasterId r:id="rId17"/>
  </p:handoutMasterIdLst>
  <p:sldIdLst>
    <p:sldId id="273" r:id="rId5"/>
    <p:sldId id="279" r:id="rId6"/>
    <p:sldId id="275" r:id="rId7"/>
    <p:sldId id="285" r:id="rId8"/>
    <p:sldId id="280" r:id="rId9"/>
    <p:sldId id="277" r:id="rId10"/>
    <p:sldId id="286" r:id="rId11"/>
    <p:sldId id="281" r:id="rId12"/>
    <p:sldId id="282" r:id="rId13"/>
    <p:sldId id="284" r:id="rId14"/>
    <p:sldId id="276" r:id="rId15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2" orient="horz" pos="1224" userDrawn="1">
          <p15:clr>
            <a:srgbClr val="A4A3A4"/>
          </p15:clr>
        </p15:guide>
        <p15:guide id="3" pos="7368" userDrawn="1">
          <p15:clr>
            <a:srgbClr val="A4A3A4"/>
          </p15:clr>
        </p15:guide>
        <p15:guide id="4" pos="312" userDrawn="1">
          <p15:clr>
            <a:srgbClr val="A4A3A4"/>
          </p15:clr>
        </p15:guide>
        <p15:guide id="6" orient="horz" pos="2856" userDrawn="1">
          <p15:clr>
            <a:srgbClr val="A4A3A4"/>
          </p15:clr>
        </p15:guide>
        <p15:guide id="7" pos="5928" userDrawn="1">
          <p15:clr>
            <a:srgbClr val="A4A3A4"/>
          </p15:clr>
        </p15:guide>
        <p15:guide id="8" pos="6168" userDrawn="1">
          <p15:clr>
            <a:srgbClr val="A4A3A4"/>
          </p15:clr>
        </p15:guide>
        <p15:guide id="9" pos="1512" userDrawn="1">
          <p15:clr>
            <a:srgbClr val="A4A3A4"/>
          </p15:clr>
        </p15:guide>
        <p15:guide id="10" orient="horz" pos="264" userDrawn="1">
          <p15:clr>
            <a:srgbClr val="A4A3A4"/>
          </p15:clr>
        </p15:guide>
        <p15:guide id="11" pos="2496" userDrawn="1">
          <p15:clr>
            <a:srgbClr val="A4A3A4"/>
          </p15:clr>
        </p15:guide>
        <p15:guide id="12" pos="2688" userDrawn="1">
          <p15:clr>
            <a:srgbClr val="A4A3A4"/>
          </p15:clr>
        </p15:guide>
        <p15:guide id="13" pos="4536" userDrawn="1">
          <p15:clr>
            <a:srgbClr val="A4A3A4"/>
          </p15:clr>
        </p15:guide>
        <p15:guide id="14" pos="4008" userDrawn="1">
          <p15:clr>
            <a:srgbClr val="A4A3A4"/>
          </p15:clr>
        </p15:guide>
        <p15:guide id="15" pos="4944" userDrawn="1">
          <p15:clr>
            <a:srgbClr val="A4A3A4"/>
          </p15:clr>
        </p15:guide>
        <p15:guide id="16" pos="5136" userDrawn="1">
          <p15:clr>
            <a:srgbClr val="A4A3A4"/>
          </p15:clr>
        </p15:guide>
        <p15:guide id="17" orient="horz" pos="1584" userDrawn="1">
          <p15:clr>
            <a:srgbClr val="A4A3A4"/>
          </p15:clr>
        </p15:guide>
        <p15:guide id="18" orient="horz" pos="2736" userDrawn="1">
          <p15:clr>
            <a:srgbClr val="A4A3A4"/>
          </p15:clr>
        </p15:guide>
        <p15:guide id="19" orient="horz" pos="3648" userDrawn="1">
          <p15:clr>
            <a:srgbClr val="A4A3A4"/>
          </p15:clr>
        </p15:guide>
        <p15:guide id="20" orient="horz" pos="864" userDrawn="1">
          <p15:clr>
            <a:srgbClr val="A4A3A4"/>
          </p15:clr>
        </p15:guide>
        <p15:guide id="21" orient="horz" pos="3984" userDrawn="1">
          <p15:clr>
            <a:srgbClr val="A4A3A4"/>
          </p15:clr>
        </p15:guide>
        <p15:guide id="22" pos="456" userDrawn="1">
          <p15:clr>
            <a:srgbClr val="A4A3A4"/>
          </p15:clr>
        </p15:guide>
        <p15:guide id="23" pos="7248" userDrawn="1">
          <p15:clr>
            <a:srgbClr val="A4A3A4"/>
          </p15:clr>
        </p15:guide>
        <p15:guide id="24" orient="horz" pos="1920" userDrawn="1">
          <p15:clr>
            <a:srgbClr val="A4A3A4"/>
          </p15:clr>
        </p15:guide>
        <p15:guide id="25" orient="horz" pos="2256" userDrawn="1">
          <p15:clr>
            <a:srgbClr val="A4A3A4"/>
          </p15:clr>
        </p15:guide>
        <p15:guide id="26" pos="7176" userDrawn="1">
          <p15:clr>
            <a:srgbClr val="A4A3A4"/>
          </p15:clr>
        </p15:guide>
        <p15:guide id="27" orient="horz" pos="1704" userDrawn="1">
          <p15:clr>
            <a:srgbClr val="A4A3A4"/>
          </p15:clr>
        </p15:guide>
        <p15:guide id="28" pos="4176" userDrawn="1">
          <p15:clr>
            <a:srgbClr val="A4A3A4"/>
          </p15:clr>
        </p15:guide>
        <p15:guide id="29" orient="horz" pos="2592" userDrawn="1">
          <p15:clr>
            <a:srgbClr val="A4A3A4"/>
          </p15:clr>
        </p15:guide>
        <p15:guide id="30" pos="6912" userDrawn="1">
          <p15:clr>
            <a:srgbClr val="A4A3A4"/>
          </p15:clr>
        </p15:guide>
        <p15:guide id="31" pos="3552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D1CDC6"/>
    <a:srgbClr val="D8BEB2"/>
    <a:srgbClr val="753F2D"/>
    <a:srgbClr val="5E3324"/>
    <a:srgbClr val="8A4C34"/>
    <a:srgbClr val="815550"/>
    <a:srgbClr val="A3573E"/>
    <a:srgbClr val="E7E6E6"/>
    <a:srgbClr val="C28D6D"/>
    <a:srgbClr val="D2986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79E2CD-D52B-429E-B3AC-977EC1C63631}" v="3021" dt="2023-11-07T12:40:43.4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782"/>
    <p:restoredTop sz="96327"/>
  </p:normalViewPr>
  <p:slideViewPr>
    <p:cSldViewPr snapToGrid="0">
      <p:cViewPr varScale="1">
        <p:scale>
          <a:sx n="84" d="100"/>
          <a:sy n="84" d="100"/>
        </p:scale>
        <p:origin x="-542" y="-72"/>
      </p:cViewPr>
      <p:guideLst>
        <p:guide orient="horz" pos="1224"/>
        <p:guide orient="horz" pos="2856"/>
        <p:guide orient="horz" pos="264"/>
        <p:guide orient="horz" pos="1584"/>
        <p:guide orient="horz" pos="2736"/>
        <p:guide orient="horz" pos="3648"/>
        <p:guide orient="horz" pos="864"/>
        <p:guide orient="horz" pos="3984"/>
        <p:guide pos="7368"/>
        <p:guide pos="312"/>
        <p:guide pos="5928"/>
        <p:guide pos="6168"/>
        <p:guide pos="1512"/>
        <p:guide pos="2496"/>
        <p:guide pos="2688"/>
        <p:guide pos="453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8" d="100"/>
          <a:sy n="58" d="100"/>
        </p:scale>
        <p:origin x="2371" y="67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="" xmlns:a16="http://schemas.microsoft.com/office/drawing/2014/main" id="{78B30D67-EB7C-4323-A6AB-20071C4FCC2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CB26DD94-0E47-FE33-5C0F-9E497B99BEF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433F7E-3633-4FA3-974D-CA21FB24834F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B9636FF0-1B83-FCD7-197D-6F6CBEA8FE0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BAA88305-7C09-5A95-A84B-C7CEA8D00FA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482836-E43C-41FF-A11B-3D8AB6E68FC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009817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45F7B4-7442-4021-9F1E-8BC3C363C892}" type="datetimeFigureOut">
              <a:rPr lang="en-US" noProof="0" smtClean="0"/>
              <a:pPr/>
              <a:t>12/11/2023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CDE012-9E2E-4477-8B5C-4E7D4E9BCBA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="" xmlns:p14="http://schemas.microsoft.com/office/powerpoint/2010/main" val="7393859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CDE012-9E2E-4477-8B5C-4E7D4E9BCBA6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981925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CDE012-9E2E-4477-8B5C-4E7D4E9BCBA6}" type="slidenum">
              <a:rPr lang="en-US" noProof="0" smtClean="0"/>
              <a:pPr/>
              <a:t>3</a:t>
            </a:fld>
            <a:endParaRPr lang="en-US" noProof="0"/>
          </a:p>
        </p:txBody>
      </p:sp>
    </p:spTree>
    <p:extLst>
      <p:ext uri="{BB962C8B-B14F-4D97-AF65-F5344CB8AC3E}">
        <p14:creationId xmlns="" xmlns:p14="http://schemas.microsoft.com/office/powerpoint/2010/main" val="20324392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CDE012-9E2E-4477-8B5C-4E7D4E9BCBA6}" type="slidenum">
              <a:rPr lang="en-US" noProof="0" smtClean="0"/>
              <a:pPr/>
              <a:t>6</a:t>
            </a:fld>
            <a:endParaRPr lang="en-US" noProof="0"/>
          </a:p>
        </p:txBody>
      </p:sp>
    </p:spTree>
    <p:extLst>
      <p:ext uri="{BB962C8B-B14F-4D97-AF65-F5344CB8AC3E}">
        <p14:creationId xmlns="" xmlns:p14="http://schemas.microsoft.com/office/powerpoint/2010/main" val="16731309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CDE012-9E2E-4477-8B5C-4E7D4E9BCBA6}" type="slidenum">
              <a:rPr lang="en-US" noProof="0" smtClean="0"/>
              <a:pPr/>
              <a:t>7</a:t>
            </a:fld>
            <a:endParaRPr lang="en-US" noProof="0"/>
          </a:p>
        </p:txBody>
      </p:sp>
    </p:spTree>
    <p:extLst>
      <p:ext uri="{BB962C8B-B14F-4D97-AF65-F5344CB8AC3E}">
        <p14:creationId xmlns="" xmlns:p14="http://schemas.microsoft.com/office/powerpoint/2010/main" val="16731309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96B8029-33F3-9414-AD10-00871D91AA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67712" y="1408176"/>
            <a:ext cx="6400800" cy="2387600"/>
          </a:xfrm>
        </p:spPr>
        <p:txBody>
          <a:bodyPr anchor="t">
            <a:normAutofit/>
          </a:bodyPr>
          <a:lstStyle>
            <a:lvl1pPr algn="l">
              <a:lnSpc>
                <a:spcPct val="80000"/>
              </a:lnSpc>
              <a:defRPr sz="7200" cap="all" baseline="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x-none" dirty="0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4F32B008-64B6-378D-9C5D-DCC8DFEBC6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67912" y="5047488"/>
            <a:ext cx="5486400" cy="384048"/>
          </a:xfrm>
        </p:spPr>
        <p:txBody>
          <a:bodyPr/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x-none"/>
          </a:p>
        </p:txBody>
      </p:sp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15444BA9-47A2-8EBA-F11F-AF833CBC1FB6}"/>
              </a:ext>
            </a:extLst>
          </p:cNvPr>
          <p:cNvGrpSpPr/>
          <p:nvPr/>
        </p:nvGrpSpPr>
        <p:grpSpPr>
          <a:xfrm>
            <a:off x="3979533" y="5801746"/>
            <a:ext cx="8221703" cy="0"/>
            <a:chOff x="3733800" y="5539861"/>
            <a:chExt cx="8221703" cy="0"/>
          </a:xfrm>
        </p:grpSpPr>
        <p:cxnSp>
          <p:nvCxnSpPr>
            <p:cNvPr id="8" name="Straight Connector 7">
              <a:extLst>
                <a:ext uri="{FF2B5EF4-FFF2-40B4-BE49-F238E27FC236}">
                  <a16:creationId xmlns="" xmlns:a16="http://schemas.microsoft.com/office/drawing/2014/main" id="{F7C7E957-5A54-C6BB-DBCA-B0A579E99122}"/>
                </a:ext>
              </a:extLst>
            </p:cNvPr>
            <p:cNvCxnSpPr>
              <a:cxnSpLocks/>
            </p:cNvCxnSpPr>
            <p:nvPr/>
          </p:nvCxnSpPr>
          <p:spPr>
            <a:xfrm>
              <a:off x="3733800" y="5539861"/>
              <a:ext cx="6054153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="" xmlns:a16="http://schemas.microsoft.com/office/drawing/2014/main" id="{F75792F5-3B57-83E5-2E85-1B67A64BF570}"/>
                </a:ext>
              </a:extLst>
            </p:cNvPr>
            <p:cNvCxnSpPr>
              <a:cxnSpLocks/>
            </p:cNvCxnSpPr>
            <p:nvPr/>
          </p:nvCxnSpPr>
          <p:spPr>
            <a:xfrm>
              <a:off x="9783803" y="5539861"/>
              <a:ext cx="2171700" cy="0"/>
            </a:xfrm>
            <a:prstGeom prst="line">
              <a:avLst/>
            </a:prstGeom>
            <a:ln w="571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="" xmlns:p14="http://schemas.microsoft.com/office/powerpoint/2010/main" val="2877063227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3703BBE-23DC-E951-32B6-0E91B8089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5144" y="1463040"/>
            <a:ext cx="7498080" cy="704088"/>
          </a:xfrm>
        </p:spPr>
        <p:txBody>
          <a:bodyPr/>
          <a:lstStyle>
            <a:lvl1pPr>
              <a:defRPr sz="5000"/>
            </a:lvl1pPr>
          </a:lstStyle>
          <a:p>
            <a:r>
              <a:rPr lang="ru-RU"/>
              <a:t>Образец заголовка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110836A-7452-872A-28D0-081C1338DC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2576" y="2953512"/>
            <a:ext cx="7470648" cy="329656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None/>
              <a:defRPr sz="2200" b="1"/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1600" i="1"/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5E39F35-2573-69E0-B17D-B4B0F85CE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x-non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5B5CE41-241D-72CD-1C8F-006A477B5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CF61C-3B18-4C03-8326-CC3B32D710C9}" type="slidenum">
              <a:rPr lang="en-US" noProof="0" smtClean="0"/>
              <a:pPr/>
              <a:t>‹#›</a:t>
            </a:fld>
            <a:endParaRPr lang="en-US" noProof="0"/>
          </a:p>
        </p:txBody>
      </p:sp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52789DD7-8E5F-BCF6-7A1E-0AC33BD880AC}"/>
              </a:ext>
            </a:extLst>
          </p:cNvPr>
          <p:cNvGrpSpPr/>
          <p:nvPr/>
        </p:nvGrpSpPr>
        <p:grpSpPr>
          <a:xfrm>
            <a:off x="2400300" y="2535841"/>
            <a:ext cx="9801127" cy="821"/>
            <a:chOff x="2286319" y="5546299"/>
            <a:chExt cx="9801127" cy="903"/>
          </a:xfrm>
        </p:grpSpPr>
        <p:cxnSp>
          <p:nvCxnSpPr>
            <p:cNvPr id="8" name="Straight Connector 7">
              <a:extLst>
                <a:ext uri="{FF2B5EF4-FFF2-40B4-BE49-F238E27FC236}">
                  <a16:creationId xmlns="" xmlns:a16="http://schemas.microsoft.com/office/drawing/2014/main" id="{D610F86C-F479-AC03-216E-DD60112AC854}"/>
                </a:ext>
              </a:extLst>
            </p:cNvPr>
            <p:cNvCxnSpPr>
              <a:cxnSpLocks/>
            </p:cNvCxnSpPr>
            <p:nvPr/>
          </p:nvCxnSpPr>
          <p:spPr>
            <a:xfrm>
              <a:off x="2286319" y="5546299"/>
              <a:ext cx="7391400" cy="0"/>
            </a:xfrm>
            <a:prstGeom prst="line">
              <a:avLst/>
            </a:prstGeom>
            <a:ln w="5715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="" xmlns:a16="http://schemas.microsoft.com/office/drawing/2014/main" id="{0A02E8F6-3623-48C2-4F02-9472E2977FB8}"/>
                </a:ext>
              </a:extLst>
            </p:cNvPr>
            <p:cNvCxnSpPr>
              <a:cxnSpLocks/>
            </p:cNvCxnSpPr>
            <p:nvPr/>
          </p:nvCxnSpPr>
          <p:spPr>
            <a:xfrm>
              <a:off x="9676016" y="5547202"/>
              <a:ext cx="2411430" cy="0"/>
            </a:xfrm>
            <a:prstGeom prst="line">
              <a:avLst/>
            </a:prstGeom>
            <a:ln w="571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="" xmlns:p14="http://schemas.microsoft.com/office/powerpoint/2010/main" val="972494956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9F39D39-DAD0-D550-D3C7-42F702A78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6992" y="1709738"/>
            <a:ext cx="7290458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x-none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8E054DFA-4C17-2AA0-0E19-8D452B73AA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56992" y="4589463"/>
            <a:ext cx="729045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AF8D5DED-A875-4BFE-015E-C29679EC468C}"/>
              </a:ext>
            </a:extLst>
          </p:cNvPr>
          <p:cNvGrpSpPr/>
          <p:nvPr/>
        </p:nvGrpSpPr>
        <p:grpSpPr>
          <a:xfrm>
            <a:off x="3979533" y="5801746"/>
            <a:ext cx="8221703" cy="0"/>
            <a:chOff x="3733800" y="5539861"/>
            <a:chExt cx="8221703" cy="0"/>
          </a:xfrm>
        </p:grpSpPr>
        <p:cxnSp>
          <p:nvCxnSpPr>
            <p:cNvPr id="8" name="Straight Connector 7">
              <a:extLst>
                <a:ext uri="{FF2B5EF4-FFF2-40B4-BE49-F238E27FC236}">
                  <a16:creationId xmlns="" xmlns:a16="http://schemas.microsoft.com/office/drawing/2014/main" id="{4ED54A14-B37E-AA5D-2F7D-4530DEF3C347}"/>
                </a:ext>
              </a:extLst>
            </p:cNvPr>
            <p:cNvCxnSpPr>
              <a:cxnSpLocks/>
            </p:cNvCxnSpPr>
            <p:nvPr/>
          </p:nvCxnSpPr>
          <p:spPr>
            <a:xfrm>
              <a:off x="3733800" y="5539861"/>
              <a:ext cx="6054153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="" xmlns:a16="http://schemas.microsoft.com/office/drawing/2014/main" id="{8611F7DB-0F8D-8E5A-0137-AD5E5B20C351}"/>
                </a:ext>
              </a:extLst>
            </p:cNvPr>
            <p:cNvCxnSpPr>
              <a:cxnSpLocks/>
            </p:cNvCxnSpPr>
            <p:nvPr/>
          </p:nvCxnSpPr>
          <p:spPr>
            <a:xfrm>
              <a:off x="9783803" y="5539861"/>
              <a:ext cx="2171700" cy="0"/>
            </a:xfrm>
            <a:prstGeom prst="line">
              <a:avLst/>
            </a:prstGeom>
            <a:ln w="571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="" xmlns:p14="http://schemas.microsoft.com/office/powerpoint/2010/main" val="2557565844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wo column dark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BA0C7E2C-83B2-58E9-DE90-AB1857F1A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F487B4A1-AE7C-A6CC-7143-5EC918D66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CF61C-3B18-4C03-8326-CC3B32D710C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D62C33EA-A741-FA13-451C-6F35902CBDD0}"/>
              </a:ext>
            </a:extLst>
          </p:cNvPr>
          <p:cNvSpPr/>
          <p:nvPr/>
        </p:nvSpPr>
        <p:spPr>
          <a:xfrm>
            <a:off x="0" y="722376"/>
            <a:ext cx="12192000" cy="5413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cxnSp>
        <p:nvCxnSpPr>
          <p:cNvPr id="7" name="Straight Connector 6">
            <a:extLst>
              <a:ext uri="{FF2B5EF4-FFF2-40B4-BE49-F238E27FC236}">
                <a16:creationId xmlns="" xmlns:a16="http://schemas.microsoft.com/office/drawing/2014/main" id="{01882412-D2D4-9CF0-CD39-2EAE79B8A310}"/>
              </a:ext>
            </a:extLst>
          </p:cNvPr>
          <p:cNvCxnSpPr>
            <a:cxnSpLocks/>
          </p:cNvCxnSpPr>
          <p:nvPr/>
        </p:nvCxnSpPr>
        <p:spPr>
          <a:xfrm>
            <a:off x="4267200" y="2523744"/>
            <a:ext cx="7924800" cy="883"/>
          </a:xfrm>
          <a:prstGeom prst="line">
            <a:avLst/>
          </a:prstGeom>
          <a:ln w="571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="" xmlns:a16="http://schemas.microsoft.com/office/drawing/2014/main" id="{F229B6F2-011B-853F-5BA1-FA1722B6E1C8}"/>
              </a:ext>
            </a:extLst>
          </p:cNvPr>
          <p:cNvCxnSpPr>
            <a:cxnSpLocks/>
          </p:cNvCxnSpPr>
          <p:nvPr/>
        </p:nvCxnSpPr>
        <p:spPr>
          <a:xfrm>
            <a:off x="723384" y="2523744"/>
            <a:ext cx="3543816" cy="0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8">
            <a:extLst>
              <a:ext uri="{FF2B5EF4-FFF2-40B4-BE49-F238E27FC236}">
                <a16:creationId xmlns="" xmlns:a16="http://schemas.microsoft.com/office/drawing/2014/main" id="{A78715BA-7A66-D464-AAEF-141988B87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1463040"/>
            <a:ext cx="10515600" cy="575321"/>
          </a:xfrm>
        </p:spPr>
        <p:txBody>
          <a:bodyPr/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ru-RU" noProof="0"/>
              <a:t>Образец заголовка</a:t>
            </a:r>
            <a:endParaRPr lang="en-US" noProof="0"/>
          </a:p>
        </p:txBody>
      </p:sp>
      <p:sp>
        <p:nvSpPr>
          <p:cNvPr id="11" name="Text Placeholder 10">
            <a:extLst>
              <a:ext uri="{FF2B5EF4-FFF2-40B4-BE49-F238E27FC236}">
                <a16:creationId xmlns="" xmlns:a16="http://schemas.microsoft.com/office/drawing/2014/main" id="{3D0BF4BF-3C7C-C67F-B6EE-805EC95EF8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9224" y="2971800"/>
            <a:ext cx="4828032" cy="4905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2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noProof="0"/>
              <a:t>Образец текста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="" xmlns:a16="http://schemas.microsoft.com/office/drawing/2014/main" id="{BA37E40B-957E-C00E-3B34-1B67D341A7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36208" y="2971800"/>
            <a:ext cx="4828032" cy="4905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2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noProof="0"/>
              <a:t>Образец текста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="" xmlns:a16="http://schemas.microsoft.com/office/drawing/2014/main" id="{EF15CD76-2DD5-DB8A-37D3-6098A50870D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5760" y="3401568"/>
            <a:ext cx="5111496" cy="1682750"/>
          </a:xfrm>
        </p:spPr>
        <p:txBody>
          <a:bodyPr/>
          <a:lstStyle>
            <a:lvl1pPr marL="283464"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bg1"/>
                </a:solidFill>
              </a:defRPr>
            </a:lvl1pPr>
            <a:lvl2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bg1"/>
                </a:solidFill>
              </a:defRPr>
            </a:lvl2pPr>
            <a:lvl3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bg1"/>
                </a:solidFill>
              </a:defRPr>
            </a:lvl3pPr>
            <a:lvl4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bg1"/>
                </a:solidFill>
              </a:defRPr>
            </a:lvl4pPr>
            <a:lvl5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  <a:endParaRPr lang="en-US" noProof="0"/>
          </a:p>
        </p:txBody>
      </p:sp>
      <p:sp>
        <p:nvSpPr>
          <p:cNvPr id="15" name="Text Placeholder 13">
            <a:extLst>
              <a:ext uri="{FF2B5EF4-FFF2-40B4-BE49-F238E27FC236}">
                <a16:creationId xmlns="" xmlns:a16="http://schemas.microsoft.com/office/drawing/2014/main" id="{57A044E0-660B-4002-E13C-F00498E4978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943600" y="3401568"/>
            <a:ext cx="5111496" cy="1682750"/>
          </a:xfrm>
        </p:spPr>
        <p:txBody>
          <a:bodyPr/>
          <a:lstStyle>
            <a:lvl1pPr marL="283464"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bg1"/>
                </a:solidFill>
              </a:defRPr>
            </a:lvl1pPr>
            <a:lvl2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bg1"/>
                </a:solidFill>
              </a:defRPr>
            </a:lvl2pPr>
            <a:lvl3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bg1"/>
                </a:solidFill>
              </a:defRPr>
            </a:lvl3pPr>
            <a:lvl4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bg1"/>
                </a:solidFill>
              </a:defRPr>
            </a:lvl4pPr>
            <a:lvl5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  <a:endParaRPr lang="en-US" noProof="0"/>
          </a:p>
        </p:txBody>
      </p:sp>
      <p:sp>
        <p:nvSpPr>
          <p:cNvPr id="2" name="Rectangle 5">
            <a:extLst>
              <a:ext uri="{FF2B5EF4-FFF2-40B4-BE49-F238E27FC236}">
                <a16:creationId xmlns="" xmlns:a16="http://schemas.microsoft.com/office/drawing/2014/main" id="{83A9A34D-4AFA-B068-35A5-E63E3A4931D8}"/>
              </a:ext>
            </a:extLst>
          </p:cNvPr>
          <p:cNvSpPr/>
          <p:nvPr userDrawn="1"/>
        </p:nvSpPr>
        <p:spPr>
          <a:xfrm>
            <a:off x="0" y="722376"/>
            <a:ext cx="12192000" cy="5413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cxnSp>
        <p:nvCxnSpPr>
          <p:cNvPr id="3" name="Straight Connector 6">
            <a:extLst>
              <a:ext uri="{FF2B5EF4-FFF2-40B4-BE49-F238E27FC236}">
                <a16:creationId xmlns="" xmlns:a16="http://schemas.microsoft.com/office/drawing/2014/main" id="{5474AF6B-A7E0-2DC7-6C7B-0FC8CC39909A}"/>
              </a:ext>
            </a:extLst>
          </p:cNvPr>
          <p:cNvCxnSpPr>
            <a:cxnSpLocks/>
          </p:cNvCxnSpPr>
          <p:nvPr userDrawn="1"/>
        </p:nvCxnSpPr>
        <p:spPr>
          <a:xfrm>
            <a:off x="4267200" y="2523744"/>
            <a:ext cx="7924800" cy="883"/>
          </a:xfrm>
          <a:prstGeom prst="line">
            <a:avLst/>
          </a:prstGeom>
          <a:ln w="571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7">
            <a:extLst>
              <a:ext uri="{FF2B5EF4-FFF2-40B4-BE49-F238E27FC236}">
                <a16:creationId xmlns="" xmlns:a16="http://schemas.microsoft.com/office/drawing/2014/main" id="{87EA0A7A-E7BB-FEFE-92AC-069E6D81657B}"/>
              </a:ext>
            </a:extLst>
          </p:cNvPr>
          <p:cNvCxnSpPr>
            <a:cxnSpLocks/>
          </p:cNvCxnSpPr>
          <p:nvPr userDrawn="1"/>
        </p:nvCxnSpPr>
        <p:spPr>
          <a:xfrm>
            <a:off x="723384" y="2523744"/>
            <a:ext cx="3543816" cy="0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8268415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wo column light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BA0C7E2C-83B2-58E9-DE90-AB1857F1A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F487B4A1-AE7C-A6CC-7143-5EC918D66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CF61C-3B18-4C03-8326-CC3B32D710C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D62C33EA-A741-FA13-451C-6F35902CBDD0}"/>
              </a:ext>
            </a:extLst>
          </p:cNvPr>
          <p:cNvSpPr/>
          <p:nvPr/>
        </p:nvSpPr>
        <p:spPr>
          <a:xfrm>
            <a:off x="0" y="722376"/>
            <a:ext cx="12192000" cy="5413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9" name="Title 8">
            <a:extLst>
              <a:ext uri="{FF2B5EF4-FFF2-40B4-BE49-F238E27FC236}">
                <a16:creationId xmlns="" xmlns:a16="http://schemas.microsoft.com/office/drawing/2014/main" id="{A78715BA-7A66-D464-AAEF-141988B87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1463040"/>
            <a:ext cx="10515600" cy="575321"/>
          </a:xfrm>
        </p:spPr>
        <p:txBody>
          <a:bodyPr/>
          <a:lstStyle>
            <a:lvl1pPr>
              <a:defRPr sz="5000">
                <a:solidFill>
                  <a:schemeClr val="tx2"/>
                </a:solidFill>
              </a:defRPr>
            </a:lvl1pPr>
          </a:lstStyle>
          <a:p>
            <a:r>
              <a:rPr lang="ru-RU" noProof="0"/>
              <a:t>Образец заголовка</a:t>
            </a:r>
            <a:endParaRPr lang="en-US" noProof="0"/>
          </a:p>
        </p:txBody>
      </p:sp>
      <p:sp>
        <p:nvSpPr>
          <p:cNvPr id="11" name="Text Placeholder 10">
            <a:extLst>
              <a:ext uri="{FF2B5EF4-FFF2-40B4-BE49-F238E27FC236}">
                <a16:creationId xmlns="" xmlns:a16="http://schemas.microsoft.com/office/drawing/2014/main" id="{3D0BF4BF-3C7C-C67F-B6EE-805EC95EF8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9224" y="2971800"/>
            <a:ext cx="4828032" cy="4905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2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noProof="0"/>
              <a:t>Образец текста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="" xmlns:a16="http://schemas.microsoft.com/office/drawing/2014/main" id="{BA37E40B-957E-C00E-3B34-1B67D341A7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36208" y="2971800"/>
            <a:ext cx="4828032" cy="4905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2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noProof="0"/>
              <a:t>Образец текста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="" xmlns:a16="http://schemas.microsoft.com/office/drawing/2014/main" id="{EF15CD76-2DD5-DB8A-37D3-6098A50870D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5760" y="3401568"/>
            <a:ext cx="4754880" cy="1682750"/>
          </a:xfrm>
        </p:spPr>
        <p:txBody>
          <a:bodyPr/>
          <a:lstStyle>
            <a:lvl1pPr marL="283464"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1pPr>
            <a:lvl2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2pPr>
            <a:lvl3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3pPr>
            <a:lvl4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4pPr>
            <a:lvl5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  <a:endParaRPr lang="en-US" noProof="0"/>
          </a:p>
        </p:txBody>
      </p:sp>
      <p:sp>
        <p:nvSpPr>
          <p:cNvPr id="15" name="Text Placeholder 13">
            <a:extLst>
              <a:ext uri="{FF2B5EF4-FFF2-40B4-BE49-F238E27FC236}">
                <a16:creationId xmlns="" xmlns:a16="http://schemas.microsoft.com/office/drawing/2014/main" id="{57A044E0-660B-4002-E13C-F00498E4978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943600" y="3401568"/>
            <a:ext cx="4754880" cy="1682750"/>
          </a:xfrm>
        </p:spPr>
        <p:txBody>
          <a:bodyPr/>
          <a:lstStyle>
            <a:lvl1pPr marL="283464"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1pPr>
            <a:lvl2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2pPr>
            <a:lvl3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3pPr>
            <a:lvl4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4pPr>
            <a:lvl5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  <a:endParaRPr lang="en-US" noProof="0"/>
          </a:p>
        </p:txBody>
      </p:sp>
      <p:grpSp>
        <p:nvGrpSpPr>
          <p:cNvPr id="13" name="Group 12">
            <a:extLst>
              <a:ext uri="{FF2B5EF4-FFF2-40B4-BE49-F238E27FC236}">
                <a16:creationId xmlns="" xmlns:a16="http://schemas.microsoft.com/office/drawing/2014/main" id="{4ED40495-D9DB-AA87-4474-68DA5D8CA88C}"/>
              </a:ext>
            </a:extLst>
          </p:cNvPr>
          <p:cNvGrpSpPr/>
          <p:nvPr/>
        </p:nvGrpSpPr>
        <p:grpSpPr>
          <a:xfrm rot="10800000">
            <a:off x="726958" y="2521655"/>
            <a:ext cx="11480808" cy="1"/>
            <a:chOff x="2077471" y="5539116"/>
            <a:chExt cx="11480808" cy="1"/>
          </a:xfrm>
        </p:grpSpPr>
        <p:cxnSp>
          <p:nvCxnSpPr>
            <p:cNvPr id="16" name="Straight Connector 15">
              <a:extLst>
                <a:ext uri="{FF2B5EF4-FFF2-40B4-BE49-F238E27FC236}">
                  <a16:creationId xmlns="" xmlns:a16="http://schemas.microsoft.com/office/drawing/2014/main" id="{A15A6649-BE77-6F3F-DF74-0045E0AC6025}"/>
                </a:ext>
              </a:extLst>
            </p:cNvPr>
            <p:cNvCxnSpPr>
              <a:cxnSpLocks/>
            </p:cNvCxnSpPr>
            <p:nvPr/>
          </p:nvCxnSpPr>
          <p:spPr>
            <a:xfrm>
              <a:off x="2077471" y="5539116"/>
              <a:ext cx="4755396" cy="0"/>
            </a:xfrm>
            <a:prstGeom prst="line">
              <a:avLst/>
            </a:prstGeom>
            <a:ln w="571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="" xmlns:a16="http://schemas.microsoft.com/office/drawing/2014/main" id="{BEF33DD1-C51F-9BE1-2F97-D4025B3E653D}"/>
                </a:ext>
              </a:extLst>
            </p:cNvPr>
            <p:cNvCxnSpPr>
              <a:cxnSpLocks/>
            </p:cNvCxnSpPr>
            <p:nvPr/>
          </p:nvCxnSpPr>
          <p:spPr>
            <a:xfrm>
              <a:off x="6816103" y="5539117"/>
              <a:ext cx="6742176" cy="0"/>
            </a:xfrm>
            <a:prstGeom prst="line">
              <a:avLst/>
            </a:prstGeom>
            <a:ln w="571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5">
            <a:extLst>
              <a:ext uri="{FF2B5EF4-FFF2-40B4-BE49-F238E27FC236}">
                <a16:creationId xmlns="" xmlns:a16="http://schemas.microsoft.com/office/drawing/2014/main" id="{0CBB523A-9673-CD9A-9059-F6A17D33C20D}"/>
              </a:ext>
            </a:extLst>
          </p:cNvPr>
          <p:cNvSpPr/>
          <p:nvPr userDrawn="1"/>
        </p:nvSpPr>
        <p:spPr>
          <a:xfrm>
            <a:off x="0" y="722376"/>
            <a:ext cx="12192000" cy="5413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grpSp>
        <p:nvGrpSpPr>
          <p:cNvPr id="3" name="Group 12">
            <a:extLst>
              <a:ext uri="{FF2B5EF4-FFF2-40B4-BE49-F238E27FC236}">
                <a16:creationId xmlns="" xmlns:a16="http://schemas.microsoft.com/office/drawing/2014/main" id="{A3A52430-F46D-A34F-C3F9-AC060E403AD6}"/>
              </a:ext>
            </a:extLst>
          </p:cNvPr>
          <p:cNvGrpSpPr/>
          <p:nvPr userDrawn="1"/>
        </p:nvGrpSpPr>
        <p:grpSpPr>
          <a:xfrm rot="10800000">
            <a:off x="726958" y="2521655"/>
            <a:ext cx="11480808" cy="1"/>
            <a:chOff x="2077471" y="5539116"/>
            <a:chExt cx="11480808" cy="1"/>
          </a:xfrm>
        </p:grpSpPr>
        <p:cxnSp>
          <p:nvCxnSpPr>
            <p:cNvPr id="7" name="Straight Connector 15">
              <a:extLst>
                <a:ext uri="{FF2B5EF4-FFF2-40B4-BE49-F238E27FC236}">
                  <a16:creationId xmlns="" xmlns:a16="http://schemas.microsoft.com/office/drawing/2014/main" id="{94510252-7BF8-559E-2B32-264E800A8F34}"/>
                </a:ext>
              </a:extLst>
            </p:cNvPr>
            <p:cNvCxnSpPr>
              <a:cxnSpLocks/>
            </p:cNvCxnSpPr>
            <p:nvPr/>
          </p:nvCxnSpPr>
          <p:spPr>
            <a:xfrm>
              <a:off x="2077471" y="5539116"/>
              <a:ext cx="4755396" cy="0"/>
            </a:xfrm>
            <a:prstGeom prst="line">
              <a:avLst/>
            </a:prstGeom>
            <a:ln w="571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16">
              <a:extLst>
                <a:ext uri="{FF2B5EF4-FFF2-40B4-BE49-F238E27FC236}">
                  <a16:creationId xmlns="" xmlns:a16="http://schemas.microsoft.com/office/drawing/2014/main" id="{EA741621-A2D8-BB12-B022-45A6B155D7AD}"/>
                </a:ext>
              </a:extLst>
            </p:cNvPr>
            <p:cNvCxnSpPr>
              <a:cxnSpLocks/>
            </p:cNvCxnSpPr>
            <p:nvPr/>
          </p:nvCxnSpPr>
          <p:spPr>
            <a:xfrm>
              <a:off x="6816103" y="5539117"/>
              <a:ext cx="6742176" cy="0"/>
            </a:xfrm>
            <a:prstGeom prst="line">
              <a:avLst/>
            </a:prstGeom>
            <a:ln w="571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="" xmlns:p14="http://schemas.microsoft.com/office/powerpoint/2010/main" val="4006129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dark band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6966E69F-7113-AC99-F7E1-A44B7D64DEF3}"/>
              </a:ext>
            </a:extLst>
          </p:cNvPr>
          <p:cNvSpPr/>
          <p:nvPr/>
        </p:nvSpPr>
        <p:spPr>
          <a:xfrm>
            <a:off x="0" y="0"/>
            <a:ext cx="12192000" cy="304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x-non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BA0C7E2C-83B2-58E9-DE90-AB1857F1A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lang="en-US" noProof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F487B4A1-AE7C-A6CC-7143-5EC918D66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fld id="{5BFCF61C-3B18-4C03-8326-CC3B32D710C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9" name="Title 8">
            <a:extLst>
              <a:ext uri="{FF2B5EF4-FFF2-40B4-BE49-F238E27FC236}">
                <a16:creationId xmlns="" xmlns:a16="http://schemas.microsoft.com/office/drawing/2014/main" id="{A78715BA-7A66-D464-AAEF-141988B87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1463040"/>
            <a:ext cx="10515600" cy="575321"/>
          </a:xfrm>
        </p:spPr>
        <p:txBody>
          <a:bodyPr/>
          <a:lstStyle>
            <a:lvl1pPr>
              <a:defRPr sz="5000">
                <a:solidFill>
                  <a:schemeClr val="accent5"/>
                </a:solidFill>
              </a:defRPr>
            </a:lvl1pPr>
          </a:lstStyle>
          <a:p>
            <a:r>
              <a:rPr lang="ru-RU" noProof="0"/>
              <a:t>Образец заголовка</a:t>
            </a:r>
            <a:endParaRPr lang="en-US" noProof="0"/>
          </a:p>
        </p:txBody>
      </p:sp>
      <p:sp>
        <p:nvSpPr>
          <p:cNvPr id="11" name="Text Placeholder 10">
            <a:extLst>
              <a:ext uri="{FF2B5EF4-FFF2-40B4-BE49-F238E27FC236}">
                <a16:creationId xmlns="" xmlns:a16="http://schemas.microsoft.com/office/drawing/2014/main" id="{3D0BF4BF-3C7C-C67F-B6EE-805EC95EF8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9224" y="3483864"/>
            <a:ext cx="4828032" cy="4905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2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noProof="0"/>
              <a:t>Образец текста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="" xmlns:a16="http://schemas.microsoft.com/office/drawing/2014/main" id="{EF15CD76-2DD5-DB8A-37D3-6098A50870D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5760" y="3931920"/>
            <a:ext cx="4754880" cy="1682750"/>
          </a:xfrm>
        </p:spPr>
        <p:txBody>
          <a:bodyPr/>
          <a:lstStyle>
            <a:lvl1pPr marL="283464"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1pPr>
            <a:lvl2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2pPr>
            <a:lvl3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3pPr>
            <a:lvl4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4pPr>
            <a:lvl5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  <a:endParaRPr lang="en-US" noProof="0"/>
          </a:p>
        </p:txBody>
      </p:sp>
      <p:sp>
        <p:nvSpPr>
          <p:cNvPr id="15" name="Text Placeholder 13">
            <a:extLst>
              <a:ext uri="{FF2B5EF4-FFF2-40B4-BE49-F238E27FC236}">
                <a16:creationId xmlns="" xmlns:a16="http://schemas.microsoft.com/office/drawing/2014/main" id="{57A044E0-660B-4002-E13C-F00498E4978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943600" y="3931920"/>
            <a:ext cx="4754880" cy="1682750"/>
          </a:xfrm>
        </p:spPr>
        <p:txBody>
          <a:bodyPr/>
          <a:lstStyle>
            <a:lvl1pPr marL="283464"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1pPr>
            <a:lvl2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2pPr>
            <a:lvl3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3pPr>
            <a:lvl4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4pPr>
            <a:lvl5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  <a:endParaRPr lang="en-US" noProof="0"/>
          </a:p>
        </p:txBody>
      </p:sp>
      <p:grpSp>
        <p:nvGrpSpPr>
          <p:cNvPr id="19" name="Group 18">
            <a:extLst>
              <a:ext uri="{FF2B5EF4-FFF2-40B4-BE49-F238E27FC236}">
                <a16:creationId xmlns="" xmlns:a16="http://schemas.microsoft.com/office/drawing/2014/main" id="{FF8CCEDA-D691-A48A-BAAF-D004EBE38E55}"/>
              </a:ext>
            </a:extLst>
          </p:cNvPr>
          <p:cNvGrpSpPr/>
          <p:nvPr/>
        </p:nvGrpSpPr>
        <p:grpSpPr>
          <a:xfrm rot="16200000" flipV="1">
            <a:off x="8764091" y="3943349"/>
            <a:ext cx="5829301" cy="0"/>
            <a:chOff x="2287349" y="55407920"/>
            <a:chExt cx="11160369" cy="0"/>
          </a:xfrm>
        </p:grpSpPr>
        <p:cxnSp>
          <p:nvCxnSpPr>
            <p:cNvPr id="20" name="Straight Connector 19">
              <a:extLst>
                <a:ext uri="{FF2B5EF4-FFF2-40B4-BE49-F238E27FC236}">
                  <a16:creationId xmlns="" xmlns:a16="http://schemas.microsoft.com/office/drawing/2014/main" id="{5605A0EB-A31A-D2D4-5671-D1F763493E1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5934529" y="51760740"/>
              <a:ext cx="0" cy="7294360"/>
            </a:xfrm>
            <a:prstGeom prst="line">
              <a:avLst/>
            </a:prstGeom>
            <a:ln w="444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="" xmlns:a16="http://schemas.microsoft.com/office/drawing/2014/main" id="{EFEFE03D-E00E-B4FD-6765-44E55D5FA21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11514714" y="53474916"/>
              <a:ext cx="0" cy="3866008"/>
            </a:xfrm>
            <a:prstGeom prst="line">
              <a:avLst/>
            </a:prstGeom>
            <a:ln w="444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7">
            <a:extLst>
              <a:ext uri="{FF2B5EF4-FFF2-40B4-BE49-F238E27FC236}">
                <a16:creationId xmlns="" xmlns:a16="http://schemas.microsoft.com/office/drawing/2014/main" id="{6B1971EE-6F7B-674A-A5F5-89DE3201A56F}"/>
              </a:ext>
            </a:extLst>
          </p:cNvPr>
          <p:cNvSpPr/>
          <p:nvPr userDrawn="1"/>
        </p:nvSpPr>
        <p:spPr>
          <a:xfrm>
            <a:off x="0" y="0"/>
            <a:ext cx="12192000" cy="304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x-non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noProof="0"/>
          </a:p>
        </p:txBody>
      </p:sp>
      <p:grpSp>
        <p:nvGrpSpPr>
          <p:cNvPr id="3" name="Group 18">
            <a:extLst>
              <a:ext uri="{FF2B5EF4-FFF2-40B4-BE49-F238E27FC236}">
                <a16:creationId xmlns="" xmlns:a16="http://schemas.microsoft.com/office/drawing/2014/main" id="{E72F07BE-1B9E-5537-F939-7DA42E6CDF04}"/>
              </a:ext>
            </a:extLst>
          </p:cNvPr>
          <p:cNvGrpSpPr/>
          <p:nvPr userDrawn="1"/>
        </p:nvGrpSpPr>
        <p:grpSpPr>
          <a:xfrm rot="16200000" flipV="1">
            <a:off x="8764091" y="3943349"/>
            <a:ext cx="5829301" cy="0"/>
            <a:chOff x="2287349" y="55407920"/>
            <a:chExt cx="11160369" cy="0"/>
          </a:xfrm>
        </p:grpSpPr>
        <p:cxnSp>
          <p:nvCxnSpPr>
            <p:cNvPr id="6" name="Straight Connector 19">
              <a:extLst>
                <a:ext uri="{FF2B5EF4-FFF2-40B4-BE49-F238E27FC236}">
                  <a16:creationId xmlns="" xmlns:a16="http://schemas.microsoft.com/office/drawing/2014/main" id="{FAD4043E-D3A3-9BBD-6606-E0431A666D8B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5934529" y="51760740"/>
              <a:ext cx="0" cy="7294360"/>
            </a:xfrm>
            <a:prstGeom prst="line">
              <a:avLst/>
            </a:prstGeom>
            <a:ln w="444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20">
              <a:extLst>
                <a:ext uri="{FF2B5EF4-FFF2-40B4-BE49-F238E27FC236}">
                  <a16:creationId xmlns="" xmlns:a16="http://schemas.microsoft.com/office/drawing/2014/main" id="{B2F91BEC-A5B8-B8A3-3FFC-D3A2256A2FB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11514714" y="53474916"/>
              <a:ext cx="0" cy="3866008"/>
            </a:xfrm>
            <a:prstGeom prst="line">
              <a:avLst/>
            </a:prstGeom>
            <a:ln w="444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="" xmlns:p14="http://schemas.microsoft.com/office/powerpoint/2010/main" val="2422716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on the lef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0F5A1967-7F8F-319E-2E67-BD9E4F074B05}"/>
              </a:ext>
            </a:extLst>
          </p:cNvPr>
          <p:cNvSpPr/>
          <p:nvPr/>
        </p:nvSpPr>
        <p:spPr>
          <a:xfrm>
            <a:off x="8115301" y="0"/>
            <a:ext cx="407669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x-non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noProof="0">
              <a:solidFill>
                <a:schemeClr val="bg2"/>
              </a:solidFill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="" xmlns:a16="http://schemas.microsoft.com/office/drawing/2014/main" id="{52425424-7549-BE00-EA05-384DBD00F3B2}"/>
              </a:ext>
            </a:extLst>
          </p:cNvPr>
          <p:cNvGrpSpPr/>
          <p:nvPr/>
        </p:nvGrpSpPr>
        <p:grpSpPr>
          <a:xfrm>
            <a:off x="6317679" y="4564864"/>
            <a:ext cx="5858373" cy="385"/>
            <a:chOff x="5440605" y="5540787"/>
            <a:chExt cx="5858373" cy="385"/>
          </a:xfrm>
        </p:grpSpPr>
        <p:cxnSp>
          <p:nvCxnSpPr>
            <p:cNvPr id="20" name="Straight Connector 19">
              <a:extLst>
                <a:ext uri="{FF2B5EF4-FFF2-40B4-BE49-F238E27FC236}">
                  <a16:creationId xmlns="" xmlns:a16="http://schemas.microsoft.com/office/drawing/2014/main" id="{4D88329B-DC1A-F93F-7A3A-84FDE2989BB6}"/>
                </a:ext>
              </a:extLst>
            </p:cNvPr>
            <p:cNvCxnSpPr>
              <a:cxnSpLocks/>
            </p:cNvCxnSpPr>
            <p:nvPr/>
          </p:nvCxnSpPr>
          <p:spPr>
            <a:xfrm>
              <a:off x="5440605" y="5541172"/>
              <a:ext cx="1797621" cy="0"/>
            </a:xfrm>
            <a:prstGeom prst="line">
              <a:avLst/>
            </a:prstGeom>
            <a:ln w="571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="" xmlns:a16="http://schemas.microsoft.com/office/drawing/2014/main" id="{E7690B71-E252-7020-6DC7-F643767B2B78}"/>
                </a:ext>
              </a:extLst>
            </p:cNvPr>
            <p:cNvCxnSpPr>
              <a:cxnSpLocks/>
            </p:cNvCxnSpPr>
            <p:nvPr/>
          </p:nvCxnSpPr>
          <p:spPr>
            <a:xfrm>
              <a:off x="7237724" y="5540787"/>
              <a:ext cx="4061254" cy="0"/>
            </a:xfrm>
            <a:prstGeom prst="line">
              <a:avLst/>
            </a:prstGeom>
            <a:ln w="571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BA0C7E2C-83B2-58E9-DE90-AB1857F1A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x-non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F487B4A1-AE7C-A6CC-7143-5EC918D66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CF61C-3B18-4C03-8326-CC3B32D710C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9" name="Title 8">
            <a:extLst>
              <a:ext uri="{FF2B5EF4-FFF2-40B4-BE49-F238E27FC236}">
                <a16:creationId xmlns="" xmlns:a16="http://schemas.microsoft.com/office/drawing/2014/main" id="{A78715BA-7A66-D464-AAEF-141988B87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0" y="2514600"/>
            <a:ext cx="4846320" cy="1682749"/>
          </a:xfrm>
        </p:spPr>
        <p:txBody>
          <a:bodyPr/>
          <a:lstStyle>
            <a:lvl1pPr>
              <a:lnSpc>
                <a:spcPct val="100000"/>
              </a:lnSpc>
              <a:defRPr sz="5000">
                <a:solidFill>
                  <a:schemeClr val="tx2"/>
                </a:solidFill>
              </a:defRPr>
            </a:lvl1pPr>
          </a:lstStyle>
          <a:p>
            <a:r>
              <a:rPr lang="ru-RU" noProof="0"/>
              <a:t>Образец заголовка</a:t>
            </a:r>
            <a:endParaRPr lang="en-US" noProof="0"/>
          </a:p>
        </p:txBody>
      </p:sp>
      <p:sp>
        <p:nvSpPr>
          <p:cNvPr id="11" name="Text Placeholder 10">
            <a:extLst>
              <a:ext uri="{FF2B5EF4-FFF2-40B4-BE49-F238E27FC236}">
                <a16:creationId xmlns="" xmlns:a16="http://schemas.microsoft.com/office/drawing/2014/main" id="{3D0BF4BF-3C7C-C67F-B6EE-805EC95EF8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0936" y="1252728"/>
            <a:ext cx="4828032" cy="490538"/>
          </a:xfrm>
        </p:spPr>
        <p:txBody>
          <a:bodyPr/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22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noProof="0"/>
              <a:t>Образец текста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="" xmlns:a16="http://schemas.microsoft.com/office/drawing/2014/main" id="{BA37E40B-957E-C00E-3B34-1B67D341A7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0936" y="3584448"/>
            <a:ext cx="4828032" cy="490538"/>
          </a:xfrm>
        </p:spPr>
        <p:txBody>
          <a:bodyPr/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22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noProof="0"/>
              <a:t>Образец текста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="" xmlns:a16="http://schemas.microsoft.com/office/drawing/2014/main" id="{EF15CD76-2DD5-DB8A-37D3-6098A50870D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5760" y="1792224"/>
            <a:ext cx="4754880" cy="1682750"/>
          </a:xfrm>
        </p:spPr>
        <p:txBody>
          <a:bodyPr/>
          <a:lstStyle>
            <a:lvl1pPr marL="283464"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1pPr>
            <a:lvl2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2pPr>
            <a:lvl3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3pPr>
            <a:lvl4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4pPr>
            <a:lvl5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="" xmlns:a16="http://schemas.microsoft.com/office/drawing/2014/main" id="{57A044E0-660B-4002-E13C-F00498E4978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65760" y="4123944"/>
            <a:ext cx="4754880" cy="941831"/>
          </a:xfrm>
        </p:spPr>
        <p:txBody>
          <a:bodyPr/>
          <a:lstStyle>
            <a:lvl1pPr marL="283464"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1pPr>
            <a:lvl2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2pPr>
            <a:lvl3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3pPr>
            <a:lvl4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4pPr>
            <a:lvl5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="" xmlns:a16="http://schemas.microsoft.com/office/drawing/2014/main" id="{93287C28-1CA8-AEA5-1E16-BC0B1E99CD2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0936" y="5065776"/>
            <a:ext cx="4828032" cy="490538"/>
          </a:xfrm>
        </p:spPr>
        <p:txBody>
          <a:bodyPr/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22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noProof="0"/>
              <a:t>Образец текста</a:t>
            </a:r>
          </a:p>
        </p:txBody>
      </p:sp>
      <p:sp>
        <p:nvSpPr>
          <p:cNvPr id="23" name="Text Placeholder 13">
            <a:extLst>
              <a:ext uri="{FF2B5EF4-FFF2-40B4-BE49-F238E27FC236}">
                <a16:creationId xmlns="" xmlns:a16="http://schemas.microsoft.com/office/drawing/2014/main" id="{19920C32-5167-72B1-7B9E-709723F907C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65760" y="5605272"/>
            <a:ext cx="4754880" cy="1143254"/>
          </a:xfrm>
        </p:spPr>
        <p:txBody>
          <a:bodyPr/>
          <a:lstStyle>
            <a:lvl1pPr marL="283464"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1pPr>
            <a:lvl2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2pPr>
            <a:lvl3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3pPr>
            <a:lvl4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4pPr>
            <a:lvl5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</p:txBody>
      </p:sp>
    </p:spTree>
    <p:extLst>
      <p:ext uri="{BB962C8B-B14F-4D97-AF65-F5344CB8AC3E}">
        <p14:creationId xmlns="" xmlns:p14="http://schemas.microsoft.com/office/powerpoint/2010/main" val="2954701951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on the righ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F5F7D9D8-A960-E038-84D2-764C7A50F698}"/>
              </a:ext>
            </a:extLst>
          </p:cNvPr>
          <p:cNvSpPr/>
          <p:nvPr/>
        </p:nvSpPr>
        <p:spPr>
          <a:xfrm>
            <a:off x="-12700" y="858"/>
            <a:ext cx="3060700" cy="685714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BA0C7E2C-83B2-58E9-DE90-AB1857F1A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F487B4A1-AE7C-A6CC-7143-5EC918D66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CF61C-3B18-4C03-8326-CC3B32D710C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9" name="Title 8">
            <a:extLst>
              <a:ext uri="{FF2B5EF4-FFF2-40B4-BE49-F238E27FC236}">
                <a16:creationId xmlns="" xmlns:a16="http://schemas.microsoft.com/office/drawing/2014/main" id="{A78715BA-7A66-D464-AAEF-141988B87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512" y="1399032"/>
            <a:ext cx="4846320" cy="1682749"/>
          </a:xfrm>
        </p:spPr>
        <p:txBody>
          <a:bodyPr/>
          <a:lstStyle>
            <a:lvl1pPr>
              <a:lnSpc>
                <a:spcPct val="80000"/>
              </a:lnSpc>
              <a:defRPr sz="5000">
                <a:solidFill>
                  <a:schemeClr val="tx2"/>
                </a:solidFill>
              </a:defRPr>
            </a:lvl1pPr>
          </a:lstStyle>
          <a:p>
            <a:r>
              <a:rPr lang="ru-RU" noProof="0"/>
              <a:t>Образец заголовка</a:t>
            </a:r>
            <a:endParaRPr lang="en-US" noProof="0"/>
          </a:p>
        </p:txBody>
      </p:sp>
      <p:sp>
        <p:nvSpPr>
          <p:cNvPr id="11" name="Text Placeholder 10">
            <a:extLst>
              <a:ext uri="{FF2B5EF4-FFF2-40B4-BE49-F238E27FC236}">
                <a16:creationId xmlns="" xmlns:a16="http://schemas.microsoft.com/office/drawing/2014/main" id="{3D0BF4BF-3C7C-C67F-B6EE-805EC95EF8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45352" y="1252728"/>
            <a:ext cx="4828032" cy="490538"/>
          </a:xfrm>
        </p:spPr>
        <p:txBody>
          <a:bodyPr/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22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noProof="0"/>
              <a:t>Образец текста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="" xmlns:a16="http://schemas.microsoft.com/office/drawing/2014/main" id="{BA37E40B-957E-C00E-3B34-1B67D341A7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45352" y="3502152"/>
            <a:ext cx="4828032" cy="4905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2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noProof="0"/>
              <a:t>Образец текста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="" xmlns:a16="http://schemas.microsoft.com/office/drawing/2014/main" id="{EF15CD76-2DD5-DB8A-37D3-6098A50870D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989320" y="1792224"/>
            <a:ext cx="4754880" cy="1682750"/>
          </a:xfrm>
        </p:spPr>
        <p:txBody>
          <a:bodyPr/>
          <a:lstStyle>
            <a:lvl1pPr marL="283464"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1pPr>
            <a:lvl2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2pPr>
            <a:lvl3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3pPr>
            <a:lvl4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4pPr>
            <a:lvl5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="" xmlns:a16="http://schemas.microsoft.com/office/drawing/2014/main" id="{57A044E0-660B-4002-E13C-F00498E4978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989320" y="3941064"/>
            <a:ext cx="4754880" cy="1682750"/>
          </a:xfrm>
        </p:spPr>
        <p:txBody>
          <a:bodyPr/>
          <a:lstStyle>
            <a:lvl1pPr marL="283464"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1pPr>
            <a:lvl2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2pPr>
            <a:lvl3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3pPr>
            <a:lvl4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4pPr>
            <a:lvl5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="" xmlns:a16="http://schemas.microsoft.com/office/drawing/2014/main" id="{40DF3371-342F-C17D-5A7F-EF76E89A55C5}"/>
              </a:ext>
            </a:extLst>
          </p:cNvPr>
          <p:cNvGrpSpPr/>
          <p:nvPr/>
        </p:nvGrpSpPr>
        <p:grpSpPr>
          <a:xfrm>
            <a:off x="-11882" y="3045007"/>
            <a:ext cx="4279082" cy="364"/>
            <a:chOff x="5475479" y="5537794"/>
            <a:chExt cx="4279082" cy="364"/>
          </a:xfrm>
        </p:grpSpPr>
        <p:cxnSp>
          <p:nvCxnSpPr>
            <p:cNvPr id="24" name="Straight Connector 23">
              <a:extLst>
                <a:ext uri="{FF2B5EF4-FFF2-40B4-BE49-F238E27FC236}">
                  <a16:creationId xmlns="" xmlns:a16="http://schemas.microsoft.com/office/drawing/2014/main" id="{84369914-5489-3EA1-5419-F83F6C7A150D}"/>
                </a:ext>
              </a:extLst>
            </p:cNvPr>
            <p:cNvCxnSpPr>
              <a:cxnSpLocks/>
            </p:cNvCxnSpPr>
            <p:nvPr/>
          </p:nvCxnSpPr>
          <p:spPr>
            <a:xfrm>
              <a:off x="5475479" y="5537976"/>
              <a:ext cx="3060700" cy="0"/>
            </a:xfrm>
            <a:prstGeom prst="line">
              <a:avLst/>
            </a:prstGeom>
            <a:ln w="571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="" xmlns:a16="http://schemas.microsoft.com/office/drawing/2014/main" id="{0BDE23CC-0B75-F3A6-1882-265BF90D4AA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37690" y="5537794"/>
              <a:ext cx="1216871" cy="364"/>
            </a:xfrm>
            <a:prstGeom prst="line">
              <a:avLst/>
            </a:prstGeom>
            <a:ln w="571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5">
            <a:extLst>
              <a:ext uri="{FF2B5EF4-FFF2-40B4-BE49-F238E27FC236}">
                <a16:creationId xmlns="" xmlns:a16="http://schemas.microsoft.com/office/drawing/2014/main" id="{AE9F561C-222F-CA6F-C556-6E69289DEE51}"/>
              </a:ext>
            </a:extLst>
          </p:cNvPr>
          <p:cNvSpPr/>
          <p:nvPr userDrawn="1"/>
        </p:nvSpPr>
        <p:spPr>
          <a:xfrm>
            <a:off x="-12700" y="858"/>
            <a:ext cx="3060700" cy="685714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>
              <a:solidFill>
                <a:schemeClr val="bg1"/>
              </a:solidFill>
            </a:endParaRPr>
          </a:p>
        </p:txBody>
      </p:sp>
      <p:grpSp>
        <p:nvGrpSpPr>
          <p:cNvPr id="3" name="Group 16">
            <a:extLst>
              <a:ext uri="{FF2B5EF4-FFF2-40B4-BE49-F238E27FC236}">
                <a16:creationId xmlns="" xmlns:a16="http://schemas.microsoft.com/office/drawing/2014/main" id="{8ED96B12-4E20-4A43-DBC4-960162B3B5B6}"/>
              </a:ext>
            </a:extLst>
          </p:cNvPr>
          <p:cNvGrpSpPr/>
          <p:nvPr userDrawn="1"/>
        </p:nvGrpSpPr>
        <p:grpSpPr>
          <a:xfrm>
            <a:off x="-11882" y="3045007"/>
            <a:ext cx="4279082" cy="364"/>
            <a:chOff x="5475479" y="5537794"/>
            <a:chExt cx="4279082" cy="364"/>
          </a:xfrm>
        </p:grpSpPr>
        <p:cxnSp>
          <p:nvCxnSpPr>
            <p:cNvPr id="6" name="Straight Connector 23">
              <a:extLst>
                <a:ext uri="{FF2B5EF4-FFF2-40B4-BE49-F238E27FC236}">
                  <a16:creationId xmlns="" xmlns:a16="http://schemas.microsoft.com/office/drawing/2014/main" id="{E7A55172-0C98-E214-28D3-3AC801E0B18A}"/>
                </a:ext>
              </a:extLst>
            </p:cNvPr>
            <p:cNvCxnSpPr>
              <a:cxnSpLocks/>
            </p:cNvCxnSpPr>
            <p:nvPr/>
          </p:nvCxnSpPr>
          <p:spPr>
            <a:xfrm>
              <a:off x="5475479" y="5537976"/>
              <a:ext cx="3060700" cy="0"/>
            </a:xfrm>
            <a:prstGeom prst="line">
              <a:avLst/>
            </a:prstGeom>
            <a:ln w="571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24">
              <a:extLst>
                <a:ext uri="{FF2B5EF4-FFF2-40B4-BE49-F238E27FC236}">
                  <a16:creationId xmlns="" xmlns:a16="http://schemas.microsoft.com/office/drawing/2014/main" id="{CFE06BF7-9FAD-422D-0B36-819E98A93D7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37690" y="5537794"/>
              <a:ext cx="1216871" cy="364"/>
            </a:xfrm>
            <a:prstGeom prst="line">
              <a:avLst/>
            </a:prstGeom>
            <a:ln w="571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="" xmlns:p14="http://schemas.microsoft.com/office/powerpoint/2010/main" val="1682792280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on the right dark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5749AEB6-4539-A203-D085-8EBE329C08E0}"/>
              </a:ext>
            </a:extLst>
          </p:cNvPr>
          <p:cNvSpPr/>
          <p:nvPr/>
        </p:nvSpPr>
        <p:spPr>
          <a:xfrm>
            <a:off x="3962399" y="858"/>
            <a:ext cx="8271641" cy="685714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>
              <a:solidFill>
                <a:schemeClr val="tx2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BA0C7E2C-83B2-58E9-DE90-AB1857F1A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F487B4A1-AE7C-A6CC-7143-5EC918D66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FCF61C-3B18-4C03-8326-CC3B32D710C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9" name="Title 8">
            <a:extLst>
              <a:ext uri="{FF2B5EF4-FFF2-40B4-BE49-F238E27FC236}">
                <a16:creationId xmlns="" xmlns:a16="http://schemas.microsoft.com/office/drawing/2014/main" id="{A78715BA-7A66-D464-AAEF-141988B87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512" y="1399032"/>
            <a:ext cx="4846320" cy="1682749"/>
          </a:xfrm>
        </p:spPr>
        <p:txBody>
          <a:bodyPr/>
          <a:lstStyle>
            <a:lvl1pPr>
              <a:lnSpc>
                <a:spcPct val="80000"/>
              </a:lnSpc>
              <a:defRPr sz="5000">
                <a:solidFill>
                  <a:schemeClr val="accent4"/>
                </a:solidFill>
              </a:defRPr>
            </a:lvl1pPr>
          </a:lstStyle>
          <a:p>
            <a:r>
              <a:rPr lang="ru-RU" noProof="0"/>
              <a:t>Образец заголовка</a:t>
            </a:r>
            <a:endParaRPr lang="en-US" noProof="0"/>
          </a:p>
        </p:txBody>
      </p:sp>
      <p:sp>
        <p:nvSpPr>
          <p:cNvPr id="11" name="Text Placeholder 10">
            <a:extLst>
              <a:ext uri="{FF2B5EF4-FFF2-40B4-BE49-F238E27FC236}">
                <a16:creationId xmlns="" xmlns:a16="http://schemas.microsoft.com/office/drawing/2014/main" id="{3D0BF4BF-3C7C-C67F-B6EE-805EC95EF8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45352" y="1353312"/>
            <a:ext cx="4828032" cy="4905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200" b="1">
                <a:solidFill>
                  <a:schemeClr val="accent5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noProof="0"/>
              <a:t>Образец текста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="" xmlns:a16="http://schemas.microsoft.com/office/drawing/2014/main" id="{BA37E40B-957E-C00E-3B34-1B67D341A7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45352" y="3502152"/>
            <a:ext cx="4828032" cy="4905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200" b="1">
                <a:solidFill>
                  <a:schemeClr val="accent5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noProof="0"/>
              <a:t>Образец текста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="" xmlns:a16="http://schemas.microsoft.com/office/drawing/2014/main" id="{EF15CD76-2DD5-DB8A-37D3-6098A50870D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971032" y="1792224"/>
            <a:ext cx="4754880" cy="1682750"/>
          </a:xfrm>
        </p:spPr>
        <p:txBody>
          <a:bodyPr/>
          <a:lstStyle>
            <a:lvl1pPr marL="283464"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accent5"/>
                </a:solidFill>
              </a:defRPr>
            </a:lvl1pPr>
            <a:lvl2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accent5"/>
                </a:solidFill>
              </a:defRPr>
            </a:lvl2pPr>
            <a:lvl3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accent5"/>
                </a:solidFill>
              </a:defRPr>
            </a:lvl3pPr>
            <a:lvl4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accent5"/>
                </a:solidFill>
              </a:defRPr>
            </a:lvl4pPr>
            <a:lvl5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="" xmlns:a16="http://schemas.microsoft.com/office/drawing/2014/main" id="{57A044E0-660B-4002-E13C-F00498E4978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971032" y="3941064"/>
            <a:ext cx="4754880" cy="1682750"/>
          </a:xfrm>
        </p:spPr>
        <p:txBody>
          <a:bodyPr/>
          <a:lstStyle>
            <a:lvl1pPr marL="283464"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accent5"/>
                </a:solidFill>
              </a:defRPr>
            </a:lvl1pPr>
            <a:lvl2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accent5"/>
                </a:solidFill>
              </a:defRPr>
            </a:lvl2pPr>
            <a:lvl3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accent5"/>
                </a:solidFill>
              </a:defRPr>
            </a:lvl3pPr>
            <a:lvl4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accent5"/>
                </a:solidFill>
              </a:defRPr>
            </a:lvl4pPr>
            <a:lvl5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="" xmlns:a16="http://schemas.microsoft.com/office/drawing/2014/main" id="{0D78A0CF-0A37-4436-67C4-B32FD7703E96}"/>
              </a:ext>
            </a:extLst>
          </p:cNvPr>
          <p:cNvGrpSpPr/>
          <p:nvPr/>
        </p:nvGrpSpPr>
        <p:grpSpPr>
          <a:xfrm>
            <a:off x="-28308" y="2514621"/>
            <a:ext cx="5666632" cy="0"/>
            <a:chOff x="5464255" y="5541151"/>
            <a:chExt cx="5666632" cy="0"/>
          </a:xfrm>
        </p:grpSpPr>
        <p:cxnSp>
          <p:nvCxnSpPr>
            <p:cNvPr id="24" name="Straight Connector 23">
              <a:extLst>
                <a:ext uri="{FF2B5EF4-FFF2-40B4-BE49-F238E27FC236}">
                  <a16:creationId xmlns="" xmlns:a16="http://schemas.microsoft.com/office/drawing/2014/main" id="{8FC6D8A4-CA31-16C2-95B7-B98F65F29A69}"/>
                </a:ext>
              </a:extLst>
            </p:cNvPr>
            <p:cNvCxnSpPr>
              <a:cxnSpLocks/>
            </p:cNvCxnSpPr>
            <p:nvPr/>
          </p:nvCxnSpPr>
          <p:spPr>
            <a:xfrm>
              <a:off x="5464255" y="5541151"/>
              <a:ext cx="3991534" cy="0"/>
            </a:xfrm>
            <a:prstGeom prst="line">
              <a:avLst/>
            </a:prstGeom>
            <a:ln w="571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="" xmlns:a16="http://schemas.microsoft.com/office/drawing/2014/main" id="{02097A8D-64FC-CDBD-4497-5E32BC6AF9C2}"/>
                </a:ext>
              </a:extLst>
            </p:cNvPr>
            <p:cNvCxnSpPr>
              <a:cxnSpLocks/>
            </p:cNvCxnSpPr>
            <p:nvPr/>
          </p:nvCxnSpPr>
          <p:spPr>
            <a:xfrm>
              <a:off x="9454487" y="5541151"/>
              <a:ext cx="1676400" cy="0"/>
            </a:xfrm>
            <a:prstGeom prst="line">
              <a:avLst/>
            </a:prstGeom>
            <a:ln w="571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5">
            <a:extLst>
              <a:ext uri="{FF2B5EF4-FFF2-40B4-BE49-F238E27FC236}">
                <a16:creationId xmlns="" xmlns:a16="http://schemas.microsoft.com/office/drawing/2014/main" id="{0A053CAC-45FF-B586-7158-C514FAF9EBCC}"/>
              </a:ext>
            </a:extLst>
          </p:cNvPr>
          <p:cNvSpPr/>
          <p:nvPr userDrawn="1"/>
        </p:nvSpPr>
        <p:spPr>
          <a:xfrm>
            <a:off x="3962399" y="858"/>
            <a:ext cx="8271641" cy="685714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>
              <a:solidFill>
                <a:schemeClr val="tx2"/>
              </a:solidFill>
            </a:endParaRPr>
          </a:p>
        </p:txBody>
      </p:sp>
      <p:grpSp>
        <p:nvGrpSpPr>
          <p:cNvPr id="3" name="Group 16">
            <a:extLst>
              <a:ext uri="{FF2B5EF4-FFF2-40B4-BE49-F238E27FC236}">
                <a16:creationId xmlns="" xmlns:a16="http://schemas.microsoft.com/office/drawing/2014/main" id="{E94A7F0E-02AC-240E-E0EE-71165339C1BE}"/>
              </a:ext>
            </a:extLst>
          </p:cNvPr>
          <p:cNvGrpSpPr/>
          <p:nvPr userDrawn="1"/>
        </p:nvGrpSpPr>
        <p:grpSpPr>
          <a:xfrm>
            <a:off x="-28308" y="2514621"/>
            <a:ext cx="5666632" cy="0"/>
            <a:chOff x="5464255" y="5541151"/>
            <a:chExt cx="5666632" cy="0"/>
          </a:xfrm>
        </p:grpSpPr>
        <p:cxnSp>
          <p:nvCxnSpPr>
            <p:cNvPr id="6" name="Straight Connector 23">
              <a:extLst>
                <a:ext uri="{FF2B5EF4-FFF2-40B4-BE49-F238E27FC236}">
                  <a16:creationId xmlns="" xmlns:a16="http://schemas.microsoft.com/office/drawing/2014/main" id="{D2D5D900-3E6C-F14C-18DC-889300C9B336}"/>
                </a:ext>
              </a:extLst>
            </p:cNvPr>
            <p:cNvCxnSpPr>
              <a:cxnSpLocks/>
            </p:cNvCxnSpPr>
            <p:nvPr/>
          </p:nvCxnSpPr>
          <p:spPr>
            <a:xfrm>
              <a:off x="5464255" y="5541151"/>
              <a:ext cx="3991534" cy="0"/>
            </a:xfrm>
            <a:prstGeom prst="line">
              <a:avLst/>
            </a:prstGeom>
            <a:ln w="571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24">
              <a:extLst>
                <a:ext uri="{FF2B5EF4-FFF2-40B4-BE49-F238E27FC236}">
                  <a16:creationId xmlns="" xmlns:a16="http://schemas.microsoft.com/office/drawing/2014/main" id="{B54FA896-B6EB-4789-35C1-1DFCF3ECD4AA}"/>
                </a:ext>
              </a:extLst>
            </p:cNvPr>
            <p:cNvCxnSpPr>
              <a:cxnSpLocks/>
            </p:cNvCxnSpPr>
            <p:nvPr/>
          </p:nvCxnSpPr>
          <p:spPr>
            <a:xfrm>
              <a:off x="9454487" y="5541151"/>
              <a:ext cx="1676400" cy="0"/>
            </a:xfrm>
            <a:prstGeom prst="line">
              <a:avLst/>
            </a:prstGeom>
            <a:ln w="571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="" xmlns:p14="http://schemas.microsoft.com/office/powerpoint/2010/main" val="1568606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Два объекта"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DACF6E0F-D722-BAD9-C6AD-9A11DAE47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x-none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61160B7A-B490-F67E-2740-38CA3A987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CF61C-3B18-4C03-8326-CC3B32D710C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8" name="Title 1">
            <a:extLst>
              <a:ext uri="{FF2B5EF4-FFF2-40B4-BE49-F238E27FC236}">
                <a16:creationId xmlns="" xmlns:a16="http://schemas.microsoft.com/office/drawing/2014/main" id="{814A6C9A-83F0-5E94-8A5B-89CB08282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5144" y="1463040"/>
            <a:ext cx="7498080" cy="704088"/>
          </a:xfrm>
        </p:spPr>
        <p:txBody>
          <a:bodyPr/>
          <a:lstStyle>
            <a:lvl1pPr>
              <a:defRPr sz="5000"/>
            </a:lvl1pPr>
          </a:lstStyle>
          <a:p>
            <a:r>
              <a:rPr lang="ru-RU" noProof="0"/>
              <a:t>Образец заголовка</a:t>
            </a:r>
            <a:endParaRPr lang="en-US" noProof="0"/>
          </a:p>
        </p:txBody>
      </p:sp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52784B99-8374-AA22-4161-578F9BF77E2B}"/>
              </a:ext>
            </a:extLst>
          </p:cNvPr>
          <p:cNvGrpSpPr/>
          <p:nvPr/>
        </p:nvGrpSpPr>
        <p:grpSpPr>
          <a:xfrm>
            <a:off x="2400300" y="2535841"/>
            <a:ext cx="9801127" cy="821"/>
            <a:chOff x="2286319" y="5546299"/>
            <a:chExt cx="9801127" cy="903"/>
          </a:xfrm>
        </p:grpSpPr>
        <p:cxnSp>
          <p:nvCxnSpPr>
            <p:cNvPr id="10" name="Straight Connector 9">
              <a:extLst>
                <a:ext uri="{FF2B5EF4-FFF2-40B4-BE49-F238E27FC236}">
                  <a16:creationId xmlns="" xmlns:a16="http://schemas.microsoft.com/office/drawing/2014/main" id="{F0F45B19-145D-7398-7A64-A88B28251AAD}"/>
                </a:ext>
              </a:extLst>
            </p:cNvPr>
            <p:cNvCxnSpPr>
              <a:cxnSpLocks/>
            </p:cNvCxnSpPr>
            <p:nvPr/>
          </p:nvCxnSpPr>
          <p:spPr>
            <a:xfrm>
              <a:off x="2286319" y="5546299"/>
              <a:ext cx="7391400" cy="0"/>
            </a:xfrm>
            <a:prstGeom prst="line">
              <a:avLst/>
            </a:prstGeom>
            <a:ln w="5715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="" xmlns:a16="http://schemas.microsoft.com/office/drawing/2014/main" id="{0029EB3C-D7BA-1FCE-3158-8F1116C6F5BE}"/>
                </a:ext>
              </a:extLst>
            </p:cNvPr>
            <p:cNvCxnSpPr>
              <a:cxnSpLocks/>
            </p:cNvCxnSpPr>
            <p:nvPr/>
          </p:nvCxnSpPr>
          <p:spPr>
            <a:xfrm>
              <a:off x="9676016" y="5547202"/>
              <a:ext cx="2411430" cy="0"/>
            </a:xfrm>
            <a:prstGeom prst="line">
              <a:avLst/>
            </a:prstGeom>
            <a:ln w="571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 Placeholder 10">
            <a:extLst>
              <a:ext uri="{FF2B5EF4-FFF2-40B4-BE49-F238E27FC236}">
                <a16:creationId xmlns="" xmlns:a16="http://schemas.microsoft.com/office/drawing/2014/main" id="{F8F78388-68BC-0124-C243-36D5B5DC78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22576" y="2971800"/>
            <a:ext cx="4828032" cy="4905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2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noProof="0"/>
              <a:t>Образец текста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="" xmlns:a16="http://schemas.microsoft.com/office/drawing/2014/main" id="{D7FBEF6F-7749-849E-36C5-CC056F3071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322576" y="4443984"/>
            <a:ext cx="4828032" cy="4905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2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noProof="0"/>
              <a:t>Образец текста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="" xmlns:a16="http://schemas.microsoft.com/office/drawing/2014/main" id="{8A350182-DD59-73E2-C20A-4B5FE671544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020824" y="3401568"/>
            <a:ext cx="8379220" cy="975260"/>
          </a:xfrm>
        </p:spPr>
        <p:txBody>
          <a:bodyPr numCol="2" spcCol="91440"/>
          <a:lstStyle>
            <a:lvl1pPr marL="283464"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1pPr>
            <a:lvl2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2pPr>
            <a:lvl3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3pPr>
            <a:lvl4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4pPr>
            <a:lvl5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="" xmlns:a16="http://schemas.microsoft.com/office/drawing/2014/main" id="{5E14A588-A920-9AE0-A268-A008EAF6FCB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020824" y="4901184"/>
            <a:ext cx="8379220" cy="975260"/>
          </a:xfrm>
        </p:spPr>
        <p:txBody>
          <a:bodyPr numCol="2" spcCol="91440"/>
          <a:lstStyle>
            <a:lvl1pPr marL="283464"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1pPr>
            <a:lvl2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2pPr>
            <a:lvl3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3pPr>
            <a:lvl4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4pPr>
            <a:lvl5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</p:txBody>
      </p:sp>
    </p:spTree>
    <p:extLst>
      <p:ext uri="{BB962C8B-B14F-4D97-AF65-F5344CB8AC3E}">
        <p14:creationId xmlns="" xmlns:p14="http://schemas.microsoft.com/office/powerpoint/2010/main" val="1332812488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"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DACF6E0F-D722-BAD9-C6AD-9A11DAE47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x-none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61160B7A-B490-F67E-2740-38CA3A987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CF61C-3B18-4C03-8326-CC3B32D710C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8" name="Title 1">
            <a:extLst>
              <a:ext uri="{FF2B5EF4-FFF2-40B4-BE49-F238E27FC236}">
                <a16:creationId xmlns="" xmlns:a16="http://schemas.microsoft.com/office/drawing/2014/main" id="{814A6C9A-83F0-5E94-8A5B-89CB08282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1463040"/>
            <a:ext cx="10871708" cy="704088"/>
          </a:xfrm>
        </p:spPr>
        <p:txBody>
          <a:bodyPr/>
          <a:lstStyle>
            <a:lvl1pPr>
              <a:defRPr sz="5000"/>
            </a:lvl1pPr>
          </a:lstStyle>
          <a:p>
            <a:r>
              <a:rPr lang="ru-RU"/>
              <a:t>Образец заголовка</a:t>
            </a:r>
            <a:endParaRPr lang="x-none" dirty="0"/>
          </a:p>
        </p:txBody>
      </p:sp>
      <p:sp>
        <p:nvSpPr>
          <p:cNvPr id="12" name="Text Placeholder 10">
            <a:extLst>
              <a:ext uri="{FF2B5EF4-FFF2-40B4-BE49-F238E27FC236}">
                <a16:creationId xmlns="" xmlns:a16="http://schemas.microsoft.com/office/drawing/2014/main" id="{F8F78388-68BC-0124-C243-36D5B5DC78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9224" y="2980944"/>
            <a:ext cx="3282696" cy="110642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2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="" xmlns:a16="http://schemas.microsoft.com/office/drawing/2014/main" id="{D7FBEF6F-7749-849E-36C5-CC056F3071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34256" y="2980944"/>
            <a:ext cx="3282696" cy="110642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2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="" xmlns:a16="http://schemas.microsoft.com/office/drawing/2014/main" id="{8A350182-DD59-73E2-C20A-4B5FE671544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5760" y="4114800"/>
            <a:ext cx="3282696" cy="975260"/>
          </a:xfrm>
        </p:spPr>
        <p:txBody>
          <a:bodyPr numCol="1" spcCol="91440"/>
          <a:lstStyle>
            <a:lvl1pPr marL="283464"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1pPr>
            <a:lvl2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2pPr>
            <a:lvl3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3pPr>
            <a:lvl4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4pPr>
            <a:lvl5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="" xmlns:a16="http://schemas.microsoft.com/office/drawing/2014/main" id="{5E14A588-A920-9AE0-A268-A008EAF6FCB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005072" y="4114800"/>
            <a:ext cx="3282696" cy="975260"/>
          </a:xfrm>
        </p:spPr>
        <p:txBody>
          <a:bodyPr numCol="1" spcCol="91440"/>
          <a:lstStyle>
            <a:lvl1pPr marL="283464"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1pPr>
            <a:lvl2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2pPr>
            <a:lvl3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3pPr>
            <a:lvl4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4pPr>
            <a:lvl5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="" xmlns:a16="http://schemas.microsoft.com/office/drawing/2014/main" id="{B8221A12-8B19-605A-2244-2D732269C955}"/>
              </a:ext>
            </a:extLst>
          </p:cNvPr>
          <p:cNvGrpSpPr/>
          <p:nvPr/>
        </p:nvGrpSpPr>
        <p:grpSpPr>
          <a:xfrm>
            <a:off x="716788" y="2527173"/>
            <a:ext cx="10758424" cy="1564"/>
            <a:chOff x="2792270" y="5541172"/>
            <a:chExt cx="11391900" cy="158"/>
          </a:xfrm>
        </p:grpSpPr>
        <p:cxnSp>
          <p:nvCxnSpPr>
            <p:cNvPr id="17" name="Straight Connector 16">
              <a:extLst>
                <a:ext uri="{FF2B5EF4-FFF2-40B4-BE49-F238E27FC236}">
                  <a16:creationId xmlns="" xmlns:a16="http://schemas.microsoft.com/office/drawing/2014/main" id="{A86C500B-5A93-298F-7CEF-ED445452E460}"/>
                </a:ext>
              </a:extLst>
            </p:cNvPr>
            <p:cNvCxnSpPr>
              <a:cxnSpLocks/>
            </p:cNvCxnSpPr>
            <p:nvPr/>
          </p:nvCxnSpPr>
          <p:spPr>
            <a:xfrm>
              <a:off x="2792270" y="5541172"/>
              <a:ext cx="6760464" cy="0"/>
            </a:xfrm>
            <a:prstGeom prst="line">
              <a:avLst/>
            </a:prstGeom>
            <a:ln w="571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="" xmlns:a16="http://schemas.microsoft.com/office/drawing/2014/main" id="{D7A559BC-EF4A-29D4-CF56-6425516A5D91}"/>
                </a:ext>
              </a:extLst>
            </p:cNvPr>
            <p:cNvCxnSpPr>
              <a:cxnSpLocks/>
            </p:cNvCxnSpPr>
            <p:nvPr/>
          </p:nvCxnSpPr>
          <p:spPr>
            <a:xfrm>
              <a:off x="9552734" y="5541330"/>
              <a:ext cx="4631436" cy="0"/>
            </a:xfrm>
            <a:prstGeom prst="line">
              <a:avLst/>
            </a:prstGeom>
            <a:ln w="571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Text Placeholder 10">
            <a:extLst>
              <a:ext uri="{FF2B5EF4-FFF2-40B4-BE49-F238E27FC236}">
                <a16:creationId xmlns="" xmlns:a16="http://schemas.microsoft.com/office/drawing/2014/main" id="{D2D34186-8505-57AE-F518-0C83BF1C06C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266176" y="2980944"/>
            <a:ext cx="3282696" cy="110642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2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13">
            <a:extLst>
              <a:ext uri="{FF2B5EF4-FFF2-40B4-BE49-F238E27FC236}">
                <a16:creationId xmlns="" xmlns:a16="http://schemas.microsoft.com/office/drawing/2014/main" id="{ABE767DA-9D93-94AD-D34D-2B8A51A7664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73568" y="4114800"/>
            <a:ext cx="3282696" cy="975260"/>
          </a:xfrm>
        </p:spPr>
        <p:txBody>
          <a:bodyPr numCol="1" spcCol="91440"/>
          <a:lstStyle>
            <a:lvl1pPr marL="283464"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1pPr>
            <a:lvl2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2pPr>
            <a:lvl3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3pPr>
            <a:lvl4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4pPr>
            <a:lvl5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</p:txBody>
      </p:sp>
    </p:spTree>
    <p:extLst>
      <p:ext uri="{BB962C8B-B14F-4D97-AF65-F5344CB8AC3E}">
        <p14:creationId xmlns="" xmlns:p14="http://schemas.microsoft.com/office/powerpoint/2010/main" val="4057605373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5AE86B75-C16C-C033-D27D-FF84EFB71131}"/>
              </a:ext>
            </a:extLst>
          </p:cNvPr>
          <p:cNvSpPr/>
          <p:nvPr/>
        </p:nvSpPr>
        <p:spPr>
          <a:xfrm>
            <a:off x="0" y="0"/>
            <a:ext cx="100203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CE31443F-EAC2-06D1-A3D1-D73510EAF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3432" y="1426464"/>
            <a:ext cx="6675120" cy="1702816"/>
          </a:xfrm>
        </p:spPr>
        <p:txBody>
          <a:bodyPr anchor="t"/>
          <a:lstStyle>
            <a:lvl1pPr>
              <a:lnSpc>
                <a:spcPct val="80000"/>
              </a:lnSpc>
              <a:defRPr sz="7200" cap="all" baseline="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D80535FC-1B0E-C4EB-FE55-190522219FEA}"/>
              </a:ext>
            </a:extLst>
          </p:cNvPr>
          <p:cNvGrpSpPr/>
          <p:nvPr/>
        </p:nvGrpSpPr>
        <p:grpSpPr>
          <a:xfrm>
            <a:off x="3979533" y="5799270"/>
            <a:ext cx="8212467" cy="0"/>
            <a:chOff x="3733800" y="5537385"/>
            <a:chExt cx="8212467" cy="0"/>
          </a:xfrm>
        </p:grpSpPr>
        <p:cxnSp>
          <p:nvCxnSpPr>
            <p:cNvPr id="8" name="Straight Connector 7">
              <a:extLst>
                <a:ext uri="{FF2B5EF4-FFF2-40B4-BE49-F238E27FC236}">
                  <a16:creationId xmlns="" xmlns:a16="http://schemas.microsoft.com/office/drawing/2014/main" id="{9CA6B206-18E0-06D2-958F-E859A1428A57}"/>
                </a:ext>
              </a:extLst>
            </p:cNvPr>
            <p:cNvCxnSpPr>
              <a:cxnSpLocks/>
            </p:cNvCxnSpPr>
            <p:nvPr/>
          </p:nvCxnSpPr>
          <p:spPr>
            <a:xfrm>
              <a:off x="3733800" y="5537385"/>
              <a:ext cx="6054153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="" xmlns:a16="http://schemas.microsoft.com/office/drawing/2014/main" id="{0447EEA7-F856-F6C0-18DD-5D37FD51D45B}"/>
                </a:ext>
              </a:extLst>
            </p:cNvPr>
            <p:cNvCxnSpPr>
              <a:cxnSpLocks/>
            </p:cNvCxnSpPr>
            <p:nvPr/>
          </p:nvCxnSpPr>
          <p:spPr>
            <a:xfrm>
              <a:off x="9774567" y="5537385"/>
              <a:ext cx="2171700" cy="0"/>
            </a:xfrm>
            <a:prstGeom prst="line">
              <a:avLst/>
            </a:prstGeom>
            <a:ln w="571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 Placeholder 10">
            <a:extLst>
              <a:ext uri="{FF2B5EF4-FFF2-40B4-BE49-F238E27FC236}">
                <a16:creationId xmlns="" xmlns:a16="http://schemas.microsoft.com/office/drawing/2014/main" id="{A9C909AE-4D54-F197-103E-29E9C2597F5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77056" y="3383280"/>
            <a:ext cx="4754880" cy="2057400"/>
          </a:xfrm>
        </p:spPr>
        <p:txBody>
          <a:bodyPr/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2200" b="1">
                <a:solidFill>
                  <a:schemeClr val="bg1"/>
                </a:solidFill>
              </a:defRPr>
            </a:lvl1pPr>
            <a:lvl2pPr marL="0" indent="0">
              <a:lnSpc>
                <a:spcPct val="150000"/>
              </a:lnSpc>
              <a:spcBef>
                <a:spcPts val="0"/>
              </a:spcBef>
              <a:buNone/>
              <a:defRPr sz="22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</p:spTree>
    <p:extLst>
      <p:ext uri="{BB962C8B-B14F-4D97-AF65-F5344CB8AC3E}">
        <p14:creationId xmlns="" xmlns:p14="http://schemas.microsoft.com/office/powerpoint/2010/main" val="1970121999"/>
      </p:ext>
    </p:extLst>
  </p:cSld>
  <p:clrMapOvr>
    <a:masterClrMapping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E6C28C00-D101-DFF8-7E0A-1AEBF0DBE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D74C5F1F-F8B7-6C5F-6A7F-5F8F6128A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x-non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EFD9287E-E726-E0E6-2871-FE77159B5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CF61C-3B18-4C03-8326-CC3B32D710C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6" name="Title 5">
            <a:extLst>
              <a:ext uri="{FF2B5EF4-FFF2-40B4-BE49-F238E27FC236}">
                <a16:creationId xmlns="" xmlns:a16="http://schemas.microsoft.com/office/drawing/2014/main" id="{160592E8-155C-36FA-DA0A-52B23CE8A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13279633"/>
      </p:ext>
    </p:extLst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4964B432-06C2-E932-E96F-67CECC2E9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7F1F3471-B7F6-01DB-D712-136C1626D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x-non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32C05956-4CA5-988F-7C93-317A88D12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CF61C-3B18-4C03-8326-CC3B32D710C9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="" xmlns:p14="http://schemas.microsoft.com/office/powerpoint/2010/main" val="3362699186"/>
      </p:ext>
    </p:extLst>
  </p:cSld>
  <p:clrMapOvr>
    <a:masterClrMapping/>
  </p:clrMapOvr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EAB670E-478C-D301-FCE5-E83002469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83B16CD-30BD-156F-11B4-9CF89A0642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0E3C54B0-9878-1911-8DE9-EC464D2027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3C6493B1-79A4-1FA9-B462-853856DE8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A697EEE8-8F1E-8F14-E2ED-333A1FF24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x-none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B9DFABEB-B6B7-2591-AE85-265A3F873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CF61C-3B18-4C03-8326-CC3B32D710C9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="" xmlns:p14="http://schemas.microsoft.com/office/powerpoint/2010/main" val="3845214330"/>
      </p:ext>
    </p:extLst>
  </p:cSld>
  <p:clrMapOvr>
    <a:masterClrMapping/>
  </p:clrMapOvr>
  <p:hf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3E52A6A-C17E-2616-3199-C8D78E7EE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noProof="0"/>
              <a:t>Образец заголовка</a:t>
            </a:r>
            <a:endParaRPr lang="en-US" noProof="0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37705714-E101-08DD-6A13-D561A3EC2C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noProof="0"/>
              <a:t>Вставка рисунка</a:t>
            </a:r>
            <a:endParaRPr lang="en-US" noProof="0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B16ECB26-D659-5BC3-C669-1B45225D27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noProof="0"/>
              <a:t>Образец текста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D4464F27-6C3B-1E36-B1DC-ECB72DCF2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1BC595AB-D292-D355-47CD-748C160B1B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x-none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CC1CEE5F-F44A-DD2C-EEC3-D4C76B69D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CF61C-3B18-4C03-8326-CC3B32D710C9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="" xmlns:p14="http://schemas.microsoft.com/office/powerpoint/2010/main" val="3790629882"/>
      </p:ext>
    </p:extLst>
  </p:cSld>
  <p:clrMapOvr>
    <a:masterClrMapping/>
  </p:clrMapOvr>
  <p:hf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"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DACF6E0F-D722-BAD9-C6AD-9A11DAE47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61160B7A-B490-F67E-2740-38CA3A987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CF61C-3B18-4C03-8326-CC3B32D710C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8" name="Title 1">
            <a:extLst>
              <a:ext uri="{FF2B5EF4-FFF2-40B4-BE49-F238E27FC236}">
                <a16:creationId xmlns="" xmlns:a16="http://schemas.microsoft.com/office/drawing/2014/main" id="{814A6C9A-83F0-5E94-8A5B-89CB08282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5144" y="1463040"/>
            <a:ext cx="7498080" cy="704088"/>
          </a:xfrm>
        </p:spPr>
        <p:txBody>
          <a:bodyPr/>
          <a:lstStyle>
            <a:lvl1pPr>
              <a:defRPr sz="5000"/>
            </a:lvl1pPr>
          </a:lstStyle>
          <a:p>
            <a:r>
              <a:rPr lang="en-US" noProof="0"/>
              <a:t>Click to edit Master title style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52784B99-8374-AA22-4161-578F9BF77E2B}"/>
              </a:ext>
            </a:extLst>
          </p:cNvPr>
          <p:cNvGrpSpPr/>
          <p:nvPr userDrawn="1"/>
        </p:nvGrpSpPr>
        <p:grpSpPr>
          <a:xfrm>
            <a:off x="2400300" y="2535841"/>
            <a:ext cx="9801127" cy="821"/>
            <a:chOff x="2286319" y="5546299"/>
            <a:chExt cx="9801127" cy="903"/>
          </a:xfrm>
        </p:grpSpPr>
        <p:cxnSp>
          <p:nvCxnSpPr>
            <p:cNvPr id="10" name="Straight Connector 9">
              <a:extLst>
                <a:ext uri="{FF2B5EF4-FFF2-40B4-BE49-F238E27FC236}">
                  <a16:creationId xmlns="" xmlns:a16="http://schemas.microsoft.com/office/drawing/2014/main" id="{F0F45B19-145D-7398-7A64-A88B28251AAD}"/>
                </a:ext>
              </a:extLst>
            </p:cNvPr>
            <p:cNvCxnSpPr>
              <a:cxnSpLocks/>
            </p:cNvCxnSpPr>
            <p:nvPr/>
          </p:nvCxnSpPr>
          <p:spPr>
            <a:xfrm>
              <a:off x="2286319" y="5546299"/>
              <a:ext cx="7391400" cy="0"/>
            </a:xfrm>
            <a:prstGeom prst="line">
              <a:avLst/>
            </a:prstGeom>
            <a:ln w="5715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="" xmlns:a16="http://schemas.microsoft.com/office/drawing/2014/main" id="{0029EB3C-D7BA-1FCE-3158-8F1116C6F5BE}"/>
                </a:ext>
              </a:extLst>
            </p:cNvPr>
            <p:cNvCxnSpPr>
              <a:cxnSpLocks/>
            </p:cNvCxnSpPr>
            <p:nvPr/>
          </p:nvCxnSpPr>
          <p:spPr>
            <a:xfrm>
              <a:off x="9676016" y="5547202"/>
              <a:ext cx="2411430" cy="0"/>
            </a:xfrm>
            <a:prstGeom prst="line">
              <a:avLst/>
            </a:prstGeom>
            <a:ln w="571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 Placeholder 10">
            <a:extLst>
              <a:ext uri="{FF2B5EF4-FFF2-40B4-BE49-F238E27FC236}">
                <a16:creationId xmlns="" xmlns:a16="http://schemas.microsoft.com/office/drawing/2014/main" id="{F8F78388-68BC-0124-C243-36D5B5DC78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22576" y="2971800"/>
            <a:ext cx="4828032" cy="4905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2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="" xmlns:a16="http://schemas.microsoft.com/office/drawing/2014/main" id="{D7FBEF6F-7749-849E-36C5-CC056F3071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322576" y="4443984"/>
            <a:ext cx="4828032" cy="4905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2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="" xmlns:a16="http://schemas.microsoft.com/office/drawing/2014/main" id="{8A350182-DD59-73E2-C20A-4B5FE671544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020824" y="3401568"/>
            <a:ext cx="8379220" cy="975260"/>
          </a:xfrm>
        </p:spPr>
        <p:txBody>
          <a:bodyPr numCol="2" spcCol="91440"/>
          <a:lstStyle>
            <a:lvl1pPr marL="283464"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1pPr>
            <a:lvl2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2pPr>
            <a:lvl3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3pPr>
            <a:lvl4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4pPr>
            <a:lvl5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="" xmlns:a16="http://schemas.microsoft.com/office/drawing/2014/main" id="{5E14A588-A920-9AE0-A268-A008EAF6FCB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020824" y="4901184"/>
            <a:ext cx="8379220" cy="975260"/>
          </a:xfrm>
        </p:spPr>
        <p:txBody>
          <a:bodyPr numCol="2" spcCol="91440"/>
          <a:lstStyle>
            <a:lvl1pPr marL="283464"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1pPr>
            <a:lvl2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2pPr>
            <a:lvl3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3pPr>
            <a:lvl4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4pPr>
            <a:lvl5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13518499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two column dark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BA0C7E2C-83B2-58E9-DE90-AB1857F1A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F487B4A1-AE7C-A6CC-7143-5EC918D66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CF61C-3B18-4C03-8326-CC3B32D710C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D62C33EA-A741-FA13-451C-6F35902CBDD0}"/>
              </a:ext>
            </a:extLst>
          </p:cNvPr>
          <p:cNvSpPr/>
          <p:nvPr userDrawn="1"/>
        </p:nvSpPr>
        <p:spPr>
          <a:xfrm>
            <a:off x="0" y="722376"/>
            <a:ext cx="12192000" cy="5413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cxnSp>
        <p:nvCxnSpPr>
          <p:cNvPr id="7" name="Straight Connector 6">
            <a:extLst>
              <a:ext uri="{FF2B5EF4-FFF2-40B4-BE49-F238E27FC236}">
                <a16:creationId xmlns="" xmlns:a16="http://schemas.microsoft.com/office/drawing/2014/main" id="{01882412-D2D4-9CF0-CD39-2EAE79B8A310}"/>
              </a:ext>
            </a:extLst>
          </p:cNvPr>
          <p:cNvCxnSpPr>
            <a:cxnSpLocks/>
          </p:cNvCxnSpPr>
          <p:nvPr userDrawn="1"/>
        </p:nvCxnSpPr>
        <p:spPr>
          <a:xfrm>
            <a:off x="4267200" y="2523744"/>
            <a:ext cx="7924800" cy="883"/>
          </a:xfrm>
          <a:prstGeom prst="line">
            <a:avLst/>
          </a:prstGeom>
          <a:ln w="571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="" xmlns:a16="http://schemas.microsoft.com/office/drawing/2014/main" id="{F229B6F2-011B-853F-5BA1-FA1722B6E1C8}"/>
              </a:ext>
            </a:extLst>
          </p:cNvPr>
          <p:cNvCxnSpPr>
            <a:cxnSpLocks/>
          </p:cNvCxnSpPr>
          <p:nvPr userDrawn="1"/>
        </p:nvCxnSpPr>
        <p:spPr>
          <a:xfrm>
            <a:off x="723384" y="2523744"/>
            <a:ext cx="3543816" cy="0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8">
            <a:extLst>
              <a:ext uri="{FF2B5EF4-FFF2-40B4-BE49-F238E27FC236}">
                <a16:creationId xmlns="" xmlns:a16="http://schemas.microsoft.com/office/drawing/2014/main" id="{A78715BA-7A66-D464-AAEF-141988B87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1463040"/>
            <a:ext cx="10515600" cy="575321"/>
          </a:xfrm>
        </p:spPr>
        <p:txBody>
          <a:bodyPr/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="" xmlns:a16="http://schemas.microsoft.com/office/drawing/2014/main" id="{3D0BF4BF-3C7C-C67F-B6EE-805EC95EF8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9224" y="2971800"/>
            <a:ext cx="4828032" cy="4905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2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="" xmlns:a16="http://schemas.microsoft.com/office/drawing/2014/main" id="{BA37E40B-957E-C00E-3B34-1B67D341A7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36208" y="2971800"/>
            <a:ext cx="4828032" cy="4905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2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="" xmlns:a16="http://schemas.microsoft.com/office/drawing/2014/main" id="{EF15CD76-2DD5-DB8A-37D3-6098A50870D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5760" y="3401568"/>
            <a:ext cx="5111496" cy="1682750"/>
          </a:xfrm>
        </p:spPr>
        <p:txBody>
          <a:bodyPr/>
          <a:lstStyle>
            <a:lvl1pPr marL="283464"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bg1"/>
                </a:solidFill>
              </a:defRPr>
            </a:lvl1pPr>
            <a:lvl2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bg1"/>
                </a:solidFill>
              </a:defRPr>
            </a:lvl2pPr>
            <a:lvl3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bg1"/>
                </a:solidFill>
              </a:defRPr>
            </a:lvl3pPr>
            <a:lvl4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bg1"/>
                </a:solidFill>
              </a:defRPr>
            </a:lvl4pPr>
            <a:lvl5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="" xmlns:a16="http://schemas.microsoft.com/office/drawing/2014/main" id="{57A044E0-660B-4002-E13C-F00498E4978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943600" y="3401568"/>
            <a:ext cx="5111496" cy="1682750"/>
          </a:xfrm>
        </p:spPr>
        <p:txBody>
          <a:bodyPr/>
          <a:lstStyle>
            <a:lvl1pPr marL="283464"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bg1"/>
                </a:solidFill>
              </a:defRPr>
            </a:lvl1pPr>
            <a:lvl2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bg1"/>
                </a:solidFill>
              </a:defRPr>
            </a:lvl2pPr>
            <a:lvl3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bg1"/>
                </a:solidFill>
              </a:defRPr>
            </a:lvl3pPr>
            <a:lvl4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bg1"/>
                </a:solidFill>
              </a:defRPr>
            </a:lvl4pPr>
            <a:lvl5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22896112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two column light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BA0C7E2C-83B2-58E9-DE90-AB1857F1A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F487B4A1-AE7C-A6CC-7143-5EC918D66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CF61C-3B18-4C03-8326-CC3B32D710C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D62C33EA-A741-FA13-451C-6F35902CBDD0}"/>
              </a:ext>
            </a:extLst>
          </p:cNvPr>
          <p:cNvSpPr/>
          <p:nvPr userDrawn="1"/>
        </p:nvSpPr>
        <p:spPr>
          <a:xfrm>
            <a:off x="0" y="722376"/>
            <a:ext cx="12192000" cy="5413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9" name="Title 8">
            <a:extLst>
              <a:ext uri="{FF2B5EF4-FFF2-40B4-BE49-F238E27FC236}">
                <a16:creationId xmlns="" xmlns:a16="http://schemas.microsoft.com/office/drawing/2014/main" id="{A78715BA-7A66-D464-AAEF-141988B87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1463040"/>
            <a:ext cx="10515600" cy="575321"/>
          </a:xfrm>
        </p:spPr>
        <p:txBody>
          <a:bodyPr/>
          <a:lstStyle>
            <a:lvl1pPr>
              <a:defRPr sz="5000">
                <a:solidFill>
                  <a:schemeClr val="tx2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="" xmlns:a16="http://schemas.microsoft.com/office/drawing/2014/main" id="{3D0BF4BF-3C7C-C67F-B6EE-805EC95EF8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9224" y="2971800"/>
            <a:ext cx="4828032" cy="4905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2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="" xmlns:a16="http://schemas.microsoft.com/office/drawing/2014/main" id="{BA37E40B-957E-C00E-3B34-1B67D341A7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36208" y="2971800"/>
            <a:ext cx="4828032" cy="4905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2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="" xmlns:a16="http://schemas.microsoft.com/office/drawing/2014/main" id="{EF15CD76-2DD5-DB8A-37D3-6098A50870D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5760" y="3401568"/>
            <a:ext cx="4754880" cy="1682750"/>
          </a:xfrm>
        </p:spPr>
        <p:txBody>
          <a:bodyPr/>
          <a:lstStyle>
            <a:lvl1pPr marL="283464"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1pPr>
            <a:lvl2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2pPr>
            <a:lvl3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3pPr>
            <a:lvl4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4pPr>
            <a:lvl5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="" xmlns:a16="http://schemas.microsoft.com/office/drawing/2014/main" id="{57A044E0-660B-4002-E13C-F00498E4978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943600" y="3401568"/>
            <a:ext cx="4754880" cy="1682750"/>
          </a:xfrm>
        </p:spPr>
        <p:txBody>
          <a:bodyPr/>
          <a:lstStyle>
            <a:lvl1pPr marL="283464"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1pPr>
            <a:lvl2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2pPr>
            <a:lvl3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3pPr>
            <a:lvl4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4pPr>
            <a:lvl5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="" xmlns:a16="http://schemas.microsoft.com/office/drawing/2014/main" id="{4ED40495-D9DB-AA87-4474-68DA5D8CA88C}"/>
              </a:ext>
            </a:extLst>
          </p:cNvPr>
          <p:cNvGrpSpPr/>
          <p:nvPr userDrawn="1"/>
        </p:nvGrpSpPr>
        <p:grpSpPr>
          <a:xfrm rot="10800000">
            <a:off x="726958" y="2521655"/>
            <a:ext cx="11480808" cy="1"/>
            <a:chOff x="2077471" y="5539116"/>
            <a:chExt cx="11480808" cy="1"/>
          </a:xfrm>
        </p:grpSpPr>
        <p:cxnSp>
          <p:nvCxnSpPr>
            <p:cNvPr id="16" name="Straight Connector 15">
              <a:extLst>
                <a:ext uri="{FF2B5EF4-FFF2-40B4-BE49-F238E27FC236}">
                  <a16:creationId xmlns="" xmlns:a16="http://schemas.microsoft.com/office/drawing/2014/main" id="{A15A6649-BE77-6F3F-DF74-0045E0AC6025}"/>
                </a:ext>
              </a:extLst>
            </p:cNvPr>
            <p:cNvCxnSpPr>
              <a:cxnSpLocks/>
            </p:cNvCxnSpPr>
            <p:nvPr/>
          </p:nvCxnSpPr>
          <p:spPr>
            <a:xfrm>
              <a:off x="2077471" y="5539116"/>
              <a:ext cx="4755396" cy="0"/>
            </a:xfrm>
            <a:prstGeom prst="line">
              <a:avLst/>
            </a:prstGeom>
            <a:ln w="571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="" xmlns:a16="http://schemas.microsoft.com/office/drawing/2014/main" id="{BEF33DD1-C51F-9BE1-2F97-D4025B3E653D}"/>
                </a:ext>
              </a:extLst>
            </p:cNvPr>
            <p:cNvCxnSpPr>
              <a:cxnSpLocks/>
            </p:cNvCxnSpPr>
            <p:nvPr/>
          </p:nvCxnSpPr>
          <p:spPr>
            <a:xfrm>
              <a:off x="6816103" y="5539117"/>
              <a:ext cx="6742176" cy="0"/>
            </a:xfrm>
            <a:prstGeom prst="line">
              <a:avLst/>
            </a:prstGeom>
            <a:ln w="571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="" xmlns:p14="http://schemas.microsoft.com/office/powerpoint/2010/main" val="24058746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dark band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6966E69F-7113-AC99-F7E1-A44B7D64DEF3}"/>
              </a:ext>
            </a:extLst>
          </p:cNvPr>
          <p:cNvSpPr/>
          <p:nvPr userDrawn="1"/>
        </p:nvSpPr>
        <p:spPr>
          <a:xfrm>
            <a:off x="0" y="0"/>
            <a:ext cx="12192000" cy="304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x-non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BA0C7E2C-83B2-58E9-DE90-AB1857F1A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lang="en-US" noProof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F487B4A1-AE7C-A6CC-7143-5EC918D66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fld id="{5BFCF61C-3B18-4C03-8326-CC3B32D710C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9" name="Title 8">
            <a:extLst>
              <a:ext uri="{FF2B5EF4-FFF2-40B4-BE49-F238E27FC236}">
                <a16:creationId xmlns="" xmlns:a16="http://schemas.microsoft.com/office/drawing/2014/main" id="{A78715BA-7A66-D464-AAEF-141988B87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1463040"/>
            <a:ext cx="10515600" cy="575321"/>
          </a:xfrm>
        </p:spPr>
        <p:txBody>
          <a:bodyPr/>
          <a:lstStyle>
            <a:lvl1pPr>
              <a:defRPr sz="5000">
                <a:solidFill>
                  <a:schemeClr val="accent5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="" xmlns:a16="http://schemas.microsoft.com/office/drawing/2014/main" id="{3D0BF4BF-3C7C-C67F-B6EE-805EC95EF8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9224" y="3483864"/>
            <a:ext cx="4828032" cy="4905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2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="" xmlns:a16="http://schemas.microsoft.com/office/drawing/2014/main" id="{EF15CD76-2DD5-DB8A-37D3-6098A50870D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5760" y="3931920"/>
            <a:ext cx="4754880" cy="1682750"/>
          </a:xfrm>
        </p:spPr>
        <p:txBody>
          <a:bodyPr/>
          <a:lstStyle>
            <a:lvl1pPr marL="283464"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1pPr>
            <a:lvl2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2pPr>
            <a:lvl3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3pPr>
            <a:lvl4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4pPr>
            <a:lvl5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="" xmlns:a16="http://schemas.microsoft.com/office/drawing/2014/main" id="{57A044E0-660B-4002-E13C-F00498E4978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943600" y="3931920"/>
            <a:ext cx="4754880" cy="1682750"/>
          </a:xfrm>
        </p:spPr>
        <p:txBody>
          <a:bodyPr/>
          <a:lstStyle>
            <a:lvl1pPr marL="283464"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1pPr>
            <a:lvl2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2pPr>
            <a:lvl3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3pPr>
            <a:lvl4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4pPr>
            <a:lvl5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="" xmlns:a16="http://schemas.microsoft.com/office/drawing/2014/main" id="{FF8CCEDA-D691-A48A-BAAF-D004EBE38E55}"/>
              </a:ext>
            </a:extLst>
          </p:cNvPr>
          <p:cNvGrpSpPr/>
          <p:nvPr userDrawn="1"/>
        </p:nvGrpSpPr>
        <p:grpSpPr>
          <a:xfrm rot="16200000" flipV="1">
            <a:off x="8764091" y="3943349"/>
            <a:ext cx="5829301" cy="0"/>
            <a:chOff x="2287349" y="55407920"/>
            <a:chExt cx="11160369" cy="0"/>
          </a:xfrm>
        </p:grpSpPr>
        <p:cxnSp>
          <p:nvCxnSpPr>
            <p:cNvPr id="20" name="Straight Connector 19">
              <a:extLst>
                <a:ext uri="{FF2B5EF4-FFF2-40B4-BE49-F238E27FC236}">
                  <a16:creationId xmlns="" xmlns:a16="http://schemas.microsoft.com/office/drawing/2014/main" id="{5605A0EB-A31A-D2D4-5671-D1F763493E1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5934529" y="51760740"/>
              <a:ext cx="0" cy="7294360"/>
            </a:xfrm>
            <a:prstGeom prst="line">
              <a:avLst/>
            </a:prstGeom>
            <a:ln w="444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="" xmlns:a16="http://schemas.microsoft.com/office/drawing/2014/main" id="{EFEFE03D-E00E-B4FD-6765-44E55D5FA21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11514714" y="53474916"/>
              <a:ext cx="0" cy="3866008"/>
            </a:xfrm>
            <a:prstGeom prst="line">
              <a:avLst/>
            </a:prstGeom>
            <a:ln w="444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="" xmlns:p14="http://schemas.microsoft.com/office/powerpoint/2010/main" val="30362806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ree content on the lef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0F5A1967-7F8F-319E-2E67-BD9E4F074B05}"/>
              </a:ext>
            </a:extLst>
          </p:cNvPr>
          <p:cNvSpPr/>
          <p:nvPr userDrawn="1"/>
        </p:nvSpPr>
        <p:spPr>
          <a:xfrm>
            <a:off x="8115301" y="0"/>
            <a:ext cx="407669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x-non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noProof="0">
              <a:solidFill>
                <a:schemeClr val="bg2"/>
              </a:solidFill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="" xmlns:a16="http://schemas.microsoft.com/office/drawing/2014/main" id="{52425424-7549-BE00-EA05-384DBD00F3B2}"/>
              </a:ext>
            </a:extLst>
          </p:cNvPr>
          <p:cNvGrpSpPr/>
          <p:nvPr userDrawn="1"/>
        </p:nvGrpSpPr>
        <p:grpSpPr>
          <a:xfrm>
            <a:off x="6317679" y="4564864"/>
            <a:ext cx="5858373" cy="385"/>
            <a:chOff x="5440605" y="5540787"/>
            <a:chExt cx="5858373" cy="385"/>
          </a:xfrm>
        </p:grpSpPr>
        <p:cxnSp>
          <p:nvCxnSpPr>
            <p:cNvPr id="20" name="Straight Connector 19">
              <a:extLst>
                <a:ext uri="{FF2B5EF4-FFF2-40B4-BE49-F238E27FC236}">
                  <a16:creationId xmlns="" xmlns:a16="http://schemas.microsoft.com/office/drawing/2014/main" id="{4D88329B-DC1A-F93F-7A3A-84FDE2989BB6}"/>
                </a:ext>
              </a:extLst>
            </p:cNvPr>
            <p:cNvCxnSpPr>
              <a:cxnSpLocks/>
            </p:cNvCxnSpPr>
            <p:nvPr/>
          </p:nvCxnSpPr>
          <p:spPr>
            <a:xfrm>
              <a:off x="5440605" y="5541172"/>
              <a:ext cx="1797621" cy="0"/>
            </a:xfrm>
            <a:prstGeom prst="line">
              <a:avLst/>
            </a:prstGeom>
            <a:ln w="571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="" xmlns:a16="http://schemas.microsoft.com/office/drawing/2014/main" id="{E7690B71-E252-7020-6DC7-F643767B2B78}"/>
                </a:ext>
              </a:extLst>
            </p:cNvPr>
            <p:cNvCxnSpPr>
              <a:cxnSpLocks/>
            </p:cNvCxnSpPr>
            <p:nvPr/>
          </p:nvCxnSpPr>
          <p:spPr>
            <a:xfrm>
              <a:off x="7237724" y="5540787"/>
              <a:ext cx="4061254" cy="0"/>
            </a:xfrm>
            <a:prstGeom prst="line">
              <a:avLst/>
            </a:prstGeom>
            <a:ln w="571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BA0C7E2C-83B2-58E9-DE90-AB1857F1A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F487B4A1-AE7C-A6CC-7143-5EC918D66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CF61C-3B18-4C03-8326-CC3B32D710C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9" name="Title 8">
            <a:extLst>
              <a:ext uri="{FF2B5EF4-FFF2-40B4-BE49-F238E27FC236}">
                <a16:creationId xmlns="" xmlns:a16="http://schemas.microsoft.com/office/drawing/2014/main" id="{A78715BA-7A66-D464-AAEF-141988B87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0" y="2514600"/>
            <a:ext cx="4846320" cy="1682749"/>
          </a:xfrm>
        </p:spPr>
        <p:txBody>
          <a:bodyPr/>
          <a:lstStyle>
            <a:lvl1pPr>
              <a:lnSpc>
                <a:spcPct val="100000"/>
              </a:lnSpc>
              <a:defRPr sz="5000">
                <a:solidFill>
                  <a:schemeClr val="tx2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="" xmlns:a16="http://schemas.microsoft.com/office/drawing/2014/main" id="{3D0BF4BF-3C7C-C67F-B6EE-805EC95EF8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0936" y="1252728"/>
            <a:ext cx="4828032" cy="490538"/>
          </a:xfrm>
        </p:spPr>
        <p:txBody>
          <a:bodyPr/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22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="" xmlns:a16="http://schemas.microsoft.com/office/drawing/2014/main" id="{BA37E40B-957E-C00E-3B34-1B67D341A7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0936" y="3584448"/>
            <a:ext cx="4828032" cy="490538"/>
          </a:xfrm>
        </p:spPr>
        <p:txBody>
          <a:bodyPr/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22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="" xmlns:a16="http://schemas.microsoft.com/office/drawing/2014/main" id="{EF15CD76-2DD5-DB8A-37D3-6098A50870D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5760" y="1792224"/>
            <a:ext cx="4754880" cy="1682750"/>
          </a:xfrm>
        </p:spPr>
        <p:txBody>
          <a:bodyPr/>
          <a:lstStyle>
            <a:lvl1pPr marL="283464"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1pPr>
            <a:lvl2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2pPr>
            <a:lvl3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3pPr>
            <a:lvl4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4pPr>
            <a:lvl5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="" xmlns:a16="http://schemas.microsoft.com/office/drawing/2014/main" id="{57A044E0-660B-4002-E13C-F00498E4978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65760" y="4123944"/>
            <a:ext cx="4754880" cy="941831"/>
          </a:xfrm>
        </p:spPr>
        <p:txBody>
          <a:bodyPr/>
          <a:lstStyle>
            <a:lvl1pPr marL="283464"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1pPr>
            <a:lvl2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2pPr>
            <a:lvl3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3pPr>
            <a:lvl4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4pPr>
            <a:lvl5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="" xmlns:a16="http://schemas.microsoft.com/office/drawing/2014/main" id="{93287C28-1CA8-AEA5-1E16-BC0B1E99CD2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0936" y="5065776"/>
            <a:ext cx="4828032" cy="490538"/>
          </a:xfrm>
        </p:spPr>
        <p:txBody>
          <a:bodyPr/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22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3" name="Text Placeholder 13">
            <a:extLst>
              <a:ext uri="{FF2B5EF4-FFF2-40B4-BE49-F238E27FC236}">
                <a16:creationId xmlns="" xmlns:a16="http://schemas.microsoft.com/office/drawing/2014/main" id="{19920C32-5167-72B1-7B9E-709723F907C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65760" y="5605272"/>
            <a:ext cx="4754880" cy="1143254"/>
          </a:xfrm>
        </p:spPr>
        <p:txBody>
          <a:bodyPr/>
          <a:lstStyle>
            <a:lvl1pPr marL="283464"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1pPr>
            <a:lvl2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2pPr>
            <a:lvl3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3pPr>
            <a:lvl4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4pPr>
            <a:lvl5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37759829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 on the righ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F5F7D9D8-A960-E038-84D2-764C7A50F698}"/>
              </a:ext>
            </a:extLst>
          </p:cNvPr>
          <p:cNvSpPr/>
          <p:nvPr userDrawn="1"/>
        </p:nvSpPr>
        <p:spPr>
          <a:xfrm>
            <a:off x="-12700" y="858"/>
            <a:ext cx="3060700" cy="685714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BA0C7E2C-83B2-58E9-DE90-AB1857F1A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F487B4A1-AE7C-A6CC-7143-5EC918D66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CF61C-3B18-4C03-8326-CC3B32D710C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9" name="Title 8">
            <a:extLst>
              <a:ext uri="{FF2B5EF4-FFF2-40B4-BE49-F238E27FC236}">
                <a16:creationId xmlns="" xmlns:a16="http://schemas.microsoft.com/office/drawing/2014/main" id="{A78715BA-7A66-D464-AAEF-141988B87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512" y="1399032"/>
            <a:ext cx="4846320" cy="1682749"/>
          </a:xfrm>
        </p:spPr>
        <p:txBody>
          <a:bodyPr/>
          <a:lstStyle>
            <a:lvl1pPr>
              <a:lnSpc>
                <a:spcPct val="80000"/>
              </a:lnSpc>
              <a:defRPr sz="5000">
                <a:solidFill>
                  <a:schemeClr val="tx2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="" xmlns:a16="http://schemas.microsoft.com/office/drawing/2014/main" id="{3D0BF4BF-3C7C-C67F-B6EE-805EC95EF8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45352" y="1252728"/>
            <a:ext cx="4828032" cy="490538"/>
          </a:xfrm>
        </p:spPr>
        <p:txBody>
          <a:bodyPr/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22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="" xmlns:a16="http://schemas.microsoft.com/office/drawing/2014/main" id="{BA37E40B-957E-C00E-3B34-1B67D341A7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45352" y="3502152"/>
            <a:ext cx="4828032" cy="4905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2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="" xmlns:a16="http://schemas.microsoft.com/office/drawing/2014/main" id="{EF15CD76-2DD5-DB8A-37D3-6098A50870D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989320" y="1792224"/>
            <a:ext cx="4754880" cy="1682750"/>
          </a:xfrm>
        </p:spPr>
        <p:txBody>
          <a:bodyPr/>
          <a:lstStyle>
            <a:lvl1pPr marL="283464"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1pPr>
            <a:lvl2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2pPr>
            <a:lvl3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3pPr>
            <a:lvl4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4pPr>
            <a:lvl5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="" xmlns:a16="http://schemas.microsoft.com/office/drawing/2014/main" id="{57A044E0-660B-4002-E13C-F00498E4978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989320" y="3941064"/>
            <a:ext cx="4754880" cy="1682750"/>
          </a:xfrm>
        </p:spPr>
        <p:txBody>
          <a:bodyPr/>
          <a:lstStyle>
            <a:lvl1pPr marL="283464"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1pPr>
            <a:lvl2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2pPr>
            <a:lvl3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3pPr>
            <a:lvl4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4pPr>
            <a:lvl5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="" xmlns:a16="http://schemas.microsoft.com/office/drawing/2014/main" id="{40DF3371-342F-C17D-5A7F-EF76E89A55C5}"/>
              </a:ext>
            </a:extLst>
          </p:cNvPr>
          <p:cNvGrpSpPr/>
          <p:nvPr userDrawn="1"/>
        </p:nvGrpSpPr>
        <p:grpSpPr>
          <a:xfrm>
            <a:off x="-11882" y="3045007"/>
            <a:ext cx="4279082" cy="364"/>
            <a:chOff x="5475479" y="5537794"/>
            <a:chExt cx="4279082" cy="364"/>
          </a:xfrm>
        </p:grpSpPr>
        <p:cxnSp>
          <p:nvCxnSpPr>
            <p:cNvPr id="24" name="Straight Connector 23">
              <a:extLst>
                <a:ext uri="{FF2B5EF4-FFF2-40B4-BE49-F238E27FC236}">
                  <a16:creationId xmlns="" xmlns:a16="http://schemas.microsoft.com/office/drawing/2014/main" id="{84369914-5489-3EA1-5419-F83F6C7A150D}"/>
                </a:ext>
              </a:extLst>
            </p:cNvPr>
            <p:cNvCxnSpPr>
              <a:cxnSpLocks/>
            </p:cNvCxnSpPr>
            <p:nvPr/>
          </p:nvCxnSpPr>
          <p:spPr>
            <a:xfrm>
              <a:off x="5475479" y="5537976"/>
              <a:ext cx="3060700" cy="0"/>
            </a:xfrm>
            <a:prstGeom prst="line">
              <a:avLst/>
            </a:prstGeom>
            <a:ln w="571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="" xmlns:a16="http://schemas.microsoft.com/office/drawing/2014/main" id="{0BDE23CC-0B75-F3A6-1882-265BF90D4AA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37690" y="5537794"/>
              <a:ext cx="1216871" cy="364"/>
            </a:xfrm>
            <a:prstGeom prst="line">
              <a:avLst/>
            </a:prstGeom>
            <a:ln w="571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="" xmlns:p14="http://schemas.microsoft.com/office/powerpoint/2010/main" val="2290977289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 on the right dark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5749AEB6-4539-A203-D085-8EBE329C08E0}"/>
              </a:ext>
            </a:extLst>
          </p:cNvPr>
          <p:cNvSpPr/>
          <p:nvPr userDrawn="1"/>
        </p:nvSpPr>
        <p:spPr>
          <a:xfrm>
            <a:off x="3962399" y="858"/>
            <a:ext cx="8271641" cy="685714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>
              <a:solidFill>
                <a:schemeClr val="tx2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BA0C7E2C-83B2-58E9-DE90-AB1857F1A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F487B4A1-AE7C-A6CC-7143-5EC918D66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FCF61C-3B18-4C03-8326-CC3B32D710C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9" name="Title 8">
            <a:extLst>
              <a:ext uri="{FF2B5EF4-FFF2-40B4-BE49-F238E27FC236}">
                <a16:creationId xmlns="" xmlns:a16="http://schemas.microsoft.com/office/drawing/2014/main" id="{A78715BA-7A66-D464-AAEF-141988B87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512" y="1399032"/>
            <a:ext cx="4846320" cy="1682749"/>
          </a:xfrm>
        </p:spPr>
        <p:txBody>
          <a:bodyPr/>
          <a:lstStyle>
            <a:lvl1pPr>
              <a:lnSpc>
                <a:spcPct val="80000"/>
              </a:lnSpc>
              <a:defRPr sz="5000">
                <a:solidFill>
                  <a:schemeClr val="accent4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="" xmlns:a16="http://schemas.microsoft.com/office/drawing/2014/main" id="{3D0BF4BF-3C7C-C67F-B6EE-805EC95EF8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45352" y="1353312"/>
            <a:ext cx="4828032" cy="4905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200" b="1">
                <a:solidFill>
                  <a:schemeClr val="accent5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="" xmlns:a16="http://schemas.microsoft.com/office/drawing/2014/main" id="{BA37E40B-957E-C00E-3B34-1B67D341A7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45352" y="3502152"/>
            <a:ext cx="4828032" cy="4905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200" b="1">
                <a:solidFill>
                  <a:schemeClr val="accent5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="" xmlns:a16="http://schemas.microsoft.com/office/drawing/2014/main" id="{EF15CD76-2DD5-DB8A-37D3-6098A50870D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971032" y="1792224"/>
            <a:ext cx="4754880" cy="1682750"/>
          </a:xfrm>
        </p:spPr>
        <p:txBody>
          <a:bodyPr/>
          <a:lstStyle>
            <a:lvl1pPr marL="283464"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accent5"/>
                </a:solidFill>
              </a:defRPr>
            </a:lvl1pPr>
            <a:lvl2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accent5"/>
                </a:solidFill>
              </a:defRPr>
            </a:lvl2pPr>
            <a:lvl3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accent5"/>
                </a:solidFill>
              </a:defRPr>
            </a:lvl3pPr>
            <a:lvl4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accent5"/>
                </a:solidFill>
              </a:defRPr>
            </a:lvl4pPr>
            <a:lvl5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="" xmlns:a16="http://schemas.microsoft.com/office/drawing/2014/main" id="{57A044E0-660B-4002-E13C-F00498E4978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971032" y="3941064"/>
            <a:ext cx="4754880" cy="1682750"/>
          </a:xfrm>
        </p:spPr>
        <p:txBody>
          <a:bodyPr/>
          <a:lstStyle>
            <a:lvl1pPr marL="283464"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accent5"/>
                </a:solidFill>
              </a:defRPr>
            </a:lvl1pPr>
            <a:lvl2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accent5"/>
                </a:solidFill>
              </a:defRPr>
            </a:lvl2pPr>
            <a:lvl3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accent5"/>
                </a:solidFill>
              </a:defRPr>
            </a:lvl3pPr>
            <a:lvl4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accent5"/>
                </a:solidFill>
              </a:defRPr>
            </a:lvl4pPr>
            <a:lvl5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="" xmlns:a16="http://schemas.microsoft.com/office/drawing/2014/main" id="{0D78A0CF-0A37-4436-67C4-B32FD7703E96}"/>
              </a:ext>
            </a:extLst>
          </p:cNvPr>
          <p:cNvGrpSpPr/>
          <p:nvPr userDrawn="1"/>
        </p:nvGrpSpPr>
        <p:grpSpPr>
          <a:xfrm>
            <a:off x="-28308" y="2514621"/>
            <a:ext cx="5666632" cy="0"/>
            <a:chOff x="5464255" y="5541151"/>
            <a:chExt cx="5666632" cy="0"/>
          </a:xfrm>
        </p:grpSpPr>
        <p:cxnSp>
          <p:nvCxnSpPr>
            <p:cNvPr id="24" name="Straight Connector 23">
              <a:extLst>
                <a:ext uri="{FF2B5EF4-FFF2-40B4-BE49-F238E27FC236}">
                  <a16:creationId xmlns="" xmlns:a16="http://schemas.microsoft.com/office/drawing/2014/main" id="{8FC6D8A4-CA31-16C2-95B7-B98F65F29A69}"/>
                </a:ext>
              </a:extLst>
            </p:cNvPr>
            <p:cNvCxnSpPr>
              <a:cxnSpLocks/>
            </p:cNvCxnSpPr>
            <p:nvPr/>
          </p:nvCxnSpPr>
          <p:spPr>
            <a:xfrm>
              <a:off x="5464255" y="5541151"/>
              <a:ext cx="3991534" cy="0"/>
            </a:xfrm>
            <a:prstGeom prst="line">
              <a:avLst/>
            </a:prstGeom>
            <a:ln w="571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="" xmlns:a16="http://schemas.microsoft.com/office/drawing/2014/main" id="{02097A8D-64FC-CDBD-4497-5E32BC6AF9C2}"/>
                </a:ext>
              </a:extLst>
            </p:cNvPr>
            <p:cNvCxnSpPr>
              <a:cxnSpLocks/>
            </p:cNvCxnSpPr>
            <p:nvPr/>
          </p:nvCxnSpPr>
          <p:spPr>
            <a:xfrm>
              <a:off x="9454487" y="5541151"/>
              <a:ext cx="1676400" cy="0"/>
            </a:xfrm>
            <a:prstGeom prst="line">
              <a:avLst/>
            </a:prstGeom>
            <a:ln w="571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="" xmlns:p14="http://schemas.microsoft.com/office/powerpoint/2010/main" val="1781931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ree Content"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DACF6E0F-D722-BAD9-C6AD-9A11DAE47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61160B7A-B490-F67E-2740-38CA3A987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CF61C-3B18-4C03-8326-CC3B32D710C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8" name="Title 1">
            <a:extLst>
              <a:ext uri="{FF2B5EF4-FFF2-40B4-BE49-F238E27FC236}">
                <a16:creationId xmlns="" xmlns:a16="http://schemas.microsoft.com/office/drawing/2014/main" id="{814A6C9A-83F0-5E94-8A5B-89CB08282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1463040"/>
            <a:ext cx="10871708" cy="704088"/>
          </a:xfrm>
        </p:spPr>
        <p:txBody>
          <a:bodyPr/>
          <a:lstStyle>
            <a:lvl1pPr>
              <a:defRPr sz="5000"/>
            </a:lvl1pPr>
          </a:lstStyle>
          <a:p>
            <a:r>
              <a:rPr lang="en-US" dirty="0"/>
              <a:t>Click to edit Master title style</a:t>
            </a:r>
            <a:endParaRPr lang="x-none" dirty="0"/>
          </a:p>
        </p:txBody>
      </p:sp>
      <p:sp>
        <p:nvSpPr>
          <p:cNvPr id="12" name="Text Placeholder 10">
            <a:extLst>
              <a:ext uri="{FF2B5EF4-FFF2-40B4-BE49-F238E27FC236}">
                <a16:creationId xmlns="" xmlns:a16="http://schemas.microsoft.com/office/drawing/2014/main" id="{F8F78388-68BC-0124-C243-36D5B5DC78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9224" y="2980944"/>
            <a:ext cx="3282696" cy="110642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2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="" xmlns:a16="http://schemas.microsoft.com/office/drawing/2014/main" id="{D7FBEF6F-7749-849E-36C5-CC056F3071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34256" y="2980944"/>
            <a:ext cx="3282696" cy="110642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2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="" xmlns:a16="http://schemas.microsoft.com/office/drawing/2014/main" id="{8A350182-DD59-73E2-C20A-4B5FE671544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5760" y="4114800"/>
            <a:ext cx="3282696" cy="975260"/>
          </a:xfrm>
        </p:spPr>
        <p:txBody>
          <a:bodyPr numCol="1" spcCol="91440"/>
          <a:lstStyle>
            <a:lvl1pPr marL="283464"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1pPr>
            <a:lvl2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2pPr>
            <a:lvl3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3pPr>
            <a:lvl4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4pPr>
            <a:lvl5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="" xmlns:a16="http://schemas.microsoft.com/office/drawing/2014/main" id="{5E14A588-A920-9AE0-A268-A008EAF6FCB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005072" y="4114800"/>
            <a:ext cx="3282696" cy="975260"/>
          </a:xfrm>
        </p:spPr>
        <p:txBody>
          <a:bodyPr numCol="1" spcCol="91440"/>
          <a:lstStyle>
            <a:lvl1pPr marL="283464"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1pPr>
            <a:lvl2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2pPr>
            <a:lvl3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3pPr>
            <a:lvl4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4pPr>
            <a:lvl5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="" xmlns:a16="http://schemas.microsoft.com/office/drawing/2014/main" id="{B8221A12-8B19-605A-2244-2D732269C955}"/>
              </a:ext>
            </a:extLst>
          </p:cNvPr>
          <p:cNvGrpSpPr/>
          <p:nvPr userDrawn="1"/>
        </p:nvGrpSpPr>
        <p:grpSpPr>
          <a:xfrm>
            <a:off x="716788" y="2527173"/>
            <a:ext cx="10758424" cy="1564"/>
            <a:chOff x="2792270" y="5541172"/>
            <a:chExt cx="11391900" cy="158"/>
          </a:xfrm>
        </p:grpSpPr>
        <p:cxnSp>
          <p:nvCxnSpPr>
            <p:cNvPr id="17" name="Straight Connector 16">
              <a:extLst>
                <a:ext uri="{FF2B5EF4-FFF2-40B4-BE49-F238E27FC236}">
                  <a16:creationId xmlns="" xmlns:a16="http://schemas.microsoft.com/office/drawing/2014/main" id="{A86C500B-5A93-298F-7CEF-ED445452E460}"/>
                </a:ext>
              </a:extLst>
            </p:cNvPr>
            <p:cNvCxnSpPr>
              <a:cxnSpLocks/>
            </p:cNvCxnSpPr>
            <p:nvPr/>
          </p:nvCxnSpPr>
          <p:spPr>
            <a:xfrm>
              <a:off x="2792270" y="5541172"/>
              <a:ext cx="6760464" cy="0"/>
            </a:xfrm>
            <a:prstGeom prst="line">
              <a:avLst/>
            </a:prstGeom>
            <a:ln w="571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="" xmlns:a16="http://schemas.microsoft.com/office/drawing/2014/main" id="{D7A559BC-EF4A-29D4-CF56-6425516A5D91}"/>
                </a:ext>
              </a:extLst>
            </p:cNvPr>
            <p:cNvCxnSpPr>
              <a:cxnSpLocks/>
            </p:cNvCxnSpPr>
            <p:nvPr/>
          </p:nvCxnSpPr>
          <p:spPr>
            <a:xfrm>
              <a:off x="9552734" y="5541330"/>
              <a:ext cx="4631436" cy="0"/>
            </a:xfrm>
            <a:prstGeom prst="line">
              <a:avLst/>
            </a:prstGeom>
            <a:ln w="571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Text Placeholder 10">
            <a:extLst>
              <a:ext uri="{FF2B5EF4-FFF2-40B4-BE49-F238E27FC236}">
                <a16:creationId xmlns="" xmlns:a16="http://schemas.microsoft.com/office/drawing/2014/main" id="{D2D34186-8505-57AE-F518-0C83BF1C06C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266176" y="2980944"/>
            <a:ext cx="3282696" cy="110642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2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ext Placeholder 13">
            <a:extLst>
              <a:ext uri="{FF2B5EF4-FFF2-40B4-BE49-F238E27FC236}">
                <a16:creationId xmlns="" xmlns:a16="http://schemas.microsoft.com/office/drawing/2014/main" id="{ABE767DA-9D93-94AD-D34D-2B8A51A7664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73568" y="4114800"/>
            <a:ext cx="3282696" cy="975260"/>
          </a:xfrm>
        </p:spPr>
        <p:txBody>
          <a:bodyPr numCol="1" spcCol="91440"/>
          <a:lstStyle>
            <a:lvl1pPr marL="283464"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1pPr>
            <a:lvl2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2pPr>
            <a:lvl3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3pPr>
            <a:lvl4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4pPr>
            <a:lvl5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31814756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ank You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5AE86B75-C16C-C033-D27D-FF84EFB71131}"/>
              </a:ext>
            </a:extLst>
          </p:cNvPr>
          <p:cNvSpPr/>
          <p:nvPr userDrawn="1"/>
        </p:nvSpPr>
        <p:spPr>
          <a:xfrm>
            <a:off x="0" y="0"/>
            <a:ext cx="100203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CE31443F-EAC2-06D1-A3D1-D73510EAF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3432" y="1426464"/>
            <a:ext cx="6675120" cy="1702816"/>
          </a:xfrm>
        </p:spPr>
        <p:txBody>
          <a:bodyPr anchor="t"/>
          <a:lstStyle>
            <a:lvl1pPr>
              <a:lnSpc>
                <a:spcPct val="80000"/>
              </a:lnSpc>
              <a:defRPr sz="720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D80535FC-1B0E-C4EB-FE55-190522219FEA}"/>
              </a:ext>
            </a:extLst>
          </p:cNvPr>
          <p:cNvGrpSpPr/>
          <p:nvPr userDrawn="1"/>
        </p:nvGrpSpPr>
        <p:grpSpPr>
          <a:xfrm>
            <a:off x="3979533" y="5799270"/>
            <a:ext cx="8212467" cy="0"/>
            <a:chOff x="3733800" y="5537385"/>
            <a:chExt cx="8212467" cy="0"/>
          </a:xfrm>
        </p:grpSpPr>
        <p:cxnSp>
          <p:nvCxnSpPr>
            <p:cNvPr id="8" name="Straight Connector 7">
              <a:extLst>
                <a:ext uri="{FF2B5EF4-FFF2-40B4-BE49-F238E27FC236}">
                  <a16:creationId xmlns="" xmlns:a16="http://schemas.microsoft.com/office/drawing/2014/main" id="{9CA6B206-18E0-06D2-958F-E859A1428A57}"/>
                </a:ext>
              </a:extLst>
            </p:cNvPr>
            <p:cNvCxnSpPr>
              <a:cxnSpLocks/>
            </p:cNvCxnSpPr>
            <p:nvPr/>
          </p:nvCxnSpPr>
          <p:spPr>
            <a:xfrm>
              <a:off x="3733800" y="5537385"/>
              <a:ext cx="6054153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="" xmlns:a16="http://schemas.microsoft.com/office/drawing/2014/main" id="{0447EEA7-F856-F6C0-18DD-5D37FD51D45B}"/>
                </a:ext>
              </a:extLst>
            </p:cNvPr>
            <p:cNvCxnSpPr>
              <a:cxnSpLocks/>
            </p:cNvCxnSpPr>
            <p:nvPr/>
          </p:nvCxnSpPr>
          <p:spPr>
            <a:xfrm>
              <a:off x="9774567" y="5537385"/>
              <a:ext cx="2171700" cy="0"/>
            </a:xfrm>
            <a:prstGeom prst="line">
              <a:avLst/>
            </a:prstGeom>
            <a:ln w="571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 Placeholder 10">
            <a:extLst>
              <a:ext uri="{FF2B5EF4-FFF2-40B4-BE49-F238E27FC236}">
                <a16:creationId xmlns="" xmlns:a16="http://schemas.microsoft.com/office/drawing/2014/main" id="{A9C909AE-4D54-F197-103E-29E9C2597F5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77056" y="3383280"/>
            <a:ext cx="4754880" cy="2057400"/>
          </a:xfrm>
        </p:spPr>
        <p:txBody>
          <a:bodyPr/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2200" b="1">
                <a:solidFill>
                  <a:schemeClr val="bg1"/>
                </a:solidFill>
              </a:defRPr>
            </a:lvl1pPr>
            <a:lvl2pPr marL="0" indent="0">
              <a:lnSpc>
                <a:spcPct val="150000"/>
              </a:lnSpc>
              <a:spcBef>
                <a:spcPts val="0"/>
              </a:spcBef>
              <a:buNone/>
              <a:defRPr sz="22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15259683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E6C28C00-D101-DFF8-7E0A-1AEBF0DBE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D74C5F1F-F8B7-6C5F-6A7F-5F8F6128A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EFD9287E-E726-E0E6-2871-FE77159B5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CF61C-3B18-4C03-8326-CC3B32D710C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6" name="Title 5">
            <a:extLst>
              <a:ext uri="{FF2B5EF4-FFF2-40B4-BE49-F238E27FC236}">
                <a16:creationId xmlns="" xmlns:a16="http://schemas.microsoft.com/office/drawing/2014/main" id="{160592E8-155C-36FA-DA0A-52B23CE8A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="" xmlns:p14="http://schemas.microsoft.com/office/powerpoint/2010/main" val="325763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C76BC278-3A9A-4241-1DE5-469D2AB5E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15367"/>
            <a:ext cx="10515600" cy="57532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138A5E58-5605-E2B6-AEBE-7EF159AAD7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221D507-72FD-CB53-B342-C69D562AFD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1A3E9A7-861F-C5C4-DD4E-37AC66D867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1480" y="301752"/>
            <a:ext cx="1828800" cy="2743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/>
              <a:t>Presentation title</a:t>
            </a:r>
            <a:endParaRPr lang="x-non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877A1DC-56B8-6C78-5020-E45478D099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22408" y="301752"/>
            <a:ext cx="1673352" cy="2743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5BFCF61C-3B18-4C03-8326-CC3B32D710C9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="" xmlns:p14="http://schemas.microsoft.com/office/powerpoint/2010/main" val="1656736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  <p:sldLayoutId id="2147483752" r:id="rId13"/>
    <p:sldLayoutId id="2147483753" r:id="rId14"/>
    <p:sldLayoutId id="2147483754" r:id="rId15"/>
    <p:sldLayoutId id="2147483755" r:id="rId16"/>
    <p:sldLayoutId id="2147483756" r:id="rId17"/>
    <p:sldLayoutId id="2147483660" r:id="rId18"/>
    <p:sldLayoutId id="2147483661" r:id="rId19"/>
    <p:sldLayoutId id="2147483665" r:id="rId20"/>
    <p:sldLayoutId id="2147483662" r:id="rId21"/>
    <p:sldLayoutId id="2147483664" r:id="rId22"/>
    <p:sldLayoutId id="2147483663" r:id="rId23"/>
    <p:sldLayoutId id="2147483666" r:id="rId24"/>
    <p:sldLayoutId id="2147483658" r:id="rId25"/>
    <p:sldLayoutId id="2147483654" r:id="rId26"/>
  </p:sldLayoutIdLst>
  <p:hf hd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="" xmlns:a16="http://schemas.microsoft.com/office/drawing/2014/main" id="{04B07C7A-8E1D-7BF7-31C8-5C68C6D2F9C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cs typeface="Arial"/>
              </a:rPr>
              <a:t>Идея </a:t>
            </a:r>
            <a:br>
              <a:rPr lang="en-US" b="1" dirty="0">
                <a:cs typeface="Arial"/>
              </a:rPr>
            </a:br>
            <a:r>
              <a:rPr lang="en-US" b="1" dirty="0">
                <a:cs typeface="Arial"/>
              </a:rPr>
              <a:t>проекта</a:t>
            </a:r>
          </a:p>
        </p:txBody>
      </p:sp>
      <p:sp>
        <p:nvSpPr>
          <p:cNvPr id="11" name="Subtitle 10">
            <a:extLst>
              <a:ext uri="{FF2B5EF4-FFF2-40B4-BE49-F238E27FC236}">
                <a16:creationId xmlns="" xmlns:a16="http://schemas.microsoft.com/office/drawing/2014/main" id="{EF3A7BFE-9123-98C4-791C-9A3FE773CF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27289" y="4740710"/>
            <a:ext cx="5486400" cy="908541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3200" dirty="0">
                <a:cs typeface="Arial"/>
              </a:rPr>
              <a:t>Синтез средств дезинсекции</a:t>
            </a:r>
          </a:p>
        </p:txBody>
      </p:sp>
    </p:spTree>
    <p:extLst>
      <p:ext uri="{BB962C8B-B14F-4D97-AF65-F5344CB8AC3E}">
        <p14:creationId xmlns="" xmlns:p14="http://schemas.microsoft.com/office/powerpoint/2010/main" val="2863103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2">
            <a:extLst>
              <a:ext uri="{FF2B5EF4-FFF2-40B4-BE49-F238E27FC236}">
                <a16:creationId xmlns="" xmlns:a16="http://schemas.microsoft.com/office/drawing/2014/main" id="{208378E4-1369-B8BE-D097-D0A68C992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CF61C-3B18-4C03-8326-CC3B32D710C9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B262C4D-3F97-1652-3A4A-C989986D9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244" y="1248778"/>
            <a:ext cx="4846320" cy="1682749"/>
          </a:xfrm>
        </p:spPr>
        <p:txBody>
          <a:bodyPr/>
          <a:lstStyle/>
          <a:p>
            <a:r>
              <a:rPr lang="en-US" dirty="0"/>
              <a:t>Команда проекта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9136911-B582-CB5C-914D-58A0AE6AB75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88648" y="2930974"/>
            <a:ext cx="6674003" cy="202527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400" dirty="0">
                <a:cs typeface="Arial"/>
              </a:rPr>
              <a:t>Стариков Данил -</a:t>
            </a:r>
            <a:r>
              <a:rPr lang="ru-RU" sz="2400" dirty="0">
                <a:cs typeface="Arial"/>
              </a:rPr>
              <a:t> </a:t>
            </a:r>
            <a:r>
              <a:rPr lang="en-US" sz="2400" dirty="0">
                <a:cs typeface="Arial"/>
              </a:rPr>
              <a:t>руководитель проекта</a:t>
            </a:r>
          </a:p>
          <a:p>
            <a:r>
              <a:rPr lang="en-US" sz="2400" dirty="0">
                <a:cs typeface="Arial"/>
              </a:rPr>
              <a:t>Юлаева Ксения - финансовый менеджер</a:t>
            </a:r>
          </a:p>
          <a:p>
            <a:r>
              <a:rPr lang="en-US" sz="2400" dirty="0">
                <a:cs typeface="Arial"/>
              </a:rPr>
              <a:t>Блинов Дмитрий - разработчик методики</a:t>
            </a:r>
          </a:p>
          <a:p>
            <a:r>
              <a:rPr lang="en-US" sz="2400" dirty="0">
                <a:cs typeface="Arial"/>
              </a:rPr>
              <a:t>Нилова Валерия - PR-менеджер</a:t>
            </a:r>
          </a:p>
        </p:txBody>
      </p:sp>
    </p:spTree>
    <p:extLst>
      <p:ext uri="{BB962C8B-B14F-4D97-AF65-F5344CB8AC3E}">
        <p14:creationId xmlns="" xmlns:p14="http://schemas.microsoft.com/office/powerpoint/2010/main" val="616355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379103A-7E0F-A503-491C-874CA2A16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Arial"/>
              </a:rPr>
              <a:t>ПРоблема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="" xmlns:a16="http://schemas.microsoft.com/office/drawing/2014/main" id="{DA7A49E4-DCE3-62DE-B6D1-539EBFFFE6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ru-RU" sz="2800" dirty="0">
                <a:cs typeface="Arial"/>
              </a:rPr>
              <a:t>Существует опасность для жизни человека при </a:t>
            </a:r>
            <a:r>
              <a:rPr lang="ru-RU" sz="2800" dirty="0" smtClean="0">
                <a:cs typeface="Arial"/>
              </a:rPr>
              <a:t>проведении </a:t>
            </a:r>
            <a:r>
              <a:rPr lang="ru-RU" sz="2800" dirty="0">
                <a:cs typeface="Arial"/>
              </a:rPr>
              <a:t>дезинсекции в общежитиях</a:t>
            </a: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C0B85CC1-CC9E-26A5-C05A-E64ABEDD9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CF61C-3B18-4C03-8326-CC3B32D710C9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51793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22BE3BB-48ED-47FB-CFAF-F34277572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Задачи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4276453-DCB7-B520-1A7A-DFA7CFF92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ru-RU" dirty="0"/>
              <a:t>Проанализировать рынок на существование безопасных средств дезинсекции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Изучить вредность существующих средств от тараканов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Получить и запатентовать более качественное и безопасное вещество от насекомых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Ввести в рынок новое средство дезинсекции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AB110698-9918-02DC-BF89-A4684AC79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CF61C-3B18-4C03-8326-CC3B32D710C9}" type="slidenum">
              <a:rPr lang="en-US" noProof="0" smtClean="0"/>
              <a:pPr/>
              <a:t>4</a:t>
            </a:fld>
            <a:endParaRPr lang="en-US" noProof="0"/>
          </a:p>
        </p:txBody>
      </p:sp>
    </p:spTree>
    <p:extLst>
      <p:ext uri="{BB962C8B-B14F-4D97-AF65-F5344CB8AC3E}">
        <p14:creationId xmlns="" xmlns:p14="http://schemas.microsoft.com/office/powerpoint/2010/main" val="2597568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2">
            <a:extLst>
              <a:ext uri="{FF2B5EF4-FFF2-40B4-BE49-F238E27FC236}">
                <a16:creationId xmlns="" xmlns:a16="http://schemas.microsoft.com/office/drawing/2014/main" id="{CB0BAE21-4E4A-BE6E-EE84-D535446B9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CF61C-3B18-4C03-8326-CC3B32D710C9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53393CE-9363-72CB-FD40-73A65C0DC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564" y="1399032"/>
            <a:ext cx="5667696" cy="1682749"/>
          </a:xfrm>
        </p:spPr>
        <p:txBody>
          <a:bodyPr>
            <a:normAutofit fontScale="90000"/>
          </a:bodyPr>
          <a:lstStyle/>
          <a:p>
            <a:r>
              <a:rPr lang="en-US" dirty="0"/>
              <a:t>Декомпозиция проекта</a:t>
            </a:r>
            <a:br>
              <a:rPr lang="en-US" dirty="0"/>
            </a:br>
            <a:endParaRPr lang="en-US" dirty="0"/>
          </a:p>
        </p:txBody>
      </p:sp>
      <p:sp>
        <p:nvSpPr>
          <p:cNvPr id="16" name="Выноска: стрелка вверх 15">
            <a:extLst>
              <a:ext uri="{FF2B5EF4-FFF2-40B4-BE49-F238E27FC236}">
                <a16:creationId xmlns="" xmlns:a16="http://schemas.microsoft.com/office/drawing/2014/main" id="{18EBF082-3F7E-57A8-4EEA-27C6A4ACBE5B}"/>
              </a:ext>
            </a:extLst>
          </p:cNvPr>
          <p:cNvSpPr/>
          <p:nvPr/>
        </p:nvSpPr>
        <p:spPr>
          <a:xfrm>
            <a:off x="6575961" y="4817762"/>
            <a:ext cx="2404753" cy="1138052"/>
          </a:xfrm>
          <a:prstGeom prst="upArrowCallout">
            <a:avLst/>
          </a:prstGeom>
          <a:solidFill>
            <a:srgbClr val="D1CDC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solidFill>
                  <a:schemeClr val="tx2"/>
                </a:solidFill>
                <a:cs typeface="Arial"/>
              </a:rPr>
              <a:t>Исследование</a:t>
            </a:r>
            <a:endParaRPr lang="ru-RU" sz="2200" b="1" dirty="0">
              <a:solidFill>
                <a:schemeClr val="tx2"/>
              </a:solidFill>
            </a:endParaRPr>
          </a:p>
        </p:txBody>
      </p:sp>
      <p:sp>
        <p:nvSpPr>
          <p:cNvPr id="17" name="Выноска: стрелка вверх 16">
            <a:extLst>
              <a:ext uri="{FF2B5EF4-FFF2-40B4-BE49-F238E27FC236}">
                <a16:creationId xmlns="" xmlns:a16="http://schemas.microsoft.com/office/drawing/2014/main" id="{7A4841A8-9433-C6B0-77ED-4CAD8739B98C}"/>
              </a:ext>
            </a:extLst>
          </p:cNvPr>
          <p:cNvSpPr/>
          <p:nvPr/>
        </p:nvSpPr>
        <p:spPr>
          <a:xfrm>
            <a:off x="6575961" y="3467696"/>
            <a:ext cx="2404753" cy="1138052"/>
          </a:xfrm>
          <a:prstGeom prst="upArrowCallout">
            <a:avLst/>
          </a:prstGeom>
          <a:solidFill>
            <a:srgbClr val="D1CDC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200" b="1" dirty="0">
                <a:solidFill>
                  <a:schemeClr val="tx2"/>
                </a:solidFill>
                <a:cs typeface="Arial"/>
              </a:rPr>
              <a:t>Планирование</a:t>
            </a:r>
            <a:endParaRPr lang="ru-RU" sz="2200" b="1" dirty="0">
              <a:solidFill>
                <a:schemeClr val="tx2"/>
              </a:solidFill>
            </a:endParaRPr>
          </a:p>
        </p:txBody>
      </p:sp>
      <p:sp>
        <p:nvSpPr>
          <p:cNvPr id="18" name="Выноска: стрелка вверх 17">
            <a:extLst>
              <a:ext uri="{FF2B5EF4-FFF2-40B4-BE49-F238E27FC236}">
                <a16:creationId xmlns="" xmlns:a16="http://schemas.microsoft.com/office/drawing/2014/main" id="{A0A70D18-C16D-F7C9-FC6C-7660D712FE15}"/>
              </a:ext>
            </a:extLst>
          </p:cNvPr>
          <p:cNvSpPr/>
          <p:nvPr/>
        </p:nvSpPr>
        <p:spPr>
          <a:xfrm>
            <a:off x="6575961" y="1985889"/>
            <a:ext cx="2404753" cy="1138052"/>
          </a:xfrm>
          <a:prstGeom prst="upArrowCallout">
            <a:avLst/>
          </a:prstGeom>
          <a:solidFill>
            <a:srgbClr val="D1CDC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200" b="1" dirty="0">
                <a:solidFill>
                  <a:schemeClr val="tx2"/>
                </a:solidFill>
                <a:cs typeface="Arial"/>
              </a:rPr>
              <a:t>Реализация</a:t>
            </a:r>
            <a:endParaRPr lang="ru-RU" sz="2200" b="1" dirty="0">
              <a:solidFill>
                <a:schemeClr val="tx2"/>
              </a:solidFill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AF2C03BC-AF0B-32A3-7617-DC5B910B0B89}"/>
              </a:ext>
            </a:extLst>
          </p:cNvPr>
          <p:cNvSpPr/>
          <p:nvPr/>
        </p:nvSpPr>
        <p:spPr>
          <a:xfrm>
            <a:off x="6551221" y="1031668"/>
            <a:ext cx="2434440" cy="742207"/>
          </a:xfrm>
          <a:prstGeom prst="rect">
            <a:avLst/>
          </a:prstGeom>
          <a:solidFill>
            <a:srgbClr val="D1CDC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solidFill>
                  <a:schemeClr val="tx2"/>
                </a:solidFill>
                <a:cs typeface="Arial"/>
              </a:rPr>
              <a:t>Завершение</a:t>
            </a:r>
            <a:endParaRPr lang="ru-RU" sz="2200" b="1" dirty="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9A447347-53A1-8729-A26F-9D7446959FF7}"/>
              </a:ext>
            </a:extLst>
          </p:cNvPr>
          <p:cNvSpPr txBox="1"/>
          <p:nvPr/>
        </p:nvSpPr>
        <p:spPr>
          <a:xfrm>
            <a:off x="8980714" y="5089393"/>
            <a:ext cx="2495796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ru-RU" sz="1600" b="1" dirty="0">
                <a:solidFill>
                  <a:schemeClr val="tx2"/>
                </a:solidFill>
                <a:cs typeface="Arial"/>
              </a:rPr>
              <a:t>Разработка идеи</a:t>
            </a:r>
          </a:p>
          <a:p>
            <a:pPr marL="285750" indent="-285750">
              <a:buFont typeface="Arial"/>
              <a:buChar char="•"/>
            </a:pPr>
            <a:r>
              <a:rPr lang="ru-RU" sz="1600" b="1" dirty="0">
                <a:solidFill>
                  <a:schemeClr val="tx2"/>
                </a:solidFill>
                <a:cs typeface="Arial"/>
              </a:rPr>
              <a:t>Оценка идеи</a:t>
            </a:r>
          </a:p>
          <a:p>
            <a:pPr marL="285750" indent="-285750">
              <a:buFont typeface="Arial"/>
              <a:buChar char="•"/>
            </a:pPr>
            <a:r>
              <a:rPr lang="ru-RU" sz="1600" b="1" dirty="0">
                <a:solidFill>
                  <a:schemeClr val="tx2"/>
                </a:solidFill>
                <a:cs typeface="Arial"/>
              </a:rPr>
              <a:t>Оценка инвестиционной </a:t>
            </a:r>
            <a:endParaRPr lang="ru-RU" dirty="0">
              <a:solidFill>
                <a:schemeClr val="tx2"/>
              </a:solidFill>
              <a:cs typeface="Arial"/>
            </a:endParaRPr>
          </a:p>
          <a:p>
            <a:r>
              <a:rPr lang="ru-RU" sz="1600" b="1" dirty="0">
                <a:solidFill>
                  <a:schemeClr val="tx2"/>
                </a:solidFill>
                <a:cs typeface="Arial"/>
              </a:rPr>
              <a:t>     привлекательности</a:t>
            </a:r>
            <a:endParaRPr lang="ru-RU" dirty="0">
              <a:solidFill>
                <a:schemeClr val="tx2"/>
              </a:solidFill>
              <a:cs typeface="Arial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F0F1F3BF-8C91-C18D-2FFD-15D95FB5F821}"/>
              </a:ext>
            </a:extLst>
          </p:cNvPr>
          <p:cNvSpPr txBox="1"/>
          <p:nvPr/>
        </p:nvSpPr>
        <p:spPr>
          <a:xfrm>
            <a:off x="8980714" y="2248600"/>
            <a:ext cx="2743200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ru-RU" sz="1600" b="1" dirty="0">
                <a:solidFill>
                  <a:schemeClr val="tx2"/>
                </a:solidFill>
                <a:cs typeface="Arial"/>
              </a:rPr>
              <a:t>Разработка методики</a:t>
            </a:r>
          </a:p>
          <a:p>
            <a:pPr marL="285750" indent="-285750">
              <a:buFont typeface="Arial"/>
              <a:buChar char="•"/>
            </a:pPr>
            <a:r>
              <a:rPr lang="ru-RU" sz="1600" b="1" dirty="0">
                <a:solidFill>
                  <a:schemeClr val="tx2"/>
                </a:solidFill>
                <a:cs typeface="Arial"/>
              </a:rPr>
              <a:t>Поиск поставщиков, инвесторов</a:t>
            </a:r>
          </a:p>
          <a:p>
            <a:pPr marL="285750" indent="-285750">
              <a:buFont typeface="Arial"/>
              <a:buChar char="•"/>
            </a:pPr>
            <a:r>
              <a:rPr lang="ru-RU" sz="1600" b="1" dirty="0">
                <a:solidFill>
                  <a:schemeClr val="tx2"/>
                </a:solidFill>
                <a:cs typeface="Arial"/>
              </a:rPr>
              <a:t>Производство образцов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5DC16404-682C-5662-253C-E98159F0D022}"/>
              </a:ext>
            </a:extLst>
          </p:cNvPr>
          <p:cNvSpPr txBox="1"/>
          <p:nvPr/>
        </p:nvSpPr>
        <p:spPr>
          <a:xfrm>
            <a:off x="8980714" y="3755572"/>
            <a:ext cx="2743200" cy="16312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ru-RU" sz="1600" b="1" dirty="0">
                <a:solidFill>
                  <a:schemeClr val="tx2"/>
                </a:solidFill>
                <a:cs typeface="Arial"/>
              </a:rPr>
              <a:t>Разработка ТЗ</a:t>
            </a:r>
          </a:p>
          <a:p>
            <a:pPr marL="285750" indent="-285750">
              <a:buFont typeface="Arial"/>
              <a:buChar char="•"/>
            </a:pPr>
            <a:r>
              <a:rPr lang="ru-RU" sz="1600" b="1" dirty="0">
                <a:solidFill>
                  <a:schemeClr val="tx2"/>
                </a:solidFill>
                <a:cs typeface="Arial"/>
              </a:rPr>
              <a:t>Формирование команды</a:t>
            </a:r>
          </a:p>
          <a:p>
            <a:pPr marL="285750" indent="-285750">
              <a:buFont typeface="Arial"/>
              <a:buChar char="•"/>
            </a:pPr>
            <a:r>
              <a:rPr lang="ru-RU" sz="1600" b="1" dirty="0">
                <a:solidFill>
                  <a:schemeClr val="tx2"/>
                </a:solidFill>
                <a:cs typeface="Arial"/>
              </a:rPr>
              <a:t>Поиск помещения</a:t>
            </a:r>
          </a:p>
          <a:p>
            <a:endParaRPr lang="ru-RU" dirty="0">
              <a:cs typeface="Arial"/>
            </a:endParaRPr>
          </a:p>
          <a:p>
            <a:endParaRPr lang="ru-RU" dirty="0">
              <a:cs typeface="Arial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F90BBF3B-BD8A-08F0-B201-79186B161133}"/>
              </a:ext>
            </a:extLst>
          </p:cNvPr>
          <p:cNvSpPr txBox="1"/>
          <p:nvPr/>
        </p:nvSpPr>
        <p:spPr>
          <a:xfrm>
            <a:off x="8980714" y="930007"/>
            <a:ext cx="2743200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ru-RU" sz="1600" b="1" dirty="0">
                <a:solidFill>
                  <a:schemeClr val="tx2"/>
                </a:solidFill>
                <a:cs typeface="Arial"/>
              </a:rPr>
              <a:t>Вывод продукта на рынок</a:t>
            </a:r>
          </a:p>
          <a:p>
            <a:pPr marL="285750" indent="-285750">
              <a:buFont typeface="Arial"/>
              <a:buChar char="•"/>
            </a:pPr>
            <a:r>
              <a:rPr lang="ru-RU" sz="1600" b="1" dirty="0">
                <a:solidFill>
                  <a:schemeClr val="tx2"/>
                </a:solidFill>
                <a:cs typeface="Arial"/>
              </a:rPr>
              <a:t>Запуск рекламы</a:t>
            </a:r>
          </a:p>
          <a:p>
            <a:pPr marL="285750" indent="-285750">
              <a:buFont typeface="Arial"/>
              <a:buChar char="•"/>
            </a:pPr>
            <a:r>
              <a:rPr lang="ru-RU" sz="1600" b="1" dirty="0">
                <a:solidFill>
                  <a:schemeClr val="tx2"/>
                </a:solidFill>
                <a:cs typeface="Arial"/>
              </a:rPr>
              <a:t>Анализ результатов</a:t>
            </a:r>
          </a:p>
        </p:txBody>
      </p:sp>
    </p:spTree>
    <p:extLst>
      <p:ext uri="{BB962C8B-B14F-4D97-AF65-F5344CB8AC3E}">
        <p14:creationId xmlns="" xmlns:p14="http://schemas.microsoft.com/office/powerpoint/2010/main" val="41223962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2">
            <a:extLst>
              <a:ext uri="{FF2B5EF4-FFF2-40B4-BE49-F238E27FC236}">
                <a16:creationId xmlns="" xmlns:a16="http://schemas.microsoft.com/office/drawing/2014/main" id="{941D71DF-7225-6C66-9D2B-FAACEFF20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CF61C-3B18-4C03-8326-CC3B32D710C9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A98BDE3D-CB39-03D2-545F-528302476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Бизнес-модель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F02F894F-23A1-85D4-2713-57D743F8086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8194" y="2612571"/>
            <a:ext cx="3080094" cy="1143503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>
                <a:cs typeface="Arial"/>
              </a:rPr>
              <a:t>Ключевые партнеры</a:t>
            </a:r>
            <a:endParaRPr lang="ru-RU" dirty="0"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600" dirty="0" smtClean="0">
                <a:cs typeface="Arial"/>
              </a:rPr>
              <a:t>ПГНИУ</a:t>
            </a:r>
            <a:endParaRPr lang="en-US" sz="1600" b="1" dirty="0">
              <a:cs typeface="Arial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C0EF4D35-9BD6-00FC-A23D-DCE50F2F20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10000" y="2607623"/>
            <a:ext cx="3338174" cy="1214252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Ключевые активности</a:t>
            </a:r>
            <a:endParaRPr lang="ru-RU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b="1" dirty="0"/>
              <a:t>Научная</a:t>
            </a:r>
            <a:endParaRPr lang="en-US" sz="1600" b="1" dirty="0"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b="1" dirty="0">
                <a:cs typeface="Arial"/>
              </a:rPr>
              <a:t>Финансовая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b="1" dirty="0">
                <a:cs typeface="Arial"/>
              </a:rPr>
              <a:t>Управленческая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746963DF-9673-A3A8-F170-FD71A7908405}"/>
              </a:ext>
            </a:extLst>
          </p:cNvPr>
          <p:cNvSpPr txBox="1"/>
          <p:nvPr/>
        </p:nvSpPr>
        <p:spPr>
          <a:xfrm>
            <a:off x="3809011" y="3821875"/>
            <a:ext cx="3307277" cy="116955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200" b="1" dirty="0">
                <a:solidFill>
                  <a:schemeClr val="tx2"/>
                </a:solidFill>
                <a:cs typeface="Arial"/>
              </a:rPr>
              <a:t>Ключевые ресурсы</a:t>
            </a:r>
          </a:p>
          <a:p>
            <a:pPr marL="285750" indent="-285750">
              <a:buFont typeface="Arial"/>
              <a:buChar char="•"/>
            </a:pPr>
            <a:r>
              <a:rPr lang="ru-RU" sz="1600" b="1" dirty="0">
                <a:solidFill>
                  <a:schemeClr val="tx2"/>
                </a:solidFill>
                <a:cs typeface="Arial"/>
              </a:rPr>
              <a:t>Ресурсная база</a:t>
            </a:r>
          </a:p>
          <a:p>
            <a:pPr marL="285750" indent="-285750">
              <a:buFont typeface="Arial"/>
              <a:buChar char="•"/>
            </a:pPr>
            <a:r>
              <a:rPr lang="ru-RU" sz="1600" b="1" dirty="0">
                <a:solidFill>
                  <a:schemeClr val="tx2"/>
                </a:solidFill>
                <a:cs typeface="Arial"/>
              </a:rPr>
              <a:t>Взаимоотношение с компаниями-партнерами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B4825D12-AB9B-0265-76D6-56DAD07DB5AB}"/>
              </a:ext>
            </a:extLst>
          </p:cNvPr>
          <p:cNvSpPr txBox="1"/>
          <p:nvPr/>
        </p:nvSpPr>
        <p:spPr>
          <a:xfrm>
            <a:off x="648194" y="3821875"/>
            <a:ext cx="3000498" cy="141577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200" b="1" dirty="0">
                <a:solidFill>
                  <a:schemeClr val="tx2"/>
                </a:solidFill>
                <a:cs typeface="Arial"/>
              </a:rPr>
              <a:t>Структура издержек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tx2"/>
                </a:solidFill>
                <a:cs typeface="Arial"/>
              </a:rPr>
              <a:t>Арендная плата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tx2"/>
                </a:solidFill>
                <a:cs typeface="Arial"/>
              </a:rPr>
              <a:t>Налоги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tx2"/>
                </a:solidFill>
                <a:cs typeface="Arial"/>
              </a:rPr>
              <a:t>Сырье и оборудование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tx2"/>
                </a:solidFill>
                <a:cs typeface="Arial"/>
              </a:rPr>
              <a:t>Заработная плата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A1FA2467-DF3D-6095-E6AE-A4FB8E887026}"/>
              </a:ext>
            </a:extLst>
          </p:cNvPr>
          <p:cNvSpPr txBox="1"/>
          <p:nvPr/>
        </p:nvSpPr>
        <p:spPr>
          <a:xfrm>
            <a:off x="7115298" y="2586725"/>
            <a:ext cx="2099951" cy="150810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200" b="1" dirty="0">
                <a:solidFill>
                  <a:schemeClr val="tx2"/>
                </a:solidFill>
                <a:cs typeface="Arial"/>
              </a:rPr>
              <a:t>Ценностные предложения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tx2"/>
                </a:solidFill>
                <a:cs typeface="Arial"/>
              </a:rPr>
              <a:t>Безопасное средство дезинсекции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7A71C360-965F-754B-796F-FE4A2CABB043}"/>
              </a:ext>
            </a:extLst>
          </p:cNvPr>
          <p:cNvSpPr txBox="1"/>
          <p:nvPr/>
        </p:nvSpPr>
        <p:spPr>
          <a:xfrm>
            <a:off x="9257805" y="4094828"/>
            <a:ext cx="3069771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200" b="1" dirty="0">
                <a:solidFill>
                  <a:schemeClr val="tx2"/>
                </a:solidFill>
                <a:cs typeface="Arial"/>
              </a:rPr>
              <a:t>Источники доходов</a:t>
            </a:r>
          </a:p>
          <a:p>
            <a:pPr marL="285750" indent="-285750">
              <a:buFont typeface="Arial"/>
              <a:buChar char="•"/>
            </a:pPr>
            <a:r>
              <a:rPr lang="ru-RU" sz="1600" b="1" dirty="0">
                <a:solidFill>
                  <a:schemeClr val="tx2"/>
                </a:solidFill>
                <a:cs typeface="Arial"/>
              </a:rPr>
              <a:t>Поддержка инвесторов</a:t>
            </a:r>
          </a:p>
          <a:p>
            <a:pPr marL="285750" indent="-285750">
              <a:buFont typeface="Arial"/>
              <a:buChar char="•"/>
            </a:pPr>
            <a:r>
              <a:rPr lang="ru-RU" sz="1600" b="1" dirty="0">
                <a:solidFill>
                  <a:schemeClr val="tx2"/>
                </a:solidFill>
                <a:cs typeface="Arial"/>
              </a:rPr>
              <a:t>Выручка от продажи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1705A56D-8B0A-27F2-E749-B75BA693B9FF}"/>
              </a:ext>
            </a:extLst>
          </p:cNvPr>
          <p:cNvSpPr txBox="1"/>
          <p:nvPr/>
        </p:nvSpPr>
        <p:spPr>
          <a:xfrm>
            <a:off x="7148174" y="4094829"/>
            <a:ext cx="2149433" cy="150810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200" b="1" dirty="0">
                <a:solidFill>
                  <a:schemeClr val="tx2"/>
                </a:solidFill>
                <a:cs typeface="Arial"/>
              </a:rPr>
              <a:t>Отношения с клиентами</a:t>
            </a:r>
          </a:p>
          <a:p>
            <a:pPr marL="285750" indent="-285750">
              <a:buFont typeface="Arial"/>
              <a:buChar char="•"/>
            </a:pPr>
            <a:r>
              <a:rPr lang="ru-RU" sz="1600" b="1" dirty="0">
                <a:solidFill>
                  <a:schemeClr val="tx2"/>
                </a:solidFill>
                <a:cs typeface="Arial"/>
              </a:rPr>
              <a:t>Сайт с заказом средства</a:t>
            </a:r>
          </a:p>
          <a:p>
            <a:pPr marL="285750" indent="-285750">
              <a:buFont typeface="Arial"/>
              <a:buChar char="•"/>
            </a:pPr>
            <a:r>
              <a:rPr lang="ru-RU" sz="1600" b="1" dirty="0">
                <a:solidFill>
                  <a:schemeClr val="tx2"/>
                </a:solidFill>
                <a:cs typeface="Arial"/>
              </a:rPr>
              <a:t>Реклама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7D02BDBA-EBFE-302E-9DDA-DFCBC03E6373}"/>
              </a:ext>
            </a:extLst>
          </p:cNvPr>
          <p:cNvSpPr txBox="1"/>
          <p:nvPr/>
        </p:nvSpPr>
        <p:spPr>
          <a:xfrm>
            <a:off x="9257805" y="2586724"/>
            <a:ext cx="2743200" cy="150810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200" b="1" dirty="0">
                <a:solidFill>
                  <a:schemeClr val="tx2"/>
                </a:solidFill>
                <a:cs typeface="Arial"/>
              </a:rPr>
              <a:t>Сегменты потребителей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tx2"/>
                </a:solidFill>
                <a:cs typeface="Arial"/>
              </a:rPr>
              <a:t>Студенты, проживающие в общаге</a:t>
            </a:r>
            <a:endParaRPr lang="ru-RU" sz="1600" dirty="0"/>
          </a:p>
        </p:txBody>
      </p:sp>
    </p:spTree>
    <p:extLst>
      <p:ext uri="{BB962C8B-B14F-4D97-AF65-F5344CB8AC3E}">
        <p14:creationId xmlns="" xmlns:p14="http://schemas.microsoft.com/office/powerpoint/2010/main" val="39791940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2">
            <a:extLst>
              <a:ext uri="{FF2B5EF4-FFF2-40B4-BE49-F238E27FC236}">
                <a16:creationId xmlns="" xmlns:a16="http://schemas.microsoft.com/office/drawing/2014/main" id="{941D71DF-7225-6C66-9D2B-FAACEFF20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CF61C-3B18-4C03-8326-CC3B32D710C9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A98BDE3D-CB39-03D2-545F-528302476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Варианты финансирования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995881" y="2978590"/>
            <a:ext cx="63012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dirty="0" smtClean="0"/>
              <a:t> Краудфандинг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 Гранты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 Личные средства участников проекта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 Средства вузов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 Банковские кредиты</a:t>
            </a: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39791940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0">
            <a:extLst>
              <a:ext uri="{FF2B5EF4-FFF2-40B4-BE49-F238E27FC236}">
                <a16:creationId xmlns="" xmlns:a16="http://schemas.microsoft.com/office/drawing/2014/main" id="{F8FC4DAD-8F22-40DC-8133-22BF52217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CF61C-3B18-4C03-8326-CC3B32D710C9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F7291133-2B2D-CB5C-25A3-A6BBC6AC4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Смета затрат</a:t>
            </a:r>
            <a:br>
              <a:rPr lang="en-US" dirty="0"/>
            </a:b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8F701094-CF1A-A9B2-60A7-AA0BE8DAD60E}"/>
              </a:ext>
            </a:extLst>
          </p:cNvPr>
          <p:cNvSpPr txBox="1"/>
          <p:nvPr/>
        </p:nvSpPr>
        <p:spPr>
          <a:xfrm>
            <a:off x="4952010" y="5159829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7" name="Таблица 16">
            <a:extLst>
              <a:ext uri="{FF2B5EF4-FFF2-40B4-BE49-F238E27FC236}">
                <a16:creationId xmlns="" xmlns:a16="http://schemas.microsoft.com/office/drawing/2014/main" id="{CC6C31EA-F17E-4D80-0CFA-BD6D50B401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85724071"/>
              </p:ext>
            </p:extLst>
          </p:nvPr>
        </p:nvGraphicFramePr>
        <p:xfrm>
          <a:off x="556559" y="3433508"/>
          <a:ext cx="9015665" cy="30374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07361">
                  <a:extLst>
                    <a:ext uri="{9D8B030D-6E8A-4147-A177-3AD203B41FA5}">
                      <a16:colId xmlns="" xmlns:a16="http://schemas.microsoft.com/office/drawing/2014/main" val="2774211108"/>
                    </a:ext>
                  </a:extLst>
                </a:gridCol>
                <a:gridCol w="4508304">
                  <a:extLst>
                    <a:ext uri="{9D8B030D-6E8A-4147-A177-3AD203B41FA5}">
                      <a16:colId xmlns="" xmlns:a16="http://schemas.microsoft.com/office/drawing/2014/main" val="971600607"/>
                    </a:ext>
                  </a:extLst>
                </a:gridCol>
              </a:tblGrid>
              <a:tr h="43391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dirty="0">
                          <a:solidFill>
                            <a:srgbClr val="FFFFFF"/>
                          </a:solidFill>
                          <a:effectLst/>
                        </a:rPr>
                        <a:t>Статья расходов</a:t>
                      </a:r>
                      <a:endParaRPr lang="ru-RU" dirty="0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>
                          <a:solidFill>
                            <a:srgbClr val="FFFFFF"/>
                          </a:solidFill>
                          <a:effectLst/>
                        </a:rPr>
                        <a:t>Цена, руб.</a:t>
                      </a:r>
                      <a:endParaRPr lang="ru-RU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873424100"/>
                  </a:ext>
                </a:extLst>
              </a:tr>
              <a:tr h="43391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>
                          <a:solidFill>
                            <a:srgbClr val="0D0D0D"/>
                          </a:solidFill>
                          <a:effectLst/>
                        </a:rPr>
                        <a:t>Закупка сырья и оборудования</a:t>
                      </a:r>
                      <a:endParaRPr lang="ru-RU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dirty="0" smtClean="0">
                          <a:solidFill>
                            <a:srgbClr val="0D0D0D"/>
                          </a:solidFill>
                          <a:effectLst/>
                        </a:rPr>
                        <a:t>1</a:t>
                      </a:r>
                      <a:r>
                        <a:rPr lang="ru-RU" baseline="0" dirty="0" smtClean="0">
                          <a:solidFill>
                            <a:srgbClr val="0D0D0D"/>
                          </a:solidFill>
                          <a:effectLst/>
                        </a:rPr>
                        <a:t> 000 000</a:t>
                      </a:r>
                      <a:endParaRPr lang="ru-RU" dirty="0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767317225"/>
                  </a:ext>
                </a:extLst>
              </a:tr>
              <a:tr h="43391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>
                          <a:solidFill>
                            <a:srgbClr val="0D0D0D"/>
                          </a:solidFill>
                          <a:effectLst/>
                        </a:rPr>
                        <a:t>Лабораторные испытания средства</a:t>
                      </a:r>
                      <a:endParaRPr lang="ru-RU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dirty="0" smtClean="0">
                          <a:solidFill>
                            <a:srgbClr val="0D0D0D"/>
                          </a:solidFill>
                          <a:effectLst/>
                        </a:rPr>
                        <a:t>5</a:t>
                      </a:r>
                      <a:r>
                        <a:rPr lang="ru-RU" baseline="0" dirty="0" smtClean="0">
                          <a:solidFill>
                            <a:srgbClr val="0D0D0D"/>
                          </a:solidFill>
                          <a:effectLst/>
                        </a:rPr>
                        <a:t>00 000</a:t>
                      </a:r>
                      <a:endParaRPr lang="ru-RU" dirty="0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38802151"/>
                  </a:ext>
                </a:extLst>
              </a:tr>
              <a:tr h="43391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>
                          <a:solidFill>
                            <a:srgbClr val="0D0D0D"/>
                          </a:solidFill>
                          <a:effectLst/>
                        </a:rPr>
                        <a:t>Помещение и зарплата сотрудникам</a:t>
                      </a:r>
                      <a:endParaRPr lang="ru-RU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dirty="0" smtClean="0">
                          <a:solidFill>
                            <a:srgbClr val="0D0D0D"/>
                          </a:solidFill>
                          <a:effectLst/>
                        </a:rPr>
                        <a:t>400 000</a:t>
                      </a:r>
                      <a:endParaRPr lang="ru-RU" dirty="0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79866708"/>
                  </a:ext>
                </a:extLst>
              </a:tr>
              <a:tr h="43391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>
                          <a:solidFill>
                            <a:srgbClr val="0D0D0D"/>
                          </a:solidFill>
                          <a:effectLst/>
                        </a:rPr>
                        <a:t>Реклама</a:t>
                      </a:r>
                      <a:endParaRPr lang="ru-RU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dirty="0" smtClean="0">
                          <a:solidFill>
                            <a:srgbClr val="0D0D0D"/>
                          </a:solidFill>
                          <a:effectLst/>
                        </a:rPr>
                        <a:t>10</a:t>
                      </a:r>
                      <a:r>
                        <a:rPr lang="ru-RU" baseline="0" dirty="0" smtClean="0">
                          <a:solidFill>
                            <a:srgbClr val="0D0D0D"/>
                          </a:solidFill>
                          <a:effectLst/>
                        </a:rPr>
                        <a:t> 000</a:t>
                      </a:r>
                      <a:endParaRPr lang="ru-RU" dirty="0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62870880"/>
                  </a:ext>
                </a:extLst>
              </a:tr>
              <a:tr h="43391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>
                          <a:solidFill>
                            <a:srgbClr val="0D0D0D"/>
                          </a:solidFill>
                          <a:effectLst/>
                        </a:rPr>
                        <a:t>Распространение средства</a:t>
                      </a:r>
                      <a:endParaRPr lang="ru-RU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dirty="0" smtClean="0">
                          <a:solidFill>
                            <a:srgbClr val="0D0D0D"/>
                          </a:solidFill>
                          <a:effectLst/>
                        </a:rPr>
                        <a:t>300 000</a:t>
                      </a:r>
                      <a:endParaRPr lang="ru-RU" dirty="0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89418354"/>
                  </a:ext>
                </a:extLst>
              </a:tr>
              <a:tr h="43391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>
                          <a:solidFill>
                            <a:srgbClr val="FFFFFF"/>
                          </a:solidFill>
                          <a:effectLst/>
                        </a:rPr>
                        <a:t>Итого</a:t>
                      </a:r>
                      <a:endParaRPr lang="ru-RU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dirty="0" smtClean="0">
                          <a:solidFill>
                            <a:srgbClr val="FFFFFF"/>
                          </a:solidFill>
                          <a:effectLst/>
                        </a:rPr>
                        <a:t>2 210 000</a:t>
                      </a:r>
                      <a:endParaRPr lang="ru-RU" dirty="0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936919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9015262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2">
            <a:extLst>
              <a:ext uri="{FF2B5EF4-FFF2-40B4-BE49-F238E27FC236}">
                <a16:creationId xmlns="" xmlns:a16="http://schemas.microsoft.com/office/drawing/2014/main" id="{89804E48-D44D-C8A3-0944-D89136753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CF61C-3B18-4C03-8326-CC3B32D710C9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0F5010AA-DDBA-D5A2-A34D-69E216713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cs typeface="Arial"/>
              </a:rPr>
              <a:t>ГРафик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EF31757D-D960-563E-13D7-10BC6A04122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90379" y="2977473"/>
            <a:ext cx="7081833" cy="490538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>
                <a:cs typeface="Arial"/>
              </a:rPr>
              <a:t>Планирование проекта - 01.24-02.24</a:t>
            </a:r>
            <a:endParaRPr lang="ru-RU" dirty="0">
              <a:cs typeface="Arial"/>
            </a:endParaRPr>
          </a:p>
          <a:p>
            <a:endParaRPr lang="en-US" dirty="0">
              <a:cs typeface="Arial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11D7CDBE-3B02-5AB5-E827-3078398055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290379" y="4390322"/>
            <a:ext cx="4828032" cy="490538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>
                <a:cs typeface="Arial"/>
              </a:rPr>
              <a:t>Подготовка проекта - 02.24-07.24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BFE1F326-65DA-D1D2-BADE-C228E0696D1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020824" y="3358770"/>
            <a:ext cx="8379220" cy="792811"/>
          </a:xfrm>
        </p:spPr>
        <p:txBody>
          <a:bodyPr vert="horz" lIns="91440" tIns="45720" rIns="91440" bIns="45720" numCol="2" spcCol="91440" rtlCol="0" anchor="t">
            <a:noAutofit/>
          </a:bodyPr>
          <a:lstStyle/>
          <a:p>
            <a:pPr marL="283210" indent="-283210"/>
            <a:r>
              <a:rPr lang="en-US" b="1" dirty="0">
                <a:cs typeface="Arial"/>
              </a:rPr>
              <a:t>Формирование команды</a:t>
            </a:r>
          </a:p>
          <a:p>
            <a:pPr marL="283210" indent="-283210"/>
            <a:r>
              <a:rPr lang="en-US" b="1" dirty="0">
                <a:cs typeface="Arial"/>
              </a:rPr>
              <a:t>Подготовка ТЗ</a:t>
            </a:r>
            <a:r>
              <a:rPr lang="ru-RU" b="1" dirty="0">
                <a:cs typeface="Arial"/>
              </a:rPr>
              <a:t>            </a:t>
            </a:r>
            <a:r>
              <a:rPr lang="en-US" b="1" dirty="0">
                <a:cs typeface="Arial"/>
              </a:rPr>
              <a:t>Исполнитель:Стариков Данил</a:t>
            </a:r>
          </a:p>
          <a:p>
            <a:pPr marL="0" indent="0">
              <a:buNone/>
            </a:pPr>
            <a:endParaRPr lang="en-US" dirty="0">
              <a:cs typeface="Arial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="" xmlns:a16="http://schemas.microsoft.com/office/drawing/2014/main" id="{3F33DEEB-3296-0AFB-2C98-5D37AC21B10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020824" y="4783128"/>
            <a:ext cx="8379220" cy="1259532"/>
          </a:xfrm>
        </p:spPr>
        <p:txBody>
          <a:bodyPr vert="horz" lIns="91440" tIns="45720" rIns="91440" bIns="45720" numCol="2" spcCol="91440" rtlCol="0" anchor="t">
            <a:noAutofit/>
          </a:bodyPr>
          <a:lstStyle/>
          <a:p>
            <a:pPr marL="283210" indent="-283210"/>
            <a:r>
              <a:rPr lang="en-US" b="1" dirty="0">
                <a:cs typeface="Arial"/>
              </a:rPr>
              <a:t>Поиск помещения</a:t>
            </a:r>
          </a:p>
          <a:p>
            <a:pPr marL="283210" indent="-283210"/>
            <a:r>
              <a:rPr lang="en-US" b="1" dirty="0" err="1">
                <a:cs typeface="Arial"/>
              </a:rPr>
              <a:t>Поиск</a:t>
            </a:r>
            <a:r>
              <a:rPr lang="en-US" b="1" dirty="0">
                <a:cs typeface="Arial"/>
              </a:rPr>
              <a:t> поставщиков, закупка сырья</a:t>
            </a:r>
          </a:p>
          <a:p>
            <a:pPr marL="283210" indent="-283210"/>
            <a:r>
              <a:rPr lang="en-US" b="1" dirty="0">
                <a:cs typeface="Arial"/>
              </a:rPr>
              <a:t>Привлечение инвесторов</a:t>
            </a:r>
            <a:r>
              <a:rPr lang="ru-RU" b="1" dirty="0">
                <a:cs typeface="Arial"/>
              </a:rPr>
              <a:t>       </a:t>
            </a:r>
            <a:r>
              <a:rPr lang="en-US" b="1" dirty="0">
                <a:cs typeface="Arial"/>
              </a:rPr>
              <a:t>Исполнитель: Юлаева Ксения</a:t>
            </a:r>
          </a:p>
          <a:p>
            <a:pPr marL="0" indent="0">
              <a:buNone/>
            </a:pPr>
            <a:endParaRPr lang="en-US" dirty="0"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250545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2">
            <a:extLst>
              <a:ext uri="{FF2B5EF4-FFF2-40B4-BE49-F238E27FC236}">
                <a16:creationId xmlns="" xmlns:a16="http://schemas.microsoft.com/office/drawing/2014/main" id="{89804E48-D44D-C8A3-0944-D89136753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CF61C-3B18-4C03-8326-CC3B32D710C9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0F5010AA-DDBA-D5A2-A34D-69E216713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cs typeface="Arial"/>
              </a:rPr>
              <a:t>ГРафик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EF31757D-D960-563E-13D7-10BC6A04122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01112" y="2971800"/>
            <a:ext cx="7403804" cy="490538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>
                <a:cs typeface="Arial"/>
              </a:rPr>
              <a:t>Синтез препаратов и его тестирование - 07.24-07.25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11D7CDBE-3B02-5AB5-E827-3078398055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290379" y="4941431"/>
            <a:ext cx="5482708" cy="490538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>
                <a:cs typeface="Arial"/>
              </a:rPr>
              <a:t>Вывод проекта на рынок - 07.25-07.26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BFE1F326-65DA-D1D2-BADE-C228E0696D1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028443" y="3350375"/>
            <a:ext cx="8379220" cy="1598548"/>
          </a:xfrm>
        </p:spPr>
        <p:txBody>
          <a:bodyPr vert="horz" lIns="91440" tIns="45720" rIns="91440" bIns="45720" numCol="2" spcCol="91440" rtlCol="0" anchor="t">
            <a:noAutofit/>
          </a:bodyPr>
          <a:lstStyle/>
          <a:p>
            <a:pPr marL="283210" indent="-283210"/>
            <a:r>
              <a:rPr lang="en-US" b="1" dirty="0">
                <a:cs typeface="Arial"/>
              </a:rPr>
              <a:t>Разработка методики</a:t>
            </a:r>
          </a:p>
          <a:p>
            <a:pPr marL="283210" indent="-283210"/>
            <a:r>
              <a:rPr lang="en-US" b="1" dirty="0">
                <a:cs typeface="Arial"/>
              </a:rPr>
              <a:t>Синтез средства</a:t>
            </a:r>
          </a:p>
          <a:p>
            <a:pPr marL="283210" indent="-283210"/>
            <a:r>
              <a:rPr lang="en-US" b="1" dirty="0">
                <a:cs typeface="Arial"/>
              </a:rPr>
              <a:t>Тестирование средства</a:t>
            </a:r>
          </a:p>
          <a:p>
            <a:pPr marL="283210" indent="-283210"/>
            <a:r>
              <a:rPr lang="en-US" b="1" dirty="0">
                <a:cs typeface="Arial"/>
              </a:rPr>
              <a:t>Анализ результата</a:t>
            </a:r>
            <a:r>
              <a:rPr lang="ru-RU" b="1" dirty="0">
                <a:cs typeface="Arial"/>
              </a:rPr>
              <a:t>         </a:t>
            </a:r>
            <a:r>
              <a:rPr lang="en-US" b="1" dirty="0">
                <a:cs typeface="Arial"/>
              </a:rPr>
              <a:t>Исполнитель: Блинов Дмитрий</a:t>
            </a:r>
          </a:p>
          <a:p>
            <a:pPr marL="0" indent="0">
              <a:buNone/>
            </a:pPr>
            <a:endParaRPr lang="en-US" dirty="0">
              <a:cs typeface="Arial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="" xmlns:a16="http://schemas.microsoft.com/office/drawing/2014/main" id="{3F33DEEB-3296-0AFB-2C98-5D37AC21B10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028443" y="5335954"/>
            <a:ext cx="8379220" cy="737186"/>
          </a:xfrm>
        </p:spPr>
        <p:txBody>
          <a:bodyPr vert="horz" lIns="91440" tIns="45720" rIns="91440" bIns="45720" numCol="2" spcCol="91440" rtlCol="0" anchor="t">
            <a:noAutofit/>
          </a:bodyPr>
          <a:lstStyle/>
          <a:p>
            <a:pPr marL="283210" indent="-283210"/>
            <a:r>
              <a:rPr lang="en-US" b="1" dirty="0">
                <a:cs typeface="Arial"/>
              </a:rPr>
              <a:t>Запуск рекламы</a:t>
            </a:r>
          </a:p>
          <a:p>
            <a:pPr marL="283210" indent="-283210"/>
            <a:r>
              <a:rPr lang="en-US" b="1" dirty="0">
                <a:cs typeface="Arial"/>
              </a:rPr>
              <a:t>Мониторинг продаж</a:t>
            </a:r>
            <a:r>
              <a:rPr lang="ru-RU" b="1" dirty="0">
                <a:cs typeface="Arial"/>
              </a:rPr>
              <a:t> </a:t>
            </a:r>
          </a:p>
          <a:p>
            <a:pPr marL="283210" indent="-283210">
              <a:buNone/>
            </a:pPr>
            <a:r>
              <a:rPr lang="ru-RU" b="1" dirty="0">
                <a:cs typeface="Arial"/>
              </a:rPr>
              <a:t> </a:t>
            </a:r>
            <a:r>
              <a:rPr lang="en-US" b="1" dirty="0">
                <a:cs typeface="Arial"/>
              </a:rPr>
              <a:t>Исполнитель: Нилова Валерия</a:t>
            </a:r>
          </a:p>
        </p:txBody>
      </p:sp>
    </p:spTree>
    <p:extLst>
      <p:ext uri="{BB962C8B-B14F-4D97-AF65-F5344CB8AC3E}">
        <p14:creationId xmlns="" xmlns:p14="http://schemas.microsoft.com/office/powerpoint/2010/main" val="35697474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2">
            <a:extLst>
              <a:ext uri="{FF2B5EF4-FFF2-40B4-BE49-F238E27FC236}">
                <a16:creationId xmlns="" xmlns:a16="http://schemas.microsoft.com/office/drawing/2014/main" id="{A783BE29-9226-E728-BAD0-B02DEADFB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CF61C-3B18-4C03-8326-CC3B32D710C9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A0A65C01-2837-2D71-254F-BAEEC669F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cs typeface="Arial"/>
              </a:rPr>
              <a:t>Оценка результатов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3C23C4BE-E1DD-7EED-DB71-4D5F3B63E69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9224" y="2971800"/>
            <a:ext cx="7071101" cy="286239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42900" indent="-342900"/>
            <a:r>
              <a:rPr lang="ru-RU" dirty="0" smtClean="0">
                <a:cs typeface="Arial"/>
              </a:rPr>
              <a:t>Количество произведенного товара, </a:t>
            </a:r>
            <a:r>
              <a:rPr lang="ru-RU" dirty="0" smtClean="0">
                <a:cs typeface="Arial"/>
              </a:rPr>
              <a:t>проданного,</a:t>
            </a:r>
            <a:endParaRPr lang="en-US" dirty="0" smtClean="0">
              <a:cs typeface="Arial"/>
            </a:endParaRPr>
          </a:p>
          <a:p>
            <a:pPr marL="342900" indent="-342900"/>
            <a:r>
              <a:rPr lang="ru-RU" dirty="0" smtClean="0">
                <a:cs typeface="Arial"/>
              </a:rPr>
              <a:t>число </a:t>
            </a:r>
            <a:r>
              <a:rPr lang="ru-RU" dirty="0" smtClean="0">
                <a:cs typeface="Arial"/>
              </a:rPr>
              <a:t>клиентов, объем продаж товара, </a:t>
            </a:r>
            <a:r>
              <a:rPr lang="ru-RU" dirty="0" smtClean="0">
                <a:cs typeface="Arial"/>
              </a:rPr>
              <a:t>прибыль</a:t>
            </a:r>
            <a:endParaRPr lang="en-US" dirty="0" smtClean="0">
              <a:cs typeface="Arial"/>
            </a:endParaRPr>
          </a:p>
          <a:p>
            <a:pPr marL="342900" indent="-342900"/>
            <a:r>
              <a:rPr lang="ru-RU" dirty="0" smtClean="0">
                <a:cs typeface="Arial"/>
              </a:rPr>
              <a:t>от </a:t>
            </a:r>
            <a:r>
              <a:rPr lang="ru-RU" dirty="0" smtClean="0">
                <a:cs typeface="Arial"/>
              </a:rPr>
              <a:t>продажи товара (продажи-затраты)</a:t>
            </a:r>
            <a:endParaRPr lang="en-US" dirty="0"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746471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1">
  <a:themeElements>
    <a:clrScheme name="Custom 10">
      <a:dk1>
        <a:srgbClr val="000000"/>
      </a:dk1>
      <a:lt1>
        <a:srgbClr val="FFFFFF"/>
      </a:lt1>
      <a:dk2>
        <a:srgbClr val="3B4546"/>
      </a:dk2>
      <a:lt2>
        <a:srgbClr val="E7E6E6"/>
      </a:lt2>
      <a:accent1>
        <a:srgbClr val="753F2C"/>
      </a:accent1>
      <a:accent2>
        <a:srgbClr val="637376"/>
      </a:accent2>
      <a:accent3>
        <a:srgbClr val="BE937E"/>
      </a:accent3>
      <a:accent4>
        <a:srgbClr val="576853"/>
      </a:accent4>
      <a:accent5>
        <a:srgbClr val="EDE9E6"/>
      </a:accent5>
      <a:accent6>
        <a:srgbClr val="D0CDC5"/>
      </a:accent6>
      <a:hlink>
        <a:srgbClr val="4F4F4F"/>
      </a:hlink>
      <a:folHlink>
        <a:srgbClr val="BE937E"/>
      </a:folHlink>
    </a:clrScheme>
    <a:fontScheme name="Custom 1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Тема1" id="{BFDBAE5E-1538-4704-8541-D868769CBDE0}" vid="{1D3DCE6F-48DF-41F8-A278-52BC9F6628A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4" ma:contentTypeDescription="Create a new document." ma:contentTypeScope="" ma:versionID="2d714a3296df14eba7a100bb665443ca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49549bf45bfbbfb6cffed527380e77e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5783CE7D-BFC6-4030-A335-E7F88DB6641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5B4CAA5-BE7A-46AB-97ED-63B24C46A3A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11F98F7-6576-47F1-AD63-56E26C339747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64</TotalTime>
  <Words>301</Words>
  <Application>Microsoft Office PowerPoint</Application>
  <PresentationFormat>Произвольный</PresentationFormat>
  <Paragraphs>114</Paragraphs>
  <Slides>11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Тема1</vt:lpstr>
      <vt:lpstr>Идея  проекта</vt:lpstr>
      <vt:lpstr>Команда проекта</vt:lpstr>
      <vt:lpstr>ПРоблема</vt:lpstr>
      <vt:lpstr>Задачи проекта</vt:lpstr>
      <vt:lpstr>Декомпозиция проекта </vt:lpstr>
      <vt:lpstr>Бизнес-модель</vt:lpstr>
      <vt:lpstr>Варианты финансирования</vt:lpstr>
      <vt:lpstr>Смета затрат </vt:lpstr>
      <vt:lpstr>ГРафик</vt:lpstr>
      <vt:lpstr>ГРафик</vt:lpstr>
      <vt:lpstr>Оценка результатов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REPORT</dc:title>
  <dc:creator>Дмитрий Блинов</dc:creator>
  <cp:lastModifiedBy>Пользователь</cp:lastModifiedBy>
  <cp:revision>513</cp:revision>
  <dcterms:created xsi:type="dcterms:W3CDTF">2023-11-07T10:49:56Z</dcterms:created>
  <dcterms:modified xsi:type="dcterms:W3CDTF">2023-12-11T16:47:58Z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