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21"/>
          <p:cNvSpPr/>
          <p:nvPr/>
        </p:nvSpPr>
        <p:spPr>
          <a:xfrm>
            <a:off x="10057369" y="10832024"/>
            <a:ext cx="2010618" cy="4709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bg object 22"/>
          <p:cNvSpPr/>
          <p:nvPr/>
        </p:nvSpPr>
        <p:spPr>
          <a:xfrm>
            <a:off x="12067977" y="10832024"/>
            <a:ext cx="2010621" cy="470975"/>
          </a:xfrm>
          <a:prstGeom prst="rect">
            <a:avLst/>
          </a:prstGeom>
          <a:solidFill>
            <a:srgbClr val="F4A1B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8" name="bg object 23"/>
          <p:cNvSpPr/>
          <p:nvPr/>
        </p:nvSpPr>
        <p:spPr>
          <a:xfrm>
            <a:off x="16089213" y="10832024"/>
            <a:ext cx="2010631" cy="470975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" name="bg object 24"/>
          <p:cNvSpPr/>
          <p:nvPr/>
        </p:nvSpPr>
        <p:spPr>
          <a:xfrm>
            <a:off x="18099834" y="10832024"/>
            <a:ext cx="2004267" cy="470975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" name="bg object 25"/>
          <p:cNvSpPr/>
          <p:nvPr/>
        </p:nvSpPr>
        <p:spPr>
          <a:xfrm>
            <a:off x="6040347" y="10832024"/>
            <a:ext cx="2010619" cy="4709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" name="bg object 26"/>
          <p:cNvSpPr/>
          <p:nvPr/>
        </p:nvSpPr>
        <p:spPr>
          <a:xfrm>
            <a:off x="4027625" y="10832024"/>
            <a:ext cx="2013100" cy="470975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" name="bg object 27"/>
          <p:cNvSpPr/>
          <p:nvPr/>
        </p:nvSpPr>
        <p:spPr>
          <a:xfrm>
            <a:off x="2017016" y="10832024"/>
            <a:ext cx="2010619" cy="470975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5" name="bg object 28"/>
          <p:cNvGrpSpPr/>
          <p:nvPr/>
        </p:nvGrpSpPr>
        <p:grpSpPr>
          <a:xfrm>
            <a:off x="6374" y="10832031"/>
            <a:ext cx="10053118" cy="470967"/>
            <a:chOff x="0" y="0"/>
            <a:chExt cx="10053116" cy="470965"/>
          </a:xfrm>
        </p:grpSpPr>
        <p:sp>
          <p:nvSpPr>
            <p:cNvPr id="23" name="Прямоугольник"/>
            <p:cNvSpPr/>
            <p:nvPr/>
          </p:nvSpPr>
          <p:spPr>
            <a:xfrm>
              <a:off x="0" y="0"/>
              <a:ext cx="2010613" cy="470966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" name="Прямоугольник"/>
            <p:cNvSpPr/>
            <p:nvPr/>
          </p:nvSpPr>
          <p:spPr>
            <a:xfrm>
              <a:off x="8042490" y="0"/>
              <a:ext cx="2010627" cy="470966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" name="bg object 29"/>
          <p:cNvSpPr/>
          <p:nvPr/>
        </p:nvSpPr>
        <p:spPr>
          <a:xfrm>
            <a:off x="14078618" y="10832024"/>
            <a:ext cx="2010620" cy="4709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7" name="bg object 30" descr="bg object 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3542" y="4968875"/>
            <a:ext cx="10692406" cy="633412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Текст заголовка"/>
          <p:cNvSpPr txBox="1"/>
          <p:nvPr>
            <p:ph type="title"/>
          </p:nvPr>
        </p:nvSpPr>
        <p:spPr>
          <a:xfrm>
            <a:off x="868465" y="1464573"/>
            <a:ext cx="3627756" cy="924562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9" name="Уровень текста 1…"/>
          <p:cNvSpPr txBox="1"/>
          <p:nvPr>
            <p:ph type="body" sz="quarter" idx="1"/>
          </p:nvPr>
        </p:nvSpPr>
        <p:spPr>
          <a:xfrm>
            <a:off x="3015614" y="6329679"/>
            <a:ext cx="14072871" cy="2825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g object 21"/>
          <p:cNvSpPr/>
          <p:nvPr/>
        </p:nvSpPr>
        <p:spPr>
          <a:xfrm>
            <a:off x="10057369" y="10832024"/>
            <a:ext cx="2010618" cy="4709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8" name="bg object 22"/>
          <p:cNvSpPr/>
          <p:nvPr/>
        </p:nvSpPr>
        <p:spPr>
          <a:xfrm>
            <a:off x="12067977" y="10832024"/>
            <a:ext cx="2010621" cy="470975"/>
          </a:xfrm>
          <a:prstGeom prst="rect">
            <a:avLst/>
          </a:prstGeom>
          <a:solidFill>
            <a:srgbClr val="F4A1B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" name="bg object 23"/>
          <p:cNvSpPr/>
          <p:nvPr/>
        </p:nvSpPr>
        <p:spPr>
          <a:xfrm>
            <a:off x="16089213" y="10832024"/>
            <a:ext cx="2010631" cy="470975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0" name="bg object 24"/>
          <p:cNvSpPr/>
          <p:nvPr/>
        </p:nvSpPr>
        <p:spPr>
          <a:xfrm>
            <a:off x="18099834" y="10832024"/>
            <a:ext cx="2004267" cy="470975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1" name="bg object 25"/>
          <p:cNvSpPr/>
          <p:nvPr/>
        </p:nvSpPr>
        <p:spPr>
          <a:xfrm>
            <a:off x="6040347" y="10832024"/>
            <a:ext cx="2010619" cy="4709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" name="bg object 26"/>
          <p:cNvSpPr/>
          <p:nvPr/>
        </p:nvSpPr>
        <p:spPr>
          <a:xfrm>
            <a:off x="4027625" y="10832024"/>
            <a:ext cx="2013100" cy="470975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3" name="bg object 27"/>
          <p:cNvSpPr/>
          <p:nvPr/>
        </p:nvSpPr>
        <p:spPr>
          <a:xfrm>
            <a:off x="2017016" y="10832024"/>
            <a:ext cx="2010619" cy="470975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6" name="bg object 28"/>
          <p:cNvGrpSpPr/>
          <p:nvPr/>
        </p:nvGrpSpPr>
        <p:grpSpPr>
          <a:xfrm>
            <a:off x="6374" y="10832031"/>
            <a:ext cx="10053118" cy="470967"/>
            <a:chOff x="0" y="0"/>
            <a:chExt cx="10053116" cy="470965"/>
          </a:xfrm>
        </p:grpSpPr>
        <p:sp>
          <p:nvSpPr>
            <p:cNvPr id="44" name="Прямоугольник"/>
            <p:cNvSpPr/>
            <p:nvPr/>
          </p:nvSpPr>
          <p:spPr>
            <a:xfrm>
              <a:off x="0" y="0"/>
              <a:ext cx="2010613" cy="470966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5" name="Прямоугольник"/>
            <p:cNvSpPr/>
            <p:nvPr/>
          </p:nvSpPr>
          <p:spPr>
            <a:xfrm>
              <a:off x="8042490" y="0"/>
              <a:ext cx="2010627" cy="470966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47" name="bg object 29"/>
          <p:cNvSpPr/>
          <p:nvPr/>
        </p:nvSpPr>
        <p:spPr>
          <a:xfrm>
            <a:off x="14078618" y="10832024"/>
            <a:ext cx="2010620" cy="4709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" name="Уровень текста 1…"/>
          <p:cNvSpPr txBox="1"/>
          <p:nvPr>
            <p:ph type="body" idx="1"/>
          </p:nvPr>
        </p:nvSpPr>
        <p:spPr>
          <a:xfrm>
            <a:off x="796346" y="5120270"/>
            <a:ext cx="17784445" cy="5143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Уровень текста 1…"/>
          <p:cNvSpPr txBox="1"/>
          <p:nvPr>
            <p:ph type="body" idx="1"/>
          </p:nvPr>
        </p:nvSpPr>
        <p:spPr>
          <a:xfrm>
            <a:off x="796346" y="5120270"/>
            <a:ext cx="17784445" cy="5143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g object 21"/>
          <p:cNvSpPr/>
          <p:nvPr/>
        </p:nvSpPr>
        <p:spPr>
          <a:xfrm>
            <a:off x="10057369" y="10832024"/>
            <a:ext cx="2010618" cy="4709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bg object 22"/>
          <p:cNvSpPr/>
          <p:nvPr/>
        </p:nvSpPr>
        <p:spPr>
          <a:xfrm>
            <a:off x="12067977" y="10832024"/>
            <a:ext cx="2010621" cy="470975"/>
          </a:xfrm>
          <a:prstGeom prst="rect">
            <a:avLst/>
          </a:prstGeom>
          <a:solidFill>
            <a:srgbClr val="F4A1B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8" name="bg object 23"/>
          <p:cNvSpPr/>
          <p:nvPr/>
        </p:nvSpPr>
        <p:spPr>
          <a:xfrm>
            <a:off x="16089213" y="10832024"/>
            <a:ext cx="2010631" cy="470975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" name="bg object 24"/>
          <p:cNvSpPr/>
          <p:nvPr/>
        </p:nvSpPr>
        <p:spPr>
          <a:xfrm>
            <a:off x="18099834" y="10832024"/>
            <a:ext cx="2004267" cy="470975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0" name="bg object 25"/>
          <p:cNvSpPr/>
          <p:nvPr/>
        </p:nvSpPr>
        <p:spPr>
          <a:xfrm>
            <a:off x="6040347" y="10832024"/>
            <a:ext cx="2010619" cy="4709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1" name="bg object 26"/>
          <p:cNvSpPr/>
          <p:nvPr/>
        </p:nvSpPr>
        <p:spPr>
          <a:xfrm>
            <a:off x="4027625" y="10832024"/>
            <a:ext cx="2013100" cy="470975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2" name="bg object 27"/>
          <p:cNvSpPr/>
          <p:nvPr/>
        </p:nvSpPr>
        <p:spPr>
          <a:xfrm>
            <a:off x="2017016" y="10832024"/>
            <a:ext cx="2010619" cy="470975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75" name="bg object 28"/>
          <p:cNvGrpSpPr/>
          <p:nvPr/>
        </p:nvGrpSpPr>
        <p:grpSpPr>
          <a:xfrm>
            <a:off x="6374" y="10832031"/>
            <a:ext cx="10053118" cy="470967"/>
            <a:chOff x="0" y="0"/>
            <a:chExt cx="10053116" cy="470965"/>
          </a:xfrm>
        </p:grpSpPr>
        <p:sp>
          <p:nvSpPr>
            <p:cNvPr id="73" name="Прямоугольник"/>
            <p:cNvSpPr/>
            <p:nvPr/>
          </p:nvSpPr>
          <p:spPr>
            <a:xfrm>
              <a:off x="0" y="0"/>
              <a:ext cx="2010613" cy="470966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74" name="Прямоугольник"/>
            <p:cNvSpPr/>
            <p:nvPr/>
          </p:nvSpPr>
          <p:spPr>
            <a:xfrm>
              <a:off x="8042490" y="0"/>
              <a:ext cx="2010627" cy="470966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76" name="bg object 29"/>
          <p:cNvSpPr/>
          <p:nvPr/>
        </p:nvSpPr>
        <p:spPr>
          <a:xfrm>
            <a:off x="14078618" y="10832024"/>
            <a:ext cx="2010620" cy="4709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8" name="Уровень текста 1…"/>
          <p:cNvSpPr txBox="1"/>
          <p:nvPr>
            <p:ph type="body" sz="half" idx="1"/>
          </p:nvPr>
        </p:nvSpPr>
        <p:spPr>
          <a:xfrm>
            <a:off x="1005205" y="2599689"/>
            <a:ext cx="8745285" cy="745998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g object 16"/>
          <p:cNvSpPr/>
          <p:nvPr/>
        </p:nvSpPr>
        <p:spPr>
          <a:xfrm>
            <a:off x="12114814" y="961"/>
            <a:ext cx="1997323" cy="2828103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5" name="bg object 17"/>
          <p:cNvSpPr/>
          <p:nvPr/>
        </p:nvSpPr>
        <p:spPr>
          <a:xfrm>
            <a:off x="12114814" y="2829063"/>
            <a:ext cx="1997323" cy="2826175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6" name="bg object 18"/>
          <p:cNvSpPr/>
          <p:nvPr/>
        </p:nvSpPr>
        <p:spPr>
          <a:xfrm>
            <a:off x="12114814" y="5653323"/>
            <a:ext cx="1997323" cy="2828103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7" name="bg object 19"/>
          <p:cNvSpPr/>
          <p:nvPr/>
        </p:nvSpPr>
        <p:spPr>
          <a:xfrm>
            <a:off x="12114814" y="8479490"/>
            <a:ext cx="1997323" cy="2823511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8" name="bg object 20"/>
          <p:cNvSpPr/>
          <p:nvPr/>
        </p:nvSpPr>
        <p:spPr>
          <a:xfrm>
            <a:off x="14112143" y="961"/>
            <a:ext cx="1997323" cy="2828103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9" name="bg object 21"/>
          <p:cNvSpPr/>
          <p:nvPr/>
        </p:nvSpPr>
        <p:spPr>
          <a:xfrm>
            <a:off x="14112143" y="2829063"/>
            <a:ext cx="1997323" cy="2826175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02" name="bg object 22"/>
          <p:cNvGrpSpPr/>
          <p:nvPr/>
        </p:nvGrpSpPr>
        <p:grpSpPr>
          <a:xfrm>
            <a:off x="14112126" y="5652782"/>
            <a:ext cx="3994634" cy="5650218"/>
            <a:chOff x="0" y="0"/>
            <a:chExt cx="3994632" cy="5650217"/>
          </a:xfrm>
        </p:grpSpPr>
        <p:sp>
          <p:nvSpPr>
            <p:cNvPr id="100" name="Прямоугольник"/>
            <p:cNvSpPr/>
            <p:nvPr/>
          </p:nvSpPr>
          <p:spPr>
            <a:xfrm>
              <a:off x="0" y="0"/>
              <a:ext cx="1997342" cy="282702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1" name="Прямоугольник"/>
            <p:cNvSpPr/>
            <p:nvPr/>
          </p:nvSpPr>
          <p:spPr>
            <a:xfrm>
              <a:off x="1997329" y="2828290"/>
              <a:ext cx="1997304" cy="2821928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3" name="bg object 23"/>
          <p:cNvSpPr/>
          <p:nvPr/>
        </p:nvSpPr>
        <p:spPr>
          <a:xfrm>
            <a:off x="14112143" y="8479490"/>
            <a:ext cx="1997323" cy="282351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4" name="bg object 24"/>
          <p:cNvSpPr/>
          <p:nvPr/>
        </p:nvSpPr>
        <p:spPr>
          <a:xfrm>
            <a:off x="16109455" y="961"/>
            <a:ext cx="1997323" cy="2828103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5" name="bg object 25"/>
          <p:cNvSpPr/>
          <p:nvPr/>
        </p:nvSpPr>
        <p:spPr>
          <a:xfrm>
            <a:off x="16109455" y="2829063"/>
            <a:ext cx="1997323" cy="28261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6" name="bg object 26"/>
          <p:cNvSpPr/>
          <p:nvPr/>
        </p:nvSpPr>
        <p:spPr>
          <a:xfrm>
            <a:off x="16109455" y="5653323"/>
            <a:ext cx="1997323" cy="2828103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7" name="bg object 27"/>
          <p:cNvSpPr/>
          <p:nvPr/>
        </p:nvSpPr>
        <p:spPr>
          <a:xfrm>
            <a:off x="18106776" y="961"/>
            <a:ext cx="1997323" cy="2828103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8" name="bg object 28"/>
          <p:cNvSpPr/>
          <p:nvPr/>
        </p:nvSpPr>
        <p:spPr>
          <a:xfrm>
            <a:off x="18106776" y="2829063"/>
            <a:ext cx="1997323" cy="2826187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09" name="bg object 29"/>
          <p:cNvSpPr/>
          <p:nvPr/>
        </p:nvSpPr>
        <p:spPr>
          <a:xfrm>
            <a:off x="18106776" y="5653323"/>
            <a:ext cx="1997323" cy="2828103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0" name="bg object 30"/>
          <p:cNvSpPr/>
          <p:nvPr/>
        </p:nvSpPr>
        <p:spPr>
          <a:xfrm>
            <a:off x="18106776" y="8479490"/>
            <a:ext cx="1997324" cy="2823511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/>
          <p:cNvSpPr/>
          <p:nvPr/>
        </p:nvSpPr>
        <p:spPr>
          <a:xfrm>
            <a:off x="0" y="961435"/>
            <a:ext cx="587436" cy="170120"/>
          </a:xfrm>
          <a:prstGeom prst="rect">
            <a:avLst/>
          </a:prstGeom>
          <a:solidFill>
            <a:srgbClr val="FAB3C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bg object 17"/>
          <p:cNvSpPr/>
          <p:nvPr/>
        </p:nvSpPr>
        <p:spPr>
          <a:xfrm>
            <a:off x="587448" y="961426"/>
            <a:ext cx="587448" cy="170120"/>
          </a:xfrm>
          <a:prstGeom prst="rect">
            <a:avLst/>
          </a:prstGeom>
          <a:solidFill>
            <a:srgbClr val="8F00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bg object 18"/>
          <p:cNvSpPr/>
          <p:nvPr/>
        </p:nvSpPr>
        <p:spPr>
          <a:xfrm>
            <a:off x="1174896" y="961426"/>
            <a:ext cx="558202" cy="170120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" name="bg object 19"/>
          <p:cNvSpPr/>
          <p:nvPr/>
        </p:nvSpPr>
        <p:spPr>
          <a:xfrm>
            <a:off x="1733099" y="961426"/>
            <a:ext cx="583187" cy="170120"/>
          </a:xfrm>
          <a:prstGeom prst="rect">
            <a:avLst/>
          </a:prstGeom>
          <a:solidFill>
            <a:srgbClr val="FCAE1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" name="bg object 20"/>
          <p:cNvSpPr/>
          <p:nvPr/>
        </p:nvSpPr>
        <p:spPr>
          <a:xfrm>
            <a:off x="2316284" y="961426"/>
            <a:ext cx="3502918" cy="170120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" name="Текст заголовка"/>
          <p:cNvSpPr txBox="1"/>
          <p:nvPr>
            <p:ph type="title"/>
          </p:nvPr>
        </p:nvSpPr>
        <p:spPr>
          <a:xfrm>
            <a:off x="564998" y="1316197"/>
            <a:ext cx="18974102" cy="1570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8" name="Уровень текста 1…"/>
          <p:cNvSpPr txBox="1"/>
          <p:nvPr>
            <p:ph type="body" idx="1"/>
          </p:nvPr>
        </p:nvSpPr>
        <p:spPr>
          <a:xfrm>
            <a:off x="1005205" y="2637366"/>
            <a:ext cx="18093690" cy="7459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" name="Номер слайда"/>
          <p:cNvSpPr txBox="1"/>
          <p:nvPr>
            <p:ph type="sldNum" sz="quarter" idx="2"/>
          </p:nvPr>
        </p:nvSpPr>
        <p:spPr>
          <a:xfrm>
            <a:off x="18831923" y="10511790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900" u="none">
          <a:solidFill>
            <a:srgbClr val="8F00FF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uvauga_ato@mail.ru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7" Type="http://schemas.openxmlformats.org/officeDocument/2006/relationships/image" Target="../media/image34.png"/><Relationship Id="rId18" Type="http://schemas.openxmlformats.org/officeDocument/2006/relationships/image" Target="../media/image35.png"/><Relationship Id="rId19" Type="http://schemas.openxmlformats.org/officeDocument/2006/relationships/image" Target="../media/image36.png"/><Relationship Id="rId20" Type="http://schemas.openxmlformats.org/officeDocument/2006/relationships/image" Target="../media/image37.png"/><Relationship Id="rId21" Type="http://schemas.openxmlformats.org/officeDocument/2006/relationships/image" Target="../media/image38.png"/><Relationship Id="rId22" Type="http://schemas.openxmlformats.org/officeDocument/2006/relationships/image" Target="../media/image39.png"/><Relationship Id="rId23" Type="http://schemas.openxmlformats.org/officeDocument/2006/relationships/image" Target="../media/image40.png"/><Relationship Id="rId24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bject 2"/>
          <p:cNvSpPr txBox="1"/>
          <p:nvPr/>
        </p:nvSpPr>
        <p:spPr>
          <a:xfrm>
            <a:off x="532086" y="5885831"/>
            <a:ext cx="9785158" cy="247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b="1" sz="5600">
                <a:solidFill>
                  <a:srgbClr val="8F00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Экспресс лаборатория контроля качества в смартфоне</a:t>
            </a:r>
          </a:p>
        </p:txBody>
      </p:sp>
      <p:sp>
        <p:nvSpPr>
          <p:cNvPr id="121" name="object 3"/>
          <p:cNvSpPr txBox="1"/>
          <p:nvPr/>
        </p:nvSpPr>
        <p:spPr>
          <a:xfrm>
            <a:off x="532090" y="9682367"/>
            <a:ext cx="906276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85" sz="3600">
                <a:latin typeface="Tahoma"/>
                <a:ea typeface="Tahoma"/>
                <a:cs typeface="Tahoma"/>
                <a:sym typeface="Tahoma"/>
              </a:defRPr>
            </a:pPr>
            <a:r>
              <a:t>Ушакова В.А., Сюсин Т.С.,</a:t>
            </a:r>
            <a: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uvauga_ato@mail.ru</a:t>
            </a:r>
            <a:r>
              <a:t>, </a:t>
            </a:r>
            <a:r>
              <a:t> УИГА.</a:t>
            </a:r>
          </a:p>
        </p:txBody>
      </p:sp>
      <p:pic>
        <p:nvPicPr>
          <p:cNvPr id="122" name="object 4" descr="objec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2323" y="384616"/>
            <a:ext cx="2095668" cy="17432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object 5"/>
          <p:cNvGrpSpPr/>
          <p:nvPr/>
        </p:nvGrpSpPr>
        <p:grpSpPr>
          <a:xfrm>
            <a:off x="1993961" y="1077625"/>
            <a:ext cx="1685875" cy="146509"/>
            <a:chOff x="0" y="0"/>
            <a:chExt cx="1685874" cy="146508"/>
          </a:xfrm>
        </p:grpSpPr>
        <p:pic>
          <p:nvPicPr>
            <p:cNvPr id="123" name="object 6" descr="object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615"/>
              <a:ext cx="141157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object 7" descr="object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8304" y="2615"/>
              <a:ext cx="123764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object 8"/>
            <p:cNvSpPr/>
            <p:nvPr/>
          </p:nvSpPr>
          <p:spPr>
            <a:xfrm>
              <a:off x="339218" y="3156"/>
              <a:ext cx="122518" cy="14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538" y="0"/>
                  </a:lnTo>
                  <a:lnTo>
                    <a:pt x="17538" y="8562"/>
                  </a:lnTo>
                  <a:lnTo>
                    <a:pt x="4062" y="8562"/>
                  </a:lnTo>
                  <a:lnTo>
                    <a:pt x="4062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062" y="21600"/>
                  </a:lnTo>
                  <a:lnTo>
                    <a:pt x="4062" y="11676"/>
                  </a:lnTo>
                  <a:lnTo>
                    <a:pt x="17538" y="11676"/>
                  </a:lnTo>
                  <a:lnTo>
                    <a:pt x="17538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E3E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26" name="object 9" descr="object 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92101" y="0"/>
              <a:ext cx="149743" cy="146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object 10" descr="object 1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72070" y="2612"/>
              <a:ext cx="115807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object 11" descr="object 1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15834" y="2618"/>
              <a:ext cx="112048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object 12"/>
            <p:cNvSpPr/>
            <p:nvPr/>
          </p:nvSpPr>
          <p:spPr>
            <a:xfrm>
              <a:off x="954064" y="3156"/>
              <a:ext cx="122517" cy="14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538" y="0"/>
                  </a:lnTo>
                  <a:lnTo>
                    <a:pt x="17538" y="8562"/>
                  </a:lnTo>
                  <a:lnTo>
                    <a:pt x="4064" y="8562"/>
                  </a:lnTo>
                  <a:lnTo>
                    <a:pt x="4064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4064" y="21600"/>
                  </a:lnTo>
                  <a:lnTo>
                    <a:pt x="4064" y="11676"/>
                  </a:lnTo>
                  <a:lnTo>
                    <a:pt x="17538" y="11676"/>
                  </a:lnTo>
                  <a:lnTo>
                    <a:pt x="17538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E3E3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30" name="object 13" descr="object 1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01028" y="1812"/>
              <a:ext cx="291047" cy="144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object 14" descr="object 14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415993" y="2615"/>
              <a:ext cx="123555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object 15" descr="object 1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62111" y="2615"/>
              <a:ext cx="123764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" name="object 16"/>
          <p:cNvGrpSpPr/>
          <p:nvPr/>
        </p:nvGrpSpPr>
        <p:grpSpPr>
          <a:xfrm>
            <a:off x="1993961" y="1321274"/>
            <a:ext cx="883924" cy="146518"/>
            <a:chOff x="0" y="0"/>
            <a:chExt cx="883922" cy="146517"/>
          </a:xfrm>
        </p:grpSpPr>
        <p:pic>
          <p:nvPicPr>
            <p:cNvPr id="134" name="object 17" descr="object 1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2628"/>
              <a:ext cx="112048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object 18" descr="object 18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34390" y="9"/>
              <a:ext cx="149743" cy="146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object 19" descr="object 19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310028" y="0"/>
              <a:ext cx="120194" cy="146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object 20" descr="object 20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50151" y="0"/>
              <a:ext cx="120194" cy="146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object 21" descr="object 2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99228" y="2625"/>
              <a:ext cx="123775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object 22" descr="object 2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0159" y="2625"/>
              <a:ext cx="123764" cy="141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1" name="object 23" descr="object 23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53471" y="690253"/>
            <a:ext cx="1043025" cy="116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object 24" descr="object 24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067716" y="455063"/>
            <a:ext cx="4183531" cy="160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object 2"/>
          <p:cNvSpPr txBox="1"/>
          <p:nvPr>
            <p:ph type="title"/>
          </p:nvPr>
        </p:nvSpPr>
        <p:spPr>
          <a:xfrm>
            <a:off x="1035152" y="4417324"/>
            <a:ext cx="7800976" cy="924561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Спасибо</a:t>
            </a:r>
            <a:r>
              <a:rPr spc="-200"/>
              <a:t> </a:t>
            </a:r>
            <a:r>
              <a:t>за</a:t>
            </a:r>
            <a:r>
              <a:rPr spc="-200"/>
              <a:t> </a:t>
            </a:r>
            <a:r>
              <a:rPr spc="-100"/>
              <a:t>внимание</a:t>
            </a:r>
          </a:p>
        </p:txBody>
      </p:sp>
      <p:grpSp>
        <p:nvGrpSpPr>
          <p:cNvPr id="331" name="object 3"/>
          <p:cNvGrpSpPr/>
          <p:nvPr/>
        </p:nvGrpSpPr>
        <p:grpSpPr>
          <a:xfrm>
            <a:off x="-1" y="3810"/>
            <a:ext cx="20104101" cy="11299189"/>
            <a:chOff x="0" y="0"/>
            <a:chExt cx="20104099" cy="11299188"/>
          </a:xfrm>
        </p:grpSpPr>
        <p:sp>
          <p:nvSpPr>
            <p:cNvPr id="236" name="object 4"/>
            <p:cNvSpPr/>
            <p:nvPr/>
          </p:nvSpPr>
          <p:spPr>
            <a:xfrm>
              <a:off x="12119243" y="0"/>
              <a:ext cx="1997093" cy="2827777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7" name="object 5"/>
            <p:cNvSpPr/>
            <p:nvPr/>
          </p:nvSpPr>
          <p:spPr>
            <a:xfrm>
              <a:off x="12119243" y="2827776"/>
              <a:ext cx="1997093" cy="2825861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8" name="object 6"/>
            <p:cNvSpPr/>
            <p:nvPr/>
          </p:nvSpPr>
          <p:spPr>
            <a:xfrm>
              <a:off x="12119243" y="5651722"/>
              <a:ext cx="1997093" cy="2827775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9" name="object 7"/>
            <p:cNvSpPr/>
            <p:nvPr/>
          </p:nvSpPr>
          <p:spPr>
            <a:xfrm>
              <a:off x="12119243" y="8477574"/>
              <a:ext cx="1997093" cy="2821615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0" name="object 8"/>
            <p:cNvSpPr/>
            <p:nvPr/>
          </p:nvSpPr>
          <p:spPr>
            <a:xfrm>
              <a:off x="14116344" y="0"/>
              <a:ext cx="1997094" cy="2827777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1" name="object 9"/>
            <p:cNvSpPr/>
            <p:nvPr/>
          </p:nvSpPr>
          <p:spPr>
            <a:xfrm>
              <a:off x="14116344" y="2827776"/>
              <a:ext cx="1997094" cy="2825861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" name="object 10"/>
            <p:cNvSpPr/>
            <p:nvPr/>
          </p:nvSpPr>
          <p:spPr>
            <a:xfrm>
              <a:off x="14116343" y="5651512"/>
              <a:ext cx="3994164" cy="564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7"/>
                  </a:moveTo>
                  <a:lnTo>
                    <a:pt x="10800" y="10807"/>
                  </a:lnTo>
                  <a:lnTo>
                    <a:pt x="10800" y="0"/>
                  </a:lnTo>
                  <a:lnTo>
                    <a:pt x="0" y="0"/>
                  </a:lnTo>
                  <a:lnTo>
                    <a:pt x="0" y="10817"/>
                  </a:lnTo>
                  <a:lnTo>
                    <a:pt x="10800" y="10817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7"/>
                  </a:lnTo>
                  <a:close/>
                </a:path>
              </a:pathLst>
            </a:cu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3" name="object 11"/>
            <p:cNvSpPr/>
            <p:nvPr/>
          </p:nvSpPr>
          <p:spPr>
            <a:xfrm>
              <a:off x="14116344" y="8477574"/>
              <a:ext cx="1997094" cy="2821615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4" name="object 12"/>
            <p:cNvSpPr/>
            <p:nvPr/>
          </p:nvSpPr>
          <p:spPr>
            <a:xfrm>
              <a:off x="16113425" y="0"/>
              <a:ext cx="1997094" cy="2827777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5" name="object 13"/>
            <p:cNvSpPr/>
            <p:nvPr/>
          </p:nvSpPr>
          <p:spPr>
            <a:xfrm>
              <a:off x="16113438" y="2827776"/>
              <a:ext cx="1997094" cy="2825861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6" name="object 14"/>
            <p:cNvSpPr/>
            <p:nvPr/>
          </p:nvSpPr>
          <p:spPr>
            <a:xfrm>
              <a:off x="16113438" y="5651722"/>
              <a:ext cx="1997094" cy="2827775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7" name="object 15"/>
            <p:cNvSpPr/>
            <p:nvPr/>
          </p:nvSpPr>
          <p:spPr>
            <a:xfrm>
              <a:off x="18110527" y="0"/>
              <a:ext cx="1993563" cy="2827777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" name="object 16"/>
            <p:cNvSpPr/>
            <p:nvPr/>
          </p:nvSpPr>
          <p:spPr>
            <a:xfrm>
              <a:off x="18110527" y="2827776"/>
              <a:ext cx="1993563" cy="282586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9" name="object 17"/>
            <p:cNvSpPr/>
            <p:nvPr/>
          </p:nvSpPr>
          <p:spPr>
            <a:xfrm>
              <a:off x="18110527" y="5651722"/>
              <a:ext cx="1993563" cy="2827775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0" name="object 18"/>
            <p:cNvSpPr/>
            <p:nvPr/>
          </p:nvSpPr>
          <p:spPr>
            <a:xfrm>
              <a:off x="18110527" y="8477574"/>
              <a:ext cx="1993573" cy="2821615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51" name="object 19" descr="object 1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113993" y="3991095"/>
              <a:ext cx="123786" cy="123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object 20" descr="object 2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279036" y="4156133"/>
              <a:ext cx="123786" cy="123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object 21" descr="object 2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907694" y="4032353"/>
              <a:ext cx="123786" cy="123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object 22" descr="object 2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825177" y="4238654"/>
              <a:ext cx="123786" cy="123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9" name="object 23"/>
            <p:cNvGrpSpPr/>
            <p:nvPr/>
          </p:nvGrpSpPr>
          <p:grpSpPr>
            <a:xfrm>
              <a:off x="12665658" y="3826076"/>
              <a:ext cx="6932424" cy="6449417"/>
              <a:chOff x="0" y="0"/>
              <a:chExt cx="6932422" cy="6449415"/>
            </a:xfrm>
          </p:grpSpPr>
          <p:sp>
            <p:nvSpPr>
              <p:cNvPr id="255" name="Фигура"/>
              <p:cNvSpPr/>
              <p:nvPr/>
            </p:nvSpPr>
            <p:spPr>
              <a:xfrm>
                <a:off x="0" y="5624220"/>
                <a:ext cx="907720" cy="825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5084"/>
                    </a:moveTo>
                    <a:lnTo>
                      <a:pt x="21538" y="14741"/>
                    </a:lnTo>
                    <a:lnTo>
                      <a:pt x="19417" y="8521"/>
                    </a:lnTo>
                    <a:lnTo>
                      <a:pt x="19417" y="14671"/>
                    </a:lnTo>
                    <a:lnTo>
                      <a:pt x="19003" y="14865"/>
                    </a:lnTo>
                    <a:lnTo>
                      <a:pt x="18571" y="15006"/>
                    </a:lnTo>
                    <a:lnTo>
                      <a:pt x="18126" y="15091"/>
                    </a:lnTo>
                    <a:lnTo>
                      <a:pt x="17673" y="15120"/>
                    </a:lnTo>
                    <a:lnTo>
                      <a:pt x="17220" y="15091"/>
                    </a:lnTo>
                    <a:lnTo>
                      <a:pt x="16775" y="15006"/>
                    </a:lnTo>
                    <a:lnTo>
                      <a:pt x="16343" y="14865"/>
                    </a:lnTo>
                    <a:lnTo>
                      <a:pt x="15929" y="14671"/>
                    </a:lnTo>
                    <a:lnTo>
                      <a:pt x="17673" y="9556"/>
                    </a:lnTo>
                    <a:lnTo>
                      <a:pt x="19417" y="14671"/>
                    </a:lnTo>
                    <a:lnTo>
                      <a:pt x="19417" y="8521"/>
                    </a:lnTo>
                    <a:lnTo>
                      <a:pt x="18721" y="6480"/>
                    </a:lnTo>
                    <a:lnTo>
                      <a:pt x="19636" y="6480"/>
                    </a:lnTo>
                    <a:lnTo>
                      <a:pt x="20018" y="6395"/>
                    </a:lnTo>
                    <a:lnTo>
                      <a:pt x="20330" y="6164"/>
                    </a:lnTo>
                    <a:lnTo>
                      <a:pt x="20540" y="5821"/>
                    </a:lnTo>
                    <a:lnTo>
                      <a:pt x="20618" y="5400"/>
                    </a:lnTo>
                    <a:lnTo>
                      <a:pt x="20323" y="4911"/>
                    </a:lnTo>
                    <a:lnTo>
                      <a:pt x="20018" y="4405"/>
                    </a:lnTo>
                    <a:lnTo>
                      <a:pt x="19636" y="4320"/>
                    </a:lnTo>
                    <a:lnTo>
                      <a:pt x="17672" y="4320"/>
                    </a:lnTo>
                    <a:lnTo>
                      <a:pt x="16631" y="4227"/>
                    </a:lnTo>
                    <a:lnTo>
                      <a:pt x="15452" y="3970"/>
                    </a:lnTo>
                    <a:lnTo>
                      <a:pt x="14205" y="3583"/>
                    </a:lnTo>
                    <a:lnTo>
                      <a:pt x="12958" y="3101"/>
                    </a:lnTo>
                    <a:lnTo>
                      <a:pt x="11781" y="2558"/>
                    </a:lnTo>
                    <a:lnTo>
                      <a:pt x="11781" y="1080"/>
                    </a:lnTo>
                    <a:lnTo>
                      <a:pt x="11704" y="660"/>
                    </a:lnTo>
                    <a:lnTo>
                      <a:pt x="11494" y="316"/>
                    </a:lnTo>
                    <a:lnTo>
                      <a:pt x="11182" y="85"/>
                    </a:lnTo>
                    <a:lnTo>
                      <a:pt x="10800" y="0"/>
                    </a:lnTo>
                    <a:lnTo>
                      <a:pt x="10417" y="85"/>
                    </a:lnTo>
                    <a:lnTo>
                      <a:pt x="10106" y="316"/>
                    </a:lnTo>
                    <a:lnTo>
                      <a:pt x="9895" y="660"/>
                    </a:lnTo>
                    <a:lnTo>
                      <a:pt x="9818" y="1080"/>
                    </a:lnTo>
                    <a:lnTo>
                      <a:pt x="9818" y="2558"/>
                    </a:lnTo>
                    <a:lnTo>
                      <a:pt x="8641" y="3101"/>
                    </a:lnTo>
                    <a:lnTo>
                      <a:pt x="7394" y="3583"/>
                    </a:lnTo>
                    <a:lnTo>
                      <a:pt x="6147" y="3970"/>
                    </a:lnTo>
                    <a:lnTo>
                      <a:pt x="4968" y="4227"/>
                    </a:lnTo>
                    <a:lnTo>
                      <a:pt x="3927" y="4320"/>
                    </a:lnTo>
                    <a:lnTo>
                      <a:pt x="1963" y="4320"/>
                    </a:lnTo>
                    <a:lnTo>
                      <a:pt x="1581" y="4405"/>
                    </a:lnTo>
                    <a:lnTo>
                      <a:pt x="1269" y="4636"/>
                    </a:lnTo>
                    <a:lnTo>
                      <a:pt x="1059" y="4980"/>
                    </a:lnTo>
                    <a:lnTo>
                      <a:pt x="982" y="5400"/>
                    </a:lnTo>
                    <a:lnTo>
                      <a:pt x="983" y="5407"/>
                    </a:lnTo>
                    <a:lnTo>
                      <a:pt x="1059" y="5821"/>
                    </a:lnTo>
                    <a:lnTo>
                      <a:pt x="1269" y="6164"/>
                    </a:lnTo>
                    <a:lnTo>
                      <a:pt x="1581" y="6395"/>
                    </a:lnTo>
                    <a:lnTo>
                      <a:pt x="1963" y="6480"/>
                    </a:lnTo>
                    <a:lnTo>
                      <a:pt x="2878" y="6480"/>
                    </a:lnTo>
                    <a:lnTo>
                      <a:pt x="62" y="14741"/>
                    </a:lnTo>
                    <a:lnTo>
                      <a:pt x="0" y="15084"/>
                    </a:lnTo>
                    <a:lnTo>
                      <a:pt x="1" y="15091"/>
                    </a:lnTo>
                    <a:lnTo>
                      <a:pt x="39" y="15423"/>
                    </a:lnTo>
                    <a:lnTo>
                      <a:pt x="1196" y="16541"/>
                    </a:lnTo>
                    <a:lnTo>
                      <a:pt x="2064" y="16948"/>
                    </a:lnTo>
                    <a:lnTo>
                      <a:pt x="2980" y="17196"/>
                    </a:lnTo>
                    <a:lnTo>
                      <a:pt x="3927" y="17280"/>
                    </a:lnTo>
                    <a:lnTo>
                      <a:pt x="4874" y="17196"/>
                    </a:lnTo>
                    <a:lnTo>
                      <a:pt x="5790" y="16948"/>
                    </a:lnTo>
                    <a:lnTo>
                      <a:pt x="6659" y="16541"/>
                    </a:lnTo>
                    <a:lnTo>
                      <a:pt x="7462" y="15984"/>
                    </a:lnTo>
                    <a:lnTo>
                      <a:pt x="7854" y="15084"/>
                    </a:lnTo>
                    <a:lnTo>
                      <a:pt x="7792" y="14741"/>
                    </a:lnTo>
                    <a:lnTo>
                      <a:pt x="5671" y="8521"/>
                    </a:lnTo>
                    <a:lnTo>
                      <a:pt x="5671" y="14671"/>
                    </a:lnTo>
                    <a:lnTo>
                      <a:pt x="5257" y="14865"/>
                    </a:lnTo>
                    <a:lnTo>
                      <a:pt x="4825" y="15006"/>
                    </a:lnTo>
                    <a:lnTo>
                      <a:pt x="4380" y="15091"/>
                    </a:lnTo>
                    <a:lnTo>
                      <a:pt x="3927" y="15120"/>
                    </a:lnTo>
                    <a:lnTo>
                      <a:pt x="3474" y="15091"/>
                    </a:lnTo>
                    <a:lnTo>
                      <a:pt x="3029" y="15006"/>
                    </a:lnTo>
                    <a:lnTo>
                      <a:pt x="2597" y="14865"/>
                    </a:lnTo>
                    <a:lnTo>
                      <a:pt x="2183" y="14671"/>
                    </a:lnTo>
                    <a:lnTo>
                      <a:pt x="3927" y="9556"/>
                    </a:lnTo>
                    <a:lnTo>
                      <a:pt x="5671" y="14671"/>
                    </a:lnTo>
                    <a:lnTo>
                      <a:pt x="5671" y="8521"/>
                    </a:lnTo>
                    <a:lnTo>
                      <a:pt x="4950" y="6406"/>
                    </a:lnTo>
                    <a:lnTo>
                      <a:pt x="6147" y="6184"/>
                    </a:lnTo>
                    <a:lnTo>
                      <a:pt x="7389" y="5841"/>
                    </a:lnTo>
                    <a:lnTo>
                      <a:pt x="8629" y="5407"/>
                    </a:lnTo>
                    <a:lnTo>
                      <a:pt x="9818" y="4911"/>
                    </a:lnTo>
                    <a:lnTo>
                      <a:pt x="9818" y="19440"/>
                    </a:lnTo>
                    <a:lnTo>
                      <a:pt x="5891" y="19440"/>
                    </a:lnTo>
                    <a:lnTo>
                      <a:pt x="5508" y="19525"/>
                    </a:lnTo>
                    <a:lnTo>
                      <a:pt x="5196" y="19756"/>
                    </a:lnTo>
                    <a:lnTo>
                      <a:pt x="4986" y="20100"/>
                    </a:lnTo>
                    <a:lnTo>
                      <a:pt x="4909" y="20520"/>
                    </a:lnTo>
                    <a:lnTo>
                      <a:pt x="4986" y="20940"/>
                    </a:lnTo>
                    <a:lnTo>
                      <a:pt x="5196" y="21284"/>
                    </a:lnTo>
                    <a:lnTo>
                      <a:pt x="5508" y="21515"/>
                    </a:lnTo>
                    <a:lnTo>
                      <a:pt x="5891" y="21600"/>
                    </a:lnTo>
                    <a:lnTo>
                      <a:pt x="15709" y="21600"/>
                    </a:lnTo>
                    <a:lnTo>
                      <a:pt x="16091" y="21515"/>
                    </a:lnTo>
                    <a:lnTo>
                      <a:pt x="16403" y="21284"/>
                    </a:lnTo>
                    <a:lnTo>
                      <a:pt x="16613" y="20940"/>
                    </a:lnTo>
                    <a:lnTo>
                      <a:pt x="16691" y="20520"/>
                    </a:lnTo>
                    <a:lnTo>
                      <a:pt x="16613" y="20100"/>
                    </a:lnTo>
                    <a:lnTo>
                      <a:pt x="16403" y="19756"/>
                    </a:lnTo>
                    <a:lnTo>
                      <a:pt x="16091" y="19525"/>
                    </a:lnTo>
                    <a:lnTo>
                      <a:pt x="15709" y="19440"/>
                    </a:lnTo>
                    <a:lnTo>
                      <a:pt x="11781" y="19440"/>
                    </a:lnTo>
                    <a:lnTo>
                      <a:pt x="11781" y="4911"/>
                    </a:lnTo>
                    <a:lnTo>
                      <a:pt x="12970" y="5407"/>
                    </a:lnTo>
                    <a:lnTo>
                      <a:pt x="14210" y="5841"/>
                    </a:lnTo>
                    <a:lnTo>
                      <a:pt x="15452" y="6184"/>
                    </a:lnTo>
                    <a:lnTo>
                      <a:pt x="16649" y="6406"/>
                    </a:lnTo>
                    <a:lnTo>
                      <a:pt x="13808" y="14741"/>
                    </a:lnTo>
                    <a:lnTo>
                      <a:pt x="13746" y="15084"/>
                    </a:lnTo>
                    <a:lnTo>
                      <a:pt x="13747" y="15091"/>
                    </a:lnTo>
                    <a:lnTo>
                      <a:pt x="13785" y="15423"/>
                    </a:lnTo>
                    <a:lnTo>
                      <a:pt x="14941" y="16541"/>
                    </a:lnTo>
                    <a:lnTo>
                      <a:pt x="15810" y="16948"/>
                    </a:lnTo>
                    <a:lnTo>
                      <a:pt x="16726" y="17196"/>
                    </a:lnTo>
                    <a:lnTo>
                      <a:pt x="17673" y="17280"/>
                    </a:lnTo>
                    <a:lnTo>
                      <a:pt x="18620" y="17196"/>
                    </a:lnTo>
                    <a:lnTo>
                      <a:pt x="19536" y="16948"/>
                    </a:lnTo>
                    <a:lnTo>
                      <a:pt x="20404" y="16541"/>
                    </a:lnTo>
                    <a:lnTo>
                      <a:pt x="21208" y="15984"/>
                    </a:lnTo>
                    <a:lnTo>
                      <a:pt x="21586" y="15120"/>
                    </a:lnTo>
                    <a:lnTo>
                      <a:pt x="21599" y="15091"/>
                    </a:lnTo>
                    <a:lnTo>
                      <a:pt x="21600" y="1508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" name="Фигура"/>
              <p:cNvSpPr/>
              <p:nvPr/>
            </p:nvSpPr>
            <p:spPr>
              <a:xfrm>
                <a:off x="1994471" y="0"/>
                <a:ext cx="907378" cy="907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655"/>
                    </a:moveTo>
                    <a:lnTo>
                      <a:pt x="21529" y="8595"/>
                    </a:lnTo>
                    <a:lnTo>
                      <a:pt x="21334" y="7569"/>
                    </a:lnTo>
                    <a:lnTo>
                      <a:pt x="21022" y="6584"/>
                    </a:lnTo>
                    <a:lnTo>
                      <a:pt x="20600" y="5646"/>
                    </a:lnTo>
                    <a:lnTo>
                      <a:pt x="20075" y="4760"/>
                    </a:lnTo>
                    <a:lnTo>
                      <a:pt x="19636" y="4172"/>
                    </a:lnTo>
                    <a:lnTo>
                      <a:pt x="19636" y="9664"/>
                    </a:lnTo>
                    <a:lnTo>
                      <a:pt x="19474" y="10846"/>
                    </a:lnTo>
                    <a:lnTo>
                      <a:pt x="19020" y="11912"/>
                    </a:lnTo>
                    <a:lnTo>
                      <a:pt x="18318" y="12817"/>
                    </a:lnTo>
                    <a:lnTo>
                      <a:pt x="17412" y="13519"/>
                    </a:lnTo>
                    <a:lnTo>
                      <a:pt x="16345" y="13972"/>
                    </a:lnTo>
                    <a:lnTo>
                      <a:pt x="15162" y="14132"/>
                    </a:lnTo>
                    <a:lnTo>
                      <a:pt x="13209" y="14132"/>
                    </a:lnTo>
                    <a:lnTo>
                      <a:pt x="12951" y="14141"/>
                    </a:lnTo>
                    <a:lnTo>
                      <a:pt x="11966" y="14430"/>
                    </a:lnTo>
                    <a:lnTo>
                      <a:pt x="11166" y="15084"/>
                    </a:lnTo>
                    <a:lnTo>
                      <a:pt x="10686" y="15992"/>
                    </a:lnTo>
                    <a:lnTo>
                      <a:pt x="10581" y="16760"/>
                    </a:lnTo>
                    <a:lnTo>
                      <a:pt x="10624" y="17256"/>
                    </a:lnTo>
                    <a:lnTo>
                      <a:pt x="10752" y="17717"/>
                    </a:lnTo>
                    <a:lnTo>
                      <a:pt x="10967" y="18141"/>
                    </a:lnTo>
                    <a:lnTo>
                      <a:pt x="11272" y="18523"/>
                    </a:lnTo>
                    <a:lnTo>
                      <a:pt x="11378" y="18650"/>
                    </a:lnTo>
                    <a:lnTo>
                      <a:pt x="11440" y="18808"/>
                    </a:lnTo>
                    <a:lnTo>
                      <a:pt x="11440" y="18961"/>
                    </a:lnTo>
                    <a:lnTo>
                      <a:pt x="11389" y="19238"/>
                    </a:lnTo>
                    <a:lnTo>
                      <a:pt x="11251" y="19452"/>
                    </a:lnTo>
                    <a:lnTo>
                      <a:pt x="11048" y="19588"/>
                    </a:lnTo>
                    <a:lnTo>
                      <a:pt x="10804" y="19636"/>
                    </a:lnTo>
                    <a:lnTo>
                      <a:pt x="9700" y="19567"/>
                    </a:lnTo>
                    <a:lnTo>
                      <a:pt x="8635" y="19365"/>
                    </a:lnTo>
                    <a:lnTo>
                      <a:pt x="7618" y="19039"/>
                    </a:lnTo>
                    <a:lnTo>
                      <a:pt x="6658" y="18597"/>
                    </a:lnTo>
                    <a:lnTo>
                      <a:pt x="5763" y="18047"/>
                    </a:lnTo>
                    <a:lnTo>
                      <a:pt x="4942" y="17399"/>
                    </a:lnTo>
                    <a:lnTo>
                      <a:pt x="4203" y="16659"/>
                    </a:lnTo>
                    <a:lnTo>
                      <a:pt x="3554" y="15839"/>
                    </a:lnTo>
                    <a:lnTo>
                      <a:pt x="3004" y="14944"/>
                    </a:lnTo>
                    <a:lnTo>
                      <a:pt x="2562" y="13985"/>
                    </a:lnTo>
                    <a:lnTo>
                      <a:pt x="2236" y="12970"/>
                    </a:lnTo>
                    <a:lnTo>
                      <a:pt x="2035" y="11912"/>
                    </a:lnTo>
                    <a:lnTo>
                      <a:pt x="2034" y="11900"/>
                    </a:lnTo>
                    <a:lnTo>
                      <a:pt x="1964" y="10800"/>
                    </a:lnTo>
                    <a:lnTo>
                      <a:pt x="2033" y="9696"/>
                    </a:lnTo>
                    <a:lnTo>
                      <a:pt x="2236" y="8631"/>
                    </a:lnTo>
                    <a:lnTo>
                      <a:pt x="2562" y="7615"/>
                    </a:lnTo>
                    <a:lnTo>
                      <a:pt x="3004" y="6656"/>
                    </a:lnTo>
                    <a:lnTo>
                      <a:pt x="3554" y="5761"/>
                    </a:lnTo>
                    <a:lnTo>
                      <a:pt x="4203" y="4940"/>
                    </a:lnTo>
                    <a:lnTo>
                      <a:pt x="4942" y="4201"/>
                    </a:lnTo>
                    <a:lnTo>
                      <a:pt x="5763" y="3553"/>
                    </a:lnTo>
                    <a:lnTo>
                      <a:pt x="6658" y="3003"/>
                    </a:lnTo>
                    <a:lnTo>
                      <a:pt x="7618" y="2561"/>
                    </a:lnTo>
                    <a:lnTo>
                      <a:pt x="8635" y="2235"/>
                    </a:lnTo>
                    <a:lnTo>
                      <a:pt x="9700" y="2033"/>
                    </a:lnTo>
                    <a:lnTo>
                      <a:pt x="10804" y="1963"/>
                    </a:lnTo>
                    <a:lnTo>
                      <a:pt x="12013" y="2037"/>
                    </a:lnTo>
                    <a:lnTo>
                      <a:pt x="13169" y="2250"/>
                    </a:lnTo>
                    <a:lnTo>
                      <a:pt x="14261" y="2591"/>
                    </a:lnTo>
                    <a:lnTo>
                      <a:pt x="15280" y="3050"/>
                    </a:lnTo>
                    <a:lnTo>
                      <a:pt x="16216" y="3615"/>
                    </a:lnTo>
                    <a:lnTo>
                      <a:pt x="17060" y="4277"/>
                    </a:lnTo>
                    <a:lnTo>
                      <a:pt x="17801" y="5025"/>
                    </a:lnTo>
                    <a:lnTo>
                      <a:pt x="18431" y="5847"/>
                    </a:lnTo>
                    <a:lnTo>
                      <a:pt x="18939" y="6732"/>
                    </a:lnTo>
                    <a:lnTo>
                      <a:pt x="19315" y="7671"/>
                    </a:lnTo>
                    <a:lnTo>
                      <a:pt x="19551" y="8652"/>
                    </a:lnTo>
                    <a:lnTo>
                      <a:pt x="19636" y="9655"/>
                    </a:lnTo>
                    <a:lnTo>
                      <a:pt x="19636" y="4172"/>
                    </a:lnTo>
                    <a:lnTo>
                      <a:pt x="19456" y="3931"/>
                    </a:lnTo>
                    <a:lnTo>
                      <a:pt x="18748" y="3166"/>
                    </a:lnTo>
                    <a:lnTo>
                      <a:pt x="17961" y="2470"/>
                    </a:lnTo>
                    <a:lnTo>
                      <a:pt x="17258" y="1963"/>
                    </a:lnTo>
                    <a:lnTo>
                      <a:pt x="17102" y="1850"/>
                    </a:lnTo>
                    <a:lnTo>
                      <a:pt x="16174" y="1308"/>
                    </a:lnTo>
                    <a:lnTo>
                      <a:pt x="15187" y="852"/>
                    </a:lnTo>
                    <a:lnTo>
                      <a:pt x="14149" y="487"/>
                    </a:lnTo>
                    <a:lnTo>
                      <a:pt x="13068" y="220"/>
                    </a:lnTo>
                    <a:lnTo>
                      <a:pt x="11951" y="56"/>
                    </a:lnTo>
                    <a:lnTo>
                      <a:pt x="10804" y="0"/>
                    </a:lnTo>
                    <a:lnTo>
                      <a:pt x="9703" y="56"/>
                    </a:lnTo>
                    <a:lnTo>
                      <a:pt x="8633" y="220"/>
                    </a:lnTo>
                    <a:lnTo>
                      <a:pt x="7599" y="487"/>
                    </a:lnTo>
                    <a:lnTo>
                      <a:pt x="6608" y="852"/>
                    </a:lnTo>
                    <a:lnTo>
                      <a:pt x="5664" y="1308"/>
                    </a:lnTo>
                    <a:lnTo>
                      <a:pt x="4773" y="1850"/>
                    </a:lnTo>
                    <a:lnTo>
                      <a:pt x="3941" y="2473"/>
                    </a:lnTo>
                    <a:lnTo>
                      <a:pt x="3173" y="3172"/>
                    </a:lnTo>
                    <a:lnTo>
                      <a:pt x="2474" y="3939"/>
                    </a:lnTo>
                    <a:lnTo>
                      <a:pt x="1851" y="4771"/>
                    </a:lnTo>
                    <a:lnTo>
                      <a:pt x="1308" y="5662"/>
                    </a:lnTo>
                    <a:lnTo>
                      <a:pt x="852" y="6605"/>
                    </a:lnTo>
                    <a:lnTo>
                      <a:pt x="488" y="7597"/>
                    </a:lnTo>
                    <a:lnTo>
                      <a:pt x="220" y="8631"/>
                    </a:lnTo>
                    <a:lnTo>
                      <a:pt x="56" y="9699"/>
                    </a:lnTo>
                    <a:lnTo>
                      <a:pt x="0" y="10800"/>
                    </a:lnTo>
                    <a:lnTo>
                      <a:pt x="2" y="10846"/>
                    </a:lnTo>
                    <a:lnTo>
                      <a:pt x="56" y="11900"/>
                    </a:lnTo>
                    <a:lnTo>
                      <a:pt x="58" y="11912"/>
                    </a:lnTo>
                    <a:lnTo>
                      <a:pt x="220" y="12970"/>
                    </a:lnTo>
                    <a:lnTo>
                      <a:pt x="488" y="14003"/>
                    </a:lnTo>
                    <a:lnTo>
                      <a:pt x="852" y="14994"/>
                    </a:lnTo>
                    <a:lnTo>
                      <a:pt x="1308" y="15938"/>
                    </a:lnTo>
                    <a:lnTo>
                      <a:pt x="1851" y="16828"/>
                    </a:lnTo>
                    <a:lnTo>
                      <a:pt x="2474" y="17660"/>
                    </a:lnTo>
                    <a:lnTo>
                      <a:pt x="3173" y="18428"/>
                    </a:lnTo>
                    <a:lnTo>
                      <a:pt x="3941" y="19127"/>
                    </a:lnTo>
                    <a:lnTo>
                      <a:pt x="4773" y="19750"/>
                    </a:lnTo>
                    <a:lnTo>
                      <a:pt x="5664" y="20292"/>
                    </a:lnTo>
                    <a:lnTo>
                      <a:pt x="6608" y="20748"/>
                    </a:lnTo>
                    <a:lnTo>
                      <a:pt x="7599" y="21113"/>
                    </a:lnTo>
                    <a:lnTo>
                      <a:pt x="8633" y="21380"/>
                    </a:lnTo>
                    <a:lnTo>
                      <a:pt x="9703" y="21544"/>
                    </a:lnTo>
                    <a:lnTo>
                      <a:pt x="10804" y="21600"/>
                    </a:lnTo>
                    <a:lnTo>
                      <a:pt x="11833" y="21391"/>
                    </a:lnTo>
                    <a:lnTo>
                      <a:pt x="12658" y="20821"/>
                    </a:lnTo>
                    <a:lnTo>
                      <a:pt x="13206" y="19982"/>
                    </a:lnTo>
                    <a:lnTo>
                      <a:pt x="13273" y="19636"/>
                    </a:lnTo>
                    <a:lnTo>
                      <a:pt x="13405" y="18961"/>
                    </a:lnTo>
                    <a:lnTo>
                      <a:pt x="13213" y="17986"/>
                    </a:lnTo>
                    <a:lnTo>
                      <a:pt x="12729" y="17205"/>
                    </a:lnTo>
                    <a:lnTo>
                      <a:pt x="12605" y="17079"/>
                    </a:lnTo>
                    <a:lnTo>
                      <a:pt x="12545" y="16982"/>
                    </a:lnTo>
                    <a:lnTo>
                      <a:pt x="13016" y="16110"/>
                    </a:lnTo>
                    <a:lnTo>
                      <a:pt x="13092" y="16096"/>
                    </a:lnTo>
                    <a:lnTo>
                      <a:pt x="15162" y="16096"/>
                    </a:lnTo>
                    <a:lnTo>
                      <a:pt x="16315" y="15992"/>
                    </a:lnTo>
                    <a:lnTo>
                      <a:pt x="17402" y="15691"/>
                    </a:lnTo>
                    <a:lnTo>
                      <a:pt x="18404" y="15214"/>
                    </a:lnTo>
                    <a:lnTo>
                      <a:pt x="19303" y="14577"/>
                    </a:lnTo>
                    <a:lnTo>
                      <a:pt x="20080" y="13801"/>
                    </a:lnTo>
                    <a:lnTo>
                      <a:pt x="20717" y="12902"/>
                    </a:lnTo>
                    <a:lnTo>
                      <a:pt x="21195" y="11900"/>
                    </a:lnTo>
                    <a:lnTo>
                      <a:pt x="21496" y="10814"/>
                    </a:lnTo>
                    <a:lnTo>
                      <a:pt x="21497" y="10800"/>
                    </a:lnTo>
                    <a:lnTo>
                      <a:pt x="21597" y="9696"/>
                    </a:lnTo>
                    <a:lnTo>
                      <a:pt x="21600" y="965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" name="Фигура"/>
              <p:cNvSpPr/>
              <p:nvPr/>
            </p:nvSpPr>
            <p:spPr>
              <a:xfrm>
                <a:off x="4071696" y="2877959"/>
                <a:ext cx="701155" cy="742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251"/>
                    </a:moveTo>
                    <a:lnTo>
                      <a:pt x="21028" y="196"/>
                    </a:lnTo>
                    <a:lnTo>
                      <a:pt x="20282" y="0"/>
                    </a:lnTo>
                    <a:lnTo>
                      <a:pt x="18969" y="96"/>
                    </a:lnTo>
                    <a:lnTo>
                      <a:pt x="18924" y="104"/>
                    </a:lnTo>
                    <a:lnTo>
                      <a:pt x="18924" y="2525"/>
                    </a:lnTo>
                    <a:lnTo>
                      <a:pt x="18672" y="3616"/>
                    </a:lnTo>
                    <a:lnTo>
                      <a:pt x="17859" y="5221"/>
                    </a:lnTo>
                    <a:lnTo>
                      <a:pt x="16686" y="6224"/>
                    </a:lnTo>
                    <a:lnTo>
                      <a:pt x="15062" y="6851"/>
                    </a:lnTo>
                    <a:lnTo>
                      <a:pt x="14054" y="7059"/>
                    </a:lnTo>
                    <a:lnTo>
                      <a:pt x="14057" y="7046"/>
                    </a:lnTo>
                    <a:lnTo>
                      <a:pt x="14207" y="6344"/>
                    </a:lnTo>
                    <a:lnTo>
                      <a:pt x="14740" y="4973"/>
                    </a:lnTo>
                    <a:lnTo>
                      <a:pt x="15487" y="3978"/>
                    </a:lnTo>
                    <a:lnTo>
                      <a:pt x="16896" y="3081"/>
                    </a:lnTo>
                    <a:lnTo>
                      <a:pt x="18327" y="2631"/>
                    </a:lnTo>
                    <a:lnTo>
                      <a:pt x="18924" y="2525"/>
                    </a:lnTo>
                    <a:lnTo>
                      <a:pt x="18924" y="104"/>
                    </a:lnTo>
                    <a:lnTo>
                      <a:pt x="16749" y="557"/>
                    </a:lnTo>
                    <a:lnTo>
                      <a:pt x="15000" y="1325"/>
                    </a:lnTo>
                    <a:lnTo>
                      <a:pt x="13684" y="2284"/>
                    </a:lnTo>
                    <a:lnTo>
                      <a:pt x="12343" y="4147"/>
                    </a:lnTo>
                    <a:lnTo>
                      <a:pt x="11845" y="5415"/>
                    </a:lnTo>
                    <a:lnTo>
                      <a:pt x="11541" y="6735"/>
                    </a:lnTo>
                    <a:lnTo>
                      <a:pt x="11435" y="8089"/>
                    </a:lnTo>
                    <a:lnTo>
                      <a:pt x="11324" y="8292"/>
                    </a:lnTo>
                    <a:lnTo>
                      <a:pt x="11223" y="8494"/>
                    </a:lnTo>
                    <a:lnTo>
                      <a:pt x="11131" y="8697"/>
                    </a:lnTo>
                    <a:lnTo>
                      <a:pt x="11048" y="8899"/>
                    </a:lnTo>
                    <a:lnTo>
                      <a:pt x="10620" y="8281"/>
                    </a:lnTo>
                    <a:lnTo>
                      <a:pt x="10139" y="7703"/>
                    </a:lnTo>
                    <a:lnTo>
                      <a:pt x="9601" y="7176"/>
                    </a:lnTo>
                    <a:lnTo>
                      <a:pt x="9434" y="7046"/>
                    </a:lnTo>
                    <a:lnTo>
                      <a:pt x="9434" y="11171"/>
                    </a:lnTo>
                    <a:lnTo>
                      <a:pt x="8300" y="11243"/>
                    </a:lnTo>
                    <a:lnTo>
                      <a:pt x="6451" y="11011"/>
                    </a:lnTo>
                    <a:lnTo>
                      <a:pt x="4960" y="10276"/>
                    </a:lnTo>
                    <a:lnTo>
                      <a:pt x="3613" y="8819"/>
                    </a:lnTo>
                    <a:lnTo>
                      <a:pt x="3000" y="7711"/>
                    </a:lnTo>
                    <a:lnTo>
                      <a:pt x="4622" y="7711"/>
                    </a:lnTo>
                    <a:lnTo>
                      <a:pt x="5796" y="7890"/>
                    </a:lnTo>
                    <a:lnTo>
                      <a:pt x="7508" y="8650"/>
                    </a:lnTo>
                    <a:lnTo>
                      <a:pt x="8566" y="9693"/>
                    </a:lnTo>
                    <a:lnTo>
                      <a:pt x="9434" y="11171"/>
                    </a:lnTo>
                    <a:lnTo>
                      <a:pt x="9434" y="7046"/>
                    </a:lnTo>
                    <a:lnTo>
                      <a:pt x="7872" y="6066"/>
                    </a:lnTo>
                    <a:lnTo>
                      <a:pt x="6546" y="5595"/>
                    </a:lnTo>
                    <a:lnTo>
                      <a:pt x="4989" y="5328"/>
                    </a:lnTo>
                    <a:lnTo>
                      <a:pt x="3166" y="5298"/>
                    </a:lnTo>
                    <a:lnTo>
                      <a:pt x="1041" y="5538"/>
                    </a:lnTo>
                    <a:lnTo>
                      <a:pt x="65" y="6322"/>
                    </a:lnTo>
                    <a:lnTo>
                      <a:pt x="61" y="6344"/>
                    </a:lnTo>
                    <a:lnTo>
                      <a:pt x="0" y="6708"/>
                    </a:lnTo>
                    <a:lnTo>
                      <a:pt x="692" y="8716"/>
                    </a:lnTo>
                    <a:lnTo>
                      <a:pt x="1470" y="10109"/>
                    </a:lnTo>
                    <a:lnTo>
                      <a:pt x="2372" y="11256"/>
                    </a:lnTo>
                    <a:lnTo>
                      <a:pt x="3383" y="12159"/>
                    </a:lnTo>
                    <a:lnTo>
                      <a:pt x="4491" y="12825"/>
                    </a:lnTo>
                    <a:lnTo>
                      <a:pt x="5947" y="13373"/>
                    </a:lnTo>
                    <a:lnTo>
                      <a:pt x="7484" y="13619"/>
                    </a:lnTo>
                    <a:lnTo>
                      <a:pt x="9113" y="13611"/>
                    </a:lnTo>
                    <a:lnTo>
                      <a:pt x="10841" y="13400"/>
                    </a:lnTo>
                    <a:lnTo>
                      <a:pt x="10856" y="13493"/>
                    </a:lnTo>
                    <a:lnTo>
                      <a:pt x="11067" y="14749"/>
                    </a:lnTo>
                    <a:lnTo>
                      <a:pt x="11171" y="15727"/>
                    </a:lnTo>
                    <a:lnTo>
                      <a:pt x="11164" y="16332"/>
                    </a:lnTo>
                    <a:lnTo>
                      <a:pt x="10614" y="17787"/>
                    </a:lnTo>
                    <a:lnTo>
                      <a:pt x="9514" y="18720"/>
                    </a:lnTo>
                    <a:lnTo>
                      <a:pt x="8605" y="19200"/>
                    </a:lnTo>
                    <a:lnTo>
                      <a:pt x="5077" y="19200"/>
                    </a:lnTo>
                    <a:lnTo>
                      <a:pt x="4582" y="19295"/>
                    </a:lnTo>
                    <a:lnTo>
                      <a:pt x="4178" y="19552"/>
                    </a:lnTo>
                    <a:lnTo>
                      <a:pt x="3906" y="19933"/>
                    </a:lnTo>
                    <a:lnTo>
                      <a:pt x="3806" y="20400"/>
                    </a:lnTo>
                    <a:lnTo>
                      <a:pt x="3906" y="20867"/>
                    </a:lnTo>
                    <a:lnTo>
                      <a:pt x="4178" y="21249"/>
                    </a:lnTo>
                    <a:lnTo>
                      <a:pt x="4582" y="21506"/>
                    </a:lnTo>
                    <a:lnTo>
                      <a:pt x="5077" y="21600"/>
                    </a:lnTo>
                    <a:lnTo>
                      <a:pt x="17788" y="21600"/>
                    </a:lnTo>
                    <a:lnTo>
                      <a:pt x="18282" y="21506"/>
                    </a:lnTo>
                    <a:lnTo>
                      <a:pt x="18686" y="21249"/>
                    </a:lnTo>
                    <a:lnTo>
                      <a:pt x="18959" y="20867"/>
                    </a:lnTo>
                    <a:lnTo>
                      <a:pt x="19059" y="20400"/>
                    </a:lnTo>
                    <a:lnTo>
                      <a:pt x="18959" y="19933"/>
                    </a:lnTo>
                    <a:lnTo>
                      <a:pt x="18686" y="19552"/>
                    </a:lnTo>
                    <a:lnTo>
                      <a:pt x="18282" y="19295"/>
                    </a:lnTo>
                    <a:lnTo>
                      <a:pt x="17788" y="19200"/>
                    </a:lnTo>
                    <a:lnTo>
                      <a:pt x="12665" y="19200"/>
                    </a:lnTo>
                    <a:lnTo>
                      <a:pt x="12813" y="19002"/>
                    </a:lnTo>
                    <a:lnTo>
                      <a:pt x="13542" y="17446"/>
                    </a:lnTo>
                    <a:lnTo>
                      <a:pt x="13709" y="15727"/>
                    </a:lnTo>
                    <a:lnTo>
                      <a:pt x="13711" y="15610"/>
                    </a:lnTo>
                    <a:lnTo>
                      <a:pt x="13587" y="14437"/>
                    </a:lnTo>
                    <a:lnTo>
                      <a:pt x="13415" y="13400"/>
                    </a:lnTo>
                    <a:lnTo>
                      <a:pt x="13366" y="13116"/>
                    </a:lnTo>
                    <a:lnTo>
                      <a:pt x="13208" y="11978"/>
                    </a:lnTo>
                    <a:lnTo>
                      <a:pt x="13176" y="11256"/>
                    </a:lnTo>
                    <a:lnTo>
                      <a:pt x="13176" y="11243"/>
                    </a:lnTo>
                    <a:lnTo>
                      <a:pt x="13174" y="11070"/>
                    </a:lnTo>
                    <a:lnTo>
                      <a:pt x="13222" y="10544"/>
                    </a:lnTo>
                    <a:lnTo>
                      <a:pt x="13331" y="10036"/>
                    </a:lnTo>
                    <a:lnTo>
                      <a:pt x="13511" y="9541"/>
                    </a:lnTo>
                    <a:lnTo>
                      <a:pt x="15118" y="9305"/>
                    </a:lnTo>
                    <a:lnTo>
                      <a:pt x="16563" y="8912"/>
                    </a:lnTo>
                    <a:lnTo>
                      <a:pt x="16593" y="8899"/>
                    </a:lnTo>
                    <a:lnTo>
                      <a:pt x="17844" y="8362"/>
                    </a:lnTo>
                    <a:lnTo>
                      <a:pt x="18963" y="7656"/>
                    </a:lnTo>
                    <a:lnTo>
                      <a:pt x="18999" y="7629"/>
                    </a:lnTo>
                    <a:lnTo>
                      <a:pt x="19035" y="7599"/>
                    </a:lnTo>
                    <a:lnTo>
                      <a:pt x="19068" y="7568"/>
                    </a:lnTo>
                    <a:lnTo>
                      <a:pt x="19529" y="7059"/>
                    </a:lnTo>
                    <a:lnTo>
                      <a:pt x="19913" y="6636"/>
                    </a:lnTo>
                    <a:lnTo>
                      <a:pt x="20588" y="5572"/>
                    </a:lnTo>
                    <a:lnTo>
                      <a:pt x="21095" y="4343"/>
                    </a:lnTo>
                    <a:lnTo>
                      <a:pt x="21432" y="2913"/>
                    </a:lnTo>
                    <a:lnTo>
                      <a:pt x="21600" y="125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" name="Фигура"/>
              <p:cNvSpPr/>
              <p:nvPr/>
            </p:nvSpPr>
            <p:spPr>
              <a:xfrm>
                <a:off x="5983414" y="5830518"/>
                <a:ext cx="949009" cy="618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7200"/>
                    </a:moveTo>
                    <a:lnTo>
                      <a:pt x="21509" y="5789"/>
                    </a:lnTo>
                    <a:lnTo>
                      <a:pt x="21242" y="4445"/>
                    </a:lnTo>
                    <a:lnTo>
                      <a:pt x="20812" y="3209"/>
                    </a:lnTo>
                    <a:lnTo>
                      <a:pt x="20225" y="2109"/>
                    </a:lnTo>
                    <a:lnTo>
                      <a:pt x="19721" y="1476"/>
                    </a:lnTo>
                    <a:lnTo>
                      <a:pt x="19721" y="7200"/>
                    </a:lnTo>
                    <a:lnTo>
                      <a:pt x="19667" y="8047"/>
                    </a:lnTo>
                    <a:lnTo>
                      <a:pt x="19248" y="9597"/>
                    </a:lnTo>
                    <a:lnTo>
                      <a:pt x="18467" y="10794"/>
                    </a:lnTo>
                    <a:lnTo>
                      <a:pt x="17456" y="11436"/>
                    </a:lnTo>
                    <a:lnTo>
                      <a:pt x="16904" y="11520"/>
                    </a:lnTo>
                    <a:lnTo>
                      <a:pt x="16904" y="2880"/>
                    </a:lnTo>
                    <a:lnTo>
                      <a:pt x="17982" y="3209"/>
                    </a:lnTo>
                    <a:lnTo>
                      <a:pt x="18896" y="4145"/>
                    </a:lnTo>
                    <a:lnTo>
                      <a:pt x="19507" y="5547"/>
                    </a:lnTo>
                    <a:lnTo>
                      <a:pt x="19721" y="7200"/>
                    </a:lnTo>
                    <a:lnTo>
                      <a:pt x="19721" y="1476"/>
                    </a:lnTo>
                    <a:lnTo>
                      <a:pt x="19510" y="1210"/>
                    </a:lnTo>
                    <a:lnTo>
                      <a:pt x="18701" y="548"/>
                    </a:lnTo>
                    <a:lnTo>
                      <a:pt x="17824" y="140"/>
                    </a:lnTo>
                    <a:lnTo>
                      <a:pt x="16904" y="0"/>
                    </a:lnTo>
                    <a:lnTo>
                      <a:pt x="15026" y="0"/>
                    </a:lnTo>
                    <a:lnTo>
                      <a:pt x="15026" y="14400"/>
                    </a:lnTo>
                    <a:lnTo>
                      <a:pt x="14812" y="16053"/>
                    </a:lnTo>
                    <a:lnTo>
                      <a:pt x="14201" y="17455"/>
                    </a:lnTo>
                    <a:lnTo>
                      <a:pt x="13283" y="18395"/>
                    </a:lnTo>
                    <a:lnTo>
                      <a:pt x="13279" y="18395"/>
                    </a:lnTo>
                    <a:lnTo>
                      <a:pt x="12761" y="18636"/>
                    </a:lnTo>
                    <a:lnTo>
                      <a:pt x="12208" y="18720"/>
                    </a:lnTo>
                    <a:lnTo>
                      <a:pt x="4696" y="18720"/>
                    </a:lnTo>
                    <a:lnTo>
                      <a:pt x="4143" y="18636"/>
                    </a:lnTo>
                    <a:lnTo>
                      <a:pt x="3625" y="18395"/>
                    </a:lnTo>
                    <a:lnTo>
                      <a:pt x="3622" y="18395"/>
                    </a:lnTo>
                    <a:lnTo>
                      <a:pt x="2704" y="17455"/>
                    </a:lnTo>
                    <a:lnTo>
                      <a:pt x="2093" y="16053"/>
                    </a:lnTo>
                    <a:lnTo>
                      <a:pt x="1879" y="14400"/>
                    </a:lnTo>
                    <a:lnTo>
                      <a:pt x="1879" y="2880"/>
                    </a:lnTo>
                    <a:lnTo>
                      <a:pt x="15026" y="2880"/>
                    </a:lnTo>
                    <a:lnTo>
                      <a:pt x="15026" y="0"/>
                    </a:lnTo>
                    <a:lnTo>
                      <a:pt x="939" y="0"/>
                    </a:lnTo>
                    <a:lnTo>
                      <a:pt x="574" y="113"/>
                    </a:lnTo>
                    <a:lnTo>
                      <a:pt x="275" y="422"/>
                    </a:lnTo>
                    <a:lnTo>
                      <a:pt x="74" y="879"/>
                    </a:lnTo>
                    <a:lnTo>
                      <a:pt x="0" y="1440"/>
                    </a:lnTo>
                    <a:lnTo>
                      <a:pt x="0" y="14400"/>
                    </a:lnTo>
                    <a:lnTo>
                      <a:pt x="91" y="15811"/>
                    </a:lnTo>
                    <a:lnTo>
                      <a:pt x="358" y="17156"/>
                    </a:lnTo>
                    <a:lnTo>
                      <a:pt x="789" y="18395"/>
                    </a:lnTo>
                    <a:lnTo>
                      <a:pt x="1375" y="19492"/>
                    </a:lnTo>
                    <a:lnTo>
                      <a:pt x="2091" y="20390"/>
                    </a:lnTo>
                    <a:lnTo>
                      <a:pt x="2899" y="21052"/>
                    </a:lnTo>
                    <a:lnTo>
                      <a:pt x="3775" y="21460"/>
                    </a:lnTo>
                    <a:lnTo>
                      <a:pt x="4696" y="21600"/>
                    </a:lnTo>
                    <a:lnTo>
                      <a:pt x="12208" y="21600"/>
                    </a:lnTo>
                    <a:lnTo>
                      <a:pt x="13129" y="21460"/>
                    </a:lnTo>
                    <a:lnTo>
                      <a:pt x="14005" y="21052"/>
                    </a:lnTo>
                    <a:lnTo>
                      <a:pt x="14814" y="20390"/>
                    </a:lnTo>
                    <a:lnTo>
                      <a:pt x="15529" y="19492"/>
                    </a:lnTo>
                    <a:lnTo>
                      <a:pt x="16115" y="18395"/>
                    </a:lnTo>
                    <a:lnTo>
                      <a:pt x="16547" y="17156"/>
                    </a:lnTo>
                    <a:lnTo>
                      <a:pt x="16813" y="15811"/>
                    </a:lnTo>
                    <a:lnTo>
                      <a:pt x="16904" y="14400"/>
                    </a:lnTo>
                    <a:lnTo>
                      <a:pt x="17824" y="14260"/>
                    </a:lnTo>
                    <a:lnTo>
                      <a:pt x="18701" y="13852"/>
                    </a:lnTo>
                    <a:lnTo>
                      <a:pt x="19510" y="13190"/>
                    </a:lnTo>
                    <a:lnTo>
                      <a:pt x="20225" y="12292"/>
                    </a:lnTo>
                    <a:lnTo>
                      <a:pt x="20811" y="11194"/>
                    </a:lnTo>
                    <a:lnTo>
                      <a:pt x="21242" y="9955"/>
                    </a:lnTo>
                    <a:lnTo>
                      <a:pt x="21509" y="8611"/>
                    </a:lnTo>
                    <a:lnTo>
                      <a:pt x="21600" y="7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60" name="object 24" descr="object 2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814144" y="9367765"/>
              <a:ext cx="82509" cy="206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object 25" descr="object 25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979185" y="9367765"/>
              <a:ext cx="82509" cy="206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object 26" descr="object 2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144223" y="9367765"/>
              <a:ext cx="82509" cy="206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5" name="object 27"/>
            <p:cNvGrpSpPr/>
            <p:nvPr/>
          </p:nvGrpSpPr>
          <p:grpSpPr>
            <a:xfrm>
              <a:off x="12706922" y="3908588"/>
              <a:ext cx="6849886" cy="3497124"/>
              <a:chOff x="0" y="0"/>
              <a:chExt cx="6849885" cy="3497122"/>
            </a:xfrm>
          </p:grpSpPr>
          <p:sp>
            <p:nvSpPr>
              <p:cNvPr id="263" name="Фигура"/>
              <p:cNvSpPr/>
              <p:nvPr/>
            </p:nvSpPr>
            <p:spPr>
              <a:xfrm>
                <a:off x="0" y="2877959"/>
                <a:ext cx="825195" cy="619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439"/>
                    </a:moveTo>
                    <a:lnTo>
                      <a:pt x="20958" y="123"/>
                    </a:lnTo>
                    <a:lnTo>
                      <a:pt x="20477" y="0"/>
                    </a:lnTo>
                    <a:lnTo>
                      <a:pt x="20231" y="52"/>
                    </a:lnTo>
                    <a:lnTo>
                      <a:pt x="19440" y="345"/>
                    </a:lnTo>
                    <a:lnTo>
                      <a:pt x="19440" y="16917"/>
                    </a:lnTo>
                    <a:lnTo>
                      <a:pt x="9265" y="13903"/>
                    </a:lnTo>
                    <a:lnTo>
                      <a:pt x="9265" y="16852"/>
                    </a:lnTo>
                    <a:lnTo>
                      <a:pt x="8654" y="18020"/>
                    </a:lnTo>
                    <a:lnTo>
                      <a:pt x="7713" y="18652"/>
                    </a:lnTo>
                    <a:lnTo>
                      <a:pt x="7291" y="18722"/>
                    </a:lnTo>
                    <a:lnTo>
                      <a:pt x="7078" y="18715"/>
                    </a:lnTo>
                    <a:lnTo>
                      <a:pt x="6077" y="18276"/>
                    </a:lnTo>
                    <a:lnTo>
                      <a:pt x="5350" y="17259"/>
                    </a:lnTo>
                    <a:lnTo>
                      <a:pt x="5065" y="15762"/>
                    </a:lnTo>
                    <a:lnTo>
                      <a:pt x="5074" y="15611"/>
                    </a:lnTo>
                    <a:lnTo>
                      <a:pt x="9265" y="16852"/>
                    </a:lnTo>
                    <a:lnTo>
                      <a:pt x="9265" y="13903"/>
                    </a:lnTo>
                    <a:lnTo>
                      <a:pt x="2159" y="11799"/>
                    </a:lnTo>
                    <a:lnTo>
                      <a:pt x="2159" y="9729"/>
                    </a:lnTo>
                    <a:lnTo>
                      <a:pt x="19440" y="3332"/>
                    </a:lnTo>
                    <a:lnTo>
                      <a:pt x="19440" y="345"/>
                    </a:lnTo>
                    <a:lnTo>
                      <a:pt x="791" y="7249"/>
                    </a:lnTo>
                    <a:lnTo>
                      <a:pt x="58" y="8170"/>
                    </a:lnTo>
                    <a:lnTo>
                      <a:pt x="0" y="8635"/>
                    </a:lnTo>
                    <a:lnTo>
                      <a:pt x="0" y="12953"/>
                    </a:lnTo>
                    <a:lnTo>
                      <a:pt x="505" y="14172"/>
                    </a:lnTo>
                    <a:lnTo>
                      <a:pt x="2958" y="14984"/>
                    </a:lnTo>
                    <a:lnTo>
                      <a:pt x="2924" y="15372"/>
                    </a:lnTo>
                    <a:lnTo>
                      <a:pt x="2915" y="15611"/>
                    </a:lnTo>
                    <a:lnTo>
                      <a:pt x="2916" y="16188"/>
                    </a:lnTo>
                    <a:lnTo>
                      <a:pt x="2940" y="16543"/>
                    </a:lnTo>
                    <a:lnTo>
                      <a:pt x="3280" y="18174"/>
                    </a:lnTo>
                    <a:lnTo>
                      <a:pt x="3961" y="19605"/>
                    </a:lnTo>
                    <a:lnTo>
                      <a:pt x="4923" y="20709"/>
                    </a:lnTo>
                    <a:lnTo>
                      <a:pt x="6085" y="21394"/>
                    </a:lnTo>
                    <a:lnTo>
                      <a:pt x="7345" y="21600"/>
                    </a:lnTo>
                    <a:lnTo>
                      <a:pt x="7770" y="21558"/>
                    </a:lnTo>
                    <a:lnTo>
                      <a:pt x="8993" y="21105"/>
                    </a:lnTo>
                    <a:lnTo>
                      <a:pt x="10066" y="20198"/>
                    </a:lnTo>
                    <a:lnTo>
                      <a:pt x="10883" y="18939"/>
                    </a:lnTo>
                    <a:lnTo>
                      <a:pt x="10976" y="18722"/>
                    </a:lnTo>
                    <a:lnTo>
                      <a:pt x="10979" y="18715"/>
                    </a:lnTo>
                    <a:lnTo>
                      <a:pt x="11082" y="18474"/>
                    </a:lnTo>
                    <a:lnTo>
                      <a:pt x="11249" y="17986"/>
                    </a:lnTo>
                    <a:lnTo>
                      <a:pt x="11381" y="17479"/>
                    </a:lnTo>
                    <a:lnTo>
                      <a:pt x="20286" y="20116"/>
                    </a:lnTo>
                    <a:lnTo>
                      <a:pt x="20526" y="20150"/>
                    </a:lnTo>
                    <a:lnTo>
                      <a:pt x="20744" y="20116"/>
                    </a:lnTo>
                    <a:lnTo>
                      <a:pt x="20758" y="20116"/>
                    </a:lnTo>
                    <a:lnTo>
                      <a:pt x="21572" y="19032"/>
                    </a:lnTo>
                    <a:lnTo>
                      <a:pt x="21574" y="18939"/>
                    </a:lnTo>
                    <a:lnTo>
                      <a:pt x="21600" y="17479"/>
                    </a:lnTo>
                    <a:lnTo>
                      <a:pt x="21600" y="143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" name="Фигура"/>
              <p:cNvSpPr/>
              <p:nvPr/>
            </p:nvSpPr>
            <p:spPr>
              <a:xfrm>
                <a:off x="5942165" y="0"/>
                <a:ext cx="907721" cy="701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517"/>
                    </a:moveTo>
                    <a:lnTo>
                      <a:pt x="21270" y="15107"/>
                    </a:lnTo>
                    <a:lnTo>
                      <a:pt x="20388" y="14170"/>
                    </a:lnTo>
                    <a:lnTo>
                      <a:pt x="19637" y="13976"/>
                    </a:lnTo>
                    <a:lnTo>
                      <a:pt x="19637" y="19059"/>
                    </a:lnTo>
                    <a:lnTo>
                      <a:pt x="1964" y="19059"/>
                    </a:lnTo>
                    <a:lnTo>
                      <a:pt x="1964" y="16517"/>
                    </a:lnTo>
                    <a:lnTo>
                      <a:pt x="19637" y="16517"/>
                    </a:lnTo>
                    <a:lnTo>
                      <a:pt x="19637" y="11435"/>
                    </a:lnTo>
                    <a:lnTo>
                      <a:pt x="19553" y="10065"/>
                    </a:lnTo>
                    <a:lnTo>
                      <a:pt x="19299" y="8683"/>
                    </a:lnTo>
                    <a:lnTo>
                      <a:pt x="18889" y="7401"/>
                    </a:lnTo>
                    <a:lnTo>
                      <a:pt x="18327" y="6214"/>
                    </a:lnTo>
                    <a:lnTo>
                      <a:pt x="17673" y="5221"/>
                    </a:lnTo>
                    <a:lnTo>
                      <a:pt x="17673" y="13976"/>
                    </a:lnTo>
                    <a:lnTo>
                      <a:pt x="3927" y="13976"/>
                    </a:lnTo>
                    <a:lnTo>
                      <a:pt x="3927" y="11435"/>
                    </a:lnTo>
                    <a:lnTo>
                      <a:pt x="4022" y="10190"/>
                    </a:lnTo>
                    <a:lnTo>
                      <a:pt x="4301" y="9004"/>
                    </a:lnTo>
                    <a:lnTo>
                      <a:pt x="4752" y="7911"/>
                    </a:lnTo>
                    <a:lnTo>
                      <a:pt x="5365" y="6943"/>
                    </a:lnTo>
                    <a:lnTo>
                      <a:pt x="6516" y="5837"/>
                    </a:lnTo>
                    <a:lnTo>
                      <a:pt x="7855" y="5212"/>
                    </a:lnTo>
                    <a:lnTo>
                      <a:pt x="7855" y="8894"/>
                    </a:lnTo>
                    <a:lnTo>
                      <a:pt x="7932" y="9389"/>
                    </a:lnTo>
                    <a:lnTo>
                      <a:pt x="8142" y="9793"/>
                    </a:lnTo>
                    <a:lnTo>
                      <a:pt x="8454" y="10065"/>
                    </a:lnTo>
                    <a:lnTo>
                      <a:pt x="8837" y="10165"/>
                    </a:lnTo>
                    <a:lnTo>
                      <a:pt x="9219" y="10065"/>
                    </a:lnTo>
                    <a:lnTo>
                      <a:pt x="9531" y="9793"/>
                    </a:lnTo>
                    <a:lnTo>
                      <a:pt x="9741" y="9389"/>
                    </a:lnTo>
                    <a:lnTo>
                      <a:pt x="9818" y="8894"/>
                    </a:lnTo>
                    <a:lnTo>
                      <a:pt x="9818" y="2541"/>
                    </a:lnTo>
                    <a:lnTo>
                      <a:pt x="11782" y="2541"/>
                    </a:lnTo>
                    <a:lnTo>
                      <a:pt x="11782" y="8894"/>
                    </a:lnTo>
                    <a:lnTo>
                      <a:pt x="11859" y="9389"/>
                    </a:lnTo>
                    <a:lnTo>
                      <a:pt x="12069" y="9793"/>
                    </a:lnTo>
                    <a:lnTo>
                      <a:pt x="12382" y="10065"/>
                    </a:lnTo>
                    <a:lnTo>
                      <a:pt x="12763" y="10165"/>
                    </a:lnTo>
                    <a:lnTo>
                      <a:pt x="13146" y="10065"/>
                    </a:lnTo>
                    <a:lnTo>
                      <a:pt x="13458" y="9793"/>
                    </a:lnTo>
                    <a:lnTo>
                      <a:pt x="13668" y="9389"/>
                    </a:lnTo>
                    <a:lnTo>
                      <a:pt x="13746" y="8894"/>
                    </a:lnTo>
                    <a:lnTo>
                      <a:pt x="13746" y="5212"/>
                    </a:lnTo>
                    <a:lnTo>
                      <a:pt x="14433" y="5462"/>
                    </a:lnTo>
                    <a:lnTo>
                      <a:pt x="15688" y="6333"/>
                    </a:lnTo>
                    <a:lnTo>
                      <a:pt x="16848" y="7911"/>
                    </a:lnTo>
                    <a:lnTo>
                      <a:pt x="17299" y="9004"/>
                    </a:lnTo>
                    <a:lnTo>
                      <a:pt x="17578" y="10190"/>
                    </a:lnTo>
                    <a:lnTo>
                      <a:pt x="17673" y="11435"/>
                    </a:lnTo>
                    <a:lnTo>
                      <a:pt x="17673" y="5221"/>
                    </a:lnTo>
                    <a:lnTo>
                      <a:pt x="17664" y="5212"/>
                    </a:lnTo>
                    <a:lnTo>
                      <a:pt x="16778" y="4216"/>
                    </a:lnTo>
                    <a:lnTo>
                      <a:pt x="15836" y="3480"/>
                    </a:lnTo>
                    <a:lnTo>
                      <a:pt x="14819" y="2949"/>
                    </a:lnTo>
                    <a:lnTo>
                      <a:pt x="13746" y="2633"/>
                    </a:lnTo>
                    <a:lnTo>
                      <a:pt x="13746" y="2541"/>
                    </a:lnTo>
                    <a:lnTo>
                      <a:pt x="13416" y="1131"/>
                    </a:lnTo>
                    <a:lnTo>
                      <a:pt x="12533" y="194"/>
                    </a:lnTo>
                    <a:lnTo>
                      <a:pt x="11782" y="0"/>
                    </a:lnTo>
                    <a:lnTo>
                      <a:pt x="9818" y="0"/>
                    </a:lnTo>
                    <a:lnTo>
                      <a:pt x="8729" y="427"/>
                    </a:lnTo>
                    <a:lnTo>
                      <a:pt x="8004" y="1569"/>
                    </a:lnTo>
                    <a:lnTo>
                      <a:pt x="7855" y="2541"/>
                    </a:lnTo>
                    <a:lnTo>
                      <a:pt x="7855" y="2633"/>
                    </a:lnTo>
                    <a:lnTo>
                      <a:pt x="6781" y="2949"/>
                    </a:lnTo>
                    <a:lnTo>
                      <a:pt x="5764" y="3480"/>
                    </a:lnTo>
                    <a:lnTo>
                      <a:pt x="4822" y="4216"/>
                    </a:lnTo>
                    <a:lnTo>
                      <a:pt x="3977" y="5146"/>
                    </a:lnTo>
                    <a:lnTo>
                      <a:pt x="3273" y="6214"/>
                    </a:lnTo>
                    <a:lnTo>
                      <a:pt x="2711" y="7401"/>
                    </a:lnTo>
                    <a:lnTo>
                      <a:pt x="2301" y="8683"/>
                    </a:lnTo>
                    <a:lnTo>
                      <a:pt x="2049" y="10035"/>
                    </a:lnTo>
                    <a:lnTo>
                      <a:pt x="2047" y="10065"/>
                    </a:lnTo>
                    <a:lnTo>
                      <a:pt x="1964" y="11435"/>
                    </a:lnTo>
                    <a:lnTo>
                      <a:pt x="1964" y="13976"/>
                    </a:lnTo>
                    <a:lnTo>
                      <a:pt x="1579" y="14026"/>
                    </a:lnTo>
                    <a:lnTo>
                      <a:pt x="575" y="14721"/>
                    </a:lnTo>
                    <a:lnTo>
                      <a:pt x="38" y="16019"/>
                    </a:lnTo>
                    <a:lnTo>
                      <a:pt x="0" y="16517"/>
                    </a:lnTo>
                    <a:lnTo>
                      <a:pt x="0" y="19059"/>
                    </a:lnTo>
                    <a:lnTo>
                      <a:pt x="330" y="20469"/>
                    </a:lnTo>
                    <a:lnTo>
                      <a:pt x="1212" y="21406"/>
                    </a:lnTo>
                    <a:lnTo>
                      <a:pt x="1964" y="21600"/>
                    </a:lnTo>
                    <a:lnTo>
                      <a:pt x="19637" y="21600"/>
                    </a:lnTo>
                    <a:lnTo>
                      <a:pt x="20726" y="21173"/>
                    </a:lnTo>
                    <a:lnTo>
                      <a:pt x="21451" y="20031"/>
                    </a:lnTo>
                    <a:lnTo>
                      <a:pt x="21600" y="19059"/>
                    </a:lnTo>
                    <a:lnTo>
                      <a:pt x="21600" y="1651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66" name="object 28" descr="object 2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97701" y="3999343"/>
              <a:ext cx="140284" cy="140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object 29" descr="object 29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665663" y="4279918"/>
              <a:ext cx="165041" cy="82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object 30" descr="object 30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408339" y="4279918"/>
              <a:ext cx="165043" cy="82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object 31" descr="object 31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3301062" y="3999343"/>
              <a:ext cx="140283" cy="140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3" name="object 32"/>
            <p:cNvGrpSpPr/>
            <p:nvPr/>
          </p:nvGrpSpPr>
          <p:grpSpPr>
            <a:xfrm>
              <a:off x="12665647" y="4114887"/>
              <a:ext cx="907720" cy="577635"/>
              <a:chOff x="0" y="0"/>
              <a:chExt cx="907719" cy="577634"/>
            </a:xfrm>
          </p:grpSpPr>
          <p:sp>
            <p:nvSpPr>
              <p:cNvPr id="270" name="Фигура"/>
              <p:cNvSpPr/>
              <p:nvPr/>
            </p:nvSpPr>
            <p:spPr>
              <a:xfrm>
                <a:off x="247561" y="0"/>
                <a:ext cx="412598" cy="247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8000"/>
                    </a:moveTo>
                    <a:lnTo>
                      <a:pt x="21391" y="14472"/>
                    </a:lnTo>
                    <a:lnTo>
                      <a:pt x="20778" y="11112"/>
                    </a:lnTo>
                    <a:lnTo>
                      <a:pt x="19786" y="8014"/>
                    </a:lnTo>
                    <a:lnTo>
                      <a:pt x="18437" y="5272"/>
                    </a:lnTo>
                    <a:lnTo>
                      <a:pt x="16792" y="3024"/>
                    </a:lnTo>
                    <a:lnTo>
                      <a:pt x="14933" y="1370"/>
                    </a:lnTo>
                    <a:lnTo>
                      <a:pt x="12917" y="349"/>
                    </a:lnTo>
                    <a:lnTo>
                      <a:pt x="10800" y="0"/>
                    </a:lnTo>
                    <a:lnTo>
                      <a:pt x="8683" y="349"/>
                    </a:lnTo>
                    <a:lnTo>
                      <a:pt x="6667" y="1370"/>
                    </a:lnTo>
                    <a:lnTo>
                      <a:pt x="4808" y="3024"/>
                    </a:lnTo>
                    <a:lnTo>
                      <a:pt x="3163" y="5272"/>
                    </a:lnTo>
                    <a:lnTo>
                      <a:pt x="1814" y="8014"/>
                    </a:lnTo>
                    <a:lnTo>
                      <a:pt x="822" y="11112"/>
                    </a:lnTo>
                    <a:lnTo>
                      <a:pt x="209" y="14472"/>
                    </a:lnTo>
                    <a:lnTo>
                      <a:pt x="0" y="18000"/>
                    </a:lnTo>
                    <a:lnTo>
                      <a:pt x="170" y="19402"/>
                    </a:lnTo>
                    <a:lnTo>
                      <a:pt x="632" y="20545"/>
                    </a:lnTo>
                    <a:lnTo>
                      <a:pt x="1319" y="21317"/>
                    </a:lnTo>
                    <a:lnTo>
                      <a:pt x="2160" y="21600"/>
                    </a:lnTo>
                    <a:lnTo>
                      <a:pt x="3001" y="21317"/>
                    </a:lnTo>
                    <a:lnTo>
                      <a:pt x="3687" y="20545"/>
                    </a:lnTo>
                    <a:lnTo>
                      <a:pt x="4150" y="19402"/>
                    </a:lnTo>
                    <a:lnTo>
                      <a:pt x="4320" y="18000"/>
                    </a:lnTo>
                    <a:lnTo>
                      <a:pt x="4445" y="15883"/>
                    </a:lnTo>
                    <a:lnTo>
                      <a:pt x="4813" y="13867"/>
                    </a:lnTo>
                    <a:lnTo>
                      <a:pt x="6218" y="10364"/>
                    </a:lnTo>
                    <a:lnTo>
                      <a:pt x="8320" y="8023"/>
                    </a:lnTo>
                    <a:lnTo>
                      <a:pt x="10800" y="7199"/>
                    </a:lnTo>
                    <a:lnTo>
                      <a:pt x="12070" y="7409"/>
                    </a:lnTo>
                    <a:lnTo>
                      <a:pt x="14396" y="9014"/>
                    </a:lnTo>
                    <a:lnTo>
                      <a:pt x="16191" y="12008"/>
                    </a:lnTo>
                    <a:lnTo>
                      <a:pt x="17154" y="15883"/>
                    </a:lnTo>
                    <a:lnTo>
                      <a:pt x="17280" y="18000"/>
                    </a:lnTo>
                    <a:lnTo>
                      <a:pt x="17450" y="19402"/>
                    </a:lnTo>
                    <a:lnTo>
                      <a:pt x="17913" y="20545"/>
                    </a:lnTo>
                    <a:lnTo>
                      <a:pt x="18599" y="21317"/>
                    </a:lnTo>
                    <a:lnTo>
                      <a:pt x="19440" y="21600"/>
                    </a:lnTo>
                    <a:lnTo>
                      <a:pt x="20281" y="21317"/>
                    </a:lnTo>
                    <a:lnTo>
                      <a:pt x="20968" y="20545"/>
                    </a:lnTo>
                    <a:lnTo>
                      <a:pt x="21430" y="19402"/>
                    </a:lnTo>
                    <a:lnTo>
                      <a:pt x="21600" y="180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1" name="Фигура"/>
              <p:cNvSpPr/>
              <p:nvPr/>
            </p:nvSpPr>
            <p:spPr>
              <a:xfrm>
                <a:off x="0" y="495122"/>
                <a:ext cx="907720" cy="82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8"/>
                    </a:moveTo>
                    <a:lnTo>
                      <a:pt x="21523" y="6596"/>
                    </a:lnTo>
                    <a:lnTo>
                      <a:pt x="21312" y="3162"/>
                    </a:lnTo>
                    <a:lnTo>
                      <a:pt x="21000" y="848"/>
                    </a:lnTo>
                    <a:lnTo>
                      <a:pt x="20618" y="0"/>
                    </a:lnTo>
                    <a:lnTo>
                      <a:pt x="982" y="0"/>
                    </a:lnTo>
                    <a:lnTo>
                      <a:pt x="600" y="848"/>
                    </a:lnTo>
                    <a:lnTo>
                      <a:pt x="287" y="3162"/>
                    </a:lnTo>
                    <a:lnTo>
                      <a:pt x="77" y="6596"/>
                    </a:lnTo>
                    <a:lnTo>
                      <a:pt x="0" y="10798"/>
                    </a:lnTo>
                    <a:lnTo>
                      <a:pt x="77" y="15004"/>
                    </a:lnTo>
                    <a:lnTo>
                      <a:pt x="287" y="18435"/>
                    </a:lnTo>
                    <a:lnTo>
                      <a:pt x="600" y="20752"/>
                    </a:lnTo>
                    <a:lnTo>
                      <a:pt x="982" y="21600"/>
                    </a:lnTo>
                    <a:lnTo>
                      <a:pt x="20618" y="21600"/>
                    </a:lnTo>
                    <a:lnTo>
                      <a:pt x="21000" y="20752"/>
                    </a:lnTo>
                    <a:lnTo>
                      <a:pt x="21312" y="18435"/>
                    </a:lnTo>
                    <a:lnTo>
                      <a:pt x="21523" y="15004"/>
                    </a:lnTo>
                    <a:lnTo>
                      <a:pt x="21600" y="1079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2" name="Фигура"/>
              <p:cNvSpPr/>
              <p:nvPr/>
            </p:nvSpPr>
            <p:spPr>
              <a:xfrm>
                <a:off x="0" y="330085"/>
                <a:ext cx="907720" cy="82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8"/>
                    </a:moveTo>
                    <a:lnTo>
                      <a:pt x="21523" y="6596"/>
                    </a:lnTo>
                    <a:lnTo>
                      <a:pt x="21312" y="3162"/>
                    </a:lnTo>
                    <a:lnTo>
                      <a:pt x="21000" y="848"/>
                    </a:lnTo>
                    <a:lnTo>
                      <a:pt x="20618" y="0"/>
                    </a:lnTo>
                    <a:lnTo>
                      <a:pt x="982" y="0"/>
                    </a:lnTo>
                    <a:lnTo>
                      <a:pt x="600" y="848"/>
                    </a:lnTo>
                    <a:lnTo>
                      <a:pt x="287" y="3162"/>
                    </a:lnTo>
                    <a:lnTo>
                      <a:pt x="77" y="6596"/>
                    </a:lnTo>
                    <a:lnTo>
                      <a:pt x="0" y="10798"/>
                    </a:lnTo>
                    <a:lnTo>
                      <a:pt x="77" y="15004"/>
                    </a:lnTo>
                    <a:lnTo>
                      <a:pt x="287" y="18435"/>
                    </a:lnTo>
                    <a:lnTo>
                      <a:pt x="600" y="20749"/>
                    </a:lnTo>
                    <a:lnTo>
                      <a:pt x="982" y="21600"/>
                    </a:lnTo>
                    <a:lnTo>
                      <a:pt x="20618" y="21600"/>
                    </a:lnTo>
                    <a:lnTo>
                      <a:pt x="21000" y="20749"/>
                    </a:lnTo>
                    <a:lnTo>
                      <a:pt x="21312" y="18435"/>
                    </a:lnTo>
                    <a:lnTo>
                      <a:pt x="21523" y="15004"/>
                    </a:lnTo>
                    <a:lnTo>
                      <a:pt x="21600" y="1079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74" name="object 33" descr="object 3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3078265" y="3846684"/>
              <a:ext cx="82520" cy="1856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9" name="object 34"/>
            <p:cNvGrpSpPr/>
            <p:nvPr/>
          </p:nvGrpSpPr>
          <p:grpSpPr>
            <a:xfrm>
              <a:off x="14660131" y="1072654"/>
              <a:ext cx="2902002" cy="6456186"/>
              <a:chOff x="0" y="0"/>
              <a:chExt cx="2902001" cy="6456185"/>
            </a:xfrm>
          </p:grpSpPr>
          <p:sp>
            <p:nvSpPr>
              <p:cNvPr id="275" name="Фигура"/>
              <p:cNvSpPr/>
              <p:nvPr/>
            </p:nvSpPr>
            <p:spPr>
              <a:xfrm>
                <a:off x="418" y="5548922"/>
                <a:ext cx="907290" cy="907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3"/>
                    </a:moveTo>
                    <a:lnTo>
                      <a:pt x="21167" y="9992"/>
                    </a:lnTo>
                    <a:lnTo>
                      <a:pt x="21162" y="9992"/>
                    </a:lnTo>
                    <a:lnTo>
                      <a:pt x="20555" y="9823"/>
                    </a:lnTo>
                    <a:lnTo>
                      <a:pt x="20329" y="9864"/>
                    </a:lnTo>
                    <a:lnTo>
                      <a:pt x="19939" y="9956"/>
                    </a:lnTo>
                    <a:lnTo>
                      <a:pt x="19560" y="9992"/>
                    </a:lnTo>
                    <a:lnTo>
                      <a:pt x="19560" y="11958"/>
                    </a:lnTo>
                    <a:lnTo>
                      <a:pt x="19370" y="12951"/>
                    </a:lnTo>
                    <a:lnTo>
                      <a:pt x="19070" y="13914"/>
                    </a:lnTo>
                    <a:lnTo>
                      <a:pt x="18661" y="14839"/>
                    </a:lnTo>
                    <a:lnTo>
                      <a:pt x="18146" y="15715"/>
                    </a:lnTo>
                    <a:lnTo>
                      <a:pt x="17343" y="16743"/>
                    </a:lnTo>
                    <a:lnTo>
                      <a:pt x="16403" y="17637"/>
                    </a:lnTo>
                    <a:lnTo>
                      <a:pt x="15343" y="18384"/>
                    </a:lnTo>
                    <a:lnTo>
                      <a:pt x="14178" y="18971"/>
                    </a:lnTo>
                    <a:lnTo>
                      <a:pt x="12940" y="19380"/>
                    </a:lnTo>
                    <a:lnTo>
                      <a:pt x="11662" y="19601"/>
                    </a:lnTo>
                    <a:lnTo>
                      <a:pt x="10365" y="19633"/>
                    </a:lnTo>
                    <a:lnTo>
                      <a:pt x="9070" y="19474"/>
                    </a:lnTo>
                    <a:lnTo>
                      <a:pt x="7813" y="19126"/>
                    </a:lnTo>
                    <a:lnTo>
                      <a:pt x="6628" y="18600"/>
                    </a:lnTo>
                    <a:lnTo>
                      <a:pt x="5532" y="17906"/>
                    </a:lnTo>
                    <a:lnTo>
                      <a:pt x="4544" y="17055"/>
                    </a:lnTo>
                    <a:lnTo>
                      <a:pt x="3692" y="16067"/>
                    </a:lnTo>
                    <a:lnTo>
                      <a:pt x="2998" y="14971"/>
                    </a:lnTo>
                    <a:lnTo>
                      <a:pt x="2472" y="13785"/>
                    </a:lnTo>
                    <a:lnTo>
                      <a:pt x="2124" y="12528"/>
                    </a:lnTo>
                    <a:lnTo>
                      <a:pt x="1965" y="11233"/>
                    </a:lnTo>
                    <a:lnTo>
                      <a:pt x="1995" y="10019"/>
                    </a:lnTo>
                    <a:lnTo>
                      <a:pt x="2219" y="8658"/>
                    </a:lnTo>
                    <a:lnTo>
                      <a:pt x="2627" y="7420"/>
                    </a:lnTo>
                    <a:lnTo>
                      <a:pt x="3214" y="6255"/>
                    </a:lnTo>
                    <a:lnTo>
                      <a:pt x="3959" y="5197"/>
                    </a:lnTo>
                    <a:lnTo>
                      <a:pt x="4855" y="4255"/>
                    </a:lnTo>
                    <a:lnTo>
                      <a:pt x="5883" y="3452"/>
                    </a:lnTo>
                    <a:lnTo>
                      <a:pt x="6759" y="2937"/>
                    </a:lnTo>
                    <a:lnTo>
                      <a:pt x="7684" y="2528"/>
                    </a:lnTo>
                    <a:lnTo>
                      <a:pt x="8647" y="2227"/>
                    </a:lnTo>
                    <a:lnTo>
                      <a:pt x="9640" y="2038"/>
                    </a:lnTo>
                    <a:lnTo>
                      <a:pt x="9642" y="2227"/>
                    </a:lnTo>
                    <a:lnTo>
                      <a:pt x="9644" y="2361"/>
                    </a:lnTo>
                    <a:lnTo>
                      <a:pt x="9783" y="3320"/>
                    </a:lnTo>
                    <a:lnTo>
                      <a:pt x="10274" y="4553"/>
                    </a:lnTo>
                    <a:lnTo>
                      <a:pt x="11077" y="5609"/>
                    </a:lnTo>
                    <a:lnTo>
                      <a:pt x="12134" y="6412"/>
                    </a:lnTo>
                    <a:lnTo>
                      <a:pt x="13367" y="6903"/>
                    </a:lnTo>
                    <a:lnTo>
                      <a:pt x="14550" y="7048"/>
                    </a:lnTo>
                    <a:lnTo>
                      <a:pt x="14559" y="7346"/>
                    </a:lnTo>
                    <a:lnTo>
                      <a:pt x="14899" y="8866"/>
                    </a:lnTo>
                    <a:lnTo>
                      <a:pt x="15551" y="10019"/>
                    </a:lnTo>
                    <a:lnTo>
                      <a:pt x="16491" y="10959"/>
                    </a:lnTo>
                    <a:lnTo>
                      <a:pt x="17644" y="11611"/>
                    </a:lnTo>
                    <a:lnTo>
                      <a:pt x="18596" y="11882"/>
                    </a:lnTo>
                    <a:lnTo>
                      <a:pt x="19560" y="11958"/>
                    </a:lnTo>
                    <a:lnTo>
                      <a:pt x="19560" y="9992"/>
                    </a:lnTo>
                    <a:lnTo>
                      <a:pt x="19506" y="9992"/>
                    </a:lnTo>
                    <a:lnTo>
                      <a:pt x="19145" y="9978"/>
                    </a:lnTo>
                    <a:lnTo>
                      <a:pt x="18012" y="9614"/>
                    </a:lnTo>
                    <a:lnTo>
                      <a:pt x="17115" y="8830"/>
                    </a:lnTo>
                    <a:lnTo>
                      <a:pt x="16602" y="7758"/>
                    </a:lnTo>
                    <a:lnTo>
                      <a:pt x="16516" y="6966"/>
                    </a:lnTo>
                    <a:lnTo>
                      <a:pt x="16554" y="6570"/>
                    </a:lnTo>
                    <a:lnTo>
                      <a:pt x="16645" y="6181"/>
                    </a:lnTo>
                    <a:lnTo>
                      <a:pt x="16688" y="5916"/>
                    </a:lnTo>
                    <a:lnTo>
                      <a:pt x="16250" y="5082"/>
                    </a:lnTo>
                    <a:lnTo>
                      <a:pt x="15681" y="4910"/>
                    </a:lnTo>
                    <a:lnTo>
                      <a:pt x="15417" y="4953"/>
                    </a:lnTo>
                    <a:lnTo>
                      <a:pt x="15028" y="5044"/>
                    </a:lnTo>
                    <a:lnTo>
                      <a:pt x="14632" y="5082"/>
                    </a:lnTo>
                    <a:lnTo>
                      <a:pt x="13459" y="4874"/>
                    </a:lnTo>
                    <a:lnTo>
                      <a:pt x="12466" y="4220"/>
                    </a:lnTo>
                    <a:lnTo>
                      <a:pt x="11813" y="3227"/>
                    </a:lnTo>
                    <a:lnTo>
                      <a:pt x="11604" y="2064"/>
                    </a:lnTo>
                    <a:lnTo>
                      <a:pt x="11607" y="2038"/>
                    </a:lnTo>
                    <a:lnTo>
                      <a:pt x="11640" y="1673"/>
                    </a:lnTo>
                    <a:lnTo>
                      <a:pt x="11728" y="1288"/>
                    </a:lnTo>
                    <a:lnTo>
                      <a:pt x="11745" y="1236"/>
                    </a:lnTo>
                    <a:lnTo>
                      <a:pt x="11758" y="1182"/>
                    </a:lnTo>
                    <a:lnTo>
                      <a:pt x="11056" y="26"/>
                    </a:lnTo>
                    <a:lnTo>
                      <a:pt x="10884" y="0"/>
                    </a:lnTo>
                    <a:lnTo>
                      <a:pt x="10734" y="0"/>
                    </a:lnTo>
                    <a:lnTo>
                      <a:pt x="9502" y="75"/>
                    </a:lnTo>
                    <a:lnTo>
                      <a:pt x="8257" y="300"/>
                    </a:lnTo>
                    <a:lnTo>
                      <a:pt x="7048" y="668"/>
                    </a:lnTo>
                    <a:lnTo>
                      <a:pt x="5889" y="1176"/>
                    </a:lnTo>
                    <a:lnTo>
                      <a:pt x="4792" y="1819"/>
                    </a:lnTo>
                    <a:lnTo>
                      <a:pt x="3774" y="2589"/>
                    </a:lnTo>
                    <a:lnTo>
                      <a:pt x="2859" y="3470"/>
                    </a:lnTo>
                    <a:lnTo>
                      <a:pt x="2055" y="4450"/>
                    </a:lnTo>
                    <a:lnTo>
                      <a:pt x="1370" y="5520"/>
                    </a:lnTo>
                    <a:lnTo>
                      <a:pt x="812" y="6668"/>
                    </a:lnTo>
                    <a:lnTo>
                      <a:pt x="394" y="7874"/>
                    </a:lnTo>
                    <a:lnTo>
                      <a:pt x="122" y="9115"/>
                    </a:lnTo>
                    <a:lnTo>
                      <a:pt x="0" y="10361"/>
                    </a:lnTo>
                    <a:lnTo>
                      <a:pt x="2" y="10574"/>
                    </a:lnTo>
                    <a:lnTo>
                      <a:pt x="23" y="11647"/>
                    </a:lnTo>
                    <a:lnTo>
                      <a:pt x="197" y="12911"/>
                    </a:lnTo>
                    <a:lnTo>
                      <a:pt x="520" y="14147"/>
                    </a:lnTo>
                    <a:lnTo>
                      <a:pt x="983" y="15329"/>
                    </a:lnTo>
                    <a:lnTo>
                      <a:pt x="1581" y="16447"/>
                    </a:lnTo>
                    <a:lnTo>
                      <a:pt x="2307" y="17489"/>
                    </a:lnTo>
                    <a:lnTo>
                      <a:pt x="3155" y="18444"/>
                    </a:lnTo>
                    <a:lnTo>
                      <a:pt x="4109" y="19291"/>
                    </a:lnTo>
                    <a:lnTo>
                      <a:pt x="5151" y="20017"/>
                    </a:lnTo>
                    <a:lnTo>
                      <a:pt x="6269" y="20615"/>
                    </a:lnTo>
                    <a:lnTo>
                      <a:pt x="7452" y="21078"/>
                    </a:lnTo>
                    <a:lnTo>
                      <a:pt x="8687" y="21401"/>
                    </a:lnTo>
                    <a:lnTo>
                      <a:pt x="9952" y="21576"/>
                    </a:lnTo>
                    <a:lnTo>
                      <a:pt x="11221" y="21600"/>
                    </a:lnTo>
                    <a:lnTo>
                      <a:pt x="12483" y="21476"/>
                    </a:lnTo>
                    <a:lnTo>
                      <a:pt x="13723" y="21204"/>
                    </a:lnTo>
                    <a:lnTo>
                      <a:pt x="14930" y="20786"/>
                    </a:lnTo>
                    <a:lnTo>
                      <a:pt x="16078" y="20228"/>
                    </a:lnTo>
                    <a:lnTo>
                      <a:pt x="17008" y="19633"/>
                    </a:lnTo>
                    <a:lnTo>
                      <a:pt x="18128" y="18739"/>
                    </a:lnTo>
                    <a:lnTo>
                      <a:pt x="19008" y="17824"/>
                    </a:lnTo>
                    <a:lnTo>
                      <a:pt x="19779" y="16806"/>
                    </a:lnTo>
                    <a:lnTo>
                      <a:pt x="20424" y="15705"/>
                    </a:lnTo>
                    <a:lnTo>
                      <a:pt x="20933" y="14541"/>
                    </a:lnTo>
                    <a:lnTo>
                      <a:pt x="21301" y="13328"/>
                    </a:lnTo>
                    <a:lnTo>
                      <a:pt x="21525" y="12077"/>
                    </a:lnTo>
                    <a:lnTo>
                      <a:pt x="21600" y="1080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" name="Фигура"/>
              <p:cNvSpPr/>
              <p:nvPr/>
            </p:nvSpPr>
            <p:spPr>
              <a:xfrm>
                <a:off x="0" y="81787"/>
                <a:ext cx="907708" cy="660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4850"/>
                    </a:moveTo>
                    <a:lnTo>
                      <a:pt x="21463" y="13278"/>
                    </a:lnTo>
                    <a:lnTo>
                      <a:pt x="21079" y="11838"/>
                    </a:lnTo>
                    <a:lnTo>
                      <a:pt x="21054" y="11699"/>
                    </a:lnTo>
                    <a:lnTo>
                      <a:pt x="19636" y="7020"/>
                    </a:lnTo>
                    <a:lnTo>
                      <a:pt x="19636" y="14850"/>
                    </a:lnTo>
                    <a:lnTo>
                      <a:pt x="19405" y="16426"/>
                    </a:lnTo>
                    <a:lnTo>
                      <a:pt x="18774" y="17714"/>
                    </a:lnTo>
                    <a:lnTo>
                      <a:pt x="17837" y="18582"/>
                    </a:lnTo>
                    <a:lnTo>
                      <a:pt x="16691" y="18900"/>
                    </a:lnTo>
                    <a:lnTo>
                      <a:pt x="15544" y="18582"/>
                    </a:lnTo>
                    <a:lnTo>
                      <a:pt x="14608" y="17714"/>
                    </a:lnTo>
                    <a:lnTo>
                      <a:pt x="13977" y="16426"/>
                    </a:lnTo>
                    <a:lnTo>
                      <a:pt x="13746" y="14850"/>
                    </a:lnTo>
                    <a:lnTo>
                      <a:pt x="13944" y="13500"/>
                    </a:lnTo>
                    <a:lnTo>
                      <a:pt x="14608" y="11986"/>
                    </a:lnTo>
                    <a:lnTo>
                      <a:pt x="15148" y="11486"/>
                    </a:lnTo>
                    <a:lnTo>
                      <a:pt x="15544" y="11118"/>
                    </a:lnTo>
                    <a:lnTo>
                      <a:pt x="16691" y="10800"/>
                    </a:lnTo>
                    <a:lnTo>
                      <a:pt x="17837" y="11118"/>
                    </a:lnTo>
                    <a:lnTo>
                      <a:pt x="18774" y="11986"/>
                    </a:lnTo>
                    <a:lnTo>
                      <a:pt x="19405" y="13278"/>
                    </a:lnTo>
                    <a:lnTo>
                      <a:pt x="19636" y="14850"/>
                    </a:lnTo>
                    <a:lnTo>
                      <a:pt x="19636" y="7020"/>
                    </a:lnTo>
                    <a:lnTo>
                      <a:pt x="18566" y="3490"/>
                    </a:lnTo>
                    <a:lnTo>
                      <a:pt x="17899" y="2049"/>
                    </a:lnTo>
                    <a:lnTo>
                      <a:pt x="17063" y="941"/>
                    </a:lnTo>
                    <a:lnTo>
                      <a:pt x="15985" y="228"/>
                    </a:lnTo>
                    <a:lnTo>
                      <a:pt x="14727" y="0"/>
                    </a:lnTo>
                    <a:lnTo>
                      <a:pt x="14345" y="106"/>
                    </a:lnTo>
                    <a:lnTo>
                      <a:pt x="14033" y="395"/>
                    </a:lnTo>
                    <a:lnTo>
                      <a:pt x="13823" y="824"/>
                    </a:lnTo>
                    <a:lnTo>
                      <a:pt x="13746" y="1350"/>
                    </a:lnTo>
                    <a:lnTo>
                      <a:pt x="13823" y="1875"/>
                    </a:lnTo>
                    <a:lnTo>
                      <a:pt x="14033" y="2305"/>
                    </a:lnTo>
                    <a:lnTo>
                      <a:pt x="14345" y="2594"/>
                    </a:lnTo>
                    <a:lnTo>
                      <a:pt x="14727" y="2700"/>
                    </a:lnTo>
                    <a:lnTo>
                      <a:pt x="15120" y="2732"/>
                    </a:lnTo>
                    <a:lnTo>
                      <a:pt x="16138" y="3386"/>
                    </a:lnTo>
                    <a:lnTo>
                      <a:pt x="16785" y="4633"/>
                    </a:lnTo>
                    <a:lnTo>
                      <a:pt x="17902" y="8315"/>
                    </a:lnTo>
                    <a:lnTo>
                      <a:pt x="17608" y="8224"/>
                    </a:lnTo>
                    <a:lnTo>
                      <a:pt x="17308" y="8157"/>
                    </a:lnTo>
                    <a:lnTo>
                      <a:pt x="17002" y="8115"/>
                    </a:lnTo>
                    <a:lnTo>
                      <a:pt x="16691" y="8100"/>
                    </a:lnTo>
                    <a:lnTo>
                      <a:pt x="15378" y="8345"/>
                    </a:lnTo>
                    <a:lnTo>
                      <a:pt x="14201" y="9035"/>
                    </a:lnTo>
                    <a:lnTo>
                      <a:pt x="13205" y="10104"/>
                    </a:lnTo>
                    <a:lnTo>
                      <a:pt x="12439" y="11486"/>
                    </a:lnTo>
                    <a:lnTo>
                      <a:pt x="12063" y="11191"/>
                    </a:lnTo>
                    <a:lnTo>
                      <a:pt x="11660" y="10977"/>
                    </a:lnTo>
                    <a:lnTo>
                      <a:pt x="11236" y="10844"/>
                    </a:lnTo>
                    <a:lnTo>
                      <a:pt x="10800" y="10800"/>
                    </a:lnTo>
                    <a:lnTo>
                      <a:pt x="10363" y="10844"/>
                    </a:lnTo>
                    <a:lnTo>
                      <a:pt x="9940" y="10977"/>
                    </a:lnTo>
                    <a:lnTo>
                      <a:pt x="9537" y="11191"/>
                    </a:lnTo>
                    <a:lnTo>
                      <a:pt x="9161" y="11486"/>
                    </a:lnTo>
                    <a:lnTo>
                      <a:pt x="8394" y="10104"/>
                    </a:lnTo>
                    <a:lnTo>
                      <a:pt x="7854" y="9524"/>
                    </a:lnTo>
                    <a:lnTo>
                      <a:pt x="7854" y="14850"/>
                    </a:lnTo>
                    <a:lnTo>
                      <a:pt x="7623" y="16426"/>
                    </a:lnTo>
                    <a:lnTo>
                      <a:pt x="6992" y="17714"/>
                    </a:lnTo>
                    <a:lnTo>
                      <a:pt x="6055" y="18582"/>
                    </a:lnTo>
                    <a:lnTo>
                      <a:pt x="4909" y="18900"/>
                    </a:lnTo>
                    <a:lnTo>
                      <a:pt x="3763" y="18582"/>
                    </a:lnTo>
                    <a:lnTo>
                      <a:pt x="2826" y="17714"/>
                    </a:lnTo>
                    <a:lnTo>
                      <a:pt x="2195" y="16426"/>
                    </a:lnTo>
                    <a:lnTo>
                      <a:pt x="1963" y="14850"/>
                    </a:lnTo>
                    <a:lnTo>
                      <a:pt x="2194" y="13278"/>
                    </a:lnTo>
                    <a:lnTo>
                      <a:pt x="2826" y="11986"/>
                    </a:lnTo>
                    <a:lnTo>
                      <a:pt x="3763" y="11118"/>
                    </a:lnTo>
                    <a:lnTo>
                      <a:pt x="4909" y="10800"/>
                    </a:lnTo>
                    <a:lnTo>
                      <a:pt x="6055" y="11118"/>
                    </a:lnTo>
                    <a:lnTo>
                      <a:pt x="6992" y="11986"/>
                    </a:lnTo>
                    <a:lnTo>
                      <a:pt x="7624" y="13278"/>
                    </a:lnTo>
                    <a:lnTo>
                      <a:pt x="7854" y="14850"/>
                    </a:lnTo>
                    <a:lnTo>
                      <a:pt x="7854" y="9524"/>
                    </a:lnTo>
                    <a:lnTo>
                      <a:pt x="7399" y="9035"/>
                    </a:lnTo>
                    <a:lnTo>
                      <a:pt x="6222" y="8345"/>
                    </a:lnTo>
                    <a:lnTo>
                      <a:pt x="6061" y="8315"/>
                    </a:lnTo>
                    <a:lnTo>
                      <a:pt x="4909" y="8100"/>
                    </a:lnTo>
                    <a:lnTo>
                      <a:pt x="4598" y="8115"/>
                    </a:lnTo>
                    <a:lnTo>
                      <a:pt x="4292" y="8157"/>
                    </a:lnTo>
                    <a:lnTo>
                      <a:pt x="3992" y="8224"/>
                    </a:lnTo>
                    <a:lnTo>
                      <a:pt x="3698" y="8315"/>
                    </a:lnTo>
                    <a:lnTo>
                      <a:pt x="4814" y="4633"/>
                    </a:lnTo>
                    <a:lnTo>
                      <a:pt x="5448" y="3369"/>
                    </a:lnTo>
                    <a:lnTo>
                      <a:pt x="6450" y="2732"/>
                    </a:lnTo>
                    <a:lnTo>
                      <a:pt x="6459" y="2732"/>
                    </a:lnTo>
                    <a:lnTo>
                      <a:pt x="6873" y="2700"/>
                    </a:lnTo>
                    <a:lnTo>
                      <a:pt x="7255" y="2594"/>
                    </a:lnTo>
                    <a:lnTo>
                      <a:pt x="7567" y="2305"/>
                    </a:lnTo>
                    <a:lnTo>
                      <a:pt x="7777" y="1875"/>
                    </a:lnTo>
                    <a:lnTo>
                      <a:pt x="7854" y="1350"/>
                    </a:lnTo>
                    <a:lnTo>
                      <a:pt x="7777" y="824"/>
                    </a:lnTo>
                    <a:lnTo>
                      <a:pt x="7567" y="395"/>
                    </a:lnTo>
                    <a:lnTo>
                      <a:pt x="7255" y="106"/>
                    </a:lnTo>
                    <a:lnTo>
                      <a:pt x="6873" y="0"/>
                    </a:lnTo>
                    <a:lnTo>
                      <a:pt x="6197" y="55"/>
                    </a:lnTo>
                    <a:lnTo>
                      <a:pt x="4490" y="951"/>
                    </a:lnTo>
                    <a:lnTo>
                      <a:pt x="3675" y="2070"/>
                    </a:lnTo>
                    <a:lnTo>
                      <a:pt x="3062" y="3410"/>
                    </a:lnTo>
                    <a:lnTo>
                      <a:pt x="545" y="11699"/>
                    </a:lnTo>
                    <a:lnTo>
                      <a:pt x="520" y="11838"/>
                    </a:lnTo>
                    <a:lnTo>
                      <a:pt x="300" y="12539"/>
                    </a:lnTo>
                    <a:lnTo>
                      <a:pt x="136" y="13278"/>
                    </a:lnTo>
                    <a:lnTo>
                      <a:pt x="35" y="14050"/>
                    </a:lnTo>
                    <a:lnTo>
                      <a:pt x="0" y="14850"/>
                    </a:lnTo>
                    <a:lnTo>
                      <a:pt x="130" y="16398"/>
                    </a:lnTo>
                    <a:lnTo>
                      <a:pt x="499" y="17819"/>
                    </a:lnTo>
                    <a:lnTo>
                      <a:pt x="1078" y="19072"/>
                    </a:lnTo>
                    <a:lnTo>
                      <a:pt x="1839" y="20117"/>
                    </a:lnTo>
                    <a:lnTo>
                      <a:pt x="2750" y="20914"/>
                    </a:lnTo>
                    <a:lnTo>
                      <a:pt x="3783" y="21422"/>
                    </a:lnTo>
                    <a:lnTo>
                      <a:pt x="4909" y="21600"/>
                    </a:lnTo>
                    <a:lnTo>
                      <a:pt x="6035" y="21422"/>
                    </a:lnTo>
                    <a:lnTo>
                      <a:pt x="7068" y="20914"/>
                    </a:lnTo>
                    <a:lnTo>
                      <a:pt x="7979" y="20117"/>
                    </a:lnTo>
                    <a:lnTo>
                      <a:pt x="8740" y="19072"/>
                    </a:lnTo>
                    <a:lnTo>
                      <a:pt x="9319" y="17819"/>
                    </a:lnTo>
                    <a:lnTo>
                      <a:pt x="9688" y="16398"/>
                    </a:lnTo>
                    <a:lnTo>
                      <a:pt x="9818" y="14850"/>
                    </a:lnTo>
                    <a:lnTo>
                      <a:pt x="9837" y="14586"/>
                    </a:lnTo>
                    <a:lnTo>
                      <a:pt x="9893" y="14333"/>
                    </a:lnTo>
                    <a:lnTo>
                      <a:pt x="10608" y="13526"/>
                    </a:lnTo>
                    <a:lnTo>
                      <a:pt x="10800" y="13500"/>
                    </a:lnTo>
                    <a:lnTo>
                      <a:pt x="10992" y="13526"/>
                    </a:lnTo>
                    <a:lnTo>
                      <a:pt x="11707" y="14333"/>
                    </a:lnTo>
                    <a:lnTo>
                      <a:pt x="11782" y="14850"/>
                    </a:lnTo>
                    <a:lnTo>
                      <a:pt x="11911" y="16398"/>
                    </a:lnTo>
                    <a:lnTo>
                      <a:pt x="12281" y="17819"/>
                    </a:lnTo>
                    <a:lnTo>
                      <a:pt x="12860" y="19072"/>
                    </a:lnTo>
                    <a:lnTo>
                      <a:pt x="13620" y="20117"/>
                    </a:lnTo>
                    <a:lnTo>
                      <a:pt x="14532" y="20914"/>
                    </a:lnTo>
                    <a:lnTo>
                      <a:pt x="15565" y="21422"/>
                    </a:lnTo>
                    <a:lnTo>
                      <a:pt x="16691" y="21600"/>
                    </a:lnTo>
                    <a:lnTo>
                      <a:pt x="17817" y="21422"/>
                    </a:lnTo>
                    <a:lnTo>
                      <a:pt x="18850" y="20914"/>
                    </a:lnTo>
                    <a:lnTo>
                      <a:pt x="19761" y="20117"/>
                    </a:lnTo>
                    <a:lnTo>
                      <a:pt x="20521" y="19072"/>
                    </a:lnTo>
                    <a:lnTo>
                      <a:pt x="21101" y="17819"/>
                    </a:lnTo>
                    <a:lnTo>
                      <a:pt x="21470" y="16398"/>
                    </a:lnTo>
                    <a:lnTo>
                      <a:pt x="21600" y="148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" name="Фигура"/>
              <p:cNvSpPr/>
              <p:nvPr/>
            </p:nvSpPr>
            <p:spPr>
              <a:xfrm>
                <a:off x="1994369" y="0"/>
                <a:ext cx="866511" cy="864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7866"/>
                    </a:moveTo>
                    <a:lnTo>
                      <a:pt x="21441" y="6788"/>
                    </a:lnTo>
                    <a:lnTo>
                      <a:pt x="20480" y="5170"/>
                    </a:lnTo>
                    <a:lnTo>
                      <a:pt x="19544" y="4567"/>
                    </a:lnTo>
                    <a:lnTo>
                      <a:pt x="19542" y="7857"/>
                    </a:lnTo>
                    <a:lnTo>
                      <a:pt x="19542" y="7930"/>
                    </a:lnTo>
                    <a:lnTo>
                      <a:pt x="19335" y="8691"/>
                    </a:lnTo>
                    <a:lnTo>
                      <a:pt x="19247" y="8849"/>
                    </a:lnTo>
                    <a:lnTo>
                      <a:pt x="19146" y="8976"/>
                    </a:lnTo>
                    <a:lnTo>
                      <a:pt x="19030" y="9103"/>
                    </a:lnTo>
                    <a:lnTo>
                      <a:pt x="18619" y="9515"/>
                    </a:lnTo>
                    <a:lnTo>
                      <a:pt x="18393" y="9864"/>
                    </a:lnTo>
                    <a:lnTo>
                      <a:pt x="18315" y="10245"/>
                    </a:lnTo>
                    <a:lnTo>
                      <a:pt x="18384" y="10626"/>
                    </a:lnTo>
                    <a:lnTo>
                      <a:pt x="18598" y="10974"/>
                    </a:lnTo>
                    <a:lnTo>
                      <a:pt x="19010" y="11419"/>
                    </a:lnTo>
                    <a:lnTo>
                      <a:pt x="19229" y="11672"/>
                    </a:lnTo>
                    <a:lnTo>
                      <a:pt x="19390" y="11958"/>
                    </a:lnTo>
                    <a:lnTo>
                      <a:pt x="19490" y="12307"/>
                    </a:lnTo>
                    <a:lnTo>
                      <a:pt x="19524" y="12656"/>
                    </a:lnTo>
                    <a:lnTo>
                      <a:pt x="19491" y="12973"/>
                    </a:lnTo>
                    <a:lnTo>
                      <a:pt x="19010" y="13893"/>
                    </a:lnTo>
                    <a:lnTo>
                      <a:pt x="17798" y="14400"/>
                    </a:lnTo>
                    <a:lnTo>
                      <a:pt x="17058" y="14273"/>
                    </a:lnTo>
                    <a:lnTo>
                      <a:pt x="16300" y="13829"/>
                    </a:lnTo>
                    <a:lnTo>
                      <a:pt x="16260" y="13766"/>
                    </a:lnTo>
                    <a:lnTo>
                      <a:pt x="16223" y="13734"/>
                    </a:lnTo>
                    <a:lnTo>
                      <a:pt x="16181" y="13670"/>
                    </a:lnTo>
                    <a:lnTo>
                      <a:pt x="15443" y="12941"/>
                    </a:lnTo>
                    <a:lnTo>
                      <a:pt x="15443" y="16747"/>
                    </a:lnTo>
                    <a:lnTo>
                      <a:pt x="15311" y="17445"/>
                    </a:lnTo>
                    <a:lnTo>
                      <a:pt x="14673" y="18238"/>
                    </a:lnTo>
                    <a:lnTo>
                      <a:pt x="13706" y="18523"/>
                    </a:lnTo>
                    <a:lnTo>
                      <a:pt x="13365" y="18492"/>
                    </a:lnTo>
                    <a:lnTo>
                      <a:pt x="12057" y="17604"/>
                    </a:lnTo>
                    <a:lnTo>
                      <a:pt x="11893" y="17477"/>
                    </a:lnTo>
                    <a:lnTo>
                      <a:pt x="11715" y="17381"/>
                    </a:lnTo>
                    <a:lnTo>
                      <a:pt x="11525" y="17318"/>
                    </a:lnTo>
                    <a:lnTo>
                      <a:pt x="11136" y="17318"/>
                    </a:lnTo>
                    <a:lnTo>
                      <a:pt x="10951" y="17381"/>
                    </a:lnTo>
                    <a:lnTo>
                      <a:pt x="10774" y="17477"/>
                    </a:lnTo>
                    <a:lnTo>
                      <a:pt x="10607" y="17572"/>
                    </a:lnTo>
                    <a:lnTo>
                      <a:pt x="10175" y="17984"/>
                    </a:lnTo>
                    <a:lnTo>
                      <a:pt x="9627" y="18365"/>
                    </a:lnTo>
                    <a:lnTo>
                      <a:pt x="8993" y="18492"/>
                    </a:lnTo>
                    <a:lnTo>
                      <a:pt x="8354" y="18396"/>
                    </a:lnTo>
                    <a:lnTo>
                      <a:pt x="7788" y="18079"/>
                    </a:lnTo>
                    <a:lnTo>
                      <a:pt x="7727" y="17984"/>
                    </a:lnTo>
                    <a:lnTo>
                      <a:pt x="7579" y="17762"/>
                    </a:lnTo>
                    <a:lnTo>
                      <a:pt x="7347" y="17413"/>
                    </a:lnTo>
                    <a:lnTo>
                      <a:pt x="7217" y="16715"/>
                    </a:lnTo>
                    <a:lnTo>
                      <a:pt x="7397" y="15922"/>
                    </a:lnTo>
                    <a:lnTo>
                      <a:pt x="7943" y="15130"/>
                    </a:lnTo>
                    <a:lnTo>
                      <a:pt x="8670" y="14400"/>
                    </a:lnTo>
                    <a:lnTo>
                      <a:pt x="11326" y="11736"/>
                    </a:lnTo>
                    <a:lnTo>
                      <a:pt x="14665" y="15098"/>
                    </a:lnTo>
                    <a:lnTo>
                      <a:pt x="14681" y="15098"/>
                    </a:lnTo>
                    <a:lnTo>
                      <a:pt x="14693" y="15130"/>
                    </a:lnTo>
                    <a:lnTo>
                      <a:pt x="14725" y="15161"/>
                    </a:lnTo>
                    <a:lnTo>
                      <a:pt x="14742" y="15161"/>
                    </a:lnTo>
                    <a:lnTo>
                      <a:pt x="14756" y="15193"/>
                    </a:lnTo>
                    <a:lnTo>
                      <a:pt x="15277" y="15954"/>
                    </a:lnTo>
                    <a:lnTo>
                      <a:pt x="15443" y="16747"/>
                    </a:lnTo>
                    <a:lnTo>
                      <a:pt x="15443" y="12941"/>
                    </a:lnTo>
                    <a:lnTo>
                      <a:pt x="14235" y="11736"/>
                    </a:lnTo>
                    <a:lnTo>
                      <a:pt x="12772" y="10277"/>
                    </a:lnTo>
                    <a:lnTo>
                      <a:pt x="14217" y="8818"/>
                    </a:lnTo>
                    <a:lnTo>
                      <a:pt x="16164" y="6851"/>
                    </a:lnTo>
                    <a:lnTo>
                      <a:pt x="16189" y="6851"/>
                    </a:lnTo>
                    <a:lnTo>
                      <a:pt x="16971" y="6312"/>
                    </a:lnTo>
                    <a:lnTo>
                      <a:pt x="17748" y="6153"/>
                    </a:lnTo>
                    <a:lnTo>
                      <a:pt x="18457" y="6280"/>
                    </a:lnTo>
                    <a:lnTo>
                      <a:pt x="19030" y="6629"/>
                    </a:lnTo>
                    <a:lnTo>
                      <a:pt x="19146" y="6756"/>
                    </a:lnTo>
                    <a:lnTo>
                      <a:pt x="19247" y="6915"/>
                    </a:lnTo>
                    <a:lnTo>
                      <a:pt x="19335" y="7041"/>
                    </a:lnTo>
                    <a:lnTo>
                      <a:pt x="19542" y="7857"/>
                    </a:lnTo>
                    <a:lnTo>
                      <a:pt x="19542" y="4566"/>
                    </a:lnTo>
                    <a:lnTo>
                      <a:pt x="19068" y="4314"/>
                    </a:lnTo>
                    <a:lnTo>
                      <a:pt x="18278" y="4123"/>
                    </a:lnTo>
                    <a:lnTo>
                      <a:pt x="17463" y="4092"/>
                    </a:lnTo>
                    <a:lnTo>
                      <a:pt x="17443" y="3299"/>
                    </a:lnTo>
                    <a:lnTo>
                      <a:pt x="16886" y="1776"/>
                    </a:lnTo>
                    <a:lnTo>
                      <a:pt x="15764" y="634"/>
                    </a:lnTo>
                    <a:lnTo>
                      <a:pt x="15424" y="476"/>
                    </a:lnTo>
                    <a:lnTo>
                      <a:pt x="15424" y="3806"/>
                    </a:lnTo>
                    <a:lnTo>
                      <a:pt x="15277" y="4567"/>
                    </a:lnTo>
                    <a:lnTo>
                      <a:pt x="14794" y="5329"/>
                    </a:lnTo>
                    <a:lnTo>
                      <a:pt x="14763" y="5360"/>
                    </a:lnTo>
                    <a:lnTo>
                      <a:pt x="14731" y="5392"/>
                    </a:lnTo>
                    <a:lnTo>
                      <a:pt x="14700" y="5424"/>
                    </a:lnTo>
                    <a:lnTo>
                      <a:pt x="14653" y="5456"/>
                    </a:lnTo>
                    <a:lnTo>
                      <a:pt x="14612" y="5519"/>
                    </a:lnTo>
                    <a:lnTo>
                      <a:pt x="14575" y="5551"/>
                    </a:lnTo>
                    <a:lnTo>
                      <a:pt x="11316" y="8818"/>
                    </a:lnTo>
                    <a:lnTo>
                      <a:pt x="9876" y="7390"/>
                    </a:lnTo>
                    <a:lnTo>
                      <a:pt x="9876" y="10308"/>
                    </a:lnTo>
                    <a:lnTo>
                      <a:pt x="6634" y="13544"/>
                    </a:lnTo>
                    <a:lnTo>
                      <a:pt x="6581" y="13575"/>
                    </a:lnTo>
                    <a:lnTo>
                      <a:pt x="6530" y="13639"/>
                    </a:lnTo>
                    <a:lnTo>
                      <a:pt x="5690" y="14210"/>
                    </a:lnTo>
                    <a:lnTo>
                      <a:pt x="4898" y="14400"/>
                    </a:lnTo>
                    <a:lnTo>
                      <a:pt x="4177" y="14305"/>
                    </a:lnTo>
                    <a:lnTo>
                      <a:pt x="3592" y="13924"/>
                    </a:lnTo>
                    <a:lnTo>
                      <a:pt x="3476" y="13797"/>
                    </a:lnTo>
                    <a:lnTo>
                      <a:pt x="3375" y="13639"/>
                    </a:lnTo>
                    <a:lnTo>
                      <a:pt x="3287" y="13512"/>
                    </a:lnTo>
                    <a:lnTo>
                      <a:pt x="3078" y="12687"/>
                    </a:lnTo>
                    <a:lnTo>
                      <a:pt x="3080" y="12656"/>
                    </a:lnTo>
                    <a:lnTo>
                      <a:pt x="3086" y="12497"/>
                    </a:lnTo>
                    <a:lnTo>
                      <a:pt x="3476" y="11577"/>
                    </a:lnTo>
                    <a:lnTo>
                      <a:pt x="4004" y="11038"/>
                    </a:lnTo>
                    <a:lnTo>
                      <a:pt x="4230" y="10689"/>
                    </a:lnTo>
                    <a:lnTo>
                      <a:pt x="4307" y="10308"/>
                    </a:lnTo>
                    <a:lnTo>
                      <a:pt x="4238" y="9928"/>
                    </a:lnTo>
                    <a:lnTo>
                      <a:pt x="4024" y="9579"/>
                    </a:lnTo>
                    <a:lnTo>
                      <a:pt x="3613" y="9167"/>
                    </a:lnTo>
                    <a:lnTo>
                      <a:pt x="3394" y="8881"/>
                    </a:lnTo>
                    <a:lnTo>
                      <a:pt x="3232" y="8596"/>
                    </a:lnTo>
                    <a:lnTo>
                      <a:pt x="3133" y="8278"/>
                    </a:lnTo>
                    <a:lnTo>
                      <a:pt x="3098" y="7930"/>
                    </a:lnTo>
                    <a:lnTo>
                      <a:pt x="3131" y="7581"/>
                    </a:lnTo>
                    <a:lnTo>
                      <a:pt x="3613" y="6661"/>
                    </a:lnTo>
                    <a:lnTo>
                      <a:pt x="4879" y="6153"/>
                    </a:lnTo>
                    <a:lnTo>
                      <a:pt x="5650" y="6312"/>
                    </a:lnTo>
                    <a:lnTo>
                      <a:pt x="6429" y="6851"/>
                    </a:lnTo>
                    <a:lnTo>
                      <a:pt x="6444" y="6851"/>
                    </a:lnTo>
                    <a:lnTo>
                      <a:pt x="6457" y="6883"/>
                    </a:lnTo>
                    <a:lnTo>
                      <a:pt x="6472" y="6883"/>
                    </a:lnTo>
                    <a:lnTo>
                      <a:pt x="9876" y="10308"/>
                    </a:lnTo>
                    <a:lnTo>
                      <a:pt x="9876" y="7390"/>
                    </a:lnTo>
                    <a:lnTo>
                      <a:pt x="8637" y="6153"/>
                    </a:lnTo>
                    <a:lnTo>
                      <a:pt x="7970" y="5487"/>
                    </a:lnTo>
                    <a:lnTo>
                      <a:pt x="7953" y="5456"/>
                    </a:lnTo>
                    <a:lnTo>
                      <a:pt x="7940" y="5424"/>
                    </a:lnTo>
                    <a:lnTo>
                      <a:pt x="7909" y="5392"/>
                    </a:lnTo>
                    <a:lnTo>
                      <a:pt x="7882" y="5392"/>
                    </a:lnTo>
                    <a:lnTo>
                      <a:pt x="7368" y="4599"/>
                    </a:lnTo>
                    <a:lnTo>
                      <a:pt x="7202" y="3806"/>
                    </a:lnTo>
                    <a:lnTo>
                      <a:pt x="7329" y="3108"/>
                    </a:lnTo>
                    <a:lnTo>
                      <a:pt x="7959" y="2315"/>
                    </a:lnTo>
                    <a:lnTo>
                      <a:pt x="8760" y="2030"/>
                    </a:lnTo>
                    <a:lnTo>
                      <a:pt x="9104" y="2030"/>
                    </a:lnTo>
                    <a:lnTo>
                      <a:pt x="10041" y="2442"/>
                    </a:lnTo>
                    <a:lnTo>
                      <a:pt x="10576" y="2950"/>
                    </a:lnTo>
                    <a:lnTo>
                      <a:pt x="10914" y="3204"/>
                    </a:lnTo>
                    <a:lnTo>
                      <a:pt x="11296" y="3267"/>
                    </a:lnTo>
                    <a:lnTo>
                      <a:pt x="11678" y="3204"/>
                    </a:lnTo>
                    <a:lnTo>
                      <a:pt x="12016" y="2981"/>
                    </a:lnTo>
                    <a:lnTo>
                      <a:pt x="12448" y="2569"/>
                    </a:lnTo>
                    <a:lnTo>
                      <a:pt x="13018" y="2189"/>
                    </a:lnTo>
                    <a:lnTo>
                      <a:pt x="13682" y="2093"/>
                    </a:lnTo>
                    <a:lnTo>
                      <a:pt x="14345" y="2189"/>
                    </a:lnTo>
                    <a:lnTo>
                      <a:pt x="14916" y="2569"/>
                    </a:lnTo>
                    <a:lnTo>
                      <a:pt x="15286" y="3140"/>
                    </a:lnTo>
                    <a:lnTo>
                      <a:pt x="15424" y="3806"/>
                    </a:lnTo>
                    <a:lnTo>
                      <a:pt x="15424" y="476"/>
                    </a:lnTo>
                    <a:lnTo>
                      <a:pt x="15112" y="285"/>
                    </a:lnTo>
                    <a:lnTo>
                      <a:pt x="14405" y="63"/>
                    </a:lnTo>
                    <a:lnTo>
                      <a:pt x="13661" y="0"/>
                    </a:lnTo>
                    <a:lnTo>
                      <a:pt x="13021" y="63"/>
                    </a:lnTo>
                    <a:lnTo>
                      <a:pt x="12406" y="222"/>
                    </a:lnTo>
                    <a:lnTo>
                      <a:pt x="11830" y="476"/>
                    </a:lnTo>
                    <a:lnTo>
                      <a:pt x="11306" y="825"/>
                    </a:lnTo>
                    <a:lnTo>
                      <a:pt x="11092" y="634"/>
                    </a:lnTo>
                    <a:lnTo>
                      <a:pt x="9665" y="32"/>
                    </a:lnTo>
                    <a:lnTo>
                      <a:pt x="8925" y="0"/>
                    </a:lnTo>
                    <a:lnTo>
                      <a:pt x="8185" y="32"/>
                    </a:lnTo>
                    <a:lnTo>
                      <a:pt x="7131" y="412"/>
                    </a:lnTo>
                    <a:lnTo>
                      <a:pt x="6225" y="1078"/>
                    </a:lnTo>
                    <a:lnTo>
                      <a:pt x="5354" y="2506"/>
                    </a:lnTo>
                    <a:lnTo>
                      <a:pt x="5162" y="4092"/>
                    </a:lnTo>
                    <a:lnTo>
                      <a:pt x="5161" y="4123"/>
                    </a:lnTo>
                    <a:lnTo>
                      <a:pt x="4344" y="4123"/>
                    </a:lnTo>
                    <a:lnTo>
                      <a:pt x="2152" y="5233"/>
                    </a:lnTo>
                    <a:lnTo>
                      <a:pt x="1327" y="6470"/>
                    </a:lnTo>
                    <a:lnTo>
                      <a:pt x="1045" y="7866"/>
                    </a:lnTo>
                    <a:lnTo>
                      <a:pt x="1044" y="7930"/>
                    </a:lnTo>
                    <a:lnTo>
                      <a:pt x="1096" y="8564"/>
                    </a:lnTo>
                    <a:lnTo>
                      <a:pt x="1256" y="9167"/>
                    </a:lnTo>
                    <a:lnTo>
                      <a:pt x="1515" y="9737"/>
                    </a:lnTo>
                    <a:lnTo>
                      <a:pt x="1864" y="10277"/>
                    </a:lnTo>
                    <a:lnTo>
                      <a:pt x="1702" y="10499"/>
                    </a:lnTo>
                    <a:lnTo>
                      <a:pt x="1556" y="10721"/>
                    </a:lnTo>
                    <a:lnTo>
                      <a:pt x="1425" y="10974"/>
                    </a:lnTo>
                    <a:lnTo>
                      <a:pt x="1309" y="11196"/>
                    </a:lnTo>
                    <a:lnTo>
                      <a:pt x="1182" y="11577"/>
                    </a:lnTo>
                    <a:lnTo>
                      <a:pt x="1092" y="11926"/>
                    </a:lnTo>
                    <a:lnTo>
                      <a:pt x="1038" y="12307"/>
                    </a:lnTo>
                    <a:lnTo>
                      <a:pt x="1021" y="12687"/>
                    </a:lnTo>
                    <a:lnTo>
                      <a:pt x="1182" y="13766"/>
                    </a:lnTo>
                    <a:lnTo>
                      <a:pt x="1660" y="14812"/>
                    </a:lnTo>
                    <a:lnTo>
                      <a:pt x="2525" y="15700"/>
                    </a:lnTo>
                    <a:lnTo>
                      <a:pt x="3367" y="16176"/>
                    </a:lnTo>
                    <a:lnTo>
                      <a:pt x="3818" y="16335"/>
                    </a:lnTo>
                    <a:lnTo>
                      <a:pt x="301" y="19856"/>
                    </a:lnTo>
                    <a:lnTo>
                      <a:pt x="75" y="20204"/>
                    </a:lnTo>
                    <a:lnTo>
                      <a:pt x="0" y="20585"/>
                    </a:lnTo>
                    <a:lnTo>
                      <a:pt x="75" y="20966"/>
                    </a:lnTo>
                    <a:lnTo>
                      <a:pt x="301" y="21315"/>
                    </a:lnTo>
                    <a:lnTo>
                      <a:pt x="464" y="21441"/>
                    </a:lnTo>
                    <a:lnTo>
                      <a:pt x="643" y="21537"/>
                    </a:lnTo>
                    <a:lnTo>
                      <a:pt x="833" y="21600"/>
                    </a:lnTo>
                    <a:lnTo>
                      <a:pt x="1229" y="21600"/>
                    </a:lnTo>
                    <a:lnTo>
                      <a:pt x="1418" y="21537"/>
                    </a:lnTo>
                    <a:lnTo>
                      <a:pt x="1594" y="21441"/>
                    </a:lnTo>
                    <a:lnTo>
                      <a:pt x="1751" y="21315"/>
                    </a:lnTo>
                    <a:lnTo>
                      <a:pt x="5297" y="17762"/>
                    </a:lnTo>
                    <a:lnTo>
                      <a:pt x="5439" y="18206"/>
                    </a:lnTo>
                    <a:lnTo>
                      <a:pt x="5634" y="18619"/>
                    </a:lnTo>
                    <a:lnTo>
                      <a:pt x="5882" y="18999"/>
                    </a:lnTo>
                    <a:lnTo>
                      <a:pt x="6184" y="19348"/>
                    </a:lnTo>
                    <a:lnTo>
                      <a:pt x="6215" y="19380"/>
                    </a:lnTo>
                    <a:lnTo>
                      <a:pt x="6246" y="19443"/>
                    </a:lnTo>
                    <a:lnTo>
                      <a:pt x="6277" y="19475"/>
                    </a:lnTo>
                    <a:lnTo>
                      <a:pt x="7177" y="20109"/>
                    </a:lnTo>
                    <a:lnTo>
                      <a:pt x="8216" y="20458"/>
                    </a:lnTo>
                    <a:lnTo>
                      <a:pt x="9310" y="20522"/>
                    </a:lnTo>
                    <a:lnTo>
                      <a:pt x="10372" y="20268"/>
                    </a:lnTo>
                    <a:lnTo>
                      <a:pt x="11316" y="19760"/>
                    </a:lnTo>
                    <a:lnTo>
                      <a:pt x="11531" y="19919"/>
                    </a:lnTo>
                    <a:lnTo>
                      <a:pt x="11756" y="20046"/>
                    </a:lnTo>
                    <a:lnTo>
                      <a:pt x="11993" y="20204"/>
                    </a:lnTo>
                    <a:lnTo>
                      <a:pt x="12242" y="20300"/>
                    </a:lnTo>
                    <a:lnTo>
                      <a:pt x="12594" y="20426"/>
                    </a:lnTo>
                    <a:lnTo>
                      <a:pt x="12957" y="20522"/>
                    </a:lnTo>
                    <a:lnTo>
                      <a:pt x="13326" y="20585"/>
                    </a:lnTo>
                    <a:lnTo>
                      <a:pt x="14078" y="20585"/>
                    </a:lnTo>
                    <a:lnTo>
                      <a:pt x="15163" y="20300"/>
                    </a:lnTo>
                    <a:lnTo>
                      <a:pt x="16079" y="19760"/>
                    </a:lnTo>
                    <a:lnTo>
                      <a:pt x="16931" y="18809"/>
                    </a:lnTo>
                    <a:lnTo>
                      <a:pt x="17479" y="17286"/>
                    </a:lnTo>
                    <a:lnTo>
                      <a:pt x="17496" y="16462"/>
                    </a:lnTo>
                    <a:lnTo>
                      <a:pt x="17796" y="16462"/>
                    </a:lnTo>
                    <a:lnTo>
                      <a:pt x="19228" y="16176"/>
                    </a:lnTo>
                    <a:lnTo>
                      <a:pt x="20460" y="15352"/>
                    </a:lnTo>
                    <a:lnTo>
                      <a:pt x="21129" y="14400"/>
                    </a:lnTo>
                    <a:lnTo>
                      <a:pt x="21498" y="13385"/>
                    </a:lnTo>
                    <a:lnTo>
                      <a:pt x="21571" y="12656"/>
                    </a:lnTo>
                    <a:lnTo>
                      <a:pt x="21517" y="12021"/>
                    </a:lnTo>
                    <a:lnTo>
                      <a:pt x="21361" y="11387"/>
                    </a:lnTo>
                    <a:lnTo>
                      <a:pt x="21107" y="10816"/>
                    </a:lnTo>
                    <a:lnTo>
                      <a:pt x="20758" y="10277"/>
                    </a:lnTo>
                    <a:lnTo>
                      <a:pt x="20920" y="10086"/>
                    </a:lnTo>
                    <a:lnTo>
                      <a:pt x="21067" y="9833"/>
                    </a:lnTo>
                    <a:lnTo>
                      <a:pt x="21198" y="9611"/>
                    </a:lnTo>
                    <a:lnTo>
                      <a:pt x="21313" y="9357"/>
                    </a:lnTo>
                    <a:lnTo>
                      <a:pt x="21584" y="8278"/>
                    </a:lnTo>
                    <a:lnTo>
                      <a:pt x="21600" y="7930"/>
                    </a:lnTo>
                    <a:lnTo>
                      <a:pt x="21600" y="786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" name="Фигура"/>
              <p:cNvSpPr/>
              <p:nvPr/>
            </p:nvSpPr>
            <p:spPr>
              <a:xfrm>
                <a:off x="1994649" y="2753283"/>
                <a:ext cx="907353" cy="90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7279"/>
                    </a:moveTo>
                    <a:lnTo>
                      <a:pt x="21595" y="7231"/>
                    </a:lnTo>
                    <a:lnTo>
                      <a:pt x="21583" y="7171"/>
                    </a:lnTo>
                    <a:lnTo>
                      <a:pt x="21581" y="7157"/>
                    </a:lnTo>
                    <a:lnTo>
                      <a:pt x="21513" y="6955"/>
                    </a:lnTo>
                    <a:lnTo>
                      <a:pt x="21490" y="6906"/>
                    </a:lnTo>
                    <a:lnTo>
                      <a:pt x="19640" y="5556"/>
                    </a:lnTo>
                    <a:lnTo>
                      <a:pt x="19640" y="12350"/>
                    </a:lnTo>
                    <a:lnTo>
                      <a:pt x="18867" y="11809"/>
                    </a:lnTo>
                    <a:lnTo>
                      <a:pt x="18867" y="14205"/>
                    </a:lnTo>
                    <a:lnTo>
                      <a:pt x="11782" y="18807"/>
                    </a:lnTo>
                    <a:lnTo>
                      <a:pt x="11782" y="14746"/>
                    </a:lnTo>
                    <a:lnTo>
                      <a:pt x="14226" y="13037"/>
                    </a:lnTo>
                    <a:lnTo>
                      <a:pt x="15711" y="11998"/>
                    </a:lnTo>
                    <a:lnTo>
                      <a:pt x="18867" y="14205"/>
                    </a:lnTo>
                    <a:lnTo>
                      <a:pt x="18867" y="11809"/>
                    </a:lnTo>
                    <a:lnTo>
                      <a:pt x="17424" y="10800"/>
                    </a:lnTo>
                    <a:lnTo>
                      <a:pt x="19137" y="9602"/>
                    </a:lnTo>
                    <a:lnTo>
                      <a:pt x="19640" y="9250"/>
                    </a:lnTo>
                    <a:lnTo>
                      <a:pt x="19640" y="5556"/>
                    </a:lnTo>
                    <a:lnTo>
                      <a:pt x="18867" y="5054"/>
                    </a:lnTo>
                    <a:lnTo>
                      <a:pt x="18867" y="7395"/>
                    </a:lnTo>
                    <a:lnTo>
                      <a:pt x="15711" y="9602"/>
                    </a:lnTo>
                    <a:lnTo>
                      <a:pt x="13999" y="8404"/>
                    </a:lnTo>
                    <a:lnTo>
                      <a:pt x="13999" y="10800"/>
                    </a:lnTo>
                    <a:lnTo>
                      <a:pt x="10801" y="13037"/>
                    </a:lnTo>
                    <a:lnTo>
                      <a:pt x="9818" y="12350"/>
                    </a:lnTo>
                    <a:lnTo>
                      <a:pt x="9818" y="18807"/>
                    </a:lnTo>
                    <a:lnTo>
                      <a:pt x="2734" y="14205"/>
                    </a:lnTo>
                    <a:lnTo>
                      <a:pt x="5386" y="12350"/>
                    </a:lnTo>
                    <a:lnTo>
                      <a:pt x="5889" y="11998"/>
                    </a:lnTo>
                    <a:lnTo>
                      <a:pt x="9818" y="14746"/>
                    </a:lnTo>
                    <a:lnTo>
                      <a:pt x="9818" y="12350"/>
                    </a:lnTo>
                    <a:lnTo>
                      <a:pt x="9315" y="11998"/>
                    </a:lnTo>
                    <a:lnTo>
                      <a:pt x="7602" y="10800"/>
                    </a:lnTo>
                    <a:lnTo>
                      <a:pt x="9315" y="9602"/>
                    </a:lnTo>
                    <a:lnTo>
                      <a:pt x="10801" y="8563"/>
                    </a:lnTo>
                    <a:lnTo>
                      <a:pt x="13999" y="10800"/>
                    </a:lnTo>
                    <a:lnTo>
                      <a:pt x="13999" y="8404"/>
                    </a:lnTo>
                    <a:lnTo>
                      <a:pt x="11782" y="6854"/>
                    </a:lnTo>
                    <a:lnTo>
                      <a:pt x="11782" y="2793"/>
                    </a:lnTo>
                    <a:lnTo>
                      <a:pt x="18867" y="7395"/>
                    </a:lnTo>
                    <a:lnTo>
                      <a:pt x="18867" y="5054"/>
                    </a:lnTo>
                    <a:lnTo>
                      <a:pt x="15387" y="2793"/>
                    </a:lnTo>
                    <a:lnTo>
                      <a:pt x="11290" y="132"/>
                    </a:lnTo>
                    <a:lnTo>
                      <a:pt x="10859" y="0"/>
                    </a:lnTo>
                    <a:lnTo>
                      <a:pt x="10741" y="0"/>
                    </a:lnTo>
                    <a:lnTo>
                      <a:pt x="10608" y="24"/>
                    </a:lnTo>
                    <a:lnTo>
                      <a:pt x="10532" y="42"/>
                    </a:lnTo>
                    <a:lnTo>
                      <a:pt x="10490" y="55"/>
                    </a:lnTo>
                    <a:lnTo>
                      <a:pt x="10435" y="76"/>
                    </a:lnTo>
                    <a:lnTo>
                      <a:pt x="10420" y="81"/>
                    </a:lnTo>
                    <a:lnTo>
                      <a:pt x="10358" y="108"/>
                    </a:lnTo>
                    <a:lnTo>
                      <a:pt x="10310" y="132"/>
                    </a:lnTo>
                    <a:lnTo>
                      <a:pt x="9818" y="452"/>
                    </a:lnTo>
                    <a:lnTo>
                      <a:pt x="9818" y="6854"/>
                    </a:lnTo>
                    <a:lnTo>
                      <a:pt x="5889" y="9602"/>
                    </a:lnTo>
                    <a:lnTo>
                      <a:pt x="4176" y="8404"/>
                    </a:lnTo>
                    <a:lnTo>
                      <a:pt x="4176" y="10800"/>
                    </a:lnTo>
                    <a:lnTo>
                      <a:pt x="1961" y="12350"/>
                    </a:lnTo>
                    <a:lnTo>
                      <a:pt x="1960" y="9250"/>
                    </a:lnTo>
                    <a:lnTo>
                      <a:pt x="4176" y="10800"/>
                    </a:lnTo>
                    <a:lnTo>
                      <a:pt x="4176" y="8404"/>
                    </a:lnTo>
                    <a:lnTo>
                      <a:pt x="2734" y="7395"/>
                    </a:lnTo>
                    <a:lnTo>
                      <a:pt x="9818" y="2793"/>
                    </a:lnTo>
                    <a:lnTo>
                      <a:pt x="9818" y="452"/>
                    </a:lnTo>
                    <a:lnTo>
                      <a:pt x="398" y="6570"/>
                    </a:lnTo>
                    <a:lnTo>
                      <a:pt x="82" y="6967"/>
                    </a:lnTo>
                    <a:lnTo>
                      <a:pt x="77" y="6977"/>
                    </a:lnTo>
                    <a:lnTo>
                      <a:pt x="51" y="7038"/>
                    </a:lnTo>
                    <a:lnTo>
                      <a:pt x="34" y="7090"/>
                    </a:lnTo>
                    <a:lnTo>
                      <a:pt x="19" y="7157"/>
                    </a:lnTo>
                    <a:lnTo>
                      <a:pt x="17" y="7171"/>
                    </a:lnTo>
                    <a:lnTo>
                      <a:pt x="14" y="7185"/>
                    </a:lnTo>
                    <a:lnTo>
                      <a:pt x="6" y="7231"/>
                    </a:lnTo>
                    <a:lnTo>
                      <a:pt x="0" y="7279"/>
                    </a:lnTo>
                    <a:lnTo>
                      <a:pt x="0" y="14322"/>
                    </a:lnTo>
                    <a:lnTo>
                      <a:pt x="6" y="14369"/>
                    </a:lnTo>
                    <a:lnTo>
                      <a:pt x="17" y="14429"/>
                    </a:lnTo>
                    <a:lnTo>
                      <a:pt x="19" y="14442"/>
                    </a:lnTo>
                    <a:lnTo>
                      <a:pt x="34" y="14509"/>
                    </a:lnTo>
                    <a:lnTo>
                      <a:pt x="51" y="14562"/>
                    </a:lnTo>
                    <a:lnTo>
                      <a:pt x="77" y="14623"/>
                    </a:lnTo>
                    <a:lnTo>
                      <a:pt x="87" y="14644"/>
                    </a:lnTo>
                    <a:lnTo>
                      <a:pt x="110" y="14694"/>
                    </a:lnTo>
                    <a:lnTo>
                      <a:pt x="137" y="14743"/>
                    </a:lnTo>
                    <a:lnTo>
                      <a:pt x="139" y="14746"/>
                    </a:lnTo>
                    <a:lnTo>
                      <a:pt x="169" y="14791"/>
                    </a:lnTo>
                    <a:lnTo>
                      <a:pt x="10310" y="21467"/>
                    </a:lnTo>
                    <a:lnTo>
                      <a:pt x="10741" y="21600"/>
                    </a:lnTo>
                    <a:lnTo>
                      <a:pt x="10859" y="21600"/>
                    </a:lnTo>
                    <a:lnTo>
                      <a:pt x="10992" y="21576"/>
                    </a:lnTo>
                    <a:lnTo>
                      <a:pt x="11069" y="21558"/>
                    </a:lnTo>
                    <a:lnTo>
                      <a:pt x="11109" y="21545"/>
                    </a:lnTo>
                    <a:lnTo>
                      <a:pt x="11164" y="21524"/>
                    </a:lnTo>
                    <a:lnTo>
                      <a:pt x="11180" y="21519"/>
                    </a:lnTo>
                    <a:lnTo>
                      <a:pt x="15387" y="18807"/>
                    </a:lnTo>
                    <a:lnTo>
                      <a:pt x="21202" y="15029"/>
                    </a:lnTo>
                    <a:lnTo>
                      <a:pt x="21431" y="14791"/>
                    </a:lnTo>
                    <a:lnTo>
                      <a:pt x="21461" y="14746"/>
                    </a:lnTo>
                    <a:lnTo>
                      <a:pt x="21463" y="14743"/>
                    </a:lnTo>
                    <a:lnTo>
                      <a:pt x="21490" y="14694"/>
                    </a:lnTo>
                    <a:lnTo>
                      <a:pt x="21524" y="14623"/>
                    </a:lnTo>
                    <a:lnTo>
                      <a:pt x="21600" y="14322"/>
                    </a:lnTo>
                    <a:lnTo>
                      <a:pt x="21600" y="727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280" name="object 35" descr="object 35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928335" y="6889653"/>
              <a:ext cx="82509" cy="82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object 36" descr="object 36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5237783" y="7178471"/>
              <a:ext cx="82510" cy="82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object 37" descr="object 37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5031485" y="7240365"/>
              <a:ext cx="82509" cy="82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object 38" descr="object 38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5072743" y="7034064"/>
              <a:ext cx="82509" cy="82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object 39" descr="object 3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4866446" y="7116584"/>
              <a:ext cx="82510" cy="82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7" name="object 40"/>
            <p:cNvGrpSpPr/>
            <p:nvPr/>
          </p:nvGrpSpPr>
          <p:grpSpPr>
            <a:xfrm>
              <a:off x="14660131" y="6621487"/>
              <a:ext cx="4896665" cy="3695269"/>
              <a:chOff x="0" y="0"/>
              <a:chExt cx="4896664" cy="3695268"/>
            </a:xfrm>
          </p:grpSpPr>
          <p:sp>
            <p:nvSpPr>
              <p:cNvPr id="285" name="Фигура"/>
              <p:cNvSpPr/>
              <p:nvPr/>
            </p:nvSpPr>
            <p:spPr>
              <a:xfrm>
                <a:off x="0" y="2787548"/>
                <a:ext cx="907708" cy="90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1542" y="9675"/>
                    </a:lnTo>
                    <a:lnTo>
                      <a:pt x="21371" y="8582"/>
                    </a:lnTo>
                    <a:lnTo>
                      <a:pt x="21094" y="7530"/>
                    </a:lnTo>
                    <a:lnTo>
                      <a:pt x="20707" y="6494"/>
                    </a:lnTo>
                    <a:lnTo>
                      <a:pt x="20178" y="5445"/>
                    </a:lnTo>
                    <a:lnTo>
                      <a:pt x="19636" y="4603"/>
                    </a:lnTo>
                    <a:lnTo>
                      <a:pt x="19636" y="10800"/>
                    </a:lnTo>
                    <a:lnTo>
                      <a:pt x="19576" y="11837"/>
                    </a:lnTo>
                    <a:lnTo>
                      <a:pt x="19399" y="12838"/>
                    </a:lnTo>
                    <a:lnTo>
                      <a:pt x="19114" y="13797"/>
                    </a:lnTo>
                    <a:lnTo>
                      <a:pt x="18726" y="14707"/>
                    </a:lnTo>
                    <a:lnTo>
                      <a:pt x="17516" y="12612"/>
                    </a:lnTo>
                    <a:lnTo>
                      <a:pt x="17516" y="16539"/>
                    </a:lnTo>
                    <a:lnTo>
                      <a:pt x="16710" y="17366"/>
                    </a:lnTo>
                    <a:lnTo>
                      <a:pt x="15802" y="18082"/>
                    </a:lnTo>
                    <a:lnTo>
                      <a:pt x="14804" y="18677"/>
                    </a:lnTo>
                    <a:lnTo>
                      <a:pt x="13727" y="19138"/>
                    </a:lnTo>
                    <a:lnTo>
                      <a:pt x="12577" y="19456"/>
                    </a:lnTo>
                    <a:lnTo>
                      <a:pt x="12571" y="19456"/>
                    </a:lnTo>
                    <a:lnTo>
                      <a:pt x="11379" y="19615"/>
                    </a:lnTo>
                    <a:lnTo>
                      <a:pt x="11454" y="19487"/>
                    </a:lnTo>
                    <a:lnTo>
                      <a:pt x="15336" y="12763"/>
                    </a:lnTo>
                    <a:lnTo>
                      <a:pt x="17516" y="16539"/>
                    </a:lnTo>
                    <a:lnTo>
                      <a:pt x="17516" y="12612"/>
                    </a:lnTo>
                    <a:lnTo>
                      <a:pt x="14768" y="7854"/>
                    </a:lnTo>
                    <a:lnTo>
                      <a:pt x="19132" y="7854"/>
                    </a:lnTo>
                    <a:lnTo>
                      <a:pt x="19348" y="8559"/>
                    </a:lnTo>
                    <a:lnTo>
                      <a:pt x="19506" y="9286"/>
                    </a:lnTo>
                    <a:lnTo>
                      <a:pt x="19603" y="10034"/>
                    </a:lnTo>
                    <a:lnTo>
                      <a:pt x="19636" y="10800"/>
                    </a:lnTo>
                    <a:lnTo>
                      <a:pt x="19636" y="4603"/>
                    </a:lnTo>
                    <a:lnTo>
                      <a:pt x="19576" y="4509"/>
                    </a:lnTo>
                    <a:lnTo>
                      <a:pt x="18885" y="3643"/>
                    </a:lnTo>
                    <a:lnTo>
                      <a:pt x="18148" y="2892"/>
                    </a:lnTo>
                    <a:lnTo>
                      <a:pt x="18148" y="5891"/>
                    </a:lnTo>
                    <a:lnTo>
                      <a:pt x="14202" y="5891"/>
                    </a:lnTo>
                    <a:lnTo>
                      <a:pt x="14202" y="10800"/>
                    </a:lnTo>
                    <a:lnTo>
                      <a:pt x="12501" y="13745"/>
                    </a:lnTo>
                    <a:lnTo>
                      <a:pt x="11367" y="13745"/>
                    </a:lnTo>
                    <a:lnTo>
                      <a:pt x="11367" y="15709"/>
                    </a:lnTo>
                    <a:lnTo>
                      <a:pt x="9186" y="19487"/>
                    </a:lnTo>
                    <a:lnTo>
                      <a:pt x="8024" y="19189"/>
                    </a:lnTo>
                    <a:lnTo>
                      <a:pt x="6929" y="18743"/>
                    </a:lnTo>
                    <a:lnTo>
                      <a:pt x="5912" y="18161"/>
                    </a:lnTo>
                    <a:lnTo>
                      <a:pt x="4987" y="17453"/>
                    </a:lnTo>
                    <a:lnTo>
                      <a:pt x="4163" y="16633"/>
                    </a:lnTo>
                    <a:lnTo>
                      <a:pt x="3452" y="15709"/>
                    </a:lnTo>
                    <a:lnTo>
                      <a:pt x="11367" y="15709"/>
                    </a:lnTo>
                    <a:lnTo>
                      <a:pt x="11367" y="13745"/>
                    </a:lnTo>
                    <a:lnTo>
                      <a:pt x="9098" y="13745"/>
                    </a:lnTo>
                    <a:lnTo>
                      <a:pt x="7398" y="10800"/>
                    </a:lnTo>
                    <a:lnTo>
                      <a:pt x="9099" y="7854"/>
                    </a:lnTo>
                    <a:lnTo>
                      <a:pt x="12501" y="7854"/>
                    </a:lnTo>
                    <a:lnTo>
                      <a:pt x="14202" y="10800"/>
                    </a:lnTo>
                    <a:lnTo>
                      <a:pt x="14202" y="5891"/>
                    </a:lnTo>
                    <a:lnTo>
                      <a:pt x="10233" y="5891"/>
                    </a:lnTo>
                    <a:lnTo>
                      <a:pt x="12414" y="2113"/>
                    </a:lnTo>
                    <a:lnTo>
                      <a:pt x="13576" y="2411"/>
                    </a:lnTo>
                    <a:lnTo>
                      <a:pt x="14671" y="2857"/>
                    </a:lnTo>
                    <a:lnTo>
                      <a:pt x="15688" y="3439"/>
                    </a:lnTo>
                    <a:lnTo>
                      <a:pt x="16613" y="4147"/>
                    </a:lnTo>
                    <a:lnTo>
                      <a:pt x="17437" y="4968"/>
                    </a:lnTo>
                    <a:lnTo>
                      <a:pt x="18148" y="5891"/>
                    </a:lnTo>
                    <a:lnTo>
                      <a:pt x="18148" y="2892"/>
                    </a:lnTo>
                    <a:lnTo>
                      <a:pt x="17257" y="2146"/>
                    </a:lnTo>
                    <a:lnTo>
                      <a:pt x="16333" y="1526"/>
                    </a:lnTo>
                    <a:lnTo>
                      <a:pt x="15345" y="1004"/>
                    </a:lnTo>
                    <a:lnTo>
                      <a:pt x="14301" y="583"/>
                    </a:lnTo>
                    <a:lnTo>
                      <a:pt x="13205" y="272"/>
                    </a:lnTo>
                    <a:lnTo>
                      <a:pt x="12036" y="71"/>
                    </a:lnTo>
                    <a:lnTo>
                      <a:pt x="12007" y="68"/>
                    </a:lnTo>
                    <a:lnTo>
                      <a:pt x="12003" y="68"/>
                    </a:lnTo>
                    <a:lnTo>
                      <a:pt x="11686" y="37"/>
                    </a:lnTo>
                    <a:lnTo>
                      <a:pt x="11392" y="17"/>
                    </a:lnTo>
                    <a:lnTo>
                      <a:pt x="11097" y="4"/>
                    </a:lnTo>
                    <a:lnTo>
                      <a:pt x="10800" y="0"/>
                    </a:lnTo>
                    <a:lnTo>
                      <a:pt x="10221" y="31"/>
                    </a:lnTo>
                    <a:lnTo>
                      <a:pt x="10221" y="1985"/>
                    </a:lnTo>
                    <a:lnTo>
                      <a:pt x="6831" y="7854"/>
                    </a:lnTo>
                    <a:lnTo>
                      <a:pt x="6831" y="13745"/>
                    </a:lnTo>
                    <a:lnTo>
                      <a:pt x="2468" y="13745"/>
                    </a:lnTo>
                    <a:lnTo>
                      <a:pt x="2252" y="13042"/>
                    </a:lnTo>
                    <a:lnTo>
                      <a:pt x="2094" y="12315"/>
                    </a:lnTo>
                    <a:lnTo>
                      <a:pt x="1996" y="11566"/>
                    </a:lnTo>
                    <a:lnTo>
                      <a:pt x="1963" y="10800"/>
                    </a:lnTo>
                    <a:lnTo>
                      <a:pt x="2024" y="9763"/>
                    </a:lnTo>
                    <a:lnTo>
                      <a:pt x="2200" y="8762"/>
                    </a:lnTo>
                    <a:lnTo>
                      <a:pt x="2486" y="7803"/>
                    </a:lnTo>
                    <a:lnTo>
                      <a:pt x="2874" y="6893"/>
                    </a:lnTo>
                    <a:lnTo>
                      <a:pt x="6831" y="13745"/>
                    </a:lnTo>
                    <a:lnTo>
                      <a:pt x="6831" y="7854"/>
                    </a:lnTo>
                    <a:lnTo>
                      <a:pt x="6264" y="8837"/>
                    </a:lnTo>
                    <a:lnTo>
                      <a:pt x="5142" y="6893"/>
                    </a:lnTo>
                    <a:lnTo>
                      <a:pt x="4083" y="5061"/>
                    </a:lnTo>
                    <a:lnTo>
                      <a:pt x="4890" y="4234"/>
                    </a:lnTo>
                    <a:lnTo>
                      <a:pt x="5797" y="3518"/>
                    </a:lnTo>
                    <a:lnTo>
                      <a:pt x="6796" y="2924"/>
                    </a:lnTo>
                    <a:lnTo>
                      <a:pt x="7873" y="2462"/>
                    </a:lnTo>
                    <a:lnTo>
                      <a:pt x="9019" y="2146"/>
                    </a:lnTo>
                    <a:lnTo>
                      <a:pt x="10221" y="1985"/>
                    </a:lnTo>
                    <a:lnTo>
                      <a:pt x="10221" y="31"/>
                    </a:lnTo>
                    <a:lnTo>
                      <a:pt x="9534" y="68"/>
                    </a:lnTo>
                    <a:lnTo>
                      <a:pt x="9601" y="68"/>
                    </a:lnTo>
                    <a:lnTo>
                      <a:pt x="8504" y="245"/>
                    </a:lnTo>
                    <a:lnTo>
                      <a:pt x="7416" y="541"/>
                    </a:lnTo>
                    <a:lnTo>
                      <a:pt x="6377" y="944"/>
                    </a:lnTo>
                    <a:lnTo>
                      <a:pt x="5394" y="1449"/>
                    </a:lnTo>
                    <a:lnTo>
                      <a:pt x="4472" y="2048"/>
                    </a:lnTo>
                    <a:lnTo>
                      <a:pt x="3617" y="2735"/>
                    </a:lnTo>
                    <a:lnTo>
                      <a:pt x="2838" y="3503"/>
                    </a:lnTo>
                    <a:lnTo>
                      <a:pt x="2115" y="4376"/>
                    </a:lnTo>
                    <a:lnTo>
                      <a:pt x="1468" y="5363"/>
                    </a:lnTo>
                    <a:lnTo>
                      <a:pt x="957" y="6352"/>
                    </a:lnTo>
                    <a:lnTo>
                      <a:pt x="549" y="7396"/>
                    </a:lnTo>
                    <a:lnTo>
                      <a:pt x="248" y="8490"/>
                    </a:lnTo>
                    <a:lnTo>
                      <a:pt x="63" y="9627"/>
                    </a:lnTo>
                    <a:lnTo>
                      <a:pt x="61" y="9675"/>
                    </a:lnTo>
                    <a:lnTo>
                      <a:pt x="0" y="10800"/>
                    </a:lnTo>
                    <a:lnTo>
                      <a:pt x="58" y="11926"/>
                    </a:lnTo>
                    <a:lnTo>
                      <a:pt x="229" y="13018"/>
                    </a:lnTo>
                    <a:lnTo>
                      <a:pt x="506" y="14071"/>
                    </a:lnTo>
                    <a:lnTo>
                      <a:pt x="893" y="15106"/>
                    </a:lnTo>
                    <a:lnTo>
                      <a:pt x="1422" y="16155"/>
                    </a:lnTo>
                    <a:lnTo>
                      <a:pt x="2024" y="17091"/>
                    </a:lnTo>
                    <a:lnTo>
                      <a:pt x="2716" y="17958"/>
                    </a:lnTo>
                    <a:lnTo>
                      <a:pt x="3491" y="18748"/>
                    </a:lnTo>
                    <a:lnTo>
                      <a:pt x="4344" y="19456"/>
                    </a:lnTo>
                    <a:lnTo>
                      <a:pt x="5268" y="20074"/>
                    </a:lnTo>
                    <a:lnTo>
                      <a:pt x="6255" y="20597"/>
                    </a:lnTo>
                    <a:lnTo>
                      <a:pt x="7300" y="21017"/>
                    </a:lnTo>
                    <a:lnTo>
                      <a:pt x="8395" y="21328"/>
                    </a:lnTo>
                    <a:lnTo>
                      <a:pt x="9564" y="21529"/>
                    </a:lnTo>
                    <a:lnTo>
                      <a:pt x="10502" y="21596"/>
                    </a:lnTo>
                    <a:lnTo>
                      <a:pt x="10800" y="21600"/>
                    </a:lnTo>
                    <a:lnTo>
                      <a:pt x="11966" y="21538"/>
                    </a:lnTo>
                    <a:lnTo>
                      <a:pt x="13096" y="21356"/>
                    </a:lnTo>
                    <a:lnTo>
                      <a:pt x="14183" y="21059"/>
                    </a:lnTo>
                    <a:lnTo>
                      <a:pt x="15222" y="20656"/>
                    </a:lnTo>
                    <a:lnTo>
                      <a:pt x="16206" y="20152"/>
                    </a:lnTo>
                    <a:lnTo>
                      <a:pt x="17032" y="19615"/>
                    </a:lnTo>
                    <a:lnTo>
                      <a:pt x="17982" y="18866"/>
                    </a:lnTo>
                    <a:lnTo>
                      <a:pt x="18762" y="18097"/>
                    </a:lnTo>
                    <a:lnTo>
                      <a:pt x="19461" y="17253"/>
                    </a:lnTo>
                    <a:lnTo>
                      <a:pt x="20132" y="16236"/>
                    </a:lnTo>
                    <a:lnTo>
                      <a:pt x="20643" y="15248"/>
                    </a:lnTo>
                    <a:lnTo>
                      <a:pt x="21051" y="14204"/>
                    </a:lnTo>
                    <a:lnTo>
                      <a:pt x="21352" y="13110"/>
                    </a:lnTo>
                    <a:lnTo>
                      <a:pt x="21537" y="11973"/>
                    </a:lnTo>
                    <a:lnTo>
                      <a:pt x="21540" y="11926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6" name="Фигура"/>
              <p:cNvSpPr/>
              <p:nvPr/>
            </p:nvSpPr>
            <p:spPr>
              <a:xfrm>
                <a:off x="3988956" y="0"/>
                <a:ext cx="907709" cy="907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1523" y="10418"/>
                    </a:lnTo>
                    <a:lnTo>
                      <a:pt x="21313" y="10106"/>
                    </a:lnTo>
                    <a:lnTo>
                      <a:pt x="21000" y="9895"/>
                    </a:lnTo>
                    <a:lnTo>
                      <a:pt x="20618" y="9818"/>
                    </a:lnTo>
                    <a:lnTo>
                      <a:pt x="17098" y="9818"/>
                    </a:lnTo>
                    <a:lnTo>
                      <a:pt x="19349" y="7567"/>
                    </a:lnTo>
                    <a:lnTo>
                      <a:pt x="19565" y="7242"/>
                    </a:lnTo>
                    <a:lnTo>
                      <a:pt x="19636" y="6873"/>
                    </a:lnTo>
                    <a:lnTo>
                      <a:pt x="19565" y="6503"/>
                    </a:lnTo>
                    <a:lnTo>
                      <a:pt x="19349" y="6178"/>
                    </a:lnTo>
                    <a:lnTo>
                      <a:pt x="19024" y="5963"/>
                    </a:lnTo>
                    <a:lnTo>
                      <a:pt x="18655" y="5891"/>
                    </a:lnTo>
                    <a:lnTo>
                      <a:pt x="18285" y="5963"/>
                    </a:lnTo>
                    <a:lnTo>
                      <a:pt x="17960" y="6178"/>
                    </a:lnTo>
                    <a:lnTo>
                      <a:pt x="14321" y="9818"/>
                    </a:lnTo>
                    <a:lnTo>
                      <a:pt x="11782" y="9818"/>
                    </a:lnTo>
                    <a:lnTo>
                      <a:pt x="11782" y="7280"/>
                    </a:lnTo>
                    <a:lnTo>
                      <a:pt x="15422" y="3640"/>
                    </a:lnTo>
                    <a:lnTo>
                      <a:pt x="15637" y="3315"/>
                    </a:lnTo>
                    <a:lnTo>
                      <a:pt x="15709" y="2945"/>
                    </a:lnTo>
                    <a:lnTo>
                      <a:pt x="15637" y="2576"/>
                    </a:lnTo>
                    <a:lnTo>
                      <a:pt x="15422" y="2251"/>
                    </a:lnTo>
                    <a:lnTo>
                      <a:pt x="15097" y="2035"/>
                    </a:lnTo>
                    <a:lnTo>
                      <a:pt x="14727" y="1963"/>
                    </a:lnTo>
                    <a:lnTo>
                      <a:pt x="14358" y="2035"/>
                    </a:lnTo>
                    <a:lnTo>
                      <a:pt x="14033" y="2251"/>
                    </a:lnTo>
                    <a:lnTo>
                      <a:pt x="11782" y="4502"/>
                    </a:lnTo>
                    <a:lnTo>
                      <a:pt x="11782" y="982"/>
                    </a:lnTo>
                    <a:lnTo>
                      <a:pt x="11705" y="600"/>
                    </a:lnTo>
                    <a:lnTo>
                      <a:pt x="11494" y="287"/>
                    </a:lnTo>
                    <a:lnTo>
                      <a:pt x="11182" y="77"/>
                    </a:lnTo>
                    <a:lnTo>
                      <a:pt x="10800" y="0"/>
                    </a:lnTo>
                    <a:lnTo>
                      <a:pt x="10418" y="77"/>
                    </a:lnTo>
                    <a:lnTo>
                      <a:pt x="10106" y="287"/>
                    </a:lnTo>
                    <a:lnTo>
                      <a:pt x="9895" y="600"/>
                    </a:lnTo>
                    <a:lnTo>
                      <a:pt x="9818" y="982"/>
                    </a:lnTo>
                    <a:lnTo>
                      <a:pt x="9818" y="4502"/>
                    </a:lnTo>
                    <a:lnTo>
                      <a:pt x="7567" y="2251"/>
                    </a:lnTo>
                    <a:lnTo>
                      <a:pt x="7242" y="2035"/>
                    </a:lnTo>
                    <a:lnTo>
                      <a:pt x="6873" y="1963"/>
                    </a:lnTo>
                    <a:lnTo>
                      <a:pt x="6503" y="2035"/>
                    </a:lnTo>
                    <a:lnTo>
                      <a:pt x="6178" y="2251"/>
                    </a:lnTo>
                    <a:lnTo>
                      <a:pt x="5963" y="2576"/>
                    </a:lnTo>
                    <a:lnTo>
                      <a:pt x="5891" y="2945"/>
                    </a:lnTo>
                    <a:lnTo>
                      <a:pt x="5963" y="3315"/>
                    </a:lnTo>
                    <a:lnTo>
                      <a:pt x="6178" y="3640"/>
                    </a:lnTo>
                    <a:lnTo>
                      <a:pt x="9818" y="7279"/>
                    </a:lnTo>
                    <a:lnTo>
                      <a:pt x="9818" y="9818"/>
                    </a:lnTo>
                    <a:lnTo>
                      <a:pt x="7279" y="9818"/>
                    </a:lnTo>
                    <a:lnTo>
                      <a:pt x="3640" y="6178"/>
                    </a:lnTo>
                    <a:lnTo>
                      <a:pt x="3315" y="5963"/>
                    </a:lnTo>
                    <a:lnTo>
                      <a:pt x="2945" y="5891"/>
                    </a:lnTo>
                    <a:lnTo>
                      <a:pt x="2576" y="5963"/>
                    </a:lnTo>
                    <a:lnTo>
                      <a:pt x="2251" y="6178"/>
                    </a:lnTo>
                    <a:lnTo>
                      <a:pt x="2035" y="6503"/>
                    </a:lnTo>
                    <a:lnTo>
                      <a:pt x="1963" y="6873"/>
                    </a:lnTo>
                    <a:lnTo>
                      <a:pt x="2035" y="7242"/>
                    </a:lnTo>
                    <a:lnTo>
                      <a:pt x="2251" y="7567"/>
                    </a:lnTo>
                    <a:lnTo>
                      <a:pt x="4502" y="9818"/>
                    </a:lnTo>
                    <a:lnTo>
                      <a:pt x="982" y="9818"/>
                    </a:lnTo>
                    <a:lnTo>
                      <a:pt x="600" y="9895"/>
                    </a:lnTo>
                    <a:lnTo>
                      <a:pt x="287" y="10106"/>
                    </a:lnTo>
                    <a:lnTo>
                      <a:pt x="77" y="10418"/>
                    </a:lnTo>
                    <a:lnTo>
                      <a:pt x="0" y="10800"/>
                    </a:lnTo>
                    <a:lnTo>
                      <a:pt x="77" y="11182"/>
                    </a:lnTo>
                    <a:lnTo>
                      <a:pt x="287" y="11494"/>
                    </a:lnTo>
                    <a:lnTo>
                      <a:pt x="600" y="11705"/>
                    </a:lnTo>
                    <a:lnTo>
                      <a:pt x="982" y="11782"/>
                    </a:lnTo>
                    <a:lnTo>
                      <a:pt x="4502" y="11782"/>
                    </a:lnTo>
                    <a:lnTo>
                      <a:pt x="2251" y="14033"/>
                    </a:lnTo>
                    <a:lnTo>
                      <a:pt x="2035" y="14358"/>
                    </a:lnTo>
                    <a:lnTo>
                      <a:pt x="1963" y="14727"/>
                    </a:lnTo>
                    <a:lnTo>
                      <a:pt x="2035" y="15097"/>
                    </a:lnTo>
                    <a:lnTo>
                      <a:pt x="2251" y="15422"/>
                    </a:lnTo>
                    <a:lnTo>
                      <a:pt x="2576" y="15637"/>
                    </a:lnTo>
                    <a:lnTo>
                      <a:pt x="2945" y="15709"/>
                    </a:lnTo>
                    <a:lnTo>
                      <a:pt x="3315" y="15637"/>
                    </a:lnTo>
                    <a:lnTo>
                      <a:pt x="3640" y="15422"/>
                    </a:lnTo>
                    <a:lnTo>
                      <a:pt x="7279" y="11782"/>
                    </a:lnTo>
                    <a:lnTo>
                      <a:pt x="9818" y="11782"/>
                    </a:lnTo>
                    <a:lnTo>
                      <a:pt x="9818" y="14321"/>
                    </a:lnTo>
                    <a:lnTo>
                      <a:pt x="6178" y="17960"/>
                    </a:lnTo>
                    <a:lnTo>
                      <a:pt x="5963" y="18285"/>
                    </a:lnTo>
                    <a:lnTo>
                      <a:pt x="5891" y="18655"/>
                    </a:lnTo>
                    <a:lnTo>
                      <a:pt x="5963" y="19024"/>
                    </a:lnTo>
                    <a:lnTo>
                      <a:pt x="6178" y="19349"/>
                    </a:lnTo>
                    <a:lnTo>
                      <a:pt x="6503" y="19565"/>
                    </a:lnTo>
                    <a:lnTo>
                      <a:pt x="6873" y="19636"/>
                    </a:lnTo>
                    <a:lnTo>
                      <a:pt x="7242" y="19565"/>
                    </a:lnTo>
                    <a:lnTo>
                      <a:pt x="7567" y="19349"/>
                    </a:lnTo>
                    <a:lnTo>
                      <a:pt x="9818" y="17098"/>
                    </a:lnTo>
                    <a:lnTo>
                      <a:pt x="9818" y="20618"/>
                    </a:lnTo>
                    <a:lnTo>
                      <a:pt x="9895" y="21000"/>
                    </a:lnTo>
                    <a:lnTo>
                      <a:pt x="10106" y="21313"/>
                    </a:lnTo>
                    <a:lnTo>
                      <a:pt x="10418" y="21523"/>
                    </a:lnTo>
                    <a:lnTo>
                      <a:pt x="10800" y="21600"/>
                    </a:lnTo>
                    <a:lnTo>
                      <a:pt x="11182" y="21523"/>
                    </a:lnTo>
                    <a:lnTo>
                      <a:pt x="11494" y="21313"/>
                    </a:lnTo>
                    <a:lnTo>
                      <a:pt x="11705" y="21000"/>
                    </a:lnTo>
                    <a:lnTo>
                      <a:pt x="11782" y="20618"/>
                    </a:lnTo>
                    <a:lnTo>
                      <a:pt x="11782" y="17098"/>
                    </a:lnTo>
                    <a:lnTo>
                      <a:pt x="14033" y="19349"/>
                    </a:lnTo>
                    <a:lnTo>
                      <a:pt x="14358" y="19565"/>
                    </a:lnTo>
                    <a:lnTo>
                      <a:pt x="14727" y="19636"/>
                    </a:lnTo>
                    <a:lnTo>
                      <a:pt x="15097" y="19565"/>
                    </a:lnTo>
                    <a:lnTo>
                      <a:pt x="15422" y="19349"/>
                    </a:lnTo>
                    <a:lnTo>
                      <a:pt x="15637" y="19024"/>
                    </a:lnTo>
                    <a:lnTo>
                      <a:pt x="15709" y="18655"/>
                    </a:lnTo>
                    <a:lnTo>
                      <a:pt x="15637" y="18285"/>
                    </a:lnTo>
                    <a:lnTo>
                      <a:pt x="15422" y="17960"/>
                    </a:lnTo>
                    <a:lnTo>
                      <a:pt x="11782" y="14321"/>
                    </a:lnTo>
                    <a:lnTo>
                      <a:pt x="11782" y="11782"/>
                    </a:lnTo>
                    <a:lnTo>
                      <a:pt x="14321" y="11782"/>
                    </a:lnTo>
                    <a:lnTo>
                      <a:pt x="17960" y="15422"/>
                    </a:lnTo>
                    <a:lnTo>
                      <a:pt x="18285" y="15637"/>
                    </a:lnTo>
                    <a:lnTo>
                      <a:pt x="18655" y="15709"/>
                    </a:lnTo>
                    <a:lnTo>
                      <a:pt x="19024" y="15637"/>
                    </a:lnTo>
                    <a:lnTo>
                      <a:pt x="19349" y="15422"/>
                    </a:lnTo>
                    <a:lnTo>
                      <a:pt x="19565" y="15097"/>
                    </a:lnTo>
                    <a:lnTo>
                      <a:pt x="19636" y="14727"/>
                    </a:lnTo>
                    <a:lnTo>
                      <a:pt x="19565" y="14358"/>
                    </a:lnTo>
                    <a:lnTo>
                      <a:pt x="19349" y="14033"/>
                    </a:lnTo>
                    <a:lnTo>
                      <a:pt x="17098" y="11782"/>
                    </a:lnTo>
                    <a:lnTo>
                      <a:pt x="20618" y="11782"/>
                    </a:lnTo>
                    <a:lnTo>
                      <a:pt x="21000" y="11705"/>
                    </a:lnTo>
                    <a:lnTo>
                      <a:pt x="21313" y="11494"/>
                    </a:lnTo>
                    <a:lnTo>
                      <a:pt x="21523" y="11182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90" name="object 41"/>
            <p:cNvGrpSpPr/>
            <p:nvPr/>
          </p:nvGrpSpPr>
          <p:grpSpPr>
            <a:xfrm>
              <a:off x="6057836" y="8477591"/>
              <a:ext cx="4546029" cy="2821598"/>
              <a:chOff x="0" y="0"/>
              <a:chExt cx="4546028" cy="2821596"/>
            </a:xfrm>
          </p:grpSpPr>
          <p:sp>
            <p:nvSpPr>
              <p:cNvPr id="288" name="Прямоугольник"/>
              <p:cNvSpPr/>
              <p:nvPr/>
            </p:nvSpPr>
            <p:spPr>
              <a:xfrm>
                <a:off x="0" y="0"/>
                <a:ext cx="1515352" cy="2821597"/>
              </a:xfrm>
              <a:prstGeom prst="rect">
                <a:avLst/>
              </a:prstGeom>
              <a:solidFill>
                <a:srgbClr val="ECECEC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9" name="Прямоугольник"/>
              <p:cNvSpPr/>
              <p:nvPr/>
            </p:nvSpPr>
            <p:spPr>
              <a:xfrm>
                <a:off x="3030690" y="0"/>
                <a:ext cx="1515339" cy="2821597"/>
              </a:xfrm>
              <a:prstGeom prst="rect">
                <a:avLst/>
              </a:prstGeom>
              <a:solidFill>
                <a:srgbClr val="ECECEC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93" name="object 42"/>
            <p:cNvGrpSpPr/>
            <p:nvPr/>
          </p:nvGrpSpPr>
          <p:grpSpPr>
            <a:xfrm>
              <a:off x="7573188" y="8477591"/>
              <a:ext cx="4546042" cy="2821598"/>
              <a:chOff x="0" y="0"/>
              <a:chExt cx="4546041" cy="2821596"/>
            </a:xfrm>
          </p:grpSpPr>
          <p:sp>
            <p:nvSpPr>
              <p:cNvPr id="291" name="Прямоугольник"/>
              <p:cNvSpPr/>
              <p:nvPr/>
            </p:nvSpPr>
            <p:spPr>
              <a:xfrm>
                <a:off x="0" y="0"/>
                <a:ext cx="1515339" cy="2821597"/>
              </a:xfrm>
              <a:prstGeom prst="rect">
                <a:avLst/>
              </a:prstGeom>
              <a:solidFill>
                <a:srgbClr val="E3E3E1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2" name="Прямоугольник"/>
              <p:cNvSpPr/>
              <p:nvPr/>
            </p:nvSpPr>
            <p:spPr>
              <a:xfrm>
                <a:off x="3030690" y="0"/>
                <a:ext cx="1515352" cy="2821597"/>
              </a:xfrm>
              <a:prstGeom prst="rect">
                <a:avLst/>
              </a:prstGeom>
              <a:solidFill>
                <a:srgbClr val="E3E3E1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96" name="object 43"/>
            <p:cNvGrpSpPr/>
            <p:nvPr/>
          </p:nvGrpSpPr>
          <p:grpSpPr>
            <a:xfrm>
              <a:off x="-1" y="8477591"/>
              <a:ext cx="4542499" cy="2821598"/>
              <a:chOff x="0" y="0"/>
              <a:chExt cx="4542498" cy="2821596"/>
            </a:xfrm>
          </p:grpSpPr>
          <p:sp>
            <p:nvSpPr>
              <p:cNvPr id="294" name="Прямоугольник"/>
              <p:cNvSpPr/>
              <p:nvPr/>
            </p:nvSpPr>
            <p:spPr>
              <a:xfrm>
                <a:off x="0" y="0"/>
                <a:ext cx="1511809" cy="2821597"/>
              </a:xfrm>
              <a:prstGeom prst="rect">
                <a:avLst/>
              </a:prstGeom>
              <a:solidFill>
                <a:srgbClr val="ECECEC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5" name="Прямоугольник"/>
              <p:cNvSpPr/>
              <p:nvPr/>
            </p:nvSpPr>
            <p:spPr>
              <a:xfrm>
                <a:off x="3027146" y="0"/>
                <a:ext cx="1515353" cy="2821597"/>
              </a:xfrm>
              <a:prstGeom prst="rect">
                <a:avLst/>
              </a:prstGeom>
              <a:solidFill>
                <a:srgbClr val="ECECEC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99" name="object 44"/>
            <p:cNvGrpSpPr/>
            <p:nvPr/>
          </p:nvGrpSpPr>
          <p:grpSpPr>
            <a:xfrm>
              <a:off x="1511807" y="8477591"/>
              <a:ext cx="4546029" cy="2821598"/>
              <a:chOff x="0" y="0"/>
              <a:chExt cx="4546028" cy="2821596"/>
            </a:xfrm>
          </p:grpSpPr>
          <p:sp>
            <p:nvSpPr>
              <p:cNvPr id="297" name="Прямоугольник"/>
              <p:cNvSpPr/>
              <p:nvPr/>
            </p:nvSpPr>
            <p:spPr>
              <a:xfrm>
                <a:off x="0" y="0"/>
                <a:ext cx="1515339" cy="2821597"/>
              </a:xfrm>
              <a:prstGeom prst="rect">
                <a:avLst/>
              </a:prstGeom>
              <a:solidFill>
                <a:srgbClr val="E3E3E1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" name="Прямоугольник"/>
              <p:cNvSpPr/>
              <p:nvPr/>
            </p:nvSpPr>
            <p:spPr>
              <a:xfrm>
                <a:off x="3030690" y="0"/>
                <a:ext cx="1515339" cy="2821597"/>
              </a:xfrm>
              <a:prstGeom prst="rect">
                <a:avLst/>
              </a:prstGeom>
              <a:solidFill>
                <a:srgbClr val="E3E3E1">
                  <a:alpha val="79998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04" name="object 45"/>
            <p:cNvGrpSpPr/>
            <p:nvPr/>
          </p:nvGrpSpPr>
          <p:grpSpPr>
            <a:xfrm>
              <a:off x="12624396" y="1072311"/>
              <a:ext cx="6938521" cy="9264651"/>
              <a:chOff x="0" y="0"/>
              <a:chExt cx="6938519" cy="9264650"/>
            </a:xfrm>
          </p:grpSpPr>
          <p:sp>
            <p:nvSpPr>
              <p:cNvPr id="300" name="Фигура"/>
              <p:cNvSpPr/>
              <p:nvPr/>
            </p:nvSpPr>
            <p:spPr>
              <a:xfrm>
                <a:off x="-1" y="40867"/>
                <a:ext cx="990221" cy="742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1576" y="10526"/>
                    </a:lnTo>
                    <a:lnTo>
                      <a:pt x="21509" y="10275"/>
                    </a:lnTo>
                    <a:lnTo>
                      <a:pt x="21505" y="10263"/>
                    </a:lnTo>
                    <a:lnTo>
                      <a:pt x="21486" y="10275"/>
                    </a:lnTo>
                    <a:lnTo>
                      <a:pt x="21504" y="10263"/>
                    </a:lnTo>
                    <a:lnTo>
                      <a:pt x="21503" y="10258"/>
                    </a:lnTo>
                    <a:lnTo>
                      <a:pt x="20957" y="8989"/>
                    </a:lnTo>
                    <a:lnTo>
                      <a:pt x="20411" y="7887"/>
                    </a:lnTo>
                    <a:lnTo>
                      <a:pt x="19673" y="6583"/>
                    </a:lnTo>
                    <a:lnTo>
                      <a:pt x="19673" y="10800"/>
                    </a:lnTo>
                    <a:lnTo>
                      <a:pt x="19594" y="10981"/>
                    </a:lnTo>
                    <a:lnTo>
                      <a:pt x="18935" y="12340"/>
                    </a:lnTo>
                    <a:lnTo>
                      <a:pt x="18020" y="13932"/>
                    </a:lnTo>
                    <a:lnTo>
                      <a:pt x="17456" y="14779"/>
                    </a:lnTo>
                    <a:lnTo>
                      <a:pt x="16726" y="15746"/>
                    </a:lnTo>
                    <a:lnTo>
                      <a:pt x="15919" y="16658"/>
                    </a:lnTo>
                    <a:lnTo>
                      <a:pt x="15038" y="17482"/>
                    </a:lnTo>
                    <a:lnTo>
                      <a:pt x="14084" y="18182"/>
                    </a:lnTo>
                    <a:lnTo>
                      <a:pt x="13058" y="18725"/>
                    </a:lnTo>
                    <a:lnTo>
                      <a:pt x="11963" y="19075"/>
                    </a:lnTo>
                    <a:lnTo>
                      <a:pt x="10800" y="19200"/>
                    </a:lnTo>
                    <a:lnTo>
                      <a:pt x="9638" y="19075"/>
                    </a:lnTo>
                    <a:lnTo>
                      <a:pt x="8542" y="18725"/>
                    </a:lnTo>
                    <a:lnTo>
                      <a:pt x="7516" y="18182"/>
                    </a:lnTo>
                    <a:lnTo>
                      <a:pt x="6562" y="17482"/>
                    </a:lnTo>
                    <a:lnTo>
                      <a:pt x="5680" y="16658"/>
                    </a:lnTo>
                    <a:lnTo>
                      <a:pt x="4874" y="15746"/>
                    </a:lnTo>
                    <a:lnTo>
                      <a:pt x="4144" y="14779"/>
                    </a:lnTo>
                    <a:lnTo>
                      <a:pt x="3580" y="13932"/>
                    </a:lnTo>
                    <a:lnTo>
                      <a:pt x="2665" y="12340"/>
                    </a:lnTo>
                    <a:lnTo>
                      <a:pt x="2202" y="11408"/>
                    </a:lnTo>
                    <a:lnTo>
                      <a:pt x="1926" y="10800"/>
                    </a:lnTo>
                    <a:lnTo>
                      <a:pt x="2006" y="10619"/>
                    </a:lnTo>
                    <a:lnTo>
                      <a:pt x="2665" y="9260"/>
                    </a:lnTo>
                    <a:lnTo>
                      <a:pt x="3580" y="7668"/>
                    </a:lnTo>
                    <a:lnTo>
                      <a:pt x="4144" y="6821"/>
                    </a:lnTo>
                    <a:lnTo>
                      <a:pt x="4874" y="5854"/>
                    </a:lnTo>
                    <a:lnTo>
                      <a:pt x="5680" y="4942"/>
                    </a:lnTo>
                    <a:lnTo>
                      <a:pt x="6562" y="4118"/>
                    </a:lnTo>
                    <a:lnTo>
                      <a:pt x="7516" y="3418"/>
                    </a:lnTo>
                    <a:lnTo>
                      <a:pt x="8542" y="2876"/>
                    </a:lnTo>
                    <a:lnTo>
                      <a:pt x="9638" y="2525"/>
                    </a:lnTo>
                    <a:lnTo>
                      <a:pt x="10800" y="2400"/>
                    </a:lnTo>
                    <a:lnTo>
                      <a:pt x="11963" y="2525"/>
                    </a:lnTo>
                    <a:lnTo>
                      <a:pt x="13058" y="2876"/>
                    </a:lnTo>
                    <a:lnTo>
                      <a:pt x="14084" y="3418"/>
                    </a:lnTo>
                    <a:lnTo>
                      <a:pt x="15038" y="4118"/>
                    </a:lnTo>
                    <a:lnTo>
                      <a:pt x="15919" y="4942"/>
                    </a:lnTo>
                    <a:lnTo>
                      <a:pt x="16726" y="5854"/>
                    </a:lnTo>
                    <a:lnTo>
                      <a:pt x="17456" y="6821"/>
                    </a:lnTo>
                    <a:lnTo>
                      <a:pt x="18020" y="7668"/>
                    </a:lnTo>
                    <a:lnTo>
                      <a:pt x="18935" y="9260"/>
                    </a:lnTo>
                    <a:lnTo>
                      <a:pt x="19398" y="10192"/>
                    </a:lnTo>
                    <a:lnTo>
                      <a:pt x="19673" y="10800"/>
                    </a:lnTo>
                    <a:lnTo>
                      <a:pt x="19673" y="6583"/>
                    </a:lnTo>
                    <a:lnTo>
                      <a:pt x="18769" y="5179"/>
                    </a:lnTo>
                    <a:lnTo>
                      <a:pt x="18147" y="4341"/>
                    </a:lnTo>
                    <a:lnTo>
                      <a:pt x="17457" y="3514"/>
                    </a:lnTo>
                    <a:lnTo>
                      <a:pt x="16699" y="2722"/>
                    </a:lnTo>
                    <a:lnTo>
                      <a:pt x="15876" y="1988"/>
                    </a:lnTo>
                    <a:lnTo>
                      <a:pt x="14987" y="1334"/>
                    </a:lnTo>
                    <a:lnTo>
                      <a:pt x="14034" y="785"/>
                    </a:lnTo>
                    <a:lnTo>
                      <a:pt x="13018" y="365"/>
                    </a:lnTo>
                    <a:lnTo>
                      <a:pt x="11940" y="95"/>
                    </a:lnTo>
                    <a:lnTo>
                      <a:pt x="10800" y="0"/>
                    </a:lnTo>
                    <a:lnTo>
                      <a:pt x="9660" y="95"/>
                    </a:lnTo>
                    <a:lnTo>
                      <a:pt x="8582" y="365"/>
                    </a:lnTo>
                    <a:lnTo>
                      <a:pt x="7566" y="785"/>
                    </a:lnTo>
                    <a:lnTo>
                      <a:pt x="6613" y="1334"/>
                    </a:lnTo>
                    <a:lnTo>
                      <a:pt x="5724" y="1988"/>
                    </a:lnTo>
                    <a:lnTo>
                      <a:pt x="4901" y="2722"/>
                    </a:lnTo>
                    <a:lnTo>
                      <a:pt x="4143" y="3514"/>
                    </a:lnTo>
                    <a:lnTo>
                      <a:pt x="3453" y="4341"/>
                    </a:lnTo>
                    <a:lnTo>
                      <a:pt x="2831" y="5179"/>
                    </a:lnTo>
                    <a:lnTo>
                      <a:pt x="2203" y="6123"/>
                    </a:lnTo>
                    <a:lnTo>
                      <a:pt x="1656" y="7035"/>
                    </a:lnTo>
                    <a:lnTo>
                      <a:pt x="805" y="8649"/>
                    </a:lnTo>
                    <a:lnTo>
                      <a:pt x="282" y="9799"/>
                    </a:lnTo>
                    <a:lnTo>
                      <a:pt x="96" y="10258"/>
                    </a:lnTo>
                    <a:lnTo>
                      <a:pt x="113" y="10275"/>
                    </a:lnTo>
                    <a:lnTo>
                      <a:pt x="95" y="10263"/>
                    </a:lnTo>
                    <a:lnTo>
                      <a:pt x="24" y="10526"/>
                    </a:lnTo>
                    <a:lnTo>
                      <a:pt x="23" y="10536"/>
                    </a:lnTo>
                    <a:lnTo>
                      <a:pt x="0" y="10800"/>
                    </a:lnTo>
                    <a:lnTo>
                      <a:pt x="502" y="12304"/>
                    </a:lnTo>
                    <a:lnTo>
                      <a:pt x="1189" y="13713"/>
                    </a:lnTo>
                    <a:lnTo>
                      <a:pt x="2203" y="15478"/>
                    </a:lnTo>
                    <a:lnTo>
                      <a:pt x="2831" y="16421"/>
                    </a:lnTo>
                    <a:lnTo>
                      <a:pt x="3453" y="17259"/>
                    </a:lnTo>
                    <a:lnTo>
                      <a:pt x="4143" y="18086"/>
                    </a:lnTo>
                    <a:lnTo>
                      <a:pt x="4901" y="18878"/>
                    </a:lnTo>
                    <a:lnTo>
                      <a:pt x="5724" y="19612"/>
                    </a:lnTo>
                    <a:lnTo>
                      <a:pt x="6613" y="20266"/>
                    </a:lnTo>
                    <a:lnTo>
                      <a:pt x="7566" y="20815"/>
                    </a:lnTo>
                    <a:lnTo>
                      <a:pt x="8582" y="21235"/>
                    </a:lnTo>
                    <a:lnTo>
                      <a:pt x="9660" y="21505"/>
                    </a:lnTo>
                    <a:lnTo>
                      <a:pt x="10800" y="21600"/>
                    </a:lnTo>
                    <a:lnTo>
                      <a:pt x="11940" y="21505"/>
                    </a:lnTo>
                    <a:lnTo>
                      <a:pt x="13018" y="21235"/>
                    </a:lnTo>
                    <a:lnTo>
                      <a:pt x="14034" y="20815"/>
                    </a:lnTo>
                    <a:lnTo>
                      <a:pt x="14987" y="20266"/>
                    </a:lnTo>
                    <a:lnTo>
                      <a:pt x="15876" y="19612"/>
                    </a:lnTo>
                    <a:lnTo>
                      <a:pt x="16699" y="18878"/>
                    </a:lnTo>
                    <a:lnTo>
                      <a:pt x="17457" y="18086"/>
                    </a:lnTo>
                    <a:lnTo>
                      <a:pt x="18147" y="17259"/>
                    </a:lnTo>
                    <a:lnTo>
                      <a:pt x="18769" y="16421"/>
                    </a:lnTo>
                    <a:lnTo>
                      <a:pt x="19397" y="15478"/>
                    </a:lnTo>
                    <a:lnTo>
                      <a:pt x="19944" y="14565"/>
                    </a:lnTo>
                    <a:lnTo>
                      <a:pt x="20795" y="12951"/>
                    </a:lnTo>
                    <a:lnTo>
                      <a:pt x="21318" y="11801"/>
                    </a:lnTo>
                    <a:lnTo>
                      <a:pt x="21503" y="11342"/>
                    </a:lnTo>
                    <a:lnTo>
                      <a:pt x="21491" y="11328"/>
                    </a:lnTo>
                    <a:lnTo>
                      <a:pt x="21450" y="11300"/>
                    </a:lnTo>
                    <a:lnTo>
                      <a:pt x="21505" y="11337"/>
                    </a:lnTo>
                    <a:lnTo>
                      <a:pt x="21507" y="11328"/>
                    </a:lnTo>
                    <a:lnTo>
                      <a:pt x="21515" y="11300"/>
                    </a:lnTo>
                    <a:lnTo>
                      <a:pt x="21576" y="11074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" name="Фигура"/>
              <p:cNvSpPr/>
              <p:nvPr/>
            </p:nvSpPr>
            <p:spPr>
              <a:xfrm>
                <a:off x="4116235" y="8356930"/>
                <a:ext cx="742672" cy="90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946"/>
                    </a:moveTo>
                    <a:lnTo>
                      <a:pt x="21358" y="1964"/>
                    </a:lnTo>
                    <a:lnTo>
                      <a:pt x="20546" y="863"/>
                    </a:lnTo>
                    <a:lnTo>
                      <a:pt x="19402" y="231"/>
                    </a:lnTo>
                    <a:lnTo>
                      <a:pt x="19200" y="199"/>
                    </a:lnTo>
                    <a:lnTo>
                      <a:pt x="19200" y="18655"/>
                    </a:lnTo>
                    <a:lnTo>
                      <a:pt x="19106" y="19037"/>
                    </a:lnTo>
                    <a:lnTo>
                      <a:pt x="18849" y="19349"/>
                    </a:lnTo>
                    <a:lnTo>
                      <a:pt x="18467" y="19559"/>
                    </a:lnTo>
                    <a:lnTo>
                      <a:pt x="18000" y="19636"/>
                    </a:lnTo>
                    <a:lnTo>
                      <a:pt x="3600" y="19636"/>
                    </a:lnTo>
                    <a:lnTo>
                      <a:pt x="3133" y="19559"/>
                    </a:lnTo>
                    <a:lnTo>
                      <a:pt x="2752" y="19349"/>
                    </a:lnTo>
                    <a:lnTo>
                      <a:pt x="2494" y="19037"/>
                    </a:lnTo>
                    <a:lnTo>
                      <a:pt x="2400" y="18655"/>
                    </a:lnTo>
                    <a:lnTo>
                      <a:pt x="2400" y="2946"/>
                    </a:lnTo>
                    <a:lnTo>
                      <a:pt x="2494" y="2563"/>
                    </a:lnTo>
                    <a:lnTo>
                      <a:pt x="2752" y="2251"/>
                    </a:lnTo>
                    <a:lnTo>
                      <a:pt x="3133" y="2041"/>
                    </a:lnTo>
                    <a:lnTo>
                      <a:pt x="3600" y="1964"/>
                    </a:lnTo>
                    <a:lnTo>
                      <a:pt x="18000" y="1964"/>
                    </a:lnTo>
                    <a:lnTo>
                      <a:pt x="18467" y="2041"/>
                    </a:lnTo>
                    <a:lnTo>
                      <a:pt x="18849" y="2251"/>
                    </a:lnTo>
                    <a:lnTo>
                      <a:pt x="19106" y="2563"/>
                    </a:lnTo>
                    <a:lnTo>
                      <a:pt x="19200" y="2946"/>
                    </a:lnTo>
                    <a:lnTo>
                      <a:pt x="19200" y="199"/>
                    </a:lnTo>
                    <a:lnTo>
                      <a:pt x="18000" y="0"/>
                    </a:lnTo>
                    <a:lnTo>
                      <a:pt x="3600" y="0"/>
                    </a:lnTo>
                    <a:lnTo>
                      <a:pt x="2198" y="231"/>
                    </a:lnTo>
                    <a:lnTo>
                      <a:pt x="1054" y="863"/>
                    </a:lnTo>
                    <a:lnTo>
                      <a:pt x="283" y="1799"/>
                    </a:lnTo>
                    <a:lnTo>
                      <a:pt x="0" y="2946"/>
                    </a:lnTo>
                    <a:lnTo>
                      <a:pt x="0" y="18655"/>
                    </a:lnTo>
                    <a:lnTo>
                      <a:pt x="283" y="19801"/>
                    </a:lnTo>
                    <a:lnTo>
                      <a:pt x="1054" y="20737"/>
                    </a:lnTo>
                    <a:lnTo>
                      <a:pt x="2198" y="21369"/>
                    </a:ln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402" y="21369"/>
                    </a:lnTo>
                    <a:lnTo>
                      <a:pt x="20546" y="20737"/>
                    </a:lnTo>
                    <a:lnTo>
                      <a:pt x="21317" y="19801"/>
                    </a:lnTo>
                    <a:lnTo>
                      <a:pt x="21600" y="18655"/>
                    </a:lnTo>
                    <a:lnTo>
                      <a:pt x="21600" y="294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" name="Фигура"/>
              <p:cNvSpPr/>
              <p:nvPr/>
            </p:nvSpPr>
            <p:spPr>
              <a:xfrm>
                <a:off x="6030824" y="-1"/>
                <a:ext cx="907696" cy="867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465"/>
                    </a:moveTo>
                    <a:lnTo>
                      <a:pt x="21024" y="7563"/>
                    </a:lnTo>
                    <a:lnTo>
                      <a:pt x="18509" y="7138"/>
                    </a:lnTo>
                    <a:lnTo>
                      <a:pt x="18509" y="9215"/>
                    </a:lnTo>
                    <a:lnTo>
                      <a:pt x="15024" y="12768"/>
                    </a:lnTo>
                    <a:lnTo>
                      <a:pt x="14874" y="12963"/>
                    </a:lnTo>
                    <a:lnTo>
                      <a:pt x="14775" y="13186"/>
                    </a:lnTo>
                    <a:lnTo>
                      <a:pt x="14730" y="13428"/>
                    </a:lnTo>
                    <a:lnTo>
                      <a:pt x="14742" y="13678"/>
                    </a:lnTo>
                    <a:lnTo>
                      <a:pt x="15564" y="18696"/>
                    </a:lnTo>
                    <a:lnTo>
                      <a:pt x="15018" y="18396"/>
                    </a:lnTo>
                    <a:lnTo>
                      <a:pt x="11257" y="16325"/>
                    </a:lnTo>
                    <a:lnTo>
                      <a:pt x="11034" y="16237"/>
                    </a:lnTo>
                    <a:lnTo>
                      <a:pt x="10800" y="16207"/>
                    </a:lnTo>
                    <a:lnTo>
                      <a:pt x="10566" y="16237"/>
                    </a:lnTo>
                    <a:lnTo>
                      <a:pt x="10343" y="16325"/>
                    </a:lnTo>
                    <a:lnTo>
                      <a:pt x="6036" y="18696"/>
                    </a:lnTo>
                    <a:lnTo>
                      <a:pt x="6859" y="13678"/>
                    </a:lnTo>
                    <a:lnTo>
                      <a:pt x="6576" y="12768"/>
                    </a:lnTo>
                    <a:lnTo>
                      <a:pt x="3091" y="9215"/>
                    </a:lnTo>
                    <a:lnTo>
                      <a:pt x="7908" y="8478"/>
                    </a:lnTo>
                    <a:lnTo>
                      <a:pt x="8646" y="7916"/>
                    </a:lnTo>
                    <a:lnTo>
                      <a:pt x="10800" y="3350"/>
                    </a:lnTo>
                    <a:lnTo>
                      <a:pt x="12953" y="7916"/>
                    </a:lnTo>
                    <a:lnTo>
                      <a:pt x="13692" y="8478"/>
                    </a:lnTo>
                    <a:lnTo>
                      <a:pt x="18509" y="9215"/>
                    </a:lnTo>
                    <a:lnTo>
                      <a:pt x="18509" y="7138"/>
                    </a:lnTo>
                    <a:lnTo>
                      <a:pt x="14486" y="6523"/>
                    </a:lnTo>
                    <a:lnTo>
                      <a:pt x="12990" y="3350"/>
                    </a:lnTo>
                    <a:lnTo>
                      <a:pt x="11680" y="573"/>
                    </a:lnTo>
                    <a:lnTo>
                      <a:pt x="10800" y="0"/>
                    </a:lnTo>
                    <a:lnTo>
                      <a:pt x="10528" y="40"/>
                    </a:lnTo>
                    <a:lnTo>
                      <a:pt x="10282" y="155"/>
                    </a:lnTo>
                    <a:lnTo>
                      <a:pt x="10074" y="335"/>
                    </a:lnTo>
                    <a:lnTo>
                      <a:pt x="9920" y="573"/>
                    </a:lnTo>
                    <a:lnTo>
                      <a:pt x="7114" y="6523"/>
                    </a:lnTo>
                    <a:lnTo>
                      <a:pt x="840" y="7482"/>
                    </a:lnTo>
                    <a:lnTo>
                      <a:pt x="47" y="8182"/>
                    </a:lnTo>
                    <a:lnTo>
                      <a:pt x="0" y="8465"/>
                    </a:lnTo>
                    <a:lnTo>
                      <a:pt x="2" y="8478"/>
                    </a:lnTo>
                    <a:lnTo>
                      <a:pt x="28" y="8746"/>
                    </a:lnTo>
                    <a:lnTo>
                      <a:pt x="128" y="9008"/>
                    </a:lnTo>
                    <a:lnTo>
                      <a:pt x="296" y="9235"/>
                    </a:lnTo>
                    <a:lnTo>
                      <a:pt x="4836" y="13863"/>
                    </a:lnTo>
                    <a:lnTo>
                      <a:pt x="3764" y="20401"/>
                    </a:lnTo>
                    <a:lnTo>
                      <a:pt x="4155" y="21406"/>
                    </a:lnTo>
                    <a:lnTo>
                      <a:pt x="4662" y="21600"/>
                    </a:lnTo>
                    <a:lnTo>
                      <a:pt x="4930" y="21581"/>
                    </a:lnTo>
                    <a:lnTo>
                      <a:pt x="5189" y="21485"/>
                    </a:lnTo>
                    <a:lnTo>
                      <a:pt x="10255" y="18696"/>
                    </a:lnTo>
                    <a:lnTo>
                      <a:pt x="10800" y="18396"/>
                    </a:lnTo>
                    <a:lnTo>
                      <a:pt x="16411" y="21485"/>
                    </a:lnTo>
                    <a:lnTo>
                      <a:pt x="16669" y="21581"/>
                    </a:lnTo>
                    <a:lnTo>
                      <a:pt x="16938" y="21600"/>
                    </a:lnTo>
                    <a:lnTo>
                      <a:pt x="17202" y="21541"/>
                    </a:lnTo>
                    <a:lnTo>
                      <a:pt x="17445" y="21406"/>
                    </a:lnTo>
                    <a:lnTo>
                      <a:pt x="17642" y="21207"/>
                    </a:lnTo>
                    <a:lnTo>
                      <a:pt x="17777" y="20962"/>
                    </a:lnTo>
                    <a:lnTo>
                      <a:pt x="17844" y="20689"/>
                    </a:lnTo>
                    <a:lnTo>
                      <a:pt x="17835" y="20401"/>
                    </a:lnTo>
                    <a:lnTo>
                      <a:pt x="17556" y="18696"/>
                    </a:lnTo>
                    <a:lnTo>
                      <a:pt x="16764" y="13863"/>
                    </a:lnTo>
                    <a:lnTo>
                      <a:pt x="21304" y="9235"/>
                    </a:lnTo>
                    <a:lnTo>
                      <a:pt x="21472" y="9008"/>
                    </a:lnTo>
                    <a:lnTo>
                      <a:pt x="21571" y="8746"/>
                    </a:lnTo>
                    <a:lnTo>
                      <a:pt x="21600" y="846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" name="Фигура"/>
              <p:cNvSpPr/>
              <p:nvPr/>
            </p:nvSpPr>
            <p:spPr>
              <a:xfrm>
                <a:off x="330073" y="247166"/>
                <a:ext cx="4363785" cy="8357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4" y="427"/>
                    </a:moveTo>
                    <a:lnTo>
                      <a:pt x="1605" y="313"/>
                    </a:lnTo>
                    <a:lnTo>
                      <a:pt x="1524" y="213"/>
                    </a:lnTo>
                    <a:lnTo>
                      <a:pt x="1395" y="125"/>
                    </a:lnTo>
                    <a:lnTo>
                      <a:pt x="1229" y="58"/>
                    </a:lnTo>
                    <a:lnTo>
                      <a:pt x="1225" y="57"/>
                    </a:lnTo>
                    <a:lnTo>
                      <a:pt x="1225" y="427"/>
                    </a:lnTo>
                    <a:lnTo>
                      <a:pt x="1193" y="510"/>
                    </a:lnTo>
                    <a:lnTo>
                      <a:pt x="1106" y="577"/>
                    </a:lnTo>
                    <a:lnTo>
                      <a:pt x="976" y="623"/>
                    </a:lnTo>
                    <a:lnTo>
                      <a:pt x="817" y="640"/>
                    </a:lnTo>
                    <a:lnTo>
                      <a:pt x="658" y="623"/>
                    </a:lnTo>
                    <a:lnTo>
                      <a:pt x="528" y="577"/>
                    </a:lnTo>
                    <a:lnTo>
                      <a:pt x="441" y="510"/>
                    </a:lnTo>
                    <a:lnTo>
                      <a:pt x="408" y="427"/>
                    </a:lnTo>
                    <a:lnTo>
                      <a:pt x="441" y="344"/>
                    </a:lnTo>
                    <a:lnTo>
                      <a:pt x="528" y="276"/>
                    </a:lnTo>
                    <a:lnTo>
                      <a:pt x="658" y="230"/>
                    </a:lnTo>
                    <a:lnTo>
                      <a:pt x="817" y="213"/>
                    </a:lnTo>
                    <a:lnTo>
                      <a:pt x="976" y="230"/>
                    </a:lnTo>
                    <a:lnTo>
                      <a:pt x="1106" y="276"/>
                    </a:lnTo>
                    <a:lnTo>
                      <a:pt x="1193" y="344"/>
                    </a:lnTo>
                    <a:lnTo>
                      <a:pt x="1225" y="427"/>
                    </a:lnTo>
                    <a:lnTo>
                      <a:pt x="1225" y="57"/>
                    </a:lnTo>
                    <a:lnTo>
                      <a:pt x="1034" y="15"/>
                    </a:lnTo>
                    <a:lnTo>
                      <a:pt x="817" y="0"/>
                    </a:lnTo>
                    <a:lnTo>
                      <a:pt x="600" y="15"/>
                    </a:lnTo>
                    <a:lnTo>
                      <a:pt x="405" y="58"/>
                    </a:lnTo>
                    <a:lnTo>
                      <a:pt x="239" y="125"/>
                    </a:lnTo>
                    <a:lnTo>
                      <a:pt x="112" y="211"/>
                    </a:lnTo>
                    <a:lnTo>
                      <a:pt x="29" y="313"/>
                    </a:lnTo>
                    <a:lnTo>
                      <a:pt x="0" y="427"/>
                    </a:lnTo>
                    <a:lnTo>
                      <a:pt x="29" y="540"/>
                    </a:lnTo>
                    <a:lnTo>
                      <a:pt x="112" y="642"/>
                    </a:lnTo>
                    <a:lnTo>
                      <a:pt x="239" y="728"/>
                    </a:lnTo>
                    <a:lnTo>
                      <a:pt x="405" y="795"/>
                    </a:lnTo>
                    <a:lnTo>
                      <a:pt x="600" y="838"/>
                    </a:lnTo>
                    <a:lnTo>
                      <a:pt x="817" y="853"/>
                    </a:lnTo>
                    <a:lnTo>
                      <a:pt x="1034" y="838"/>
                    </a:lnTo>
                    <a:lnTo>
                      <a:pt x="1229" y="795"/>
                    </a:lnTo>
                    <a:lnTo>
                      <a:pt x="1395" y="728"/>
                    </a:lnTo>
                    <a:lnTo>
                      <a:pt x="1522" y="642"/>
                    </a:lnTo>
                    <a:lnTo>
                      <a:pt x="1605" y="540"/>
                    </a:lnTo>
                    <a:lnTo>
                      <a:pt x="1634" y="427"/>
                    </a:lnTo>
                    <a:close/>
                    <a:moveTo>
                      <a:pt x="21600" y="21493"/>
                    </a:moveTo>
                    <a:lnTo>
                      <a:pt x="21584" y="21452"/>
                    </a:lnTo>
                    <a:lnTo>
                      <a:pt x="21540" y="21418"/>
                    </a:lnTo>
                    <a:lnTo>
                      <a:pt x="21475" y="21395"/>
                    </a:lnTo>
                    <a:lnTo>
                      <a:pt x="21396" y="21387"/>
                    </a:lnTo>
                    <a:lnTo>
                      <a:pt x="19762" y="21387"/>
                    </a:lnTo>
                    <a:lnTo>
                      <a:pt x="19682" y="21395"/>
                    </a:lnTo>
                    <a:lnTo>
                      <a:pt x="19618" y="21418"/>
                    </a:lnTo>
                    <a:lnTo>
                      <a:pt x="19574" y="21452"/>
                    </a:lnTo>
                    <a:lnTo>
                      <a:pt x="19558" y="21493"/>
                    </a:lnTo>
                    <a:lnTo>
                      <a:pt x="19574" y="21535"/>
                    </a:lnTo>
                    <a:lnTo>
                      <a:pt x="19618" y="21569"/>
                    </a:lnTo>
                    <a:lnTo>
                      <a:pt x="19682" y="21592"/>
                    </a:lnTo>
                    <a:lnTo>
                      <a:pt x="19762" y="21600"/>
                    </a:lnTo>
                    <a:lnTo>
                      <a:pt x="21396" y="21600"/>
                    </a:lnTo>
                    <a:lnTo>
                      <a:pt x="21475" y="21592"/>
                    </a:lnTo>
                    <a:lnTo>
                      <a:pt x="21540" y="21569"/>
                    </a:lnTo>
                    <a:lnTo>
                      <a:pt x="21584" y="21535"/>
                    </a:lnTo>
                    <a:lnTo>
                      <a:pt x="21600" y="21493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05" name="object 46" descr="object 46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7235765" y="9924352"/>
              <a:ext cx="82509" cy="247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object 47" descr="object 47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7235760" y="9759319"/>
              <a:ext cx="82927" cy="8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object 48" descr="object 48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7070728" y="9759319"/>
              <a:ext cx="82929" cy="8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" name="object 49" descr="object 49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6905681" y="9759319"/>
              <a:ext cx="82929" cy="8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object 50" descr="object 50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7070728" y="9924355"/>
              <a:ext cx="82929" cy="8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object 51" descr="object 51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6905681" y="9924355"/>
              <a:ext cx="82929" cy="8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object 52" descr="object 52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7070728" y="10089391"/>
              <a:ext cx="82929" cy="82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object 53" descr="object 53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6905681" y="10089391"/>
              <a:ext cx="82929" cy="825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object 54" descr="object 54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544456" y="9807564"/>
              <a:ext cx="175177" cy="175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0" name="object 55"/>
            <p:cNvGrpSpPr/>
            <p:nvPr/>
          </p:nvGrpSpPr>
          <p:grpSpPr>
            <a:xfrm>
              <a:off x="427658" y="9603092"/>
              <a:ext cx="6685319" cy="642544"/>
              <a:chOff x="0" y="0"/>
              <a:chExt cx="6685317" cy="642542"/>
            </a:xfrm>
          </p:grpSpPr>
          <p:sp>
            <p:nvSpPr>
              <p:cNvPr id="314" name="Фигура"/>
              <p:cNvSpPr/>
              <p:nvPr/>
            </p:nvSpPr>
            <p:spPr>
              <a:xfrm>
                <a:off x="0" y="87706"/>
                <a:ext cx="642316" cy="467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6200"/>
                    </a:moveTo>
                    <a:lnTo>
                      <a:pt x="21516" y="14046"/>
                    </a:lnTo>
                    <a:lnTo>
                      <a:pt x="21319" y="11143"/>
                    </a:lnTo>
                    <a:lnTo>
                      <a:pt x="21090" y="8278"/>
                    </a:lnTo>
                    <a:lnTo>
                      <a:pt x="20913" y="6237"/>
                    </a:lnTo>
                    <a:lnTo>
                      <a:pt x="20903" y="6062"/>
                    </a:lnTo>
                    <a:lnTo>
                      <a:pt x="20732" y="4844"/>
                    </a:lnTo>
                    <a:lnTo>
                      <a:pt x="20402" y="3699"/>
                    </a:lnTo>
                    <a:lnTo>
                      <a:pt x="19925" y="2656"/>
                    </a:lnTo>
                    <a:lnTo>
                      <a:pt x="19636" y="2224"/>
                    </a:lnTo>
                    <a:lnTo>
                      <a:pt x="19636" y="16200"/>
                    </a:lnTo>
                    <a:lnTo>
                      <a:pt x="19598" y="16729"/>
                    </a:lnTo>
                    <a:lnTo>
                      <a:pt x="18765" y="18445"/>
                    </a:lnTo>
                    <a:lnTo>
                      <a:pt x="17673" y="18900"/>
                    </a:lnTo>
                    <a:lnTo>
                      <a:pt x="17339" y="18848"/>
                    </a:lnTo>
                    <a:lnTo>
                      <a:pt x="17318" y="18848"/>
                    </a:lnTo>
                    <a:lnTo>
                      <a:pt x="17012" y="18669"/>
                    </a:lnTo>
                    <a:lnTo>
                      <a:pt x="16726" y="18370"/>
                    </a:lnTo>
                    <a:lnTo>
                      <a:pt x="16396" y="17941"/>
                    </a:lnTo>
                    <a:lnTo>
                      <a:pt x="15012" y="16038"/>
                    </a:lnTo>
                    <a:lnTo>
                      <a:pt x="14561" y="15528"/>
                    </a:lnTo>
                    <a:lnTo>
                      <a:pt x="14056" y="15156"/>
                    </a:lnTo>
                    <a:lnTo>
                      <a:pt x="13509" y="14928"/>
                    </a:lnTo>
                    <a:lnTo>
                      <a:pt x="12931" y="14850"/>
                    </a:lnTo>
                    <a:lnTo>
                      <a:pt x="8670" y="14850"/>
                    </a:lnTo>
                    <a:lnTo>
                      <a:pt x="7031" y="15528"/>
                    </a:lnTo>
                    <a:lnTo>
                      <a:pt x="4870" y="18370"/>
                    </a:lnTo>
                    <a:lnTo>
                      <a:pt x="4586" y="18669"/>
                    </a:lnTo>
                    <a:lnTo>
                      <a:pt x="4282" y="18848"/>
                    </a:lnTo>
                    <a:lnTo>
                      <a:pt x="4261" y="18848"/>
                    </a:lnTo>
                    <a:lnTo>
                      <a:pt x="3927" y="18900"/>
                    </a:lnTo>
                    <a:lnTo>
                      <a:pt x="3558" y="18848"/>
                    </a:lnTo>
                    <a:lnTo>
                      <a:pt x="3548" y="18848"/>
                    </a:lnTo>
                    <a:lnTo>
                      <a:pt x="3192" y="18694"/>
                    </a:lnTo>
                    <a:lnTo>
                      <a:pt x="3187" y="18694"/>
                    </a:lnTo>
                    <a:lnTo>
                      <a:pt x="2851" y="18445"/>
                    </a:lnTo>
                    <a:lnTo>
                      <a:pt x="2002" y="16729"/>
                    </a:lnTo>
                    <a:lnTo>
                      <a:pt x="1964" y="16200"/>
                    </a:lnTo>
                    <a:lnTo>
                      <a:pt x="2023" y="14578"/>
                    </a:lnTo>
                    <a:lnTo>
                      <a:pt x="2177" y="12196"/>
                    </a:lnTo>
                    <a:lnTo>
                      <a:pt x="2392" y="9406"/>
                    </a:lnTo>
                    <a:lnTo>
                      <a:pt x="2631" y="6575"/>
                    </a:lnTo>
                    <a:lnTo>
                      <a:pt x="2651" y="6332"/>
                    </a:lnTo>
                    <a:lnTo>
                      <a:pt x="3236" y="4290"/>
                    </a:lnTo>
                    <a:lnTo>
                      <a:pt x="4520" y="2967"/>
                    </a:lnTo>
                    <a:lnTo>
                      <a:pt x="5577" y="2700"/>
                    </a:lnTo>
                    <a:lnTo>
                      <a:pt x="16023" y="2700"/>
                    </a:lnTo>
                    <a:lnTo>
                      <a:pt x="17563" y="3292"/>
                    </a:lnTo>
                    <a:lnTo>
                      <a:pt x="18651" y="4924"/>
                    </a:lnTo>
                    <a:lnTo>
                      <a:pt x="19211" y="9419"/>
                    </a:lnTo>
                    <a:lnTo>
                      <a:pt x="19425" y="12208"/>
                    </a:lnTo>
                    <a:lnTo>
                      <a:pt x="19578" y="14586"/>
                    </a:lnTo>
                    <a:lnTo>
                      <a:pt x="19636" y="16200"/>
                    </a:lnTo>
                    <a:lnTo>
                      <a:pt x="19636" y="2224"/>
                    </a:lnTo>
                    <a:lnTo>
                      <a:pt x="18589" y="997"/>
                    </a:lnTo>
                    <a:lnTo>
                      <a:pt x="16924" y="114"/>
                    </a:lnTo>
                    <a:lnTo>
                      <a:pt x="16023" y="0"/>
                    </a:lnTo>
                    <a:lnTo>
                      <a:pt x="5577" y="0"/>
                    </a:lnTo>
                    <a:lnTo>
                      <a:pt x="3814" y="450"/>
                    </a:lnTo>
                    <a:lnTo>
                      <a:pt x="2288" y="1741"/>
                    </a:lnTo>
                    <a:lnTo>
                      <a:pt x="1201" y="3699"/>
                    </a:lnTo>
                    <a:lnTo>
                      <a:pt x="697" y="6062"/>
                    </a:lnTo>
                    <a:lnTo>
                      <a:pt x="505" y="8278"/>
                    </a:lnTo>
                    <a:lnTo>
                      <a:pt x="280" y="11143"/>
                    </a:lnTo>
                    <a:lnTo>
                      <a:pt x="84" y="14046"/>
                    </a:lnTo>
                    <a:lnTo>
                      <a:pt x="0" y="16200"/>
                    </a:lnTo>
                    <a:lnTo>
                      <a:pt x="74" y="17233"/>
                    </a:lnTo>
                    <a:lnTo>
                      <a:pt x="659" y="19194"/>
                    </a:lnTo>
                    <a:lnTo>
                      <a:pt x="1757" y="20694"/>
                    </a:lnTo>
                    <a:lnTo>
                      <a:pt x="2435" y="21190"/>
                    </a:lnTo>
                    <a:lnTo>
                      <a:pt x="2440" y="21190"/>
                    </a:lnTo>
                    <a:lnTo>
                      <a:pt x="3166" y="21495"/>
                    </a:lnTo>
                    <a:lnTo>
                      <a:pt x="3176" y="21495"/>
                    </a:lnTo>
                    <a:lnTo>
                      <a:pt x="3927" y="21600"/>
                    </a:lnTo>
                    <a:lnTo>
                      <a:pt x="4850" y="21430"/>
                    </a:lnTo>
                    <a:lnTo>
                      <a:pt x="6134" y="20438"/>
                    </a:lnTo>
                    <a:lnTo>
                      <a:pt x="7275" y="18900"/>
                    </a:lnTo>
                    <a:lnTo>
                      <a:pt x="7972" y="17941"/>
                    </a:lnTo>
                    <a:lnTo>
                      <a:pt x="8159" y="17698"/>
                    </a:lnTo>
                    <a:lnTo>
                      <a:pt x="8414" y="17550"/>
                    </a:lnTo>
                    <a:lnTo>
                      <a:pt x="13195" y="17550"/>
                    </a:lnTo>
                    <a:lnTo>
                      <a:pt x="13441" y="17685"/>
                    </a:lnTo>
                    <a:lnTo>
                      <a:pt x="13628" y="17955"/>
                    </a:lnTo>
                    <a:lnTo>
                      <a:pt x="15012" y="19859"/>
                    </a:lnTo>
                    <a:lnTo>
                      <a:pt x="15461" y="20438"/>
                    </a:lnTo>
                    <a:lnTo>
                      <a:pt x="16026" y="21003"/>
                    </a:lnTo>
                    <a:lnTo>
                      <a:pt x="16749" y="21430"/>
                    </a:lnTo>
                    <a:lnTo>
                      <a:pt x="17673" y="21600"/>
                    </a:lnTo>
                    <a:lnTo>
                      <a:pt x="18445" y="21495"/>
                    </a:lnTo>
                    <a:lnTo>
                      <a:pt x="19850" y="20694"/>
                    </a:lnTo>
                    <a:lnTo>
                      <a:pt x="20941" y="19194"/>
                    </a:lnTo>
                    <a:lnTo>
                      <a:pt x="21524" y="17262"/>
                    </a:lnTo>
                    <a:lnTo>
                      <a:pt x="21526" y="17233"/>
                    </a:lnTo>
                    <a:lnTo>
                      <a:pt x="21600" y="16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5" name="Фигура"/>
              <p:cNvSpPr/>
              <p:nvPr/>
            </p:nvSpPr>
            <p:spPr>
              <a:xfrm>
                <a:off x="3098088" y="113"/>
                <a:ext cx="489320" cy="642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715"/>
                    </a:moveTo>
                    <a:lnTo>
                      <a:pt x="21555" y="19636"/>
                    </a:lnTo>
                    <a:lnTo>
                      <a:pt x="19023" y="15238"/>
                    </a:lnTo>
                    <a:lnTo>
                      <a:pt x="19023" y="19636"/>
                    </a:lnTo>
                    <a:lnTo>
                      <a:pt x="2565" y="19636"/>
                    </a:lnTo>
                    <a:lnTo>
                      <a:pt x="5144" y="15709"/>
                    </a:lnTo>
                    <a:lnTo>
                      <a:pt x="16442" y="15709"/>
                    </a:lnTo>
                    <a:lnTo>
                      <a:pt x="19023" y="19636"/>
                    </a:lnTo>
                    <a:lnTo>
                      <a:pt x="19023" y="15238"/>
                    </a:lnTo>
                    <a:lnTo>
                      <a:pt x="18043" y="13746"/>
                    </a:lnTo>
                    <a:lnTo>
                      <a:pt x="15152" y="9342"/>
                    </a:lnTo>
                    <a:lnTo>
                      <a:pt x="15152" y="13746"/>
                    </a:lnTo>
                    <a:lnTo>
                      <a:pt x="6434" y="13746"/>
                    </a:lnTo>
                    <a:lnTo>
                      <a:pt x="9459" y="9141"/>
                    </a:lnTo>
                    <a:lnTo>
                      <a:pt x="9511" y="8993"/>
                    </a:lnTo>
                    <a:lnTo>
                      <a:pt x="9511" y="1964"/>
                    </a:lnTo>
                    <a:lnTo>
                      <a:pt x="12089" y="1964"/>
                    </a:lnTo>
                    <a:lnTo>
                      <a:pt x="12089" y="8993"/>
                    </a:lnTo>
                    <a:lnTo>
                      <a:pt x="12127" y="9141"/>
                    </a:lnTo>
                    <a:lnTo>
                      <a:pt x="15152" y="13746"/>
                    </a:lnTo>
                    <a:lnTo>
                      <a:pt x="15152" y="9342"/>
                    </a:lnTo>
                    <a:lnTo>
                      <a:pt x="14666" y="8601"/>
                    </a:lnTo>
                    <a:lnTo>
                      <a:pt x="14666" y="1964"/>
                    </a:lnTo>
                    <a:lnTo>
                      <a:pt x="15310" y="1964"/>
                    </a:lnTo>
                    <a:lnTo>
                      <a:pt x="15811" y="1886"/>
                    </a:lnTo>
                    <a:lnTo>
                      <a:pt x="16221" y="1675"/>
                    </a:lnTo>
                    <a:lnTo>
                      <a:pt x="16498" y="1363"/>
                    </a:lnTo>
                    <a:lnTo>
                      <a:pt x="16599" y="982"/>
                    </a:lnTo>
                    <a:lnTo>
                      <a:pt x="16498" y="600"/>
                    </a:lnTo>
                    <a:lnTo>
                      <a:pt x="16221" y="288"/>
                    </a:lnTo>
                    <a:lnTo>
                      <a:pt x="15811" y="77"/>
                    </a:lnTo>
                    <a:lnTo>
                      <a:pt x="15310" y="0"/>
                    </a:lnTo>
                    <a:lnTo>
                      <a:pt x="6289" y="0"/>
                    </a:lnTo>
                    <a:lnTo>
                      <a:pt x="5788" y="77"/>
                    </a:lnTo>
                    <a:lnTo>
                      <a:pt x="5379" y="288"/>
                    </a:lnTo>
                    <a:lnTo>
                      <a:pt x="5102" y="600"/>
                    </a:lnTo>
                    <a:lnTo>
                      <a:pt x="5001" y="982"/>
                    </a:lnTo>
                    <a:lnTo>
                      <a:pt x="5102" y="1363"/>
                    </a:lnTo>
                    <a:lnTo>
                      <a:pt x="5379" y="1675"/>
                    </a:lnTo>
                    <a:lnTo>
                      <a:pt x="5788" y="1886"/>
                    </a:lnTo>
                    <a:lnTo>
                      <a:pt x="6289" y="1964"/>
                    </a:lnTo>
                    <a:lnTo>
                      <a:pt x="6934" y="1964"/>
                    </a:lnTo>
                    <a:lnTo>
                      <a:pt x="6934" y="8601"/>
                    </a:lnTo>
                    <a:lnTo>
                      <a:pt x="271" y="18753"/>
                    </a:lnTo>
                    <a:lnTo>
                      <a:pt x="0" y="19725"/>
                    </a:lnTo>
                    <a:lnTo>
                      <a:pt x="39" y="19974"/>
                    </a:lnTo>
                    <a:lnTo>
                      <a:pt x="1050" y="21222"/>
                    </a:lnTo>
                    <a:lnTo>
                      <a:pt x="2565" y="21600"/>
                    </a:lnTo>
                    <a:lnTo>
                      <a:pt x="19010" y="21600"/>
                    </a:lnTo>
                    <a:lnTo>
                      <a:pt x="20795" y="21059"/>
                    </a:lnTo>
                    <a:lnTo>
                      <a:pt x="21562" y="19969"/>
                    </a:lnTo>
                    <a:lnTo>
                      <a:pt x="21600" y="197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6" name="Фигура"/>
              <p:cNvSpPr/>
              <p:nvPr/>
            </p:nvSpPr>
            <p:spPr>
              <a:xfrm>
                <a:off x="4532362" y="0"/>
                <a:ext cx="642265" cy="642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6874"/>
                    </a:moveTo>
                    <a:lnTo>
                      <a:pt x="21467" y="5527"/>
                    </a:lnTo>
                    <a:lnTo>
                      <a:pt x="21077" y="4243"/>
                    </a:lnTo>
                    <a:lnTo>
                      <a:pt x="20445" y="3060"/>
                    </a:lnTo>
                    <a:lnTo>
                      <a:pt x="19636" y="2074"/>
                    </a:lnTo>
                    <a:lnTo>
                      <a:pt x="19636" y="6878"/>
                    </a:lnTo>
                    <a:lnTo>
                      <a:pt x="19262" y="8753"/>
                    </a:lnTo>
                    <a:lnTo>
                      <a:pt x="18196" y="10347"/>
                    </a:lnTo>
                    <a:lnTo>
                      <a:pt x="15783" y="12767"/>
                    </a:lnTo>
                    <a:lnTo>
                      <a:pt x="13825" y="12767"/>
                    </a:lnTo>
                    <a:lnTo>
                      <a:pt x="13825" y="14729"/>
                    </a:lnTo>
                    <a:lnTo>
                      <a:pt x="11867" y="16693"/>
                    </a:lnTo>
                    <a:lnTo>
                      <a:pt x="6298" y="16693"/>
                    </a:lnTo>
                    <a:lnTo>
                      <a:pt x="7687" y="15305"/>
                    </a:lnTo>
                    <a:lnTo>
                      <a:pt x="8263" y="14729"/>
                    </a:lnTo>
                    <a:lnTo>
                      <a:pt x="13825" y="14729"/>
                    </a:lnTo>
                    <a:lnTo>
                      <a:pt x="13825" y="12767"/>
                    </a:lnTo>
                    <a:lnTo>
                      <a:pt x="10226" y="12767"/>
                    </a:lnTo>
                    <a:lnTo>
                      <a:pt x="15423" y="7572"/>
                    </a:lnTo>
                    <a:lnTo>
                      <a:pt x="15639" y="7247"/>
                    </a:lnTo>
                    <a:lnTo>
                      <a:pt x="15711" y="6878"/>
                    </a:lnTo>
                    <a:lnTo>
                      <a:pt x="15710" y="6874"/>
                    </a:lnTo>
                    <a:lnTo>
                      <a:pt x="15639" y="6509"/>
                    </a:lnTo>
                    <a:lnTo>
                      <a:pt x="15423" y="6184"/>
                    </a:lnTo>
                    <a:lnTo>
                      <a:pt x="15098" y="5968"/>
                    </a:lnTo>
                    <a:lnTo>
                      <a:pt x="14729" y="5897"/>
                    </a:lnTo>
                    <a:lnTo>
                      <a:pt x="14359" y="5968"/>
                    </a:lnTo>
                    <a:lnTo>
                      <a:pt x="14035" y="6184"/>
                    </a:lnTo>
                    <a:lnTo>
                      <a:pt x="4910" y="15305"/>
                    </a:lnTo>
                    <a:lnTo>
                      <a:pt x="4910" y="9739"/>
                    </a:lnTo>
                    <a:lnTo>
                      <a:pt x="11250" y="3401"/>
                    </a:lnTo>
                    <a:lnTo>
                      <a:pt x="12844" y="2337"/>
                    </a:lnTo>
                    <a:lnTo>
                      <a:pt x="14723" y="1963"/>
                    </a:lnTo>
                    <a:lnTo>
                      <a:pt x="15687" y="2058"/>
                    </a:lnTo>
                    <a:lnTo>
                      <a:pt x="17449" y="2788"/>
                    </a:lnTo>
                    <a:lnTo>
                      <a:pt x="18811" y="4149"/>
                    </a:lnTo>
                    <a:lnTo>
                      <a:pt x="19541" y="5911"/>
                    </a:lnTo>
                    <a:lnTo>
                      <a:pt x="19636" y="6869"/>
                    </a:lnTo>
                    <a:lnTo>
                      <a:pt x="19636" y="2074"/>
                    </a:lnTo>
                    <a:lnTo>
                      <a:pt x="18539" y="1155"/>
                    </a:lnTo>
                    <a:lnTo>
                      <a:pt x="17355" y="523"/>
                    </a:lnTo>
                    <a:lnTo>
                      <a:pt x="16071" y="133"/>
                    </a:lnTo>
                    <a:lnTo>
                      <a:pt x="14723" y="0"/>
                    </a:lnTo>
                    <a:lnTo>
                      <a:pt x="13376" y="133"/>
                    </a:lnTo>
                    <a:lnTo>
                      <a:pt x="12092" y="523"/>
                    </a:lnTo>
                    <a:lnTo>
                      <a:pt x="10908" y="1155"/>
                    </a:lnTo>
                    <a:lnTo>
                      <a:pt x="9861" y="2013"/>
                    </a:lnTo>
                    <a:lnTo>
                      <a:pt x="3049" y="8822"/>
                    </a:lnTo>
                    <a:lnTo>
                      <a:pt x="2946" y="9072"/>
                    </a:lnTo>
                    <a:lnTo>
                      <a:pt x="2946" y="17268"/>
                    </a:lnTo>
                    <a:lnTo>
                      <a:pt x="288" y="19925"/>
                    </a:lnTo>
                    <a:lnTo>
                      <a:pt x="72" y="20250"/>
                    </a:lnTo>
                    <a:lnTo>
                      <a:pt x="0" y="20619"/>
                    </a:lnTo>
                    <a:lnTo>
                      <a:pt x="72" y="20988"/>
                    </a:lnTo>
                    <a:lnTo>
                      <a:pt x="288" y="21313"/>
                    </a:lnTo>
                    <a:lnTo>
                      <a:pt x="612" y="21528"/>
                    </a:lnTo>
                    <a:lnTo>
                      <a:pt x="982" y="21600"/>
                    </a:lnTo>
                    <a:lnTo>
                      <a:pt x="1352" y="21528"/>
                    </a:lnTo>
                    <a:lnTo>
                      <a:pt x="1676" y="21313"/>
                    </a:lnTo>
                    <a:lnTo>
                      <a:pt x="4334" y="18656"/>
                    </a:lnTo>
                    <a:lnTo>
                      <a:pt x="12535" y="18656"/>
                    </a:lnTo>
                    <a:lnTo>
                      <a:pt x="12785" y="18553"/>
                    </a:lnTo>
                    <a:lnTo>
                      <a:pt x="14640" y="16693"/>
                    </a:lnTo>
                    <a:lnTo>
                      <a:pt x="16862" y="14465"/>
                    </a:lnTo>
                    <a:lnTo>
                      <a:pt x="16896" y="14442"/>
                    </a:lnTo>
                    <a:lnTo>
                      <a:pt x="16919" y="14408"/>
                    </a:lnTo>
                    <a:lnTo>
                      <a:pt x="19587" y="11733"/>
                    </a:lnTo>
                    <a:lnTo>
                      <a:pt x="20445" y="10686"/>
                    </a:lnTo>
                    <a:lnTo>
                      <a:pt x="21077" y="9503"/>
                    </a:lnTo>
                    <a:lnTo>
                      <a:pt x="21467" y="8220"/>
                    </a:lnTo>
                    <a:lnTo>
                      <a:pt x="21600" y="687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7" name="Фигура"/>
              <p:cNvSpPr/>
              <p:nvPr/>
            </p:nvSpPr>
            <p:spPr>
              <a:xfrm>
                <a:off x="6130709" y="525652"/>
                <a:ext cx="467145" cy="58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795"/>
                    </a:moveTo>
                    <a:lnTo>
                      <a:pt x="21494" y="6595"/>
                    </a:lnTo>
                    <a:lnTo>
                      <a:pt x="21204" y="3162"/>
                    </a:lnTo>
                    <a:lnTo>
                      <a:pt x="20775" y="846"/>
                    </a:lnTo>
                    <a:lnTo>
                      <a:pt x="20250" y="0"/>
                    </a:lnTo>
                    <a:lnTo>
                      <a:pt x="1350" y="0"/>
                    </a:lnTo>
                    <a:lnTo>
                      <a:pt x="824" y="846"/>
                    </a:lnTo>
                    <a:lnTo>
                      <a:pt x="395" y="3162"/>
                    </a:lnTo>
                    <a:lnTo>
                      <a:pt x="106" y="6595"/>
                    </a:lnTo>
                    <a:lnTo>
                      <a:pt x="0" y="10795"/>
                    </a:lnTo>
                    <a:lnTo>
                      <a:pt x="106" y="15000"/>
                    </a:lnTo>
                    <a:lnTo>
                      <a:pt x="395" y="18434"/>
                    </a:lnTo>
                    <a:lnTo>
                      <a:pt x="824" y="20750"/>
                    </a:lnTo>
                    <a:lnTo>
                      <a:pt x="1350" y="21600"/>
                    </a:lnTo>
                    <a:lnTo>
                      <a:pt x="20250" y="21600"/>
                    </a:lnTo>
                    <a:lnTo>
                      <a:pt x="20775" y="20750"/>
                    </a:lnTo>
                    <a:lnTo>
                      <a:pt x="21204" y="18434"/>
                    </a:lnTo>
                    <a:lnTo>
                      <a:pt x="21494" y="15000"/>
                    </a:lnTo>
                    <a:lnTo>
                      <a:pt x="21600" y="1079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8" name="Фигура"/>
              <p:cNvSpPr/>
              <p:nvPr/>
            </p:nvSpPr>
            <p:spPr>
              <a:xfrm>
                <a:off x="6043243" y="58507"/>
                <a:ext cx="642075" cy="408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398"/>
                    </a:moveTo>
                    <a:lnTo>
                      <a:pt x="21517" y="907"/>
                    </a:lnTo>
                    <a:lnTo>
                      <a:pt x="21337" y="486"/>
                    </a:lnTo>
                    <a:lnTo>
                      <a:pt x="21073" y="172"/>
                    </a:lnTo>
                    <a:lnTo>
                      <a:pt x="20757" y="15"/>
                    </a:lnTo>
                    <a:lnTo>
                      <a:pt x="20434" y="29"/>
                    </a:lnTo>
                    <a:lnTo>
                      <a:pt x="20189" y="172"/>
                    </a:lnTo>
                    <a:lnTo>
                      <a:pt x="20129" y="209"/>
                    </a:lnTo>
                    <a:lnTo>
                      <a:pt x="19876" y="538"/>
                    </a:lnTo>
                    <a:lnTo>
                      <a:pt x="18660" y="2768"/>
                    </a:lnTo>
                    <a:lnTo>
                      <a:pt x="18660" y="7509"/>
                    </a:lnTo>
                    <a:lnTo>
                      <a:pt x="16908" y="18514"/>
                    </a:lnTo>
                    <a:lnTo>
                      <a:pt x="4692" y="18514"/>
                    </a:lnTo>
                    <a:lnTo>
                      <a:pt x="2940" y="7509"/>
                    </a:lnTo>
                    <a:lnTo>
                      <a:pt x="6125" y="13347"/>
                    </a:lnTo>
                    <a:lnTo>
                      <a:pt x="6299" y="13598"/>
                    </a:lnTo>
                    <a:lnTo>
                      <a:pt x="6503" y="13773"/>
                    </a:lnTo>
                    <a:lnTo>
                      <a:pt x="6728" y="13869"/>
                    </a:lnTo>
                    <a:lnTo>
                      <a:pt x="6964" y="13879"/>
                    </a:lnTo>
                    <a:lnTo>
                      <a:pt x="7195" y="13800"/>
                    </a:lnTo>
                    <a:lnTo>
                      <a:pt x="8972" y="9677"/>
                    </a:lnTo>
                    <a:lnTo>
                      <a:pt x="10800" y="4652"/>
                    </a:lnTo>
                    <a:lnTo>
                      <a:pt x="13876" y="13108"/>
                    </a:lnTo>
                    <a:lnTo>
                      <a:pt x="14017" y="13406"/>
                    </a:lnTo>
                    <a:lnTo>
                      <a:pt x="14196" y="13639"/>
                    </a:lnTo>
                    <a:lnTo>
                      <a:pt x="14405" y="13800"/>
                    </a:lnTo>
                    <a:lnTo>
                      <a:pt x="14636" y="13879"/>
                    </a:lnTo>
                    <a:lnTo>
                      <a:pt x="14872" y="13869"/>
                    </a:lnTo>
                    <a:lnTo>
                      <a:pt x="17477" y="9677"/>
                    </a:lnTo>
                    <a:lnTo>
                      <a:pt x="18660" y="7509"/>
                    </a:lnTo>
                    <a:lnTo>
                      <a:pt x="18660" y="2768"/>
                    </a:lnTo>
                    <a:lnTo>
                      <a:pt x="14890" y="9677"/>
                    </a:lnTo>
                    <a:lnTo>
                      <a:pt x="13062" y="4652"/>
                    </a:lnTo>
                    <a:lnTo>
                      <a:pt x="11653" y="778"/>
                    </a:lnTo>
                    <a:lnTo>
                      <a:pt x="10800" y="0"/>
                    </a:lnTo>
                    <a:lnTo>
                      <a:pt x="10543" y="54"/>
                    </a:lnTo>
                    <a:lnTo>
                      <a:pt x="10307" y="209"/>
                    </a:lnTo>
                    <a:lnTo>
                      <a:pt x="10105" y="453"/>
                    </a:lnTo>
                    <a:lnTo>
                      <a:pt x="9947" y="778"/>
                    </a:lnTo>
                    <a:lnTo>
                      <a:pt x="6710" y="9677"/>
                    </a:lnTo>
                    <a:lnTo>
                      <a:pt x="5527" y="7509"/>
                    </a:lnTo>
                    <a:lnTo>
                      <a:pt x="1723" y="538"/>
                    </a:lnTo>
                    <a:lnTo>
                      <a:pt x="843" y="15"/>
                    </a:lnTo>
                    <a:lnTo>
                      <a:pt x="527" y="172"/>
                    </a:lnTo>
                    <a:lnTo>
                      <a:pt x="263" y="486"/>
                    </a:lnTo>
                    <a:lnTo>
                      <a:pt x="83" y="907"/>
                    </a:lnTo>
                    <a:lnTo>
                      <a:pt x="0" y="1398"/>
                    </a:lnTo>
                    <a:lnTo>
                      <a:pt x="25" y="1917"/>
                    </a:lnTo>
                    <a:lnTo>
                      <a:pt x="2972" y="20431"/>
                    </a:lnTo>
                    <a:lnTo>
                      <a:pt x="3925" y="21600"/>
                    </a:lnTo>
                    <a:lnTo>
                      <a:pt x="17675" y="21600"/>
                    </a:lnTo>
                    <a:lnTo>
                      <a:pt x="18934" y="18514"/>
                    </a:lnTo>
                    <a:lnTo>
                      <a:pt x="21575" y="1917"/>
                    </a:lnTo>
                    <a:lnTo>
                      <a:pt x="21600" y="139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" name="Фигура"/>
              <p:cNvSpPr/>
              <p:nvPr/>
            </p:nvSpPr>
            <p:spPr>
              <a:xfrm>
                <a:off x="379831" y="233691"/>
                <a:ext cx="145975" cy="116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5401"/>
                    </a:moveTo>
                    <a:lnTo>
                      <a:pt x="21260" y="3303"/>
                    </a:lnTo>
                    <a:lnTo>
                      <a:pt x="20331" y="1586"/>
                    </a:lnTo>
                    <a:lnTo>
                      <a:pt x="18960" y="425"/>
                    </a:lnTo>
                    <a:lnTo>
                      <a:pt x="17281" y="0"/>
                    </a:lnTo>
                    <a:lnTo>
                      <a:pt x="15568" y="425"/>
                    </a:lnTo>
                    <a:lnTo>
                      <a:pt x="14209" y="1586"/>
                    </a:lnTo>
                    <a:lnTo>
                      <a:pt x="13296" y="3303"/>
                    </a:lnTo>
                    <a:lnTo>
                      <a:pt x="12961" y="5401"/>
                    </a:lnTo>
                    <a:lnTo>
                      <a:pt x="13301" y="7498"/>
                    </a:lnTo>
                    <a:lnTo>
                      <a:pt x="14230" y="9213"/>
                    </a:lnTo>
                    <a:lnTo>
                      <a:pt x="15603" y="10374"/>
                    </a:lnTo>
                    <a:lnTo>
                      <a:pt x="17281" y="10801"/>
                    </a:lnTo>
                    <a:lnTo>
                      <a:pt x="18960" y="10374"/>
                    </a:lnTo>
                    <a:lnTo>
                      <a:pt x="20331" y="9213"/>
                    </a:lnTo>
                    <a:lnTo>
                      <a:pt x="21260" y="7498"/>
                    </a:lnTo>
                    <a:lnTo>
                      <a:pt x="21600" y="5401"/>
                    </a:lnTo>
                    <a:close/>
                    <a:moveTo>
                      <a:pt x="8641" y="16199"/>
                    </a:moveTo>
                    <a:lnTo>
                      <a:pt x="8299" y="14104"/>
                    </a:lnTo>
                    <a:lnTo>
                      <a:pt x="7372" y="12385"/>
                    </a:lnTo>
                    <a:lnTo>
                      <a:pt x="5999" y="11224"/>
                    </a:lnTo>
                    <a:lnTo>
                      <a:pt x="4320" y="10799"/>
                    </a:lnTo>
                    <a:lnTo>
                      <a:pt x="2607" y="11224"/>
                    </a:lnTo>
                    <a:lnTo>
                      <a:pt x="1248" y="12385"/>
                    </a:lnTo>
                    <a:lnTo>
                      <a:pt x="335" y="14104"/>
                    </a:lnTo>
                    <a:lnTo>
                      <a:pt x="0" y="16199"/>
                    </a:lnTo>
                    <a:lnTo>
                      <a:pt x="342" y="18297"/>
                    </a:lnTo>
                    <a:lnTo>
                      <a:pt x="1269" y="20014"/>
                    </a:lnTo>
                    <a:lnTo>
                      <a:pt x="2642" y="21175"/>
                    </a:lnTo>
                    <a:lnTo>
                      <a:pt x="4320" y="21600"/>
                    </a:lnTo>
                    <a:lnTo>
                      <a:pt x="5999" y="21175"/>
                    </a:lnTo>
                    <a:lnTo>
                      <a:pt x="7372" y="20014"/>
                    </a:lnTo>
                    <a:lnTo>
                      <a:pt x="8299" y="18297"/>
                    </a:lnTo>
                    <a:lnTo>
                      <a:pt x="8641" y="16199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21" name="object 56" descr="object 56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318009" y="9982737"/>
              <a:ext cx="233573" cy="233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25" name="object 57"/>
            <p:cNvGrpSpPr/>
            <p:nvPr/>
          </p:nvGrpSpPr>
          <p:grpSpPr>
            <a:xfrm>
              <a:off x="1938439" y="9594291"/>
              <a:ext cx="9677819" cy="660147"/>
              <a:chOff x="0" y="0"/>
              <a:chExt cx="9677818" cy="660145"/>
            </a:xfrm>
          </p:grpSpPr>
          <p:sp>
            <p:nvSpPr>
              <p:cNvPr id="322" name="Фигура"/>
              <p:cNvSpPr/>
              <p:nvPr/>
            </p:nvSpPr>
            <p:spPr>
              <a:xfrm>
                <a:off x="0" y="8914"/>
                <a:ext cx="642316" cy="642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lnTo>
                      <a:pt x="21483" y="9204"/>
                    </a:lnTo>
                    <a:lnTo>
                      <a:pt x="21143" y="7681"/>
                    </a:lnTo>
                    <a:lnTo>
                      <a:pt x="20596" y="6247"/>
                    </a:lnTo>
                    <a:lnTo>
                      <a:pt x="19860" y="4920"/>
                    </a:lnTo>
                    <a:lnTo>
                      <a:pt x="19636" y="4623"/>
                    </a:lnTo>
                    <a:lnTo>
                      <a:pt x="19636" y="10800"/>
                    </a:lnTo>
                    <a:lnTo>
                      <a:pt x="19494" y="12388"/>
                    </a:lnTo>
                    <a:lnTo>
                      <a:pt x="19492" y="12396"/>
                    </a:lnTo>
                    <a:lnTo>
                      <a:pt x="19084" y="13884"/>
                    </a:lnTo>
                    <a:lnTo>
                      <a:pt x="18430" y="15260"/>
                    </a:lnTo>
                    <a:lnTo>
                      <a:pt x="17558" y="16493"/>
                    </a:lnTo>
                    <a:lnTo>
                      <a:pt x="16493" y="17558"/>
                    </a:lnTo>
                    <a:lnTo>
                      <a:pt x="15260" y="18430"/>
                    </a:lnTo>
                    <a:lnTo>
                      <a:pt x="13883" y="19084"/>
                    </a:lnTo>
                    <a:lnTo>
                      <a:pt x="12388" y="19494"/>
                    </a:lnTo>
                    <a:lnTo>
                      <a:pt x="10800" y="19636"/>
                    </a:lnTo>
                    <a:lnTo>
                      <a:pt x="10800" y="19391"/>
                    </a:lnTo>
                    <a:lnTo>
                      <a:pt x="10799" y="16680"/>
                    </a:lnTo>
                    <a:lnTo>
                      <a:pt x="10743" y="16114"/>
                    </a:lnTo>
                    <a:lnTo>
                      <a:pt x="9937" y="14608"/>
                    </a:lnTo>
                    <a:lnTo>
                      <a:pt x="8836" y="13926"/>
                    </a:lnTo>
                    <a:lnTo>
                      <a:pt x="8836" y="19391"/>
                    </a:lnTo>
                    <a:lnTo>
                      <a:pt x="6340" y="18430"/>
                    </a:lnTo>
                    <a:lnTo>
                      <a:pt x="5107" y="17558"/>
                    </a:lnTo>
                    <a:lnTo>
                      <a:pt x="4042" y="16493"/>
                    </a:lnTo>
                    <a:lnTo>
                      <a:pt x="3170" y="15260"/>
                    </a:lnTo>
                    <a:lnTo>
                      <a:pt x="2517" y="13884"/>
                    </a:lnTo>
                    <a:lnTo>
                      <a:pt x="2108" y="12396"/>
                    </a:lnTo>
                    <a:lnTo>
                      <a:pt x="2108" y="12388"/>
                    </a:lnTo>
                    <a:lnTo>
                      <a:pt x="1964" y="10800"/>
                    </a:lnTo>
                    <a:lnTo>
                      <a:pt x="4188" y="10800"/>
                    </a:lnTo>
                    <a:lnTo>
                      <a:pt x="4437" y="10903"/>
                    </a:lnTo>
                    <a:lnTo>
                      <a:pt x="4805" y="11272"/>
                    </a:lnTo>
                    <a:lnTo>
                      <a:pt x="4909" y="11521"/>
                    </a:lnTo>
                    <a:lnTo>
                      <a:pt x="4909" y="12764"/>
                    </a:lnTo>
                    <a:lnTo>
                      <a:pt x="4966" y="13341"/>
                    </a:lnTo>
                    <a:lnTo>
                      <a:pt x="5772" y="14847"/>
                    </a:lnTo>
                    <a:lnTo>
                      <a:pt x="7277" y="15652"/>
                    </a:lnTo>
                    <a:lnTo>
                      <a:pt x="7854" y="15709"/>
                    </a:lnTo>
                    <a:lnTo>
                      <a:pt x="8115" y="15709"/>
                    </a:lnTo>
                    <a:lnTo>
                      <a:pt x="8365" y="15813"/>
                    </a:lnTo>
                    <a:lnTo>
                      <a:pt x="8733" y="16181"/>
                    </a:lnTo>
                    <a:lnTo>
                      <a:pt x="8836" y="16431"/>
                    </a:lnTo>
                    <a:lnTo>
                      <a:pt x="8836" y="13926"/>
                    </a:lnTo>
                    <a:lnTo>
                      <a:pt x="8432" y="13803"/>
                    </a:lnTo>
                    <a:lnTo>
                      <a:pt x="7854" y="13746"/>
                    </a:lnTo>
                    <a:lnTo>
                      <a:pt x="7594" y="13746"/>
                    </a:lnTo>
                    <a:lnTo>
                      <a:pt x="7344" y="13642"/>
                    </a:lnTo>
                    <a:lnTo>
                      <a:pt x="6976" y="13274"/>
                    </a:lnTo>
                    <a:lnTo>
                      <a:pt x="6873" y="13024"/>
                    </a:lnTo>
                    <a:lnTo>
                      <a:pt x="6873" y="11782"/>
                    </a:lnTo>
                    <a:lnTo>
                      <a:pt x="6816" y="11204"/>
                    </a:lnTo>
                    <a:lnTo>
                      <a:pt x="6599" y="10800"/>
                    </a:lnTo>
                    <a:lnTo>
                      <a:pt x="6010" y="9699"/>
                    </a:lnTo>
                    <a:lnTo>
                      <a:pt x="4504" y="8894"/>
                    </a:lnTo>
                    <a:lnTo>
                      <a:pt x="3923" y="8836"/>
                    </a:lnTo>
                    <a:lnTo>
                      <a:pt x="2210" y="8836"/>
                    </a:lnTo>
                    <a:lnTo>
                      <a:pt x="2517" y="7717"/>
                    </a:lnTo>
                    <a:lnTo>
                      <a:pt x="2521" y="7709"/>
                    </a:lnTo>
                    <a:lnTo>
                      <a:pt x="3170" y="6340"/>
                    </a:lnTo>
                    <a:lnTo>
                      <a:pt x="4042" y="5107"/>
                    </a:lnTo>
                    <a:lnTo>
                      <a:pt x="4909" y="4240"/>
                    </a:lnTo>
                    <a:lnTo>
                      <a:pt x="4909" y="5020"/>
                    </a:lnTo>
                    <a:lnTo>
                      <a:pt x="4928" y="5131"/>
                    </a:lnTo>
                    <a:lnTo>
                      <a:pt x="5567" y="6340"/>
                    </a:lnTo>
                    <a:lnTo>
                      <a:pt x="5625" y="6386"/>
                    </a:lnTo>
                    <a:lnTo>
                      <a:pt x="7038" y="7504"/>
                    </a:lnTo>
                    <a:lnTo>
                      <a:pt x="9110" y="7860"/>
                    </a:lnTo>
                    <a:lnTo>
                      <a:pt x="9352" y="7963"/>
                    </a:lnTo>
                    <a:lnTo>
                      <a:pt x="9715" y="8326"/>
                    </a:lnTo>
                    <a:lnTo>
                      <a:pt x="9818" y="8576"/>
                    </a:lnTo>
                    <a:lnTo>
                      <a:pt x="9818" y="8836"/>
                    </a:lnTo>
                    <a:lnTo>
                      <a:pt x="9875" y="9414"/>
                    </a:lnTo>
                    <a:lnTo>
                      <a:pt x="10681" y="10919"/>
                    </a:lnTo>
                    <a:lnTo>
                      <a:pt x="12186" y="11725"/>
                    </a:lnTo>
                    <a:lnTo>
                      <a:pt x="12764" y="11782"/>
                    </a:lnTo>
                    <a:lnTo>
                      <a:pt x="13341" y="11725"/>
                    </a:lnTo>
                    <a:lnTo>
                      <a:pt x="14847" y="10919"/>
                    </a:lnTo>
                    <a:lnTo>
                      <a:pt x="15436" y="9819"/>
                    </a:lnTo>
                    <a:lnTo>
                      <a:pt x="15652" y="9414"/>
                    </a:lnTo>
                    <a:lnTo>
                      <a:pt x="15709" y="8836"/>
                    </a:lnTo>
                    <a:lnTo>
                      <a:pt x="15709" y="8576"/>
                    </a:lnTo>
                    <a:lnTo>
                      <a:pt x="15813" y="8326"/>
                    </a:lnTo>
                    <a:lnTo>
                      <a:pt x="16181" y="7958"/>
                    </a:lnTo>
                    <a:lnTo>
                      <a:pt x="16431" y="7855"/>
                    </a:lnTo>
                    <a:lnTo>
                      <a:pt x="19121" y="7855"/>
                    </a:lnTo>
                    <a:lnTo>
                      <a:pt x="19123" y="7860"/>
                    </a:lnTo>
                    <a:lnTo>
                      <a:pt x="19494" y="9212"/>
                    </a:lnTo>
                    <a:lnTo>
                      <a:pt x="19636" y="10800"/>
                    </a:lnTo>
                    <a:lnTo>
                      <a:pt x="19636" y="4623"/>
                    </a:lnTo>
                    <a:lnTo>
                      <a:pt x="18951" y="3715"/>
                    </a:lnTo>
                    <a:lnTo>
                      <a:pt x="18112" y="2876"/>
                    </a:lnTo>
                    <a:lnTo>
                      <a:pt x="18112" y="5891"/>
                    </a:lnTo>
                    <a:lnTo>
                      <a:pt x="16691" y="5891"/>
                    </a:lnTo>
                    <a:lnTo>
                      <a:pt x="15057" y="6386"/>
                    </a:lnTo>
                    <a:lnTo>
                      <a:pt x="13970" y="7709"/>
                    </a:lnTo>
                    <a:lnTo>
                      <a:pt x="13968" y="7717"/>
                    </a:lnTo>
                    <a:lnTo>
                      <a:pt x="13746" y="8836"/>
                    </a:lnTo>
                    <a:lnTo>
                      <a:pt x="13746" y="9097"/>
                    </a:lnTo>
                    <a:lnTo>
                      <a:pt x="13642" y="9347"/>
                    </a:lnTo>
                    <a:lnTo>
                      <a:pt x="13274" y="9715"/>
                    </a:lnTo>
                    <a:lnTo>
                      <a:pt x="13024" y="9819"/>
                    </a:lnTo>
                    <a:lnTo>
                      <a:pt x="12504" y="9819"/>
                    </a:lnTo>
                    <a:lnTo>
                      <a:pt x="12254" y="9715"/>
                    </a:lnTo>
                    <a:lnTo>
                      <a:pt x="11886" y="9347"/>
                    </a:lnTo>
                    <a:lnTo>
                      <a:pt x="11782" y="9097"/>
                    </a:lnTo>
                    <a:lnTo>
                      <a:pt x="11782" y="8836"/>
                    </a:lnTo>
                    <a:lnTo>
                      <a:pt x="11725" y="8259"/>
                    </a:lnTo>
                    <a:lnTo>
                      <a:pt x="10983" y="6873"/>
                    </a:lnTo>
                    <a:lnTo>
                      <a:pt x="10919" y="6754"/>
                    </a:lnTo>
                    <a:lnTo>
                      <a:pt x="9414" y="5948"/>
                    </a:lnTo>
                    <a:lnTo>
                      <a:pt x="8836" y="5891"/>
                    </a:lnTo>
                    <a:lnTo>
                      <a:pt x="8836" y="6873"/>
                    </a:lnTo>
                    <a:lnTo>
                      <a:pt x="8781" y="5891"/>
                    </a:lnTo>
                    <a:lnTo>
                      <a:pt x="8776" y="5891"/>
                    </a:lnTo>
                    <a:lnTo>
                      <a:pt x="7359" y="5395"/>
                    </a:lnTo>
                    <a:lnTo>
                      <a:pt x="6873" y="4724"/>
                    </a:lnTo>
                    <a:lnTo>
                      <a:pt x="6873" y="2946"/>
                    </a:lnTo>
                    <a:lnTo>
                      <a:pt x="6867" y="2920"/>
                    </a:lnTo>
                    <a:lnTo>
                      <a:pt x="7717" y="2516"/>
                    </a:lnTo>
                    <a:lnTo>
                      <a:pt x="9212" y="2106"/>
                    </a:lnTo>
                    <a:lnTo>
                      <a:pt x="10800" y="1964"/>
                    </a:lnTo>
                    <a:lnTo>
                      <a:pt x="12388" y="2106"/>
                    </a:lnTo>
                    <a:lnTo>
                      <a:pt x="13883" y="2516"/>
                    </a:lnTo>
                    <a:lnTo>
                      <a:pt x="15260" y="3170"/>
                    </a:lnTo>
                    <a:lnTo>
                      <a:pt x="16493" y="4042"/>
                    </a:lnTo>
                    <a:lnTo>
                      <a:pt x="17558" y="5107"/>
                    </a:lnTo>
                    <a:lnTo>
                      <a:pt x="18112" y="5891"/>
                    </a:lnTo>
                    <a:lnTo>
                      <a:pt x="18112" y="2876"/>
                    </a:lnTo>
                    <a:lnTo>
                      <a:pt x="16978" y="1964"/>
                    </a:lnTo>
                    <a:lnTo>
                      <a:pt x="15353" y="1004"/>
                    </a:lnTo>
                    <a:lnTo>
                      <a:pt x="13919" y="457"/>
                    </a:lnTo>
                    <a:lnTo>
                      <a:pt x="12396" y="117"/>
                    </a:lnTo>
                    <a:lnTo>
                      <a:pt x="10800" y="0"/>
                    </a:lnTo>
                    <a:lnTo>
                      <a:pt x="9204" y="117"/>
                    </a:lnTo>
                    <a:lnTo>
                      <a:pt x="7681" y="457"/>
                    </a:lnTo>
                    <a:lnTo>
                      <a:pt x="6247" y="1004"/>
                    </a:lnTo>
                    <a:lnTo>
                      <a:pt x="4919" y="1740"/>
                    </a:lnTo>
                    <a:lnTo>
                      <a:pt x="3714" y="2649"/>
                    </a:lnTo>
                    <a:lnTo>
                      <a:pt x="2649" y="3715"/>
                    </a:lnTo>
                    <a:lnTo>
                      <a:pt x="1740" y="4920"/>
                    </a:lnTo>
                    <a:lnTo>
                      <a:pt x="1004" y="6247"/>
                    </a:lnTo>
                    <a:lnTo>
                      <a:pt x="457" y="7681"/>
                    </a:lnTo>
                    <a:lnTo>
                      <a:pt x="117" y="9204"/>
                    </a:lnTo>
                    <a:lnTo>
                      <a:pt x="117" y="9212"/>
                    </a:lnTo>
                    <a:lnTo>
                      <a:pt x="0" y="10800"/>
                    </a:lnTo>
                    <a:lnTo>
                      <a:pt x="117" y="12396"/>
                    </a:lnTo>
                    <a:lnTo>
                      <a:pt x="457" y="13919"/>
                    </a:lnTo>
                    <a:lnTo>
                      <a:pt x="1004" y="15353"/>
                    </a:lnTo>
                    <a:lnTo>
                      <a:pt x="1740" y="16680"/>
                    </a:lnTo>
                    <a:lnTo>
                      <a:pt x="2649" y="17886"/>
                    </a:lnTo>
                    <a:lnTo>
                      <a:pt x="3714" y="18951"/>
                    </a:lnTo>
                    <a:lnTo>
                      <a:pt x="4919" y="19860"/>
                    </a:lnTo>
                    <a:lnTo>
                      <a:pt x="6247" y="20596"/>
                    </a:lnTo>
                    <a:lnTo>
                      <a:pt x="7681" y="21143"/>
                    </a:lnTo>
                    <a:lnTo>
                      <a:pt x="9204" y="21483"/>
                    </a:lnTo>
                    <a:lnTo>
                      <a:pt x="9397" y="21497"/>
                    </a:lnTo>
                    <a:lnTo>
                      <a:pt x="9436" y="21523"/>
                    </a:lnTo>
                    <a:lnTo>
                      <a:pt x="9818" y="21600"/>
                    </a:lnTo>
                    <a:lnTo>
                      <a:pt x="10081" y="21547"/>
                    </a:lnTo>
                    <a:lnTo>
                      <a:pt x="10800" y="21600"/>
                    </a:lnTo>
                    <a:lnTo>
                      <a:pt x="12396" y="21483"/>
                    </a:lnTo>
                    <a:lnTo>
                      <a:pt x="13919" y="21143"/>
                    </a:lnTo>
                    <a:lnTo>
                      <a:pt x="15353" y="20596"/>
                    </a:lnTo>
                    <a:lnTo>
                      <a:pt x="16681" y="19860"/>
                    </a:lnTo>
                    <a:lnTo>
                      <a:pt x="17886" y="18951"/>
                    </a:lnTo>
                    <a:lnTo>
                      <a:pt x="18951" y="17886"/>
                    </a:lnTo>
                    <a:lnTo>
                      <a:pt x="19860" y="16680"/>
                    </a:lnTo>
                    <a:lnTo>
                      <a:pt x="20596" y="15353"/>
                    </a:lnTo>
                    <a:lnTo>
                      <a:pt x="21143" y="13919"/>
                    </a:lnTo>
                    <a:lnTo>
                      <a:pt x="21483" y="12396"/>
                    </a:lnTo>
                    <a:lnTo>
                      <a:pt x="21484" y="12388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" name="Фигура"/>
              <p:cNvSpPr/>
              <p:nvPr/>
            </p:nvSpPr>
            <p:spPr>
              <a:xfrm>
                <a:off x="7562112" y="0"/>
                <a:ext cx="625921" cy="66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186"/>
                    </a:moveTo>
                    <a:lnTo>
                      <a:pt x="21526" y="9826"/>
                    </a:lnTo>
                    <a:lnTo>
                      <a:pt x="21305" y="9510"/>
                    </a:lnTo>
                    <a:lnTo>
                      <a:pt x="20972" y="9300"/>
                    </a:lnTo>
                    <a:lnTo>
                      <a:pt x="20592" y="9230"/>
                    </a:lnTo>
                    <a:lnTo>
                      <a:pt x="20213" y="9300"/>
                    </a:lnTo>
                    <a:lnTo>
                      <a:pt x="19880" y="9510"/>
                    </a:lnTo>
                    <a:lnTo>
                      <a:pt x="10621" y="18289"/>
                    </a:lnTo>
                    <a:lnTo>
                      <a:pt x="9853" y="18886"/>
                    </a:lnTo>
                    <a:lnTo>
                      <a:pt x="8985" y="19325"/>
                    </a:lnTo>
                    <a:lnTo>
                      <a:pt x="8044" y="19597"/>
                    </a:lnTo>
                    <a:lnTo>
                      <a:pt x="7056" y="19689"/>
                    </a:lnTo>
                    <a:lnTo>
                      <a:pt x="6068" y="19597"/>
                    </a:lnTo>
                    <a:lnTo>
                      <a:pt x="4260" y="18886"/>
                    </a:lnTo>
                    <a:lnTo>
                      <a:pt x="2862" y="17561"/>
                    </a:lnTo>
                    <a:lnTo>
                      <a:pt x="2113" y="15846"/>
                    </a:lnTo>
                    <a:lnTo>
                      <a:pt x="2015" y="14910"/>
                    </a:lnTo>
                    <a:lnTo>
                      <a:pt x="2113" y="13973"/>
                    </a:lnTo>
                    <a:lnTo>
                      <a:pt x="2862" y="12258"/>
                    </a:lnTo>
                    <a:lnTo>
                      <a:pt x="12751" y="2751"/>
                    </a:lnTo>
                    <a:lnTo>
                      <a:pt x="14297" y="1966"/>
                    </a:lnTo>
                    <a:lnTo>
                      <a:pt x="14890" y="1911"/>
                    </a:lnTo>
                    <a:lnTo>
                      <a:pt x="15483" y="1966"/>
                    </a:lnTo>
                    <a:lnTo>
                      <a:pt x="17028" y="2751"/>
                    </a:lnTo>
                    <a:lnTo>
                      <a:pt x="17856" y="4217"/>
                    </a:lnTo>
                    <a:lnTo>
                      <a:pt x="17915" y="4779"/>
                    </a:lnTo>
                    <a:lnTo>
                      <a:pt x="17856" y="5341"/>
                    </a:lnTo>
                    <a:lnTo>
                      <a:pt x="17028" y="6807"/>
                    </a:lnTo>
                    <a:lnTo>
                      <a:pt x="7570" y="15765"/>
                    </a:lnTo>
                    <a:lnTo>
                      <a:pt x="6144" y="15407"/>
                    </a:lnTo>
                    <a:lnTo>
                      <a:pt x="14887" y="6133"/>
                    </a:lnTo>
                    <a:lnTo>
                      <a:pt x="15108" y="5817"/>
                    </a:lnTo>
                    <a:lnTo>
                      <a:pt x="14554" y="4572"/>
                    </a:lnTo>
                    <a:lnTo>
                      <a:pt x="4908" y="12882"/>
                    </a:lnTo>
                    <a:lnTo>
                      <a:pt x="4081" y="14348"/>
                    </a:lnTo>
                    <a:lnTo>
                      <a:pt x="4252" y="16007"/>
                    </a:lnTo>
                    <a:lnTo>
                      <a:pt x="5369" y="17295"/>
                    </a:lnTo>
                    <a:lnTo>
                      <a:pt x="7046" y="17777"/>
                    </a:lnTo>
                    <a:lnTo>
                      <a:pt x="8724" y="17295"/>
                    </a:lnTo>
                    <a:lnTo>
                      <a:pt x="18453" y="8158"/>
                    </a:lnTo>
                    <a:lnTo>
                      <a:pt x="19546" y="6608"/>
                    </a:lnTo>
                    <a:lnTo>
                      <a:pt x="19930" y="4779"/>
                    </a:lnTo>
                    <a:lnTo>
                      <a:pt x="19546" y="2950"/>
                    </a:lnTo>
                    <a:lnTo>
                      <a:pt x="18453" y="1400"/>
                    </a:lnTo>
                    <a:lnTo>
                      <a:pt x="16819" y="364"/>
                    </a:lnTo>
                    <a:lnTo>
                      <a:pt x="14890" y="0"/>
                    </a:lnTo>
                    <a:lnTo>
                      <a:pt x="13902" y="93"/>
                    </a:lnTo>
                    <a:lnTo>
                      <a:pt x="12094" y="803"/>
                    </a:lnTo>
                    <a:lnTo>
                      <a:pt x="2067" y="10179"/>
                    </a:lnTo>
                    <a:lnTo>
                      <a:pt x="1186" y="11198"/>
                    </a:lnTo>
                    <a:lnTo>
                      <a:pt x="537" y="12350"/>
                    </a:lnTo>
                    <a:lnTo>
                      <a:pt x="137" y="13598"/>
                    </a:lnTo>
                    <a:lnTo>
                      <a:pt x="0" y="14910"/>
                    </a:lnTo>
                    <a:lnTo>
                      <a:pt x="137" y="16221"/>
                    </a:lnTo>
                    <a:lnTo>
                      <a:pt x="537" y="17470"/>
                    </a:lnTo>
                    <a:lnTo>
                      <a:pt x="1186" y="18621"/>
                    </a:lnTo>
                    <a:lnTo>
                      <a:pt x="2067" y="19640"/>
                    </a:lnTo>
                    <a:lnTo>
                      <a:pt x="3142" y="20476"/>
                    </a:lnTo>
                    <a:lnTo>
                      <a:pt x="4356" y="21091"/>
                    </a:lnTo>
                    <a:lnTo>
                      <a:pt x="5673" y="21470"/>
                    </a:lnTo>
                    <a:lnTo>
                      <a:pt x="7056" y="21600"/>
                    </a:lnTo>
                    <a:lnTo>
                      <a:pt x="8439" y="21470"/>
                    </a:lnTo>
                    <a:lnTo>
                      <a:pt x="9757" y="21091"/>
                    </a:lnTo>
                    <a:lnTo>
                      <a:pt x="10971" y="20476"/>
                    </a:lnTo>
                    <a:lnTo>
                      <a:pt x="12046" y="19640"/>
                    </a:lnTo>
                    <a:lnTo>
                      <a:pt x="21305" y="10861"/>
                    </a:lnTo>
                    <a:lnTo>
                      <a:pt x="21526" y="10545"/>
                    </a:lnTo>
                    <a:lnTo>
                      <a:pt x="21600" y="1018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" name="Фигура"/>
              <p:cNvSpPr/>
              <p:nvPr/>
            </p:nvSpPr>
            <p:spPr>
              <a:xfrm>
                <a:off x="9269069" y="38149"/>
                <a:ext cx="408750" cy="496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896"/>
                    </a:moveTo>
                    <a:lnTo>
                      <a:pt x="20139" y="0"/>
                    </a:lnTo>
                    <a:lnTo>
                      <a:pt x="19803" y="16"/>
                    </a:lnTo>
                    <a:lnTo>
                      <a:pt x="1289" y="2557"/>
                    </a:lnTo>
                    <a:lnTo>
                      <a:pt x="0" y="3810"/>
                    </a:lnTo>
                    <a:lnTo>
                      <a:pt x="0" y="20329"/>
                    </a:lnTo>
                    <a:lnTo>
                      <a:pt x="121" y="20824"/>
                    </a:lnTo>
                    <a:lnTo>
                      <a:pt x="452" y="21228"/>
                    </a:lnTo>
                    <a:lnTo>
                      <a:pt x="942" y="21500"/>
                    </a:lnTo>
                    <a:lnTo>
                      <a:pt x="1543" y="21600"/>
                    </a:lnTo>
                    <a:lnTo>
                      <a:pt x="2144" y="21500"/>
                    </a:lnTo>
                    <a:lnTo>
                      <a:pt x="2633" y="21228"/>
                    </a:lnTo>
                    <a:lnTo>
                      <a:pt x="2964" y="20824"/>
                    </a:lnTo>
                    <a:lnTo>
                      <a:pt x="3085" y="20329"/>
                    </a:lnTo>
                    <a:lnTo>
                      <a:pt x="3085" y="4887"/>
                    </a:lnTo>
                    <a:lnTo>
                      <a:pt x="18514" y="2769"/>
                    </a:lnTo>
                    <a:lnTo>
                      <a:pt x="18514" y="17788"/>
                    </a:lnTo>
                    <a:lnTo>
                      <a:pt x="18635" y="18283"/>
                    </a:lnTo>
                    <a:lnTo>
                      <a:pt x="18966" y="18687"/>
                    </a:lnTo>
                    <a:lnTo>
                      <a:pt x="19456" y="18958"/>
                    </a:lnTo>
                    <a:lnTo>
                      <a:pt x="20057" y="19059"/>
                    </a:lnTo>
                    <a:lnTo>
                      <a:pt x="20658" y="18958"/>
                    </a:lnTo>
                    <a:lnTo>
                      <a:pt x="21148" y="18687"/>
                    </a:lnTo>
                    <a:lnTo>
                      <a:pt x="21479" y="18283"/>
                    </a:lnTo>
                    <a:lnTo>
                      <a:pt x="21600" y="17788"/>
                    </a:lnTo>
                    <a:lnTo>
                      <a:pt x="21600" y="89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pic>
          <p:nvPicPr>
            <p:cNvPr id="326" name="object 58" descr="object 58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1032335" y="9982741"/>
              <a:ext cx="233573" cy="233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object 59" descr="object 59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1382692" y="9924355"/>
              <a:ext cx="233573" cy="2335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object 60"/>
            <p:cNvSpPr/>
            <p:nvPr/>
          </p:nvSpPr>
          <p:spPr>
            <a:xfrm>
              <a:off x="8010766" y="9632391"/>
              <a:ext cx="583921" cy="583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3240"/>
                  </a:moveTo>
                  <a:lnTo>
                    <a:pt x="20651" y="949"/>
                  </a:lnTo>
                  <a:lnTo>
                    <a:pt x="19440" y="218"/>
                  </a:lnTo>
                  <a:lnTo>
                    <a:pt x="19440" y="18360"/>
                  </a:lnTo>
                  <a:lnTo>
                    <a:pt x="19355" y="18780"/>
                  </a:lnTo>
                  <a:lnTo>
                    <a:pt x="19124" y="19124"/>
                  </a:lnTo>
                  <a:lnTo>
                    <a:pt x="18780" y="19355"/>
                  </a:lnTo>
                  <a:lnTo>
                    <a:pt x="18360" y="19440"/>
                  </a:lnTo>
                  <a:lnTo>
                    <a:pt x="3240" y="19440"/>
                  </a:lnTo>
                  <a:lnTo>
                    <a:pt x="2820" y="19355"/>
                  </a:lnTo>
                  <a:lnTo>
                    <a:pt x="2477" y="19124"/>
                  </a:lnTo>
                  <a:lnTo>
                    <a:pt x="2245" y="18780"/>
                  </a:lnTo>
                  <a:lnTo>
                    <a:pt x="2160" y="18360"/>
                  </a:lnTo>
                  <a:lnTo>
                    <a:pt x="2160" y="3240"/>
                  </a:lnTo>
                  <a:lnTo>
                    <a:pt x="2245" y="2820"/>
                  </a:lnTo>
                  <a:lnTo>
                    <a:pt x="2477" y="2477"/>
                  </a:lnTo>
                  <a:lnTo>
                    <a:pt x="2820" y="2245"/>
                  </a:lnTo>
                  <a:lnTo>
                    <a:pt x="3240" y="2160"/>
                  </a:lnTo>
                  <a:lnTo>
                    <a:pt x="18360" y="2160"/>
                  </a:lnTo>
                  <a:lnTo>
                    <a:pt x="18780" y="2245"/>
                  </a:lnTo>
                  <a:lnTo>
                    <a:pt x="19124" y="2477"/>
                  </a:lnTo>
                  <a:lnTo>
                    <a:pt x="19355" y="2820"/>
                  </a:lnTo>
                  <a:lnTo>
                    <a:pt x="19440" y="3240"/>
                  </a:lnTo>
                  <a:lnTo>
                    <a:pt x="19440" y="218"/>
                  </a:lnTo>
                  <a:lnTo>
                    <a:pt x="18360" y="0"/>
                  </a:lnTo>
                  <a:lnTo>
                    <a:pt x="3240" y="0"/>
                  </a:lnTo>
                  <a:lnTo>
                    <a:pt x="1979" y="255"/>
                  </a:lnTo>
                  <a:lnTo>
                    <a:pt x="949" y="949"/>
                  </a:lnTo>
                  <a:lnTo>
                    <a:pt x="255" y="1979"/>
                  </a:lnTo>
                  <a:lnTo>
                    <a:pt x="0" y="3240"/>
                  </a:lnTo>
                  <a:lnTo>
                    <a:pt x="0" y="18360"/>
                  </a:lnTo>
                  <a:lnTo>
                    <a:pt x="255" y="19621"/>
                  </a:lnTo>
                  <a:lnTo>
                    <a:pt x="949" y="20651"/>
                  </a:lnTo>
                  <a:lnTo>
                    <a:pt x="1979" y="21345"/>
                  </a:lnTo>
                  <a:lnTo>
                    <a:pt x="3240" y="21600"/>
                  </a:lnTo>
                  <a:lnTo>
                    <a:pt x="18360" y="21600"/>
                  </a:lnTo>
                  <a:lnTo>
                    <a:pt x="20651" y="20651"/>
                  </a:lnTo>
                  <a:lnTo>
                    <a:pt x="21382" y="19440"/>
                  </a:lnTo>
                  <a:lnTo>
                    <a:pt x="21600" y="18360"/>
                  </a:lnTo>
                  <a:lnTo>
                    <a:pt x="21600" y="324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329" name="object 61" descr="object 61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8127565" y="9749170"/>
              <a:ext cx="145984" cy="145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" name="object 62"/>
            <p:cNvSpPr/>
            <p:nvPr/>
          </p:nvSpPr>
          <p:spPr>
            <a:xfrm>
              <a:off x="8069171" y="9836760"/>
              <a:ext cx="525530" cy="3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0" y="21600"/>
                  </a:moveTo>
                  <a:lnTo>
                    <a:pt x="748" y="21478"/>
                  </a:lnTo>
                  <a:lnTo>
                    <a:pt x="352" y="21113"/>
                  </a:lnTo>
                  <a:lnTo>
                    <a:pt x="88" y="20564"/>
                  </a:lnTo>
                  <a:lnTo>
                    <a:pt x="0" y="19938"/>
                  </a:lnTo>
                  <a:lnTo>
                    <a:pt x="352" y="18764"/>
                  </a:lnTo>
                  <a:lnTo>
                    <a:pt x="14400" y="0"/>
                  </a:lnTo>
                  <a:lnTo>
                    <a:pt x="14851" y="122"/>
                  </a:lnTo>
                  <a:lnTo>
                    <a:pt x="15248" y="487"/>
                  </a:lnTo>
                  <a:lnTo>
                    <a:pt x="21249" y="8794"/>
                  </a:lnTo>
                  <a:lnTo>
                    <a:pt x="21512" y="9344"/>
                  </a:lnTo>
                  <a:lnTo>
                    <a:pt x="21600" y="9969"/>
                  </a:lnTo>
                  <a:lnTo>
                    <a:pt x="21512" y="10594"/>
                  </a:lnTo>
                  <a:lnTo>
                    <a:pt x="19948" y="11509"/>
                  </a:lnTo>
                  <a:lnTo>
                    <a:pt x="14400" y="4011"/>
                  </a:lnTo>
                  <a:lnTo>
                    <a:pt x="2048" y="21113"/>
                  </a:lnTo>
                  <a:lnTo>
                    <a:pt x="1651" y="21478"/>
                  </a:lnTo>
                  <a:lnTo>
                    <a:pt x="12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object 2"/>
          <p:cNvGrpSpPr/>
          <p:nvPr/>
        </p:nvGrpSpPr>
        <p:grpSpPr>
          <a:xfrm>
            <a:off x="10054186" y="10832024"/>
            <a:ext cx="4021229" cy="470975"/>
            <a:chOff x="0" y="0"/>
            <a:chExt cx="4021227" cy="470973"/>
          </a:xfrm>
        </p:grpSpPr>
        <p:sp>
          <p:nvSpPr>
            <p:cNvPr id="144" name="object 3"/>
            <p:cNvSpPr/>
            <p:nvPr/>
          </p:nvSpPr>
          <p:spPr>
            <a:xfrm>
              <a:off x="0" y="0"/>
              <a:ext cx="2010618" cy="470974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5" name="object 4"/>
            <p:cNvSpPr/>
            <p:nvPr/>
          </p:nvSpPr>
          <p:spPr>
            <a:xfrm>
              <a:off x="2010609" y="0"/>
              <a:ext cx="2010619" cy="470974"/>
            </a:xfrm>
            <a:prstGeom prst="rect">
              <a:avLst/>
            </a:prstGeom>
            <a:solidFill>
              <a:srgbClr val="F4A1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9" name="object 5"/>
          <p:cNvGrpSpPr/>
          <p:nvPr/>
        </p:nvGrpSpPr>
        <p:grpSpPr>
          <a:xfrm>
            <a:off x="16086041" y="10832024"/>
            <a:ext cx="4018058" cy="470975"/>
            <a:chOff x="0" y="0"/>
            <a:chExt cx="4018057" cy="470973"/>
          </a:xfrm>
        </p:grpSpPr>
        <p:sp>
          <p:nvSpPr>
            <p:cNvPr id="147" name="object 6"/>
            <p:cNvSpPr/>
            <p:nvPr/>
          </p:nvSpPr>
          <p:spPr>
            <a:xfrm>
              <a:off x="0" y="0"/>
              <a:ext cx="2010630" cy="470974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8" name="object 7"/>
            <p:cNvSpPr/>
            <p:nvPr/>
          </p:nvSpPr>
          <p:spPr>
            <a:xfrm>
              <a:off x="2010607" y="0"/>
              <a:ext cx="2007451" cy="470974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6" name="object 8"/>
          <p:cNvGrpSpPr/>
          <p:nvPr/>
        </p:nvGrpSpPr>
        <p:grpSpPr>
          <a:xfrm>
            <a:off x="3186" y="10832024"/>
            <a:ext cx="10053105" cy="470975"/>
            <a:chOff x="0" y="0"/>
            <a:chExt cx="10053104" cy="470973"/>
          </a:xfrm>
        </p:grpSpPr>
        <p:sp>
          <p:nvSpPr>
            <p:cNvPr id="150" name="object 9"/>
            <p:cNvSpPr/>
            <p:nvPr/>
          </p:nvSpPr>
          <p:spPr>
            <a:xfrm>
              <a:off x="6033990" y="0"/>
              <a:ext cx="2010619" cy="470974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1" name="object 10"/>
            <p:cNvSpPr/>
            <p:nvPr/>
          </p:nvSpPr>
          <p:spPr>
            <a:xfrm>
              <a:off x="4021255" y="0"/>
              <a:ext cx="2013110" cy="470974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2" name="object 11"/>
            <p:cNvSpPr/>
            <p:nvPr/>
          </p:nvSpPr>
          <p:spPr>
            <a:xfrm>
              <a:off x="2010636" y="0"/>
              <a:ext cx="2010629" cy="470974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55" name="object 12"/>
            <p:cNvGrpSpPr/>
            <p:nvPr/>
          </p:nvGrpSpPr>
          <p:grpSpPr>
            <a:xfrm>
              <a:off x="0" y="6"/>
              <a:ext cx="10053105" cy="470967"/>
              <a:chOff x="0" y="0"/>
              <a:chExt cx="10053104" cy="470965"/>
            </a:xfrm>
          </p:grpSpPr>
          <p:sp>
            <p:nvSpPr>
              <p:cNvPr id="153" name="Прямоугольник"/>
              <p:cNvSpPr/>
              <p:nvPr/>
            </p:nvSpPr>
            <p:spPr>
              <a:xfrm>
                <a:off x="0" y="0"/>
                <a:ext cx="2010613" cy="470966"/>
              </a:xfrm>
              <a:prstGeom prst="rect">
                <a:avLst/>
              </a:prstGeom>
              <a:solidFill>
                <a:srgbClr val="FC49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4" name="Прямоугольник"/>
              <p:cNvSpPr/>
              <p:nvPr/>
            </p:nvSpPr>
            <p:spPr>
              <a:xfrm>
                <a:off x="8042491" y="0"/>
                <a:ext cx="2010614" cy="470966"/>
              </a:xfrm>
              <a:prstGeom prst="rect">
                <a:avLst/>
              </a:prstGeom>
              <a:solidFill>
                <a:srgbClr val="FC49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57" name="object 13"/>
          <p:cNvSpPr/>
          <p:nvPr/>
        </p:nvSpPr>
        <p:spPr>
          <a:xfrm>
            <a:off x="14075435" y="10832024"/>
            <a:ext cx="2010621" cy="4709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63" name="object 14"/>
          <p:cNvGrpSpPr/>
          <p:nvPr/>
        </p:nvGrpSpPr>
        <p:grpSpPr>
          <a:xfrm>
            <a:off x="-1" y="961435"/>
            <a:ext cx="2896290" cy="170120"/>
            <a:chOff x="0" y="0"/>
            <a:chExt cx="2896288" cy="170119"/>
          </a:xfrm>
        </p:grpSpPr>
        <p:sp>
          <p:nvSpPr>
            <p:cNvPr id="158" name="object 15"/>
            <p:cNvSpPr/>
            <p:nvPr/>
          </p:nvSpPr>
          <p:spPr>
            <a:xfrm>
              <a:off x="0" y="0"/>
              <a:ext cx="584264" cy="170120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9" name="object 16"/>
            <p:cNvSpPr/>
            <p:nvPr/>
          </p:nvSpPr>
          <p:spPr>
            <a:xfrm>
              <a:off x="584263" y="0"/>
              <a:ext cx="587448" cy="170120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0" name="object 17"/>
            <p:cNvSpPr/>
            <p:nvPr/>
          </p:nvSpPr>
          <p:spPr>
            <a:xfrm>
              <a:off x="1171712" y="0"/>
              <a:ext cx="558202" cy="170120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1" name="object 18"/>
            <p:cNvSpPr/>
            <p:nvPr/>
          </p:nvSpPr>
          <p:spPr>
            <a:xfrm>
              <a:off x="1729913" y="0"/>
              <a:ext cx="583188" cy="170120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2" name="object 19"/>
            <p:cNvSpPr/>
            <p:nvPr/>
          </p:nvSpPr>
          <p:spPr>
            <a:xfrm>
              <a:off x="2313102" y="0"/>
              <a:ext cx="583187" cy="170120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4" name="object 20"/>
          <p:cNvSpPr txBox="1"/>
          <p:nvPr>
            <p:ph type="title"/>
          </p:nvPr>
        </p:nvSpPr>
        <p:spPr>
          <a:xfrm>
            <a:off x="564998" y="1316197"/>
            <a:ext cx="18974102" cy="1570356"/>
          </a:xfrm>
          <a:prstGeom prst="rect">
            <a:avLst/>
          </a:prstGeom>
        </p:spPr>
        <p:txBody>
          <a:bodyPr/>
          <a:lstStyle>
            <a:lvl1pPr indent="177800">
              <a:spcBef>
                <a:spcPts val="100"/>
              </a:spcBef>
              <a:defRPr spc="-100"/>
            </a:lvl1pPr>
          </a:lstStyle>
          <a:p>
            <a:pPr/>
            <a:r>
              <a:t>ПРОБЛЕМА</a:t>
            </a:r>
          </a:p>
        </p:txBody>
      </p:sp>
      <p:sp>
        <p:nvSpPr>
          <p:cNvPr id="165" name="object 21"/>
          <p:cNvSpPr txBox="1"/>
          <p:nvPr/>
        </p:nvSpPr>
        <p:spPr>
          <a:xfrm>
            <a:off x="775659" y="2939160"/>
            <a:ext cx="18242282" cy="4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69900">
              <a:spcBef>
                <a:spcPts val="100"/>
              </a:spcBef>
              <a:defRPr spc="-10" sz="28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Сегодня контроль качества топлива, масел и других жидких сред - это либо дорогостоящий лабораторный анализ, занимающий от двух часов до двух суток, либо субъективная оценка «на глаз», которая зависит от освещения, усталости и опыта человека. </a:t>
            </a:r>
          </a:p>
          <a:p>
            <a:pPr indent="469900">
              <a:spcBef>
                <a:spcPts val="100"/>
              </a:spcBef>
              <a:defRPr spc="-10" sz="28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Лаборатории недоступны в полевых условиях - на АЗС, на удалённых аэродромах, в поле во время посевной. А человек часто не видит воду, мелкие механические частицы или недолив присадок. Импортные портативные анализаторы стоят от 700 тысяч рублей и требуют регулярной калибровки. </a:t>
            </a:r>
          </a:p>
          <a:p>
            <a:pPr indent="469900">
              <a:spcBef>
                <a:spcPts val="100"/>
              </a:spcBef>
              <a:defRPr spc="-10" sz="28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В результате автопарки теряют миллионы рублей на ремонте топливной аппаратуры, авиаторы рискуют отказами двигателей, а сельхозпредприятия - простоями техники в критический период. По оценкам, один автопарк из 200 машин теряет ежегодно 3–4 миллиона рублей только из-за некачественного топлива. </a:t>
            </a:r>
          </a:p>
          <a:p>
            <a:pPr indent="469900">
              <a:spcBef>
                <a:spcPts val="100"/>
              </a:spcBef>
              <a:defRPr spc="-10" sz="28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Актуальность проблемы подтверждена интервью с тремя компаниями, включая авиатопливных операторов и крупные автопарки.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object 2"/>
          <p:cNvGrpSpPr/>
          <p:nvPr/>
        </p:nvGrpSpPr>
        <p:grpSpPr>
          <a:xfrm>
            <a:off x="10054186" y="10832024"/>
            <a:ext cx="4021229" cy="470975"/>
            <a:chOff x="0" y="0"/>
            <a:chExt cx="4021227" cy="470973"/>
          </a:xfrm>
        </p:grpSpPr>
        <p:sp>
          <p:nvSpPr>
            <p:cNvPr id="167" name="object 3"/>
            <p:cNvSpPr/>
            <p:nvPr/>
          </p:nvSpPr>
          <p:spPr>
            <a:xfrm>
              <a:off x="0" y="0"/>
              <a:ext cx="2010618" cy="470974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8" name="object 4"/>
            <p:cNvSpPr/>
            <p:nvPr/>
          </p:nvSpPr>
          <p:spPr>
            <a:xfrm>
              <a:off x="2010609" y="0"/>
              <a:ext cx="2010619" cy="470974"/>
            </a:xfrm>
            <a:prstGeom prst="rect">
              <a:avLst/>
            </a:prstGeom>
            <a:solidFill>
              <a:srgbClr val="F4A1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2" name="object 5"/>
          <p:cNvGrpSpPr/>
          <p:nvPr/>
        </p:nvGrpSpPr>
        <p:grpSpPr>
          <a:xfrm>
            <a:off x="16086041" y="10832024"/>
            <a:ext cx="4018058" cy="470975"/>
            <a:chOff x="0" y="0"/>
            <a:chExt cx="4018057" cy="470973"/>
          </a:xfrm>
        </p:grpSpPr>
        <p:sp>
          <p:nvSpPr>
            <p:cNvPr id="170" name="object 6"/>
            <p:cNvSpPr/>
            <p:nvPr/>
          </p:nvSpPr>
          <p:spPr>
            <a:xfrm>
              <a:off x="0" y="0"/>
              <a:ext cx="2010630" cy="470974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1" name="object 7"/>
            <p:cNvSpPr/>
            <p:nvPr/>
          </p:nvSpPr>
          <p:spPr>
            <a:xfrm>
              <a:off x="2010607" y="0"/>
              <a:ext cx="2007451" cy="470974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9" name="object 8"/>
          <p:cNvGrpSpPr/>
          <p:nvPr/>
        </p:nvGrpSpPr>
        <p:grpSpPr>
          <a:xfrm>
            <a:off x="3186" y="10832024"/>
            <a:ext cx="10053105" cy="470975"/>
            <a:chOff x="0" y="0"/>
            <a:chExt cx="10053104" cy="470973"/>
          </a:xfrm>
        </p:grpSpPr>
        <p:sp>
          <p:nvSpPr>
            <p:cNvPr id="173" name="object 9"/>
            <p:cNvSpPr/>
            <p:nvPr/>
          </p:nvSpPr>
          <p:spPr>
            <a:xfrm>
              <a:off x="6033990" y="0"/>
              <a:ext cx="2010619" cy="470974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4" name="object 10"/>
            <p:cNvSpPr/>
            <p:nvPr/>
          </p:nvSpPr>
          <p:spPr>
            <a:xfrm>
              <a:off x="4021255" y="0"/>
              <a:ext cx="2013110" cy="470974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5" name="object 11"/>
            <p:cNvSpPr/>
            <p:nvPr/>
          </p:nvSpPr>
          <p:spPr>
            <a:xfrm>
              <a:off x="2010636" y="0"/>
              <a:ext cx="2010629" cy="470974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78" name="object 12"/>
            <p:cNvGrpSpPr/>
            <p:nvPr/>
          </p:nvGrpSpPr>
          <p:grpSpPr>
            <a:xfrm>
              <a:off x="0" y="6"/>
              <a:ext cx="10053105" cy="470967"/>
              <a:chOff x="0" y="0"/>
              <a:chExt cx="10053104" cy="470965"/>
            </a:xfrm>
          </p:grpSpPr>
          <p:sp>
            <p:nvSpPr>
              <p:cNvPr id="176" name="Прямоугольник"/>
              <p:cNvSpPr/>
              <p:nvPr/>
            </p:nvSpPr>
            <p:spPr>
              <a:xfrm>
                <a:off x="0" y="0"/>
                <a:ext cx="2010613" cy="470966"/>
              </a:xfrm>
              <a:prstGeom prst="rect">
                <a:avLst/>
              </a:prstGeom>
              <a:solidFill>
                <a:srgbClr val="FC49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7" name="Прямоугольник"/>
              <p:cNvSpPr/>
              <p:nvPr/>
            </p:nvSpPr>
            <p:spPr>
              <a:xfrm>
                <a:off x="8042491" y="0"/>
                <a:ext cx="2010614" cy="470966"/>
              </a:xfrm>
              <a:prstGeom prst="rect">
                <a:avLst/>
              </a:prstGeom>
              <a:solidFill>
                <a:srgbClr val="FC49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80" name="object 13"/>
          <p:cNvSpPr/>
          <p:nvPr/>
        </p:nvSpPr>
        <p:spPr>
          <a:xfrm>
            <a:off x="14075435" y="10832024"/>
            <a:ext cx="2010621" cy="4709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86" name="object 14"/>
          <p:cNvGrpSpPr/>
          <p:nvPr/>
        </p:nvGrpSpPr>
        <p:grpSpPr>
          <a:xfrm>
            <a:off x="-1" y="961435"/>
            <a:ext cx="2896290" cy="170120"/>
            <a:chOff x="0" y="0"/>
            <a:chExt cx="2896288" cy="170119"/>
          </a:xfrm>
        </p:grpSpPr>
        <p:sp>
          <p:nvSpPr>
            <p:cNvPr id="181" name="object 15"/>
            <p:cNvSpPr/>
            <p:nvPr/>
          </p:nvSpPr>
          <p:spPr>
            <a:xfrm>
              <a:off x="0" y="0"/>
              <a:ext cx="584264" cy="170120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2" name="object 16"/>
            <p:cNvSpPr/>
            <p:nvPr/>
          </p:nvSpPr>
          <p:spPr>
            <a:xfrm>
              <a:off x="584263" y="0"/>
              <a:ext cx="587448" cy="170120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3" name="object 17"/>
            <p:cNvSpPr/>
            <p:nvPr/>
          </p:nvSpPr>
          <p:spPr>
            <a:xfrm>
              <a:off x="1171712" y="0"/>
              <a:ext cx="558202" cy="170120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" name="object 18"/>
            <p:cNvSpPr/>
            <p:nvPr/>
          </p:nvSpPr>
          <p:spPr>
            <a:xfrm>
              <a:off x="1729913" y="0"/>
              <a:ext cx="583188" cy="170120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5" name="object 19"/>
            <p:cNvSpPr/>
            <p:nvPr/>
          </p:nvSpPr>
          <p:spPr>
            <a:xfrm>
              <a:off x="2313102" y="0"/>
              <a:ext cx="583187" cy="170120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7" name="object 20"/>
          <p:cNvSpPr txBox="1"/>
          <p:nvPr>
            <p:ph type="title"/>
          </p:nvPr>
        </p:nvSpPr>
        <p:spPr>
          <a:xfrm>
            <a:off x="865284" y="1540778"/>
            <a:ext cx="3496946" cy="924561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pPr/>
            <a:r>
              <a:t>РЕШЕНИЕ</a:t>
            </a:r>
          </a:p>
        </p:txBody>
      </p:sp>
      <p:sp>
        <p:nvSpPr>
          <p:cNvPr id="188" name="object 21"/>
          <p:cNvSpPr txBox="1"/>
          <p:nvPr/>
        </p:nvSpPr>
        <p:spPr>
          <a:xfrm>
            <a:off x="957645" y="2563618"/>
            <a:ext cx="10558368" cy="62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1630045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Мы создаём мобильное приложение, которое превращает обычный смартфон в персональную лабораторию контроля качества. </a:t>
            </a:r>
          </a:p>
          <a:p>
            <a:pPr marR="1630045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Пользователю достаточно налить жидкость в прозрачную ёмкость, навести камеру на специальную цветовую метку-калибратор и сделать снимок. Через минуту приложение выдаёт однозначный ответ: годно, не годно, обнаружена вода, есть механические примеси или цвет не соответствует эталону. </a:t>
            </a:r>
          </a:p>
          <a:p>
            <a:pPr marR="1630045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Экономический эффект для среднего автопарка достигает полутора миллионов рублей в год за счёт снижения поломок и простоев. Продукт применим в авиации для контроля керосина перед заправкой, в автотранспорте и логистике для проверки топлива на АЗС и складах, в сельском хозяйстве для контроля ГСМ в поле, в пищевой промышленности для контроля масел, а также для диагностики фильтрующих элементов и двигателей внутреннего сгорания.</a:t>
            </a:r>
          </a:p>
        </p:txBody>
      </p:sp>
      <p:sp>
        <p:nvSpPr>
          <p:cNvPr id="189" name="object 23"/>
          <p:cNvSpPr txBox="1"/>
          <p:nvPr/>
        </p:nvSpPr>
        <p:spPr>
          <a:xfrm>
            <a:off x="12169074" y="2179701"/>
            <a:ext cx="6977381" cy="1841500"/>
          </a:xfrm>
          <a:prstGeom prst="rect">
            <a:avLst/>
          </a:prstGeom>
          <a:ln w="25399">
            <a:solidFill>
              <a:srgbClr val="385E88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spcBef>
                <a:spcPts val="1600"/>
              </a:spcBef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indent="480059" algn="ctr"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t>Изображение</a:t>
            </a:r>
            <a:r>
              <a:rPr spc="155"/>
              <a:t> </a:t>
            </a:r>
            <a:r>
              <a:t>вашего</a:t>
            </a:r>
            <a:r>
              <a:rPr spc="160"/>
              <a:t> </a:t>
            </a:r>
            <a:r>
              <a:rPr spc="-10"/>
              <a:t>решения</a:t>
            </a:r>
          </a:p>
        </p:txBody>
      </p:sp>
      <p:pic>
        <p:nvPicPr>
          <p:cNvPr id="190" name="Рисунок 23" descr="Рисунок 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9072" y="2870050"/>
            <a:ext cx="6873102" cy="5562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object 2"/>
          <p:cNvGrpSpPr/>
          <p:nvPr/>
        </p:nvGrpSpPr>
        <p:grpSpPr>
          <a:xfrm>
            <a:off x="17758" y="961426"/>
            <a:ext cx="4412042" cy="170120"/>
            <a:chOff x="0" y="0"/>
            <a:chExt cx="4412041" cy="170119"/>
          </a:xfrm>
        </p:grpSpPr>
        <p:sp>
          <p:nvSpPr>
            <p:cNvPr id="192" name="object 3"/>
            <p:cNvSpPr/>
            <p:nvPr/>
          </p:nvSpPr>
          <p:spPr>
            <a:xfrm>
              <a:off x="0" y="0"/>
              <a:ext cx="587447" cy="170120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3" name="object 4"/>
            <p:cNvSpPr/>
            <p:nvPr/>
          </p:nvSpPr>
          <p:spPr>
            <a:xfrm>
              <a:off x="587446" y="0"/>
              <a:ext cx="587448" cy="170120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" name="object 5"/>
            <p:cNvSpPr/>
            <p:nvPr/>
          </p:nvSpPr>
          <p:spPr>
            <a:xfrm>
              <a:off x="1174896" y="0"/>
              <a:ext cx="558201" cy="170120"/>
            </a:xfrm>
            <a:prstGeom prst="rect">
              <a:avLst/>
            </a:prstGeom>
            <a:solidFill>
              <a:srgbClr val="FC49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5" name="object 6"/>
            <p:cNvSpPr/>
            <p:nvPr/>
          </p:nvSpPr>
          <p:spPr>
            <a:xfrm>
              <a:off x="1733099" y="0"/>
              <a:ext cx="583187" cy="170120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6" name="object 7"/>
            <p:cNvSpPr/>
            <p:nvPr/>
          </p:nvSpPr>
          <p:spPr>
            <a:xfrm>
              <a:off x="2316284" y="0"/>
              <a:ext cx="2095758" cy="170120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0" name="object 8"/>
          <p:cNvGrpSpPr/>
          <p:nvPr/>
        </p:nvGrpSpPr>
        <p:grpSpPr>
          <a:xfrm>
            <a:off x="10075116" y="10832024"/>
            <a:ext cx="4021249" cy="470975"/>
            <a:chOff x="0" y="0"/>
            <a:chExt cx="4021247" cy="470973"/>
          </a:xfrm>
        </p:grpSpPr>
        <p:sp>
          <p:nvSpPr>
            <p:cNvPr id="198" name="object 9"/>
            <p:cNvSpPr/>
            <p:nvPr/>
          </p:nvSpPr>
          <p:spPr>
            <a:xfrm>
              <a:off x="0" y="0"/>
              <a:ext cx="2010618" cy="470974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9" name="object 10"/>
            <p:cNvSpPr/>
            <p:nvPr/>
          </p:nvSpPr>
          <p:spPr>
            <a:xfrm>
              <a:off x="2010618" y="0"/>
              <a:ext cx="2010630" cy="470974"/>
            </a:xfrm>
            <a:prstGeom prst="rect">
              <a:avLst/>
            </a:prstGeom>
            <a:solidFill>
              <a:srgbClr val="F4A1B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3" name="object 11"/>
          <p:cNvGrpSpPr/>
          <p:nvPr/>
        </p:nvGrpSpPr>
        <p:grpSpPr>
          <a:xfrm>
            <a:off x="16106984" y="10832024"/>
            <a:ext cx="3997114" cy="470975"/>
            <a:chOff x="0" y="0"/>
            <a:chExt cx="3997112" cy="470973"/>
          </a:xfrm>
        </p:grpSpPr>
        <p:sp>
          <p:nvSpPr>
            <p:cNvPr id="201" name="object 12"/>
            <p:cNvSpPr/>
            <p:nvPr/>
          </p:nvSpPr>
          <p:spPr>
            <a:xfrm>
              <a:off x="0" y="0"/>
              <a:ext cx="2010618" cy="470974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2" name="object 13"/>
            <p:cNvSpPr/>
            <p:nvPr/>
          </p:nvSpPr>
          <p:spPr>
            <a:xfrm>
              <a:off x="2010608" y="0"/>
              <a:ext cx="1986505" cy="470974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0" name="object 14"/>
          <p:cNvGrpSpPr/>
          <p:nvPr/>
        </p:nvGrpSpPr>
        <p:grpSpPr>
          <a:xfrm>
            <a:off x="24129" y="10832024"/>
            <a:ext cx="10053092" cy="470975"/>
            <a:chOff x="0" y="0"/>
            <a:chExt cx="10053091" cy="470973"/>
          </a:xfrm>
        </p:grpSpPr>
        <p:sp>
          <p:nvSpPr>
            <p:cNvPr id="204" name="object 15"/>
            <p:cNvSpPr/>
            <p:nvPr/>
          </p:nvSpPr>
          <p:spPr>
            <a:xfrm>
              <a:off x="6033987" y="0"/>
              <a:ext cx="2010618" cy="470974"/>
            </a:xfrm>
            <a:prstGeom prst="rect">
              <a:avLst/>
            </a:prstGeom>
            <a:solidFill>
              <a:srgbClr val="FCAE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5" name="object 16"/>
            <p:cNvSpPr/>
            <p:nvPr/>
          </p:nvSpPr>
          <p:spPr>
            <a:xfrm>
              <a:off x="4021254" y="0"/>
              <a:ext cx="2013111" cy="470974"/>
            </a:xfrm>
            <a:prstGeom prst="rect">
              <a:avLst/>
            </a:prstGeom>
            <a:solidFill>
              <a:srgbClr val="FAB3C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6" name="object 17"/>
            <p:cNvSpPr/>
            <p:nvPr/>
          </p:nvSpPr>
          <p:spPr>
            <a:xfrm>
              <a:off x="2010644" y="0"/>
              <a:ext cx="2010620" cy="470974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09" name="object 18"/>
            <p:cNvGrpSpPr/>
            <p:nvPr/>
          </p:nvGrpSpPr>
          <p:grpSpPr>
            <a:xfrm>
              <a:off x="0" y="6"/>
              <a:ext cx="10053092" cy="470967"/>
              <a:chOff x="0" y="0"/>
              <a:chExt cx="10053091" cy="470965"/>
            </a:xfrm>
          </p:grpSpPr>
          <p:sp>
            <p:nvSpPr>
              <p:cNvPr id="207" name="Прямоугольник"/>
              <p:cNvSpPr/>
              <p:nvPr/>
            </p:nvSpPr>
            <p:spPr>
              <a:xfrm>
                <a:off x="0" y="0"/>
                <a:ext cx="2010613" cy="470966"/>
              </a:xfrm>
              <a:prstGeom prst="rect">
                <a:avLst/>
              </a:prstGeom>
              <a:solidFill>
                <a:srgbClr val="FC49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8" name="Прямоугольник"/>
              <p:cNvSpPr/>
              <p:nvPr/>
            </p:nvSpPr>
            <p:spPr>
              <a:xfrm>
                <a:off x="8042478" y="0"/>
                <a:ext cx="2010614" cy="470966"/>
              </a:xfrm>
              <a:prstGeom prst="rect">
                <a:avLst/>
              </a:prstGeom>
              <a:solidFill>
                <a:srgbClr val="FC493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11" name="object 19"/>
          <p:cNvSpPr/>
          <p:nvPr/>
        </p:nvSpPr>
        <p:spPr>
          <a:xfrm>
            <a:off x="14096364" y="10832024"/>
            <a:ext cx="2010631" cy="470975"/>
          </a:xfrm>
          <a:prstGeom prst="rect">
            <a:avLst/>
          </a:prstGeom>
          <a:solidFill>
            <a:srgbClr val="FC493D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2" name="object 20"/>
          <p:cNvSpPr txBox="1"/>
          <p:nvPr>
            <p:ph type="title"/>
          </p:nvPr>
        </p:nvSpPr>
        <p:spPr>
          <a:xfrm>
            <a:off x="564998" y="1316197"/>
            <a:ext cx="18974102" cy="1570356"/>
          </a:xfrm>
          <a:prstGeom prst="rect">
            <a:avLst/>
          </a:prstGeom>
        </p:spPr>
        <p:txBody>
          <a:bodyPr/>
          <a:lstStyle/>
          <a:p>
            <a:pPr indent="333375">
              <a:spcBef>
                <a:spcPts val="100"/>
              </a:spcBef>
              <a:defRPr spc="-100"/>
            </a:pPr>
            <a:r>
              <a:t>ТЕХНОЛОГИЧЕСКОЕ</a:t>
            </a:r>
            <a:r>
              <a:rPr spc="-200"/>
              <a:t> </a:t>
            </a:r>
            <a:r>
              <a:rPr spc="0"/>
              <a:t>ЯДРО</a:t>
            </a:r>
            <a:r>
              <a:rPr spc="-200"/>
              <a:t> </a:t>
            </a:r>
            <a:r>
              <a:t>ПРОЕКТА</a:t>
            </a:r>
          </a:p>
        </p:txBody>
      </p:sp>
      <p:sp>
        <p:nvSpPr>
          <p:cNvPr id="213" name="object 21"/>
          <p:cNvSpPr txBox="1"/>
          <p:nvPr/>
        </p:nvSpPr>
        <p:spPr>
          <a:xfrm>
            <a:off x="810414" y="2899253"/>
            <a:ext cx="9778367" cy="666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В основе продукта лежит комбинация собственных алгоритмов компьютерного зрения и открытых методов спектрального анализа, адаптированных специально для работы со встроенной камерой смартфона.</a:t>
            </a:r>
          </a:p>
          <a:p>
            <a:pPr marR="5080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 Мы заменили человеческий глаз на машинное зрение: спектральный состав жидкости анализируется по пикселям, сравнивается с эталонной базой, а нейросетевая модель определяет наличие воды, механических частиц и неоднородностей. Это не просто фильтр или распознавание цвета - это количественный анализ с фрагментированным разложением цифрового снимка. </a:t>
            </a:r>
          </a:p>
          <a:p>
            <a:pPr marR="5080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Собственными разработками проекта являются алгоритмы сопоставления спектров, мобильное приложение с базой эталонов и нейросетевая модель, обученная на тысячах реальных образцов топлива. </a:t>
            </a:r>
          </a:p>
          <a:p>
            <a:pPr marR="5080" indent="12700">
              <a:spcBef>
                <a:spcPts val="100"/>
              </a:spcBef>
              <a:defRPr sz="2400">
                <a:latin typeface="Tahoma"/>
                <a:ea typeface="Tahoma"/>
                <a:cs typeface="Tahoma"/>
                <a:sym typeface="Tahoma"/>
              </a:defRPr>
            </a:pPr>
            <a:r>
              <a:t>Из существующих решений мы используем лишь общеизвестный физический принцип спектрометрии и открытые библиотеки для предобработки изображений. </a:t>
            </a:r>
          </a:p>
        </p:txBody>
      </p:sp>
      <p:pic>
        <p:nvPicPr>
          <p:cNvPr id="214" name="object 22" descr="object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5138" y="2225675"/>
            <a:ext cx="11458962" cy="9077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object 2"/>
          <p:cNvSpPr txBox="1"/>
          <p:nvPr>
            <p:ph type="title"/>
          </p:nvPr>
        </p:nvSpPr>
        <p:spPr>
          <a:xfrm>
            <a:off x="564998" y="1316197"/>
            <a:ext cx="18974102" cy="1570356"/>
          </a:xfrm>
          <a:prstGeom prst="rect">
            <a:avLst/>
          </a:prstGeom>
        </p:spPr>
        <p:txBody>
          <a:bodyPr/>
          <a:lstStyle/>
          <a:p>
            <a:pPr indent="315595">
              <a:spcBef>
                <a:spcPts val="100"/>
              </a:spcBef>
              <a:defRPr spc="-100"/>
            </a:pPr>
            <a:r>
              <a:t>КОНКУРЕНТЫ</a:t>
            </a:r>
            <a:r>
              <a:rPr spc="-300"/>
              <a:t> </a:t>
            </a:r>
            <a:r>
              <a:rPr spc="0"/>
              <a:t>И</a:t>
            </a:r>
            <a:r>
              <a:rPr spc="-200"/>
              <a:t> </a:t>
            </a:r>
            <a:r>
              <a:t>АНАЛОГИ</a:t>
            </a:r>
          </a:p>
        </p:txBody>
      </p:sp>
      <p:sp>
        <p:nvSpPr>
          <p:cNvPr id="217" name="object 3"/>
          <p:cNvSpPr txBox="1"/>
          <p:nvPr/>
        </p:nvSpPr>
        <p:spPr>
          <a:xfrm>
            <a:off x="862117" y="2751870"/>
            <a:ext cx="17631624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2600">
                <a:latin typeface="Tahoma"/>
                <a:ea typeface="Tahoma"/>
                <a:cs typeface="Tahoma"/>
                <a:sym typeface="Tahoma"/>
              </a:defRPr>
            </a:pPr>
            <a:r>
              <a:t>На рынке представлено несколько типов решений для анализа жидкостей, но все они либо требуют дорогого дополнительного оборудования, либо работают медленно, либо не дают нужной точности. Крупнейшие мировые конкуренты - это Hach и LaMotte из США, израильская компания </a:t>
            </a:r>
            <a:r>
              <a:t>SCiO</a:t>
            </a:r>
            <a:r>
              <a:t>. Общая проблема всех этих решений - необходимость покупать внешний модуль или расходные материалы, стоимость которых начинается от 1000-1500</a:t>
            </a:r>
            <a:r>
              <a:t>$ </a:t>
            </a:r>
            <a:r>
              <a:t>и доходит до нескольких тысяч. Кроме того, большинство из них ориентированы только на воду или требуют специальной подготовки пробы и специалистов. Наше решение принципиально иное: мы используем только камеру смартфона, без каких-либо дополнительных устройств или реагентов. </a:t>
            </a:r>
          </a:p>
        </p:txBody>
      </p:sp>
      <p:graphicFrame>
        <p:nvGraphicFramePr>
          <p:cNvPr id="218" name="object 4"/>
          <p:cNvGraphicFramePr/>
          <p:nvPr/>
        </p:nvGraphicFramePr>
        <p:xfrm>
          <a:off x="862118" y="5778179"/>
          <a:ext cx="18173699" cy="42881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34740"/>
                <a:gridCol w="3634740"/>
                <a:gridCol w="3634739"/>
                <a:gridCol w="3634740"/>
                <a:gridCol w="3634740"/>
              </a:tblGrid>
              <a:tr h="1429385">
                <a:tc>
                  <a:txBody>
                    <a:bodyPr/>
                    <a:lstStyle/>
                    <a:p>
                      <a:pPr marL="514984" marR="603250" indent="-514984" algn="l">
                        <a:spcBef>
                          <a:spcPts val="200"/>
                        </a:spcBef>
                      </a:pPr>
                      <a:r>
                        <a:rPr b="1" spc="-10"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Характеристики продукта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b="1" spc="-20"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Ваша</a:t>
                      </a:r>
                      <a:r>
                        <a:rPr spc="-125"/>
                        <a:t> </a:t>
                      </a:r>
                      <a:r>
                        <a:rPr spc="-10"/>
                        <a:t>разработка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407669" indent="753744" algn="ctr">
                        <a:spcBef>
                          <a:spcPts val="200"/>
                        </a:spcBef>
                        <a:defRPr b="1" spc="-10"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Конкурент</a:t>
                      </a:r>
                      <a:r>
                        <a:rPr spc="-110"/>
                        <a:t> </a:t>
                      </a:r>
                      <a:r>
                        <a:rPr spc="-25"/>
                        <a:t>№</a:t>
                      </a:r>
                      <a:r>
                        <a:rPr spc="-2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spc="0"/>
                        <a:t>Hash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США</a:t>
                      </a:r>
                      <a:r>
                        <a:rPr spc="-13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407669" indent="753744" algn="ctr">
                        <a:spcBef>
                          <a:spcPts val="200"/>
                        </a:spcBef>
                        <a:defRPr b="1" spc="-10"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Конкурент</a:t>
                      </a:r>
                      <a:r>
                        <a:rPr spc="-110"/>
                        <a:t> </a:t>
                      </a:r>
                      <a:r>
                        <a:rPr spc="-25"/>
                        <a:t>№</a:t>
                      </a:r>
                      <a:r>
                        <a:rPr spc="-2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spc="0"/>
                        <a:t>SCio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-13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t>Израиль)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407669" indent="753744" algn="ctr">
                        <a:spcBef>
                          <a:spcPts val="200"/>
                        </a:spcBef>
                        <a:defRPr b="1" spc="-10" sz="2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Конкурент</a:t>
                      </a:r>
                      <a:r>
                        <a:rPr spc="-110"/>
                        <a:t> </a:t>
                      </a:r>
                      <a:r>
                        <a:rPr spc="-25"/>
                        <a:t>№</a:t>
                      </a:r>
                      <a:r>
                        <a:rPr spc="-2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spc="0"/>
                        <a:t>LaMotte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-13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t>США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4"/>
                    </a:solidFill>
                  </a:tcPr>
                </a:tc>
              </a:tr>
              <a:tr h="1429385"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Тип анализа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7D1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Топлива, масла (другие виды жидкостей) (фотоколометрия)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7D1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Вода (реагенты и примеси)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7D1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Любые жидкости (внешний модуль)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7D1D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Вода (тест-полоски)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7D1DE"/>
                    </a:solidFill>
                  </a:tcPr>
                </a:tc>
              </a:tr>
              <a:tr h="1429385"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Цена решения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Ежемесячная подписка (от 30000)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От 2000</a:t>
                      </a:r>
                      <a:r>
                        <a:t>$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 </a:t>
                      </a:r>
                      <a:r>
                        <a:t>От </a:t>
                      </a:r>
                      <a:r>
                        <a:t>1500$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От </a:t>
                      </a:r>
                      <a:r>
                        <a:t>1500$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CEA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object 2"/>
          <p:cNvSpPr txBox="1"/>
          <p:nvPr>
            <p:ph type="title"/>
          </p:nvPr>
        </p:nvSpPr>
        <p:spPr>
          <a:xfrm>
            <a:off x="564998" y="1316197"/>
            <a:ext cx="18974102" cy="1570356"/>
          </a:xfrm>
          <a:prstGeom prst="rect">
            <a:avLst/>
          </a:prstGeom>
        </p:spPr>
        <p:txBody>
          <a:bodyPr/>
          <a:lstStyle/>
          <a:p>
            <a:pPr indent="12700">
              <a:spcBef>
                <a:spcPts val="100"/>
              </a:spcBef>
            </a:pPr>
            <a:r>
              <a:t>МОДЕЛЬ</a:t>
            </a:r>
            <a:r>
              <a:rPr spc="-200"/>
              <a:t> </a:t>
            </a:r>
            <a:r>
              <a:t>МОНЕТИЗАЦИИ,</a:t>
            </a:r>
            <a:r>
              <a:rPr spc="-200"/>
              <a:t> </a:t>
            </a:r>
            <a:r>
              <a:t>РЫНОК</a:t>
            </a:r>
            <a:r>
              <a:rPr spc="-200"/>
              <a:t> </a:t>
            </a:r>
            <a:r>
              <a:t>И</a:t>
            </a:r>
            <a:r>
              <a:rPr spc="-200"/>
              <a:t> </a:t>
            </a:r>
            <a:r>
              <a:rPr spc="-100"/>
              <a:t>ПОТРЕБИТЕЛИ</a:t>
            </a:r>
          </a:p>
        </p:txBody>
      </p:sp>
      <p:sp>
        <p:nvSpPr>
          <p:cNvPr id="221" name="object 3"/>
          <p:cNvSpPr txBox="1"/>
          <p:nvPr/>
        </p:nvSpPr>
        <p:spPr>
          <a:xfrm>
            <a:off x="1060450" y="2899253"/>
            <a:ext cx="16748125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"/>
              </a:spcBef>
              <a:defRPr sz="28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Нашими потребителями являются два крупных сегмента. В секторе B2B это автопарки и логистические компании, авиатопливные операторы, нефтебазы, сельхозпредприятия, пищевые производства и сервисные службы по обслуживанию фильтров и двигателей. В секторе B2C это владельцы личных автомобилей, таксисты и водители-дальнобойщики. </a:t>
            </a:r>
          </a:p>
        </p:txBody>
      </p:sp>
      <p:graphicFrame>
        <p:nvGraphicFramePr>
          <p:cNvPr id="222" name="Таблица 3"/>
          <p:cNvGraphicFramePr/>
          <p:nvPr/>
        </p:nvGraphicFramePr>
        <p:xfrm>
          <a:off x="2889250" y="4889500"/>
          <a:ext cx="12573000" cy="567677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2460731"/>
                <a:gridCol w="2532754"/>
                <a:gridCol w="1209801"/>
                <a:gridCol w="1868126"/>
                <a:gridCol w="1576642"/>
                <a:gridCol w="2924946"/>
              </a:tblGrid>
              <a:tr h="609629"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Область применения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Направление применения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Количество  в год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Оценочная стоимость, руб.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Потенциальная емкость, руб.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Примечание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C000"/>
                    </a:solidFill>
                  </a:tcPr>
                </a:tc>
              </a:tr>
              <a:tr h="1405536"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Авиатопливо и допуск к заправке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Проведение экспресс анализа фактического состояния индикаторной ленты при заборе проб около воздушного судна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2 000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20 000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40 000 000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Рынок РФ. Включение в состав экипировки топливозаправочной команды. 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</a:tr>
              <a:tr h="1202417"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Контроль ГСМ транспортных средств при обслуживании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Проведение экспресс анализа фактического состояния масляного пятна при заборе проб в рамках  потребительского контроля или ТО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30 000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10 000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300 000 000 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Рынок РФ. Оценка на основе данных о количестве мест технического обслуживания и их оснащении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</a:tr>
              <a:tr h="1405536"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Контроль жидких масел в пищевой индустрии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Проведение экспресс анализа фактического состояния жидкого масла при заборе проб в рамках  потребительского контроля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300 000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3 000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900 000 000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Рынок РФ. Оценочный прогноз на основе количества запросов пользователей на возможность и способ контроля качества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E8CA"/>
                    </a:solidFill>
                  </a:tcPr>
                </a:tc>
              </a:tr>
              <a:tr h="1053656">
                <a:tc>
                  <a:txBody>
                    <a:bodyPr/>
                    <a:lstStyle/>
                    <a:p>
                      <a:pPr algn="ctr"/>
                      <a:r>
                        <a:rPr b="1" sz="1200">
                          <a:sym typeface="Calibri"/>
                        </a:rPr>
                        <a:t>Контроль и оценка состояния ДВС и фильтрующих элементов 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Проведение экспресс анализа фактического состояния масляного пятна при заборе проб в рамках  потребительского контроля или ТО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50 000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5 000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250 000 000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>
                          <a:sym typeface="Calibri"/>
                        </a:rPr>
                        <a:t>Рынок РФ. Оценочный прогноз на основе количества запросов пользователей на возможность и способ контроля качества</a:t>
                      </a:r>
                    </a:p>
                  </a:txBody>
                  <a:tcPr marL="9525" marR="9525" marT="9525" marB="9525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4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object 2"/>
          <p:cNvSpPr txBox="1"/>
          <p:nvPr>
            <p:ph type="ctrTitle"/>
          </p:nvPr>
        </p:nvSpPr>
        <p:spPr>
          <a:xfrm>
            <a:off x="868465" y="1464573"/>
            <a:ext cx="3627756" cy="924562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pPr/>
            <a:r>
              <a:t>КОМАНДА</a:t>
            </a:r>
          </a:p>
        </p:txBody>
      </p:sp>
      <p:sp>
        <p:nvSpPr>
          <p:cNvPr id="225" name="object 3"/>
          <p:cNvSpPr txBox="1"/>
          <p:nvPr/>
        </p:nvSpPr>
        <p:spPr>
          <a:xfrm>
            <a:off x="941490" y="3281867"/>
            <a:ext cx="15340332" cy="532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Ушакова Виктория Анатольевна – капитан команды, курсант УИГА, АТО-24-2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Сюсин Тимофей Станиславович – технический руководитель, курсант УИГА, АТО-24-2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Мартыненко Тамара Валерьевна – специалист по данным, курсант УИГА, АТО-25-2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Горячкина Дарья Николаевна – помощник капитана, курсант УИГА, АТО-25-1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Никольская Кира Анатольевна – дизайнер, курсант УИГА, АТО-24-2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Лужилкина Ксения Дмитриевна – копирайтер, курсант УИГА, АТО-24-2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Абрамова Вероника Максимовна – тестировщик, курсант УИГА, АТО-25-2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Измайлов Салават Альбертович – тестировщик, курсант УИГА, АТО-25-1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Искандаров Эльчин Ниамадин оглы – тестировщик, курсант УИГА, АТО-25-2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Пронина Анастасия Александровна – тестировщик, курсант УИГА, АТО-25-1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Сираев Наиль Инзирович – тестировщик, курсант УИГА, АТО-25-1</a:t>
            </a:r>
          </a:p>
          <a:p>
            <a:pPr marR="5080" indent="127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Фасхутдинов Эмиль Рафаилевич – тестировщик, курсант УИГА, АТО-25-2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object 2"/>
          <p:cNvSpPr txBox="1"/>
          <p:nvPr>
            <p:ph type="title"/>
          </p:nvPr>
        </p:nvSpPr>
        <p:spPr>
          <a:xfrm>
            <a:off x="564998" y="1483061"/>
            <a:ext cx="18974102" cy="2826905"/>
          </a:xfrm>
          <a:prstGeom prst="rect">
            <a:avLst/>
          </a:prstGeom>
        </p:spPr>
        <p:txBody>
          <a:bodyPr/>
          <a:lstStyle/>
          <a:p>
            <a:pPr indent="315595">
              <a:spcBef>
                <a:spcPts val="1200"/>
              </a:spcBef>
            </a:pPr>
            <a:r>
              <a:t>УРОВЕНЬ</a:t>
            </a:r>
            <a:r>
              <a:rPr spc="-400"/>
              <a:t> </a:t>
            </a:r>
            <a:r>
              <a:t>ГОТОВНОСТИ</a:t>
            </a:r>
            <a:r>
              <a:rPr spc="-400"/>
              <a:t> </a:t>
            </a:r>
            <a:r>
              <a:rPr spc="-100"/>
              <a:t>ТЕХНОЛОГИИ</a:t>
            </a:r>
            <a:endParaRPr spc="-100"/>
          </a:p>
        </p:txBody>
      </p:sp>
      <p:graphicFrame>
        <p:nvGraphicFramePr>
          <p:cNvPr id="228" name="object 3"/>
          <p:cNvGraphicFramePr/>
          <p:nvPr/>
        </p:nvGraphicFramePr>
        <p:xfrm>
          <a:off x="834445" y="5120270"/>
          <a:ext cx="17695546" cy="5143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145030"/>
                <a:gridCol w="7583805"/>
                <a:gridCol w="7966709"/>
              </a:tblGrid>
              <a:tr h="1158240">
                <a:tc>
                  <a:txBody>
                    <a:bodyPr/>
                    <a:lstStyle/>
                    <a:p>
                      <a:pPr marR="730884" indent="85725" algn="l">
                        <a:spcBef>
                          <a:spcPts val="200"/>
                        </a:spcBef>
                        <a:defRPr spc="-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Уровень готовности </a:t>
                      </a:r>
                      <a:r>
                        <a:rPr spc="-19"/>
                        <a:t>технологии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indent="85725" algn="l">
                        <a:spcBef>
                          <a:spcPts val="200"/>
                        </a:spcBef>
                        <a:defRPr spc="-55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Краткое</a:t>
                      </a:r>
                      <a:r>
                        <a:rPr spc="-79"/>
                        <a:t> </a:t>
                      </a:r>
                      <a:r>
                        <a:rPr spc="-9"/>
                        <a:t>описание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</a:pPr>
                      <a:r>
                        <a:rPr spc="-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rPr>
                        <a:t>Артефакт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indent="85725" algn="l">
                        <a:spcBef>
                          <a:spcPts val="200"/>
                        </a:spcBef>
                        <a:defRPr spc="-9" sz="2000">
                          <a:sym typeface="Calibri"/>
                        </a:defRPr>
                      </a:pPr>
                      <a:r>
                        <a:t>1-</a:t>
                      </a:r>
                      <a:r>
                        <a:rPr spc="-50"/>
                        <a:t>3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4">
                            <a:hueOff val="-206663"/>
                            <a:satOff val="29896"/>
                            <a:lumOff val="29240"/>
                          </a:schemeClr>
                        </a:gs>
                        <a:gs pos="35000">
                          <a:srgbClr val="D8C9EE"/>
                        </a:gs>
                        <a:gs pos="100000">
                          <a:schemeClr val="accent4">
                            <a:hueOff val="-242556"/>
                            <a:satOff val="32941"/>
                            <a:lumOff val="43328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R="800734" indent="85725" algn="l">
                        <a:spcBef>
                          <a:spcPts val="200"/>
                        </a:spcBef>
                        <a:defRPr spc="-3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Формирование</a:t>
                      </a:r>
                      <a:r>
                        <a:rPr spc="-60"/>
                        <a:t> </a:t>
                      </a:r>
                      <a:r>
                        <a:rPr spc="-19"/>
                        <a:t>концепции</a:t>
                      </a:r>
                      <a:r>
                        <a:rPr spc="-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19"/>
                        <a:t>лабораторные</a:t>
                      </a:r>
                      <a:r>
                        <a:rPr spc="-60"/>
                        <a:t> </a:t>
                      </a:r>
                      <a:r>
                        <a:rPr spc="-9"/>
                        <a:t>исследования</a:t>
                      </a:r>
                      <a:r>
                        <a:rPr spc="-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spc="-25"/>
                        <a:t>создание</a:t>
                      </a:r>
                      <a:r>
                        <a:rPr spc="-60"/>
                        <a:t> </a:t>
                      </a:r>
                      <a:r>
                        <a:rPr spc="-9"/>
                        <a:t>макета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4">
                            <a:hueOff val="-206663"/>
                            <a:satOff val="29896"/>
                            <a:lumOff val="29240"/>
                          </a:schemeClr>
                        </a:gs>
                        <a:gs pos="35000">
                          <a:srgbClr val="D8C9EE"/>
                        </a:gs>
                        <a:gs pos="100000">
                          <a:schemeClr val="accent4">
                            <a:hueOff val="-242556"/>
                            <a:satOff val="32941"/>
                            <a:lumOff val="43328"/>
                          </a:schemeClr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R="1976120" indent="85725" algn="l">
                        <a:spcBef>
                          <a:spcPts val="200"/>
                        </a:spcBef>
                        <a:defRPr spc="-1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Научные</a:t>
                      </a:r>
                      <a:r>
                        <a:rPr spc="-100"/>
                        <a:t> </a:t>
                      </a:r>
                      <a:r>
                        <a:rPr spc="0"/>
                        <a:t>статьи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30"/>
                        <a:t>отчеты</a:t>
                      </a:r>
                      <a:r>
                        <a:rPr spc="-95"/>
                        <a:t> </a:t>
                      </a:r>
                      <a:r>
                        <a:rPr spc="0"/>
                        <a:t>о</a:t>
                      </a:r>
                      <a:r>
                        <a:rPr spc="-95"/>
                        <a:t> </a:t>
                      </a:r>
                      <a:r>
                        <a:t>моделировании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-15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9"/>
                        <a:t>письма </a:t>
                      </a:r>
                      <a:r>
                        <a:t>заинтересованности</a:t>
                      </a:r>
                      <a:r>
                        <a:rPr spc="-75"/>
                        <a:t> </a:t>
                      </a:r>
                      <a:r>
                        <a:rPr spc="-9"/>
                        <a:t>от</a:t>
                      </a:r>
                      <a:r>
                        <a:rPr spc="-79"/>
                        <a:t> </a:t>
                      </a:r>
                      <a:r>
                        <a:rPr spc="-9"/>
                        <a:t>партнеров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4">
                            <a:hueOff val="-206663"/>
                            <a:satOff val="29896"/>
                            <a:lumOff val="29240"/>
                          </a:schemeClr>
                        </a:gs>
                        <a:gs pos="35000">
                          <a:srgbClr val="D8C9EE"/>
                        </a:gs>
                        <a:gs pos="100000">
                          <a:schemeClr val="accent4">
                            <a:hueOff val="-242556"/>
                            <a:satOff val="32941"/>
                            <a:lumOff val="43328"/>
                          </a:schemeClr>
                        </a:gs>
                      </a:gsLst>
                      <a:lin ang="16200000" scaled="0"/>
                    </a:gradFill>
                  </a:tcPr>
                </a:tc>
              </a:tr>
              <a:tr h="837564">
                <a:tc>
                  <a:txBody>
                    <a:bodyPr/>
                    <a:lstStyle/>
                    <a:p>
                      <a:pPr indent="85725" algn="l">
                        <a:spcBef>
                          <a:spcPts val="200"/>
                        </a:spcBef>
                        <a:defRPr spc="-9" sz="2000">
                          <a:sym typeface="Calibri"/>
                        </a:defRPr>
                      </a:pPr>
                      <a:r>
                        <a:t>4-</a:t>
                      </a:r>
                      <a:r>
                        <a:rPr spc="-50"/>
                        <a:t>6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186814" indent="85725" algn="l">
                        <a:spcBef>
                          <a:spcPts val="200"/>
                        </a:spcBef>
                        <a:defRPr spc="-30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Создание</a:t>
                      </a:r>
                      <a:r>
                        <a:rPr spc="-65"/>
                        <a:t> </a:t>
                      </a:r>
                      <a:r>
                        <a:rPr spc="-19"/>
                        <a:t>прототипа</a:t>
                      </a:r>
                      <a:r>
                        <a:rPr spc="-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25"/>
                        <a:t>подтверждение</a:t>
                      </a:r>
                      <a:r>
                        <a:rPr spc="-65"/>
                        <a:t> </a:t>
                      </a:r>
                      <a:r>
                        <a:t>характеристик</a:t>
                      </a:r>
                      <a:r>
                        <a:rPr spc="-50"/>
                        <a:t> в </a:t>
                      </a:r>
                      <a:r>
                        <a:rPr spc="-9"/>
                        <a:t>лабораторных</a:t>
                      </a:r>
                      <a:r>
                        <a:rPr spc="-125"/>
                        <a:t> </a:t>
                      </a:r>
                      <a:r>
                        <a:rPr spc="-9"/>
                        <a:t>условиях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82319" indent="85725" algn="l">
                        <a:spcBef>
                          <a:spcPts val="200"/>
                        </a:spcBef>
                        <a:defRPr spc="-35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Фото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t>видео</a:t>
                      </a:r>
                      <a:r>
                        <a:rPr spc="-79"/>
                        <a:t> </a:t>
                      </a:r>
                      <a:r>
                        <a:rPr spc="-25"/>
                        <a:t>работающего</a:t>
                      </a:r>
                      <a:r>
                        <a:rPr spc="-75"/>
                        <a:t> </a:t>
                      </a:r>
                      <a:r>
                        <a:rPr spc="-19"/>
                        <a:t>лабораторного</a:t>
                      </a:r>
                      <a:r>
                        <a:rPr spc="-70"/>
                        <a:t> </a:t>
                      </a:r>
                      <a:r>
                        <a:t>макета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9"/>
                        <a:t>протоколы успешных</a:t>
                      </a:r>
                      <a:r>
                        <a:rPr spc="-114"/>
                        <a:t> </a:t>
                      </a:r>
                      <a:r>
                        <a:rPr spc="-9"/>
                        <a:t>экспериментов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</a:pPr>
                      <a:r>
                        <a:rPr spc="-50" sz="2000">
                          <a:sym typeface="Calibri"/>
                        </a:rPr>
                        <a:t>7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indent="85725" algn="l">
                        <a:spcBef>
                          <a:spcPts val="200"/>
                        </a:spcBef>
                        <a:defRPr spc="-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Пилотирование</a:t>
                      </a:r>
                      <a:r>
                        <a:rPr spc="-79"/>
                        <a:t> </a:t>
                      </a:r>
                      <a:r>
                        <a:rPr spc="-30"/>
                        <a:t>проекта</a:t>
                      </a:r>
                      <a:r>
                        <a:rPr spc="-70"/>
                        <a:t> </a:t>
                      </a:r>
                      <a:r>
                        <a:rPr spc="-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spc="-19"/>
                        <a:t>опытные</a:t>
                      </a:r>
                      <a:r>
                        <a:rPr spc="-75"/>
                        <a:t> </a:t>
                      </a:r>
                      <a:r>
                        <a:t>испытания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R="1153794" indent="85725" algn="l">
                        <a:spcBef>
                          <a:spcPts val="200"/>
                        </a:spcBef>
                        <a:defRPr spc="-1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Видеодемонстрация</a:t>
                      </a:r>
                      <a:r>
                        <a:rPr spc="-45"/>
                        <a:t> </a:t>
                      </a:r>
                      <a:r>
                        <a:t>работы</a:t>
                      </a:r>
                      <a:r>
                        <a:rPr spc="-55"/>
                        <a:t> </a:t>
                      </a:r>
                      <a:r>
                        <a:rPr spc="-30"/>
                        <a:t>прототипа</a:t>
                      </a:r>
                      <a:r>
                        <a:rPr spc="-55"/>
                        <a:t> </a:t>
                      </a:r>
                      <a:r>
                        <a:rPr spc="0"/>
                        <a:t>в</a:t>
                      </a:r>
                      <a:r>
                        <a:rPr spc="-45"/>
                        <a:t> </a:t>
                      </a:r>
                      <a:r>
                        <a:rPr spc="-9"/>
                        <a:t>промышленных </a:t>
                      </a:r>
                      <a:r>
                        <a:rPr spc="0"/>
                        <a:t>условиях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4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30"/>
                        <a:t>отчет</a:t>
                      </a:r>
                      <a:r>
                        <a:rPr spc="-70"/>
                        <a:t> </a:t>
                      </a:r>
                      <a:r>
                        <a:rPr spc="-35"/>
                        <a:t>независимого</a:t>
                      </a:r>
                      <a:r>
                        <a:rPr spc="-60"/>
                        <a:t> </a:t>
                      </a:r>
                      <a:r>
                        <a:rPr spc="-9"/>
                        <a:t>тестирования</a:t>
                      </a:r>
                      <a:r>
                        <a:rPr spc="-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700405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</a:pPr>
                      <a:r>
                        <a:rPr spc="-50" sz="2000">
                          <a:sym typeface="Calibri"/>
                        </a:rPr>
                        <a:t>8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indent="85725" algn="l">
                        <a:spcBef>
                          <a:spcPts val="200"/>
                        </a:spcBef>
                        <a:defRPr spc="-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Предсерийное</a:t>
                      </a:r>
                      <a:r>
                        <a:rPr spc="-100"/>
                        <a:t> </a:t>
                      </a:r>
                      <a:r>
                        <a:t>производство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R="210820" indent="85725" algn="l">
                        <a:spcBef>
                          <a:spcPts val="200"/>
                        </a:spcBef>
                        <a:defRPr spc="-3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Акт</a:t>
                      </a:r>
                      <a:r>
                        <a:rPr spc="-79"/>
                        <a:t> </a:t>
                      </a:r>
                      <a:r>
                        <a:rPr spc="0"/>
                        <a:t>о</a:t>
                      </a:r>
                      <a:r>
                        <a:rPr spc="-79"/>
                        <a:t> </a:t>
                      </a:r>
                      <a:r>
                        <a:rPr spc="-19"/>
                        <a:t>завершении</a:t>
                      </a:r>
                      <a:r>
                        <a:rPr spc="-75"/>
                        <a:t> </a:t>
                      </a:r>
                      <a:r>
                        <a:rPr spc="-19"/>
                        <a:t>пилотного</a:t>
                      </a:r>
                      <a:r>
                        <a:rPr spc="-79"/>
                        <a:t> </a:t>
                      </a:r>
                      <a:r>
                        <a:rPr spc="-19"/>
                        <a:t>проекта</a:t>
                      </a:r>
                      <a:r>
                        <a:rPr spc="-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30"/>
                        <a:t>отзыв</a:t>
                      </a:r>
                      <a:r>
                        <a:rPr spc="-85"/>
                        <a:t> </a:t>
                      </a:r>
                      <a:r>
                        <a:rPr spc="-19"/>
                        <a:t>пилотного</a:t>
                      </a:r>
                      <a:r>
                        <a:rPr spc="-75"/>
                        <a:t> </a:t>
                      </a:r>
                      <a:r>
                        <a:rPr spc="-30"/>
                        <a:t>заказчика</a:t>
                      </a:r>
                      <a:r>
                        <a:rPr spc="-3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spc="-9"/>
                        <a:t>данные</a:t>
                      </a:r>
                      <a:r>
                        <a:rPr spc="-85"/>
                        <a:t> </a:t>
                      </a:r>
                      <a:r>
                        <a:rPr spc="0"/>
                        <a:t>о</a:t>
                      </a:r>
                      <a:r>
                        <a:rPr spc="-79"/>
                        <a:t> </a:t>
                      </a:r>
                      <a:r>
                        <a:rPr spc="-9"/>
                        <a:t>стабильности</a:t>
                      </a:r>
                      <a:r>
                        <a:rPr spc="-75"/>
                        <a:t> </a:t>
                      </a:r>
                      <a:r>
                        <a:rPr spc="-9"/>
                        <a:t>работы</a:t>
                      </a:r>
                      <a:r>
                        <a:rPr spc="-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</a:pPr>
                      <a:r>
                        <a:rPr spc="-50" sz="2000">
                          <a:sym typeface="Calibri"/>
                        </a:rPr>
                        <a:t>9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indent="85725" algn="l">
                        <a:spcBef>
                          <a:spcPts val="200"/>
                        </a:spcBef>
                        <a:defRPr spc="-19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Серийное</a:t>
                      </a:r>
                      <a:r>
                        <a:rPr spc="-70"/>
                        <a:t> </a:t>
                      </a:r>
                      <a:r>
                        <a:t>производство</a:t>
                      </a: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45"/>
                        <a:t>коммерческое</a:t>
                      </a:r>
                      <a:r>
                        <a:rPr spc="-65"/>
                        <a:t> </a:t>
                      </a:r>
                      <a:r>
                        <a:rPr spc="-9"/>
                        <a:t>использование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R="596265" indent="85725" algn="l">
                        <a:spcBef>
                          <a:spcPts val="200"/>
                        </a:spcBef>
                        <a:defRPr spc="-35" sz="2000">
                          <a:latin typeface="Microsoft Sans Serif"/>
                          <a:ea typeface="Microsoft Sans Serif"/>
                          <a:cs typeface="Microsoft Sans Serif"/>
                          <a:sym typeface="Microsoft Sans Serif"/>
                        </a:defRPr>
                      </a:pPr>
                      <a:r>
                        <a:t>Контракты</a:t>
                      </a:r>
                      <a:r>
                        <a:rPr spc="-100"/>
                        <a:t> </a:t>
                      </a:r>
                      <a:r>
                        <a:rPr spc="0"/>
                        <a:t>на</a:t>
                      </a:r>
                      <a:r>
                        <a:rPr spc="-114"/>
                        <a:t> </a:t>
                      </a:r>
                      <a:r>
                        <a:rPr spc="-9"/>
                        <a:t>продажу</a:t>
                      </a:r>
                      <a:r>
                        <a:rPr spc="-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-3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25"/>
                        <a:t>фото</a:t>
                      </a:r>
                      <a:r>
                        <a:rPr spc="-110"/>
                        <a:t> </a:t>
                      </a:r>
                      <a:r>
                        <a:rPr spc="-19"/>
                        <a:t>серийного</a:t>
                      </a:r>
                      <a:r>
                        <a:rPr spc="-100"/>
                        <a:t> </a:t>
                      </a:r>
                      <a:r>
                        <a:rPr spc="-19"/>
                        <a:t>производства</a:t>
                      </a:r>
                      <a:r>
                        <a:rPr spc="-1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</a:t>
                      </a:r>
                      <a:r>
                        <a:rPr spc="-3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spc="-9"/>
                        <a:t>отзывы клиентов</a:t>
                      </a:r>
                      <a:r>
                        <a:rPr spc="-9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29" name="object 4"/>
          <p:cNvSpPr txBox="1"/>
          <p:nvPr/>
        </p:nvSpPr>
        <p:spPr>
          <a:xfrm>
            <a:off x="913820" y="4661482"/>
            <a:ext cx="8074026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i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ОПИСАНИЕ</a:t>
            </a:r>
            <a:r>
              <a:rPr spc="-69"/>
              <a:t> </a:t>
            </a:r>
            <a:r>
              <a:t>УРОВНЕЙ</a:t>
            </a:r>
            <a:r>
              <a:rPr spc="-69"/>
              <a:t> </a:t>
            </a:r>
            <a:r>
              <a:t>ГОТОВНОСТИ</a:t>
            </a:r>
            <a:r>
              <a:rPr spc="-75"/>
              <a:t> </a:t>
            </a:r>
            <a:r>
              <a:t>И</a:t>
            </a:r>
            <a:r>
              <a:rPr spc="-69"/>
              <a:t> </a:t>
            </a:r>
            <a:r>
              <a:t>СООТВЕТСТВУЮЩИХ</a:t>
            </a:r>
            <a:r>
              <a:rPr spc="-69"/>
              <a:t> </a:t>
            </a:r>
            <a:r>
              <a:t>ИМ</a:t>
            </a:r>
            <a:r>
              <a:rPr spc="-69"/>
              <a:t> </a:t>
            </a:r>
            <a:r>
              <a:rPr spc="-10"/>
              <a:t>АРТЕФАКТОВ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bject 2"/>
          <p:cNvSpPr txBox="1"/>
          <p:nvPr>
            <p:ph type="title"/>
          </p:nvPr>
        </p:nvSpPr>
        <p:spPr>
          <a:xfrm>
            <a:off x="868467" y="1464575"/>
            <a:ext cx="2841626" cy="924561"/>
          </a:xfrm>
          <a:prstGeom prst="rect">
            <a:avLst/>
          </a:prstGeom>
        </p:spPr>
        <p:txBody>
          <a:bodyPr/>
          <a:lstStyle>
            <a:lvl1pPr indent="12700">
              <a:spcBef>
                <a:spcPts val="100"/>
              </a:spcBef>
              <a:defRPr spc="-100"/>
            </a:lvl1pPr>
          </a:lstStyle>
          <a:p>
            <a:pPr/>
            <a:r>
              <a:t>ЗАПРОС</a:t>
            </a:r>
          </a:p>
        </p:txBody>
      </p:sp>
      <p:sp>
        <p:nvSpPr>
          <p:cNvPr id="232" name="object 3"/>
          <p:cNvSpPr txBox="1"/>
          <p:nvPr/>
        </p:nvSpPr>
        <p:spPr>
          <a:xfrm>
            <a:off x="967176" y="2812968"/>
            <a:ext cx="14810741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4699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Для достижения ближайших шагов - завершения разработки промышленной версии приложения, проведения пилотных испытаний на реальных объектах и выхода на рынок - проекту требуется поддержка по нескольким направлениям. Прежде всего, это финансирование в размере примерно 3,5-4 миллионов рублей. Эти средства пойдут на доработку мобильного приложения под требования пилотных партнёров, проведение испытаний на аэродроме и нефтебазе, а также на сертификацию продукта.</a:t>
            </a:r>
          </a:p>
          <a:p>
            <a:pPr marR="5080" indent="4699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Кроме того, нам необходимо продвижение - выход на отраслевые конференции по нефтепродуктообеспечению и публикации в профильных журналах, чтобы заявить о себе перед крупными топливными компаниями. </a:t>
            </a:r>
          </a:p>
          <a:p>
            <a:pPr marR="5080" indent="4699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Очень важна для нас и нетворкинг-поддержка - знакомство и налаживание контактов с такими гигантами, как «Газпромнефть», «Лукойл», «Роснефть», а также с крупными логистическими операторами. </a:t>
            </a:r>
          </a:p>
          <a:p>
            <a:pPr marR="5080" indent="4699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Наконец, нам не хватает юридической экспертизы по сертификации - специалиста, который поможет пройти процедуру подтверждения соответствия ГОСТ и подготовить выход на рынок Евразийского экономического союза. </a:t>
            </a:r>
          </a:p>
          <a:p>
            <a:pPr marR="5080" indent="469900">
              <a:spcBef>
                <a:spcPts val="1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Если вы можете помочь деньгами, связями, экспертизой или пилотной площадкой - мы открыты к диалогу.</a:t>
            </a:r>
          </a:p>
        </p:txBody>
      </p:sp>
      <p:pic>
        <p:nvPicPr>
          <p:cNvPr id="233" name="object 4" descr="objec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1050" y="3975100"/>
            <a:ext cx="6851650" cy="6907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