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89212" y="777240"/>
            <a:ext cx="8915399" cy="2262781"/>
          </a:xfrm>
        </p:spPr>
        <p:txBody>
          <a:bodyPr>
            <a:normAutofit fontScale="90000"/>
          </a:bodyPr>
          <a:lstStyle/>
          <a:p>
            <a:r>
              <a:rPr lang="ru-RU" dirty="0"/>
              <a:t>Запатентованная система видео-фитнес тренинга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Семенов К.А, </a:t>
            </a:r>
            <a:r>
              <a:rPr lang="ru-RU" dirty="0" err="1" smtClean="0"/>
              <a:t>Гришенцов</a:t>
            </a:r>
            <a:r>
              <a:rPr lang="ru-RU" dirty="0" smtClean="0"/>
              <a:t> П.А, Лушников В.А.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3864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85601" y="250037"/>
            <a:ext cx="8911687" cy="1280890"/>
          </a:xfrm>
        </p:spPr>
        <p:txBody>
          <a:bodyPr/>
          <a:lstStyle/>
          <a:p>
            <a:r>
              <a:rPr lang="ru-RU" dirty="0" smtClean="0"/>
              <a:t>Прейскурант занятий онлайн характера и готовых видео!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Онлайн курс с компетентным тренером изменит ваше тело всего за один месяц емкой работы не выходя из дома! Ценовая категория без купонов составляет от 1337 до 2169 рублей в зависимости от составленного графика, удобного вам, и количества занятий на неделе!</a:t>
            </a:r>
          </a:p>
          <a:p>
            <a:r>
              <a:rPr lang="ru-RU" dirty="0" smtClean="0"/>
              <a:t>2. Записанные онлайн уроки по утренней зарядке в подарок с первым посещением онлайн конференции с тренером!</a:t>
            </a:r>
          </a:p>
          <a:p>
            <a:r>
              <a:rPr lang="ru-RU" dirty="0" smtClean="0"/>
              <a:t>3. Записанные онлайн уроки по увеличению мышечной массы в домашних условиях. В банке нашей компании их насчитывается около 28 штук и с каждой неделей растет, цена одного видео-урока составляет 228 рублей. Оптом все 28 штук можно приобрести всего за 3999.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3332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Плюсы нашей новаторской идеи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Вы способны не выходя из дома заниматься с профессиональным тренером, который подстраивает занятие под каждого человека по его физической подготовке!</a:t>
            </a:r>
          </a:p>
          <a:p>
            <a:r>
              <a:rPr lang="ru-RU" dirty="0" smtClean="0"/>
              <a:t>Самые низкие цены на рынке, если найдете дешевле, мы компенсируем разницу!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0268301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</TotalTime>
  <Words>170</Words>
  <Application>Microsoft Office PowerPoint</Application>
  <PresentationFormat>Широкоэкранный</PresentationFormat>
  <Paragraphs>9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Century Gothic</vt:lpstr>
      <vt:lpstr>Wingdings 3</vt:lpstr>
      <vt:lpstr>Легкий дым</vt:lpstr>
      <vt:lpstr>Запатентованная система видео-фитнес тренинга</vt:lpstr>
      <vt:lpstr>Прейскурант занятий онлайн характера и готовых видео!</vt:lpstr>
      <vt:lpstr>Плюсы нашей новаторской идеи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Запатентованная система видео-фитнес тренинга</dc:title>
  <dc:creator>User User</dc:creator>
  <cp:lastModifiedBy>User User</cp:lastModifiedBy>
  <cp:revision>2</cp:revision>
  <dcterms:created xsi:type="dcterms:W3CDTF">2024-12-08T14:15:41Z</dcterms:created>
  <dcterms:modified xsi:type="dcterms:W3CDTF">2024-12-08T14:25:56Z</dcterms:modified>
</cp:coreProperties>
</file>