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5" r:id="rId1"/>
  </p:sldMasterIdLst>
  <p:notesMasterIdLst>
    <p:notesMasterId r:id="rId14"/>
  </p:notesMasterIdLst>
  <p:sldIdLst>
    <p:sldId id="256" r:id="rId2"/>
    <p:sldId id="257" r:id="rId3"/>
    <p:sldId id="280" r:id="rId4"/>
    <p:sldId id="284" r:id="rId5"/>
    <p:sldId id="285" r:id="rId6"/>
    <p:sldId id="282" r:id="rId7"/>
    <p:sldId id="261" r:id="rId8"/>
    <p:sldId id="281" r:id="rId9"/>
    <p:sldId id="288" r:id="rId10"/>
    <p:sldId id="289" r:id="rId11"/>
    <p:sldId id="277" r:id="rId12"/>
    <p:sldId id="268" r:id="rId13"/>
  </p:sldIdLst>
  <p:sldSz cx="9144000" cy="5143500" type="screen16x9"/>
  <p:notesSz cx="6858000" cy="9144000"/>
  <p:embeddedFontLst>
    <p:embeddedFont>
      <p:font typeface="Lexend Deca" panose="020B0604020202020204" charset="0"/>
      <p:regular r:id="rId15"/>
      <p:bold r:id="rId16"/>
    </p:embeddedFont>
    <p:embeddedFont>
      <p:font typeface="Bebas Neue" panose="020B0604020202020204" charset="0"/>
      <p:regular r:id="rId17"/>
    </p:embeddedFont>
    <p:embeddedFont>
      <p:font typeface="Catamaran" panose="020B0604020202020204" charset="0"/>
      <p:regular r:id="rId18"/>
      <p:bold r:id="rId19"/>
    </p:embeddedFont>
    <p:embeddedFont>
      <p:font typeface="Microsoft YaHei Light" panose="020B0502040204020203" pitchFamily="34" charset="-122"/>
      <p:regular r:id="rId20"/>
    </p:embeddedFont>
    <p:embeddedFont>
      <p:font typeface="Calibri" panose="020F0502020204030204" pitchFamily="34" charset="0"/>
      <p:regular r:id="rId21"/>
      <p:bold r:id="rId22"/>
      <p:italic r:id="rId23"/>
      <p:boldItalic r:id="rId24"/>
    </p:embeddedFont>
    <p:embeddedFont>
      <p:font typeface="FoglihtenNo06" panose="00000600000000000000" charset="0"/>
      <p:regular r:id="rId2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521415D9-36F7-43E2-AB2F-B90AF26B5E84}">
      <p14:sectionLst xmlns:p14="http://schemas.microsoft.com/office/powerpoint/2010/main">
        <p14:section name="Раздел по умолчанию" id="{ECB77212-58F5-40A2-9955-868C6EF42019}">
          <p14:sldIdLst>
            <p14:sldId id="256"/>
            <p14:sldId id="257"/>
            <p14:sldId id="280"/>
          </p14:sldIdLst>
        </p14:section>
        <p14:section name="Раздел без заголовка" id="{F8A34C4B-5A7F-42B0-A317-A87BE66909E6}">
          <p14:sldIdLst>
            <p14:sldId id="284"/>
            <p14:sldId id="285"/>
            <p14:sldId id="282"/>
            <p14:sldId id="261"/>
            <p14:sldId id="281"/>
            <p14:sldId id="288"/>
            <p14:sldId id="289"/>
            <p14:sldId id="277"/>
            <p14:sldId id="268"/>
          </p14:sldIdLst>
        </p14:section>
      </p14:sectionLst>
    </p:ext>
    <p:ext uri="{EFAFB233-063F-42B5-8137-9DF3F51BA10A}">
      <p15:sldGuideLst xmlns:p15="http://schemas.microsoft.com/office/powerpoint/2012/main">
        <p15:guide id="1" orient="horz" pos="1620">
          <p15:clr>
            <a:srgbClr val="9AA0A6"/>
          </p15:clr>
        </p15:guide>
        <p15:guide id="2" pos="2880">
          <p15:clr>
            <a:srgbClr val="9AA0A6"/>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5F3ED"/>
    <a:srgbClr val="E6E6E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43F6FCD3-9DB9-4115-BBDD-8064FCBD74AC}">
  <a:tblStyle styleId="{43F6FCD3-9DB9-4115-BBDD-8064FCBD74AC}"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2" autoAdjust="0"/>
    <p:restoredTop sz="94652" autoAdjust="0"/>
  </p:normalViewPr>
  <p:slideViewPr>
    <p:cSldViewPr snapToGrid="0">
      <p:cViewPr varScale="1">
        <p:scale>
          <a:sx n="112" d="100"/>
          <a:sy n="112" d="100"/>
        </p:scale>
        <p:origin x="78" y="108"/>
      </p:cViewPr>
      <p:guideLst>
        <p:guide orient="horz" pos="1620"/>
        <p:guide pos="2880"/>
      </p:guideLst>
    </p:cSldViewPr>
  </p:slideViewPr>
  <p:outlineViewPr>
    <p:cViewPr>
      <p:scale>
        <a:sx n="33" d="100"/>
        <a:sy n="33" d="100"/>
      </p:scale>
      <p:origin x="0" y="-3235"/>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4.fntdata"/><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font" Target="fonts/font7.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5" Type="http://schemas.openxmlformats.org/officeDocument/2006/relationships/font" Target="fonts/font11.fntdata"/><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font" Target="fonts/font6.fntdata"/><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0.fntdata"/><Relationship Id="rId5" Type="http://schemas.openxmlformats.org/officeDocument/2006/relationships/slide" Target="slides/slide4.xml"/><Relationship Id="rId15" Type="http://schemas.openxmlformats.org/officeDocument/2006/relationships/font" Target="fonts/font1.fntdata"/><Relationship Id="rId23" Type="http://schemas.openxmlformats.org/officeDocument/2006/relationships/font" Target="fonts/font9.fntdata"/><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5.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 Id="rId22" Type="http://schemas.openxmlformats.org/officeDocument/2006/relationships/font" Target="fonts/font8.fntdata"/><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Google Shape;178;g13bbb6e15e6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9" name="Google Shape;179;g13bbb6e15e6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g13bb83d9c52_0_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6" name="Google Shape;186;g13bb83d9c52_0_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Google Shape;233;g13bb83d9c52_0_7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4" name="Google Shape;234;g13bb83d9c52_0_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7"/>
        <p:cNvGrpSpPr/>
        <p:nvPr/>
      </p:nvGrpSpPr>
      <p:grpSpPr>
        <a:xfrm>
          <a:off x="0" y="0"/>
          <a:ext cx="0" cy="0"/>
          <a:chOff x="0" y="0"/>
          <a:chExt cx="0" cy="0"/>
        </a:xfrm>
      </p:grpSpPr>
      <p:sp>
        <p:nvSpPr>
          <p:cNvPr id="358" name="Google Shape;358;g13be8491744_0_19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9" name="Google Shape;359;g13be8491744_0_19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chemeClr val="dk2"/>
        </a:solidFill>
        <a:effectLst/>
      </p:bgPr>
    </p:bg>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a:off x="713225" y="1129925"/>
            <a:ext cx="7717500" cy="2474700"/>
          </a:xfrm>
          <a:prstGeom prst="rect">
            <a:avLst/>
          </a:prstGeom>
        </p:spPr>
        <p:txBody>
          <a:bodyPr spcFirstLastPara="1" wrap="square" lIns="91425" tIns="91425" rIns="91425" bIns="91425" anchor="b" anchorCtr="0">
            <a:noAutofit/>
          </a:bodyPr>
          <a:lstStyle>
            <a:lvl1pPr lvl="0" algn="ctr">
              <a:spcBef>
                <a:spcPts val="0"/>
              </a:spcBef>
              <a:spcAft>
                <a:spcPts val="0"/>
              </a:spcAft>
              <a:buClr>
                <a:srgbClr val="191919"/>
              </a:buClr>
              <a:buSzPts val="5200"/>
              <a:buNone/>
              <a:defRPr sz="5300">
                <a:solidFill>
                  <a:srgbClr val="212529"/>
                </a:solidFill>
                <a:latin typeface="Lexend Deca"/>
                <a:ea typeface="Lexend Deca"/>
                <a:cs typeface="Lexend Deca"/>
                <a:sym typeface="Lexend Deca"/>
              </a:defRPr>
            </a:lvl1pPr>
            <a:lvl2pPr lvl="1" algn="ctr">
              <a:spcBef>
                <a:spcPts val="0"/>
              </a:spcBef>
              <a:spcAft>
                <a:spcPts val="0"/>
              </a:spcAft>
              <a:buClr>
                <a:srgbClr val="191919"/>
              </a:buClr>
              <a:buSzPts val="5200"/>
              <a:buNone/>
              <a:defRPr sz="5200">
                <a:solidFill>
                  <a:srgbClr val="191919"/>
                </a:solidFill>
              </a:defRPr>
            </a:lvl2pPr>
            <a:lvl3pPr lvl="2" algn="ctr">
              <a:spcBef>
                <a:spcPts val="0"/>
              </a:spcBef>
              <a:spcAft>
                <a:spcPts val="0"/>
              </a:spcAft>
              <a:buClr>
                <a:srgbClr val="191919"/>
              </a:buClr>
              <a:buSzPts val="5200"/>
              <a:buNone/>
              <a:defRPr sz="5200">
                <a:solidFill>
                  <a:srgbClr val="191919"/>
                </a:solidFill>
              </a:defRPr>
            </a:lvl3pPr>
            <a:lvl4pPr lvl="3" algn="ctr">
              <a:spcBef>
                <a:spcPts val="0"/>
              </a:spcBef>
              <a:spcAft>
                <a:spcPts val="0"/>
              </a:spcAft>
              <a:buClr>
                <a:srgbClr val="191919"/>
              </a:buClr>
              <a:buSzPts val="5200"/>
              <a:buNone/>
              <a:defRPr sz="5200">
                <a:solidFill>
                  <a:srgbClr val="191919"/>
                </a:solidFill>
              </a:defRPr>
            </a:lvl4pPr>
            <a:lvl5pPr lvl="4" algn="ctr">
              <a:spcBef>
                <a:spcPts val="0"/>
              </a:spcBef>
              <a:spcAft>
                <a:spcPts val="0"/>
              </a:spcAft>
              <a:buClr>
                <a:srgbClr val="191919"/>
              </a:buClr>
              <a:buSzPts val="5200"/>
              <a:buNone/>
              <a:defRPr sz="5200">
                <a:solidFill>
                  <a:srgbClr val="191919"/>
                </a:solidFill>
              </a:defRPr>
            </a:lvl5pPr>
            <a:lvl6pPr lvl="5" algn="ctr">
              <a:spcBef>
                <a:spcPts val="0"/>
              </a:spcBef>
              <a:spcAft>
                <a:spcPts val="0"/>
              </a:spcAft>
              <a:buClr>
                <a:srgbClr val="191919"/>
              </a:buClr>
              <a:buSzPts val="5200"/>
              <a:buNone/>
              <a:defRPr sz="5200">
                <a:solidFill>
                  <a:srgbClr val="191919"/>
                </a:solidFill>
              </a:defRPr>
            </a:lvl6pPr>
            <a:lvl7pPr lvl="6" algn="ctr">
              <a:spcBef>
                <a:spcPts val="0"/>
              </a:spcBef>
              <a:spcAft>
                <a:spcPts val="0"/>
              </a:spcAft>
              <a:buClr>
                <a:srgbClr val="191919"/>
              </a:buClr>
              <a:buSzPts val="5200"/>
              <a:buNone/>
              <a:defRPr sz="5200">
                <a:solidFill>
                  <a:srgbClr val="191919"/>
                </a:solidFill>
              </a:defRPr>
            </a:lvl7pPr>
            <a:lvl8pPr lvl="7" algn="ctr">
              <a:spcBef>
                <a:spcPts val="0"/>
              </a:spcBef>
              <a:spcAft>
                <a:spcPts val="0"/>
              </a:spcAft>
              <a:buClr>
                <a:srgbClr val="191919"/>
              </a:buClr>
              <a:buSzPts val="5200"/>
              <a:buNone/>
              <a:defRPr sz="5200">
                <a:solidFill>
                  <a:srgbClr val="191919"/>
                </a:solidFill>
              </a:defRPr>
            </a:lvl8pPr>
            <a:lvl9pPr lvl="8" algn="ctr">
              <a:spcBef>
                <a:spcPts val="0"/>
              </a:spcBef>
              <a:spcAft>
                <a:spcPts val="0"/>
              </a:spcAft>
              <a:buClr>
                <a:srgbClr val="191919"/>
              </a:buClr>
              <a:buSzPts val="5200"/>
              <a:buNone/>
              <a:defRPr sz="5200">
                <a:solidFill>
                  <a:srgbClr val="191919"/>
                </a:solidFill>
              </a:defRPr>
            </a:lvl9pPr>
          </a:lstStyle>
          <a:p>
            <a:endParaRPr/>
          </a:p>
        </p:txBody>
      </p:sp>
      <p:sp>
        <p:nvSpPr>
          <p:cNvPr id="10" name="Google Shape;10;p2"/>
          <p:cNvSpPr txBox="1">
            <a:spLocks noGrp="1"/>
          </p:cNvSpPr>
          <p:nvPr>
            <p:ph type="subTitle" idx="1"/>
          </p:nvPr>
        </p:nvSpPr>
        <p:spPr>
          <a:xfrm>
            <a:off x="2392500" y="3604075"/>
            <a:ext cx="4359000" cy="4095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Clr>
                <a:schemeClr val="lt1"/>
              </a:buClr>
              <a:buSzPts val="1400"/>
              <a:buNone/>
              <a:defRPr sz="1600">
                <a:latin typeface="Catamaran"/>
                <a:ea typeface="Catamaran"/>
                <a:cs typeface="Catamaran"/>
                <a:sym typeface="Catamaran"/>
              </a:defRPr>
            </a:lvl1pPr>
            <a:lvl2pPr lvl="1" algn="ctr">
              <a:lnSpc>
                <a:spcPct val="100000"/>
              </a:lnSpc>
              <a:spcBef>
                <a:spcPts val="0"/>
              </a:spcBef>
              <a:spcAft>
                <a:spcPts val="0"/>
              </a:spcAft>
              <a:buClr>
                <a:schemeClr val="lt1"/>
              </a:buClr>
              <a:buSzPts val="1800"/>
              <a:buNone/>
              <a:defRPr sz="1800">
                <a:solidFill>
                  <a:schemeClr val="lt1"/>
                </a:solidFill>
              </a:defRPr>
            </a:lvl2pPr>
            <a:lvl3pPr lvl="2" algn="ctr">
              <a:lnSpc>
                <a:spcPct val="100000"/>
              </a:lnSpc>
              <a:spcBef>
                <a:spcPts val="0"/>
              </a:spcBef>
              <a:spcAft>
                <a:spcPts val="0"/>
              </a:spcAft>
              <a:buClr>
                <a:schemeClr val="lt1"/>
              </a:buClr>
              <a:buSzPts val="1800"/>
              <a:buNone/>
              <a:defRPr sz="1800">
                <a:solidFill>
                  <a:schemeClr val="lt1"/>
                </a:solidFill>
              </a:defRPr>
            </a:lvl3pPr>
            <a:lvl4pPr lvl="3" algn="ctr">
              <a:lnSpc>
                <a:spcPct val="100000"/>
              </a:lnSpc>
              <a:spcBef>
                <a:spcPts val="0"/>
              </a:spcBef>
              <a:spcAft>
                <a:spcPts val="0"/>
              </a:spcAft>
              <a:buClr>
                <a:schemeClr val="lt1"/>
              </a:buClr>
              <a:buSzPts val="1800"/>
              <a:buNone/>
              <a:defRPr sz="1800">
                <a:solidFill>
                  <a:schemeClr val="lt1"/>
                </a:solidFill>
              </a:defRPr>
            </a:lvl4pPr>
            <a:lvl5pPr lvl="4" algn="ctr">
              <a:lnSpc>
                <a:spcPct val="100000"/>
              </a:lnSpc>
              <a:spcBef>
                <a:spcPts val="0"/>
              </a:spcBef>
              <a:spcAft>
                <a:spcPts val="0"/>
              </a:spcAft>
              <a:buClr>
                <a:schemeClr val="lt1"/>
              </a:buClr>
              <a:buSzPts val="1800"/>
              <a:buNone/>
              <a:defRPr sz="1800">
                <a:solidFill>
                  <a:schemeClr val="lt1"/>
                </a:solidFill>
              </a:defRPr>
            </a:lvl5pPr>
            <a:lvl6pPr lvl="5" algn="ctr">
              <a:lnSpc>
                <a:spcPct val="100000"/>
              </a:lnSpc>
              <a:spcBef>
                <a:spcPts val="0"/>
              </a:spcBef>
              <a:spcAft>
                <a:spcPts val="0"/>
              </a:spcAft>
              <a:buClr>
                <a:schemeClr val="lt1"/>
              </a:buClr>
              <a:buSzPts val="1800"/>
              <a:buNone/>
              <a:defRPr sz="1800">
                <a:solidFill>
                  <a:schemeClr val="lt1"/>
                </a:solidFill>
              </a:defRPr>
            </a:lvl6pPr>
            <a:lvl7pPr lvl="6" algn="ctr">
              <a:lnSpc>
                <a:spcPct val="100000"/>
              </a:lnSpc>
              <a:spcBef>
                <a:spcPts val="0"/>
              </a:spcBef>
              <a:spcAft>
                <a:spcPts val="0"/>
              </a:spcAft>
              <a:buClr>
                <a:schemeClr val="lt1"/>
              </a:buClr>
              <a:buSzPts val="1800"/>
              <a:buNone/>
              <a:defRPr sz="1800">
                <a:solidFill>
                  <a:schemeClr val="lt1"/>
                </a:solidFill>
              </a:defRPr>
            </a:lvl7pPr>
            <a:lvl8pPr lvl="7" algn="ctr">
              <a:lnSpc>
                <a:spcPct val="100000"/>
              </a:lnSpc>
              <a:spcBef>
                <a:spcPts val="0"/>
              </a:spcBef>
              <a:spcAft>
                <a:spcPts val="0"/>
              </a:spcAft>
              <a:buClr>
                <a:schemeClr val="lt1"/>
              </a:buClr>
              <a:buSzPts val="1800"/>
              <a:buNone/>
              <a:defRPr sz="1800">
                <a:solidFill>
                  <a:schemeClr val="lt1"/>
                </a:solidFill>
              </a:defRPr>
            </a:lvl8pPr>
            <a:lvl9pPr lvl="8" algn="ctr">
              <a:lnSpc>
                <a:spcPct val="100000"/>
              </a:lnSpc>
              <a:spcBef>
                <a:spcPts val="0"/>
              </a:spcBef>
              <a:spcAft>
                <a:spcPts val="0"/>
              </a:spcAft>
              <a:buClr>
                <a:schemeClr val="lt1"/>
              </a:buClr>
              <a:buSzPts val="1800"/>
              <a:buNone/>
              <a:defRPr sz="1800">
                <a:solidFill>
                  <a:schemeClr val="lt1"/>
                </a:solidFill>
              </a:defRPr>
            </a:lvl9pPr>
          </a:lstStyle>
          <a:p>
            <a:endParaRPr/>
          </a:p>
        </p:txBody>
      </p:sp>
      <p:sp>
        <p:nvSpPr>
          <p:cNvPr id="11" name="Google Shape;11;p2"/>
          <p:cNvSpPr/>
          <p:nvPr/>
        </p:nvSpPr>
        <p:spPr>
          <a:xfrm>
            <a:off x="-565100" y="-462500"/>
            <a:ext cx="5909100" cy="1002000"/>
          </a:xfrm>
          <a:prstGeom prst="roundRect">
            <a:avLst>
              <a:gd name="adj" fmla="val 50000"/>
            </a:avLst>
          </a:prstGeom>
          <a:noFill/>
          <a:ln w="38100"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p2"/>
          <p:cNvSpPr/>
          <p:nvPr/>
        </p:nvSpPr>
        <p:spPr>
          <a:xfrm>
            <a:off x="3799950" y="4608575"/>
            <a:ext cx="5909100" cy="1002000"/>
          </a:xfrm>
          <a:prstGeom prst="roundRect">
            <a:avLst>
              <a:gd name="adj" fmla="val 50000"/>
            </a:avLst>
          </a:prstGeom>
          <a:noFill/>
          <a:ln w="3810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1"/>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4"/>
        <p:cNvGrpSpPr/>
        <p:nvPr/>
      </p:nvGrpSpPr>
      <p:grpSpPr>
        <a:xfrm>
          <a:off x="0" y="0"/>
          <a:ext cx="0" cy="0"/>
          <a:chOff x="0" y="0"/>
          <a:chExt cx="0" cy="0"/>
        </a:xfrm>
      </p:grpSpPr>
      <p:sp>
        <p:nvSpPr>
          <p:cNvPr id="25" name="Google Shape;25;p5"/>
          <p:cNvSpPr txBox="1">
            <a:spLocks noGrp="1"/>
          </p:cNvSpPr>
          <p:nvPr>
            <p:ph type="subTitle" idx="1"/>
          </p:nvPr>
        </p:nvSpPr>
        <p:spPr>
          <a:xfrm>
            <a:off x="1662688" y="2732925"/>
            <a:ext cx="2543700" cy="512100"/>
          </a:xfrm>
          <a:prstGeom prst="rect">
            <a:avLst/>
          </a:prstGeom>
        </p:spPr>
        <p:txBody>
          <a:bodyPr spcFirstLastPara="1" wrap="square" lIns="91425" tIns="91425" rIns="91425" bIns="91425" anchor="b" anchorCtr="0">
            <a:noAutofit/>
          </a:bodyPr>
          <a:lstStyle>
            <a:lvl1pPr lvl="0" algn="ctr">
              <a:lnSpc>
                <a:spcPct val="100000"/>
              </a:lnSpc>
              <a:spcBef>
                <a:spcPts val="0"/>
              </a:spcBef>
              <a:spcAft>
                <a:spcPts val="0"/>
              </a:spcAft>
              <a:buSzPts val="2500"/>
              <a:buFont typeface="Bebas Neue"/>
              <a:buNone/>
              <a:defRPr sz="2500">
                <a:latin typeface="Lexend Deca"/>
                <a:ea typeface="Lexend Deca"/>
                <a:cs typeface="Lexend Deca"/>
                <a:sym typeface="Lexend Deca"/>
              </a:defRPr>
            </a:lvl1pPr>
            <a:lvl2pPr lvl="1" algn="ctr">
              <a:lnSpc>
                <a:spcPct val="100000"/>
              </a:lnSpc>
              <a:spcBef>
                <a:spcPts val="0"/>
              </a:spcBef>
              <a:spcAft>
                <a:spcPts val="0"/>
              </a:spcAft>
              <a:buSzPts val="2500"/>
              <a:buFont typeface="Bebas Neue"/>
              <a:buNone/>
              <a:defRPr sz="2500">
                <a:latin typeface="Bebas Neue"/>
                <a:ea typeface="Bebas Neue"/>
                <a:cs typeface="Bebas Neue"/>
                <a:sym typeface="Bebas Neue"/>
              </a:defRPr>
            </a:lvl2pPr>
            <a:lvl3pPr lvl="2" algn="ctr">
              <a:lnSpc>
                <a:spcPct val="100000"/>
              </a:lnSpc>
              <a:spcBef>
                <a:spcPts val="1600"/>
              </a:spcBef>
              <a:spcAft>
                <a:spcPts val="0"/>
              </a:spcAft>
              <a:buSzPts val="2500"/>
              <a:buFont typeface="Bebas Neue"/>
              <a:buNone/>
              <a:defRPr sz="2500">
                <a:latin typeface="Bebas Neue"/>
                <a:ea typeface="Bebas Neue"/>
                <a:cs typeface="Bebas Neue"/>
                <a:sym typeface="Bebas Neue"/>
              </a:defRPr>
            </a:lvl3pPr>
            <a:lvl4pPr lvl="3" algn="ctr">
              <a:lnSpc>
                <a:spcPct val="100000"/>
              </a:lnSpc>
              <a:spcBef>
                <a:spcPts val="1600"/>
              </a:spcBef>
              <a:spcAft>
                <a:spcPts val="0"/>
              </a:spcAft>
              <a:buSzPts val="2500"/>
              <a:buFont typeface="Bebas Neue"/>
              <a:buNone/>
              <a:defRPr sz="2500">
                <a:latin typeface="Bebas Neue"/>
                <a:ea typeface="Bebas Neue"/>
                <a:cs typeface="Bebas Neue"/>
                <a:sym typeface="Bebas Neue"/>
              </a:defRPr>
            </a:lvl4pPr>
            <a:lvl5pPr lvl="4" algn="ctr">
              <a:lnSpc>
                <a:spcPct val="100000"/>
              </a:lnSpc>
              <a:spcBef>
                <a:spcPts val="1600"/>
              </a:spcBef>
              <a:spcAft>
                <a:spcPts val="0"/>
              </a:spcAft>
              <a:buSzPts val="2500"/>
              <a:buFont typeface="Bebas Neue"/>
              <a:buNone/>
              <a:defRPr sz="2500">
                <a:latin typeface="Bebas Neue"/>
                <a:ea typeface="Bebas Neue"/>
                <a:cs typeface="Bebas Neue"/>
                <a:sym typeface="Bebas Neue"/>
              </a:defRPr>
            </a:lvl5pPr>
            <a:lvl6pPr lvl="5" algn="ctr">
              <a:lnSpc>
                <a:spcPct val="100000"/>
              </a:lnSpc>
              <a:spcBef>
                <a:spcPts val="1600"/>
              </a:spcBef>
              <a:spcAft>
                <a:spcPts val="0"/>
              </a:spcAft>
              <a:buSzPts val="2500"/>
              <a:buFont typeface="Bebas Neue"/>
              <a:buNone/>
              <a:defRPr sz="2500">
                <a:latin typeface="Bebas Neue"/>
                <a:ea typeface="Bebas Neue"/>
                <a:cs typeface="Bebas Neue"/>
                <a:sym typeface="Bebas Neue"/>
              </a:defRPr>
            </a:lvl6pPr>
            <a:lvl7pPr lvl="6" algn="ctr">
              <a:lnSpc>
                <a:spcPct val="100000"/>
              </a:lnSpc>
              <a:spcBef>
                <a:spcPts val="1600"/>
              </a:spcBef>
              <a:spcAft>
                <a:spcPts val="0"/>
              </a:spcAft>
              <a:buSzPts val="2500"/>
              <a:buFont typeface="Bebas Neue"/>
              <a:buNone/>
              <a:defRPr sz="2500">
                <a:latin typeface="Bebas Neue"/>
                <a:ea typeface="Bebas Neue"/>
                <a:cs typeface="Bebas Neue"/>
                <a:sym typeface="Bebas Neue"/>
              </a:defRPr>
            </a:lvl7pPr>
            <a:lvl8pPr lvl="7" algn="ctr">
              <a:lnSpc>
                <a:spcPct val="100000"/>
              </a:lnSpc>
              <a:spcBef>
                <a:spcPts val="1600"/>
              </a:spcBef>
              <a:spcAft>
                <a:spcPts val="0"/>
              </a:spcAft>
              <a:buSzPts val="2500"/>
              <a:buFont typeface="Bebas Neue"/>
              <a:buNone/>
              <a:defRPr sz="2500">
                <a:latin typeface="Bebas Neue"/>
                <a:ea typeface="Bebas Neue"/>
                <a:cs typeface="Bebas Neue"/>
                <a:sym typeface="Bebas Neue"/>
              </a:defRPr>
            </a:lvl8pPr>
            <a:lvl9pPr lvl="8" algn="ctr">
              <a:lnSpc>
                <a:spcPct val="100000"/>
              </a:lnSpc>
              <a:spcBef>
                <a:spcPts val="1600"/>
              </a:spcBef>
              <a:spcAft>
                <a:spcPts val="1600"/>
              </a:spcAft>
              <a:buSzPts val="2500"/>
              <a:buFont typeface="Bebas Neue"/>
              <a:buNone/>
              <a:defRPr sz="2500">
                <a:latin typeface="Bebas Neue"/>
                <a:ea typeface="Bebas Neue"/>
                <a:cs typeface="Bebas Neue"/>
                <a:sym typeface="Bebas Neue"/>
              </a:defRPr>
            </a:lvl9pPr>
          </a:lstStyle>
          <a:p>
            <a:endParaRPr/>
          </a:p>
        </p:txBody>
      </p:sp>
      <p:sp>
        <p:nvSpPr>
          <p:cNvPr id="26" name="Google Shape;26;p5"/>
          <p:cNvSpPr txBox="1">
            <a:spLocks noGrp="1"/>
          </p:cNvSpPr>
          <p:nvPr>
            <p:ph type="subTitle" idx="2"/>
          </p:nvPr>
        </p:nvSpPr>
        <p:spPr>
          <a:xfrm>
            <a:off x="4937604" y="2732925"/>
            <a:ext cx="2543700" cy="5121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2500"/>
              <a:buFont typeface="Bebas Neue"/>
              <a:buNone/>
              <a:defRPr sz="2500">
                <a:latin typeface="Lexend Deca"/>
                <a:ea typeface="Lexend Deca"/>
                <a:cs typeface="Lexend Deca"/>
                <a:sym typeface="Lexend Deca"/>
              </a:defRPr>
            </a:lvl1pPr>
            <a:lvl2pPr lvl="1" algn="ctr" rtl="0">
              <a:lnSpc>
                <a:spcPct val="100000"/>
              </a:lnSpc>
              <a:spcBef>
                <a:spcPts val="0"/>
              </a:spcBef>
              <a:spcAft>
                <a:spcPts val="0"/>
              </a:spcAft>
              <a:buSzPts val="2500"/>
              <a:buFont typeface="Bebas Neue"/>
              <a:buNone/>
              <a:defRPr sz="2500">
                <a:latin typeface="Bebas Neue"/>
                <a:ea typeface="Bebas Neue"/>
                <a:cs typeface="Bebas Neue"/>
                <a:sym typeface="Bebas Neue"/>
              </a:defRPr>
            </a:lvl2pPr>
            <a:lvl3pPr lvl="2" algn="ctr" rtl="0">
              <a:lnSpc>
                <a:spcPct val="100000"/>
              </a:lnSpc>
              <a:spcBef>
                <a:spcPts val="1600"/>
              </a:spcBef>
              <a:spcAft>
                <a:spcPts val="0"/>
              </a:spcAft>
              <a:buSzPts val="2500"/>
              <a:buFont typeface="Bebas Neue"/>
              <a:buNone/>
              <a:defRPr sz="2500">
                <a:latin typeface="Bebas Neue"/>
                <a:ea typeface="Bebas Neue"/>
                <a:cs typeface="Bebas Neue"/>
                <a:sym typeface="Bebas Neue"/>
              </a:defRPr>
            </a:lvl3pPr>
            <a:lvl4pPr lvl="3" algn="ctr" rtl="0">
              <a:lnSpc>
                <a:spcPct val="100000"/>
              </a:lnSpc>
              <a:spcBef>
                <a:spcPts val="1600"/>
              </a:spcBef>
              <a:spcAft>
                <a:spcPts val="0"/>
              </a:spcAft>
              <a:buSzPts val="2500"/>
              <a:buFont typeface="Bebas Neue"/>
              <a:buNone/>
              <a:defRPr sz="2500">
                <a:latin typeface="Bebas Neue"/>
                <a:ea typeface="Bebas Neue"/>
                <a:cs typeface="Bebas Neue"/>
                <a:sym typeface="Bebas Neue"/>
              </a:defRPr>
            </a:lvl4pPr>
            <a:lvl5pPr lvl="4" algn="ctr" rtl="0">
              <a:lnSpc>
                <a:spcPct val="100000"/>
              </a:lnSpc>
              <a:spcBef>
                <a:spcPts val="1600"/>
              </a:spcBef>
              <a:spcAft>
                <a:spcPts val="0"/>
              </a:spcAft>
              <a:buSzPts val="2500"/>
              <a:buFont typeface="Bebas Neue"/>
              <a:buNone/>
              <a:defRPr sz="2500">
                <a:latin typeface="Bebas Neue"/>
                <a:ea typeface="Bebas Neue"/>
                <a:cs typeface="Bebas Neue"/>
                <a:sym typeface="Bebas Neue"/>
              </a:defRPr>
            </a:lvl5pPr>
            <a:lvl6pPr lvl="5" algn="ctr" rtl="0">
              <a:lnSpc>
                <a:spcPct val="100000"/>
              </a:lnSpc>
              <a:spcBef>
                <a:spcPts val="1600"/>
              </a:spcBef>
              <a:spcAft>
                <a:spcPts val="0"/>
              </a:spcAft>
              <a:buSzPts val="2500"/>
              <a:buFont typeface="Bebas Neue"/>
              <a:buNone/>
              <a:defRPr sz="2500">
                <a:latin typeface="Bebas Neue"/>
                <a:ea typeface="Bebas Neue"/>
                <a:cs typeface="Bebas Neue"/>
                <a:sym typeface="Bebas Neue"/>
              </a:defRPr>
            </a:lvl6pPr>
            <a:lvl7pPr lvl="6" algn="ctr" rtl="0">
              <a:lnSpc>
                <a:spcPct val="100000"/>
              </a:lnSpc>
              <a:spcBef>
                <a:spcPts val="1600"/>
              </a:spcBef>
              <a:spcAft>
                <a:spcPts val="0"/>
              </a:spcAft>
              <a:buSzPts val="2500"/>
              <a:buFont typeface="Bebas Neue"/>
              <a:buNone/>
              <a:defRPr sz="2500">
                <a:latin typeface="Bebas Neue"/>
                <a:ea typeface="Bebas Neue"/>
                <a:cs typeface="Bebas Neue"/>
                <a:sym typeface="Bebas Neue"/>
              </a:defRPr>
            </a:lvl7pPr>
            <a:lvl8pPr lvl="7" algn="ctr" rtl="0">
              <a:lnSpc>
                <a:spcPct val="100000"/>
              </a:lnSpc>
              <a:spcBef>
                <a:spcPts val="1600"/>
              </a:spcBef>
              <a:spcAft>
                <a:spcPts val="0"/>
              </a:spcAft>
              <a:buSzPts val="2500"/>
              <a:buFont typeface="Bebas Neue"/>
              <a:buNone/>
              <a:defRPr sz="2500">
                <a:latin typeface="Bebas Neue"/>
                <a:ea typeface="Bebas Neue"/>
                <a:cs typeface="Bebas Neue"/>
                <a:sym typeface="Bebas Neue"/>
              </a:defRPr>
            </a:lvl8pPr>
            <a:lvl9pPr lvl="8" algn="ctr" rtl="0">
              <a:lnSpc>
                <a:spcPct val="100000"/>
              </a:lnSpc>
              <a:spcBef>
                <a:spcPts val="1600"/>
              </a:spcBef>
              <a:spcAft>
                <a:spcPts val="1600"/>
              </a:spcAft>
              <a:buSzPts val="2500"/>
              <a:buFont typeface="Bebas Neue"/>
              <a:buNone/>
              <a:defRPr sz="2500">
                <a:latin typeface="Bebas Neue"/>
                <a:ea typeface="Bebas Neue"/>
                <a:cs typeface="Bebas Neue"/>
                <a:sym typeface="Bebas Neue"/>
              </a:defRPr>
            </a:lvl9pPr>
          </a:lstStyle>
          <a:p>
            <a:endParaRPr/>
          </a:p>
        </p:txBody>
      </p:sp>
      <p:sp>
        <p:nvSpPr>
          <p:cNvPr id="27" name="Google Shape;27;p5"/>
          <p:cNvSpPr txBox="1">
            <a:spLocks noGrp="1"/>
          </p:cNvSpPr>
          <p:nvPr>
            <p:ph type="subTitle" idx="3"/>
          </p:nvPr>
        </p:nvSpPr>
        <p:spPr>
          <a:xfrm>
            <a:off x="1662688" y="3069550"/>
            <a:ext cx="2543700" cy="1064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a:lvl1pPr>
            <a:lvl2pPr lvl="1" algn="ctr" rtl="0">
              <a:lnSpc>
                <a:spcPct val="100000"/>
              </a:lnSpc>
              <a:spcBef>
                <a:spcPts val="160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28" name="Google Shape;28;p5"/>
          <p:cNvSpPr txBox="1">
            <a:spLocks noGrp="1"/>
          </p:cNvSpPr>
          <p:nvPr>
            <p:ph type="subTitle" idx="4"/>
          </p:nvPr>
        </p:nvSpPr>
        <p:spPr>
          <a:xfrm>
            <a:off x="4937611" y="3069550"/>
            <a:ext cx="2543700" cy="1064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a:lvl1pPr>
            <a:lvl2pPr lvl="1" algn="ctr" rtl="0">
              <a:lnSpc>
                <a:spcPct val="100000"/>
              </a:lnSpc>
              <a:spcBef>
                <a:spcPts val="160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29" name="Google Shape;29;p5"/>
          <p:cNvSpPr txBox="1">
            <a:spLocks noGrp="1"/>
          </p:cNvSpPr>
          <p:nvPr>
            <p:ph type="title"/>
          </p:nvPr>
        </p:nvSpPr>
        <p:spPr>
          <a:xfrm>
            <a:off x="720000" y="539500"/>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30" name="Google Shape;30;p5"/>
          <p:cNvSpPr/>
          <p:nvPr/>
        </p:nvSpPr>
        <p:spPr>
          <a:xfrm>
            <a:off x="-1303975" y="-462500"/>
            <a:ext cx="4034400" cy="1002000"/>
          </a:xfrm>
          <a:prstGeom prst="roundRect">
            <a:avLst>
              <a:gd name="adj" fmla="val 50000"/>
            </a:avLst>
          </a:prstGeom>
          <a:noFill/>
          <a:ln w="38100"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31;p5"/>
          <p:cNvSpPr/>
          <p:nvPr/>
        </p:nvSpPr>
        <p:spPr>
          <a:xfrm>
            <a:off x="6413575" y="4608575"/>
            <a:ext cx="4034400" cy="1002000"/>
          </a:xfrm>
          <a:prstGeom prst="roundRect">
            <a:avLst>
              <a:gd name="adj" fmla="val 50000"/>
            </a:avLst>
          </a:prstGeom>
          <a:no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2"/>
        <p:cNvGrpSpPr/>
        <p:nvPr/>
      </p:nvGrpSpPr>
      <p:grpSpPr>
        <a:xfrm>
          <a:off x="0" y="0"/>
          <a:ext cx="0" cy="0"/>
          <a:chOff x="0" y="0"/>
          <a:chExt cx="0" cy="0"/>
        </a:xfrm>
      </p:grpSpPr>
      <p:sp>
        <p:nvSpPr>
          <p:cNvPr id="33" name="Google Shape;33;p6"/>
          <p:cNvSpPr txBox="1">
            <a:spLocks noGrp="1"/>
          </p:cNvSpPr>
          <p:nvPr>
            <p:ph type="title"/>
          </p:nvPr>
        </p:nvSpPr>
        <p:spPr>
          <a:xfrm>
            <a:off x="720000" y="539500"/>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34" name="Google Shape;34;p6"/>
          <p:cNvSpPr/>
          <p:nvPr/>
        </p:nvSpPr>
        <p:spPr>
          <a:xfrm rot="5400000">
            <a:off x="6743250" y="-209300"/>
            <a:ext cx="2359500" cy="1002000"/>
          </a:xfrm>
          <a:prstGeom prst="roundRect">
            <a:avLst>
              <a:gd name="adj" fmla="val 50000"/>
            </a:avLst>
          </a:prstGeom>
          <a:noFill/>
          <a:ln w="38100"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1"/>
              </a:solidFill>
            </a:endParaRPr>
          </a:p>
        </p:txBody>
      </p:sp>
      <p:sp>
        <p:nvSpPr>
          <p:cNvPr id="35" name="Google Shape;35;p6"/>
          <p:cNvSpPr/>
          <p:nvPr/>
        </p:nvSpPr>
        <p:spPr>
          <a:xfrm>
            <a:off x="-1335600" y="4634025"/>
            <a:ext cx="2359500" cy="1002000"/>
          </a:xfrm>
          <a:prstGeom prst="roundRect">
            <a:avLst>
              <a:gd name="adj" fmla="val 50000"/>
            </a:avLst>
          </a:prstGeom>
          <a:noFill/>
          <a:ln w="3810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1"/>
              </a:solidFil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6"/>
        <p:cNvGrpSpPr/>
        <p:nvPr/>
      </p:nvGrpSpPr>
      <p:grpSpPr>
        <a:xfrm>
          <a:off x="0" y="0"/>
          <a:ext cx="0" cy="0"/>
          <a:chOff x="0" y="0"/>
          <a:chExt cx="0" cy="0"/>
        </a:xfrm>
      </p:grpSpPr>
      <p:sp>
        <p:nvSpPr>
          <p:cNvPr id="37" name="Google Shape;37;p7"/>
          <p:cNvSpPr txBox="1">
            <a:spLocks noGrp="1"/>
          </p:cNvSpPr>
          <p:nvPr>
            <p:ph type="subTitle" idx="1"/>
          </p:nvPr>
        </p:nvSpPr>
        <p:spPr>
          <a:xfrm>
            <a:off x="713225" y="1694350"/>
            <a:ext cx="4134900" cy="20502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Char char="●"/>
              <a:defRPr/>
            </a:lvl1pPr>
            <a:lvl2pPr lvl="1" algn="ctr" rtl="0">
              <a:lnSpc>
                <a:spcPct val="100000"/>
              </a:lnSpc>
              <a:spcBef>
                <a:spcPts val="1600"/>
              </a:spcBef>
              <a:spcAft>
                <a:spcPts val="0"/>
              </a:spcAft>
              <a:buSzPts val="1400"/>
              <a:buChar char="○"/>
              <a:defRPr/>
            </a:lvl2pPr>
            <a:lvl3pPr lvl="2" algn="ctr" rtl="0">
              <a:lnSpc>
                <a:spcPct val="100000"/>
              </a:lnSpc>
              <a:spcBef>
                <a:spcPts val="1600"/>
              </a:spcBef>
              <a:spcAft>
                <a:spcPts val="0"/>
              </a:spcAft>
              <a:buSzPts val="1400"/>
              <a:buChar char="■"/>
              <a:defRPr/>
            </a:lvl3pPr>
            <a:lvl4pPr lvl="3" algn="ctr" rtl="0">
              <a:lnSpc>
                <a:spcPct val="100000"/>
              </a:lnSpc>
              <a:spcBef>
                <a:spcPts val="1600"/>
              </a:spcBef>
              <a:spcAft>
                <a:spcPts val="0"/>
              </a:spcAft>
              <a:buSzPts val="1400"/>
              <a:buChar char="●"/>
              <a:defRPr/>
            </a:lvl4pPr>
            <a:lvl5pPr lvl="4" algn="ctr" rtl="0">
              <a:lnSpc>
                <a:spcPct val="100000"/>
              </a:lnSpc>
              <a:spcBef>
                <a:spcPts val="1600"/>
              </a:spcBef>
              <a:spcAft>
                <a:spcPts val="0"/>
              </a:spcAft>
              <a:buSzPts val="1400"/>
              <a:buChar char="○"/>
              <a:defRPr/>
            </a:lvl5pPr>
            <a:lvl6pPr lvl="5" algn="ctr" rtl="0">
              <a:lnSpc>
                <a:spcPct val="100000"/>
              </a:lnSpc>
              <a:spcBef>
                <a:spcPts val="1600"/>
              </a:spcBef>
              <a:spcAft>
                <a:spcPts val="0"/>
              </a:spcAft>
              <a:buSzPts val="1400"/>
              <a:buChar char="■"/>
              <a:defRPr/>
            </a:lvl6pPr>
            <a:lvl7pPr lvl="6" algn="ctr" rtl="0">
              <a:lnSpc>
                <a:spcPct val="100000"/>
              </a:lnSpc>
              <a:spcBef>
                <a:spcPts val="1600"/>
              </a:spcBef>
              <a:spcAft>
                <a:spcPts val="0"/>
              </a:spcAft>
              <a:buSzPts val="1400"/>
              <a:buChar char="●"/>
              <a:defRPr/>
            </a:lvl7pPr>
            <a:lvl8pPr lvl="7" algn="ctr" rtl="0">
              <a:lnSpc>
                <a:spcPct val="100000"/>
              </a:lnSpc>
              <a:spcBef>
                <a:spcPts val="1600"/>
              </a:spcBef>
              <a:spcAft>
                <a:spcPts val="0"/>
              </a:spcAft>
              <a:buSzPts val="1400"/>
              <a:buChar char="○"/>
              <a:defRPr/>
            </a:lvl8pPr>
            <a:lvl9pPr lvl="8" algn="ctr" rtl="0">
              <a:lnSpc>
                <a:spcPct val="100000"/>
              </a:lnSpc>
              <a:spcBef>
                <a:spcPts val="1600"/>
              </a:spcBef>
              <a:spcAft>
                <a:spcPts val="1600"/>
              </a:spcAft>
              <a:buSzPts val="1400"/>
              <a:buChar char="■"/>
              <a:defRPr/>
            </a:lvl9pPr>
          </a:lstStyle>
          <a:p>
            <a:endParaRPr/>
          </a:p>
        </p:txBody>
      </p:sp>
      <p:sp>
        <p:nvSpPr>
          <p:cNvPr id="38" name="Google Shape;38;p7"/>
          <p:cNvSpPr txBox="1">
            <a:spLocks noGrp="1"/>
          </p:cNvSpPr>
          <p:nvPr>
            <p:ph type="title"/>
          </p:nvPr>
        </p:nvSpPr>
        <p:spPr>
          <a:xfrm>
            <a:off x="713225" y="541125"/>
            <a:ext cx="3604800" cy="572700"/>
          </a:xfrm>
          <a:prstGeom prst="rect">
            <a:avLst/>
          </a:prstGeom>
        </p:spPr>
        <p:txBody>
          <a:bodyPr spcFirstLastPara="1" wrap="square" lIns="91425" tIns="91425" rIns="91425" bIns="91425" anchor="b"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39" name="Google Shape;39;p7"/>
          <p:cNvSpPr/>
          <p:nvPr/>
        </p:nvSpPr>
        <p:spPr>
          <a:xfrm>
            <a:off x="-1303975" y="-614900"/>
            <a:ext cx="5622000" cy="1002000"/>
          </a:xfrm>
          <a:prstGeom prst="roundRect">
            <a:avLst>
              <a:gd name="adj" fmla="val 50000"/>
            </a:avLst>
          </a:prstGeom>
          <a:noFill/>
          <a:ln w="38100"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40;p7"/>
          <p:cNvSpPr/>
          <p:nvPr/>
        </p:nvSpPr>
        <p:spPr>
          <a:xfrm>
            <a:off x="-1303975" y="4760975"/>
            <a:ext cx="5622000" cy="1002000"/>
          </a:xfrm>
          <a:prstGeom prst="roundRect">
            <a:avLst>
              <a:gd name="adj" fmla="val 50000"/>
            </a:avLst>
          </a:prstGeom>
          <a:noFill/>
          <a:ln w="3810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chemeClr val="accent4"/>
        </a:solidFill>
        <a:effectLst/>
      </p:bgPr>
    </p:bg>
    <p:spTree>
      <p:nvGrpSpPr>
        <p:cNvPr id="1" name="Shape 59"/>
        <p:cNvGrpSpPr/>
        <p:nvPr/>
      </p:nvGrpSpPr>
      <p:grpSpPr>
        <a:xfrm>
          <a:off x="0" y="0"/>
          <a:ext cx="0" cy="0"/>
          <a:chOff x="0" y="0"/>
          <a:chExt cx="0" cy="0"/>
        </a:xfrm>
      </p:grpSpPr>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1">
  <p:cSld name="TITLE_ONLY_1">
    <p:spTree>
      <p:nvGrpSpPr>
        <p:cNvPr id="1" name="Shape 76"/>
        <p:cNvGrpSpPr/>
        <p:nvPr/>
      </p:nvGrpSpPr>
      <p:grpSpPr>
        <a:xfrm>
          <a:off x="0" y="0"/>
          <a:ext cx="0" cy="0"/>
          <a:chOff x="0" y="0"/>
          <a:chExt cx="0" cy="0"/>
        </a:xfrm>
      </p:grpSpPr>
      <p:sp>
        <p:nvSpPr>
          <p:cNvPr id="77" name="Google Shape;77;p14"/>
          <p:cNvSpPr txBox="1">
            <a:spLocks noGrp="1"/>
          </p:cNvSpPr>
          <p:nvPr>
            <p:ph type="title"/>
          </p:nvPr>
        </p:nvSpPr>
        <p:spPr>
          <a:xfrm>
            <a:off x="720000" y="539500"/>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78" name="Google Shape;78;p14"/>
          <p:cNvSpPr/>
          <p:nvPr/>
        </p:nvSpPr>
        <p:spPr>
          <a:xfrm>
            <a:off x="-796275" y="-462500"/>
            <a:ext cx="2202600" cy="1002000"/>
          </a:xfrm>
          <a:prstGeom prst="roundRect">
            <a:avLst>
              <a:gd name="adj" fmla="val 50000"/>
            </a:avLst>
          </a:prstGeom>
          <a:noFill/>
          <a:ln w="38100"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1"/>
              </a:solidFill>
            </a:endParaRPr>
          </a:p>
        </p:txBody>
      </p:sp>
      <p:sp>
        <p:nvSpPr>
          <p:cNvPr id="79" name="Google Shape;79;p14"/>
          <p:cNvSpPr/>
          <p:nvPr/>
        </p:nvSpPr>
        <p:spPr>
          <a:xfrm rot="5400000">
            <a:off x="7830700" y="-462500"/>
            <a:ext cx="2202600" cy="1002000"/>
          </a:xfrm>
          <a:prstGeom prst="roundRect">
            <a:avLst>
              <a:gd name="adj" fmla="val 50000"/>
            </a:avLst>
          </a:prstGeom>
          <a:no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1"/>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header 2">
  <p:cSld name="SECTION_HEADER_1_1">
    <p:spTree>
      <p:nvGrpSpPr>
        <p:cNvPr id="1" name="Shape 85"/>
        <p:cNvGrpSpPr/>
        <p:nvPr/>
      </p:nvGrpSpPr>
      <p:grpSpPr>
        <a:xfrm>
          <a:off x="0" y="0"/>
          <a:ext cx="0" cy="0"/>
          <a:chOff x="0" y="0"/>
          <a:chExt cx="0" cy="0"/>
        </a:xfrm>
      </p:grpSpPr>
      <p:sp>
        <p:nvSpPr>
          <p:cNvPr id="86" name="Google Shape;86;p16"/>
          <p:cNvSpPr txBox="1">
            <a:spLocks noGrp="1"/>
          </p:cNvSpPr>
          <p:nvPr>
            <p:ph type="title"/>
          </p:nvPr>
        </p:nvSpPr>
        <p:spPr>
          <a:xfrm>
            <a:off x="5432875" y="1451863"/>
            <a:ext cx="2997900" cy="1567200"/>
          </a:xfrm>
          <a:prstGeom prst="rect">
            <a:avLst/>
          </a:prstGeom>
        </p:spPr>
        <p:txBody>
          <a:bodyPr spcFirstLastPara="1" wrap="square" lIns="91425" tIns="91425" rIns="91425" bIns="91425" anchor="b" anchorCtr="0">
            <a:noAutofit/>
          </a:bodyPr>
          <a:lstStyle>
            <a:lvl1pPr lvl="0" rtl="0">
              <a:spcBef>
                <a:spcPts val="0"/>
              </a:spcBef>
              <a:spcAft>
                <a:spcPts val="0"/>
              </a:spcAft>
              <a:buSzPts val="3600"/>
              <a:buNone/>
              <a:defRPr sz="48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87" name="Google Shape;87;p16"/>
          <p:cNvSpPr txBox="1">
            <a:spLocks noGrp="1"/>
          </p:cNvSpPr>
          <p:nvPr>
            <p:ph type="subTitle" idx="1"/>
          </p:nvPr>
        </p:nvSpPr>
        <p:spPr>
          <a:xfrm>
            <a:off x="5432875" y="3019063"/>
            <a:ext cx="2555100" cy="6726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600"/>
            </a:lvl1pPr>
            <a:lvl2pPr lvl="1" algn="ctr" rtl="0">
              <a:lnSpc>
                <a:spcPct val="100000"/>
              </a:lnSpc>
              <a:spcBef>
                <a:spcPts val="160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88" name="Google Shape;88;p16"/>
          <p:cNvSpPr/>
          <p:nvPr/>
        </p:nvSpPr>
        <p:spPr>
          <a:xfrm>
            <a:off x="5527375" y="-212037"/>
            <a:ext cx="2903400" cy="1002000"/>
          </a:xfrm>
          <a:prstGeom prst="roundRect">
            <a:avLst>
              <a:gd name="adj" fmla="val 50000"/>
            </a:avLst>
          </a:prstGeom>
          <a:noFill/>
          <a:ln w="38100"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1"/>
              </a:solidFill>
            </a:endParaRPr>
          </a:p>
        </p:txBody>
      </p:sp>
      <p:sp>
        <p:nvSpPr>
          <p:cNvPr id="89" name="Google Shape;89;p16"/>
          <p:cNvSpPr/>
          <p:nvPr/>
        </p:nvSpPr>
        <p:spPr>
          <a:xfrm>
            <a:off x="713225" y="4353538"/>
            <a:ext cx="2903400" cy="1002000"/>
          </a:xfrm>
          <a:prstGeom prst="roundRect">
            <a:avLst>
              <a:gd name="adj" fmla="val 50000"/>
            </a:avLst>
          </a:prstGeom>
          <a:noFill/>
          <a:ln w="3810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1"/>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and three columns">
  <p:cSld name="BLANK_1_1_1_2">
    <p:spTree>
      <p:nvGrpSpPr>
        <p:cNvPr id="1" name="Shape 106"/>
        <p:cNvGrpSpPr/>
        <p:nvPr/>
      </p:nvGrpSpPr>
      <p:grpSpPr>
        <a:xfrm>
          <a:off x="0" y="0"/>
          <a:ext cx="0" cy="0"/>
          <a:chOff x="0" y="0"/>
          <a:chExt cx="0" cy="0"/>
        </a:xfrm>
      </p:grpSpPr>
      <p:sp>
        <p:nvSpPr>
          <p:cNvPr id="107" name="Google Shape;107;p20"/>
          <p:cNvSpPr txBox="1">
            <a:spLocks noGrp="1"/>
          </p:cNvSpPr>
          <p:nvPr>
            <p:ph type="title"/>
          </p:nvPr>
        </p:nvSpPr>
        <p:spPr>
          <a:xfrm>
            <a:off x="720000" y="2784563"/>
            <a:ext cx="2336400" cy="5277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500"/>
              <a:buNone/>
              <a:defRPr sz="25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108" name="Google Shape;108;p20"/>
          <p:cNvSpPr txBox="1">
            <a:spLocks noGrp="1"/>
          </p:cNvSpPr>
          <p:nvPr>
            <p:ph type="subTitle" idx="1"/>
          </p:nvPr>
        </p:nvSpPr>
        <p:spPr>
          <a:xfrm>
            <a:off x="720000" y="3142508"/>
            <a:ext cx="2336400" cy="8133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09" name="Google Shape;109;p20"/>
          <p:cNvSpPr txBox="1">
            <a:spLocks noGrp="1"/>
          </p:cNvSpPr>
          <p:nvPr>
            <p:ph type="title" idx="2"/>
          </p:nvPr>
        </p:nvSpPr>
        <p:spPr>
          <a:xfrm>
            <a:off x="3403800" y="2784563"/>
            <a:ext cx="2336400" cy="5277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500"/>
              <a:buNone/>
              <a:defRPr sz="25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110" name="Google Shape;110;p20"/>
          <p:cNvSpPr txBox="1">
            <a:spLocks noGrp="1"/>
          </p:cNvSpPr>
          <p:nvPr>
            <p:ph type="subTitle" idx="3"/>
          </p:nvPr>
        </p:nvSpPr>
        <p:spPr>
          <a:xfrm>
            <a:off x="3403800" y="3142508"/>
            <a:ext cx="2336400" cy="8133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11" name="Google Shape;111;p20"/>
          <p:cNvSpPr txBox="1">
            <a:spLocks noGrp="1"/>
          </p:cNvSpPr>
          <p:nvPr>
            <p:ph type="title" idx="4"/>
          </p:nvPr>
        </p:nvSpPr>
        <p:spPr>
          <a:xfrm>
            <a:off x="6087600" y="2784563"/>
            <a:ext cx="2336400" cy="5277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500"/>
              <a:buNone/>
              <a:defRPr sz="25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112" name="Google Shape;112;p20"/>
          <p:cNvSpPr txBox="1">
            <a:spLocks noGrp="1"/>
          </p:cNvSpPr>
          <p:nvPr>
            <p:ph type="subTitle" idx="5"/>
          </p:nvPr>
        </p:nvSpPr>
        <p:spPr>
          <a:xfrm>
            <a:off x="6087600" y="3142508"/>
            <a:ext cx="2336400" cy="8133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13" name="Google Shape;113;p20"/>
          <p:cNvSpPr txBox="1">
            <a:spLocks noGrp="1"/>
          </p:cNvSpPr>
          <p:nvPr>
            <p:ph type="title" idx="6"/>
          </p:nvPr>
        </p:nvSpPr>
        <p:spPr>
          <a:xfrm>
            <a:off x="720000" y="539500"/>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114" name="Google Shape;114;p20"/>
          <p:cNvSpPr/>
          <p:nvPr/>
        </p:nvSpPr>
        <p:spPr>
          <a:xfrm>
            <a:off x="-1303975" y="-462500"/>
            <a:ext cx="4034400" cy="1002000"/>
          </a:xfrm>
          <a:prstGeom prst="roundRect">
            <a:avLst>
              <a:gd name="adj" fmla="val 50000"/>
            </a:avLst>
          </a:prstGeom>
          <a:noFill/>
          <a:ln w="38100"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 name="Google Shape;115;p20"/>
          <p:cNvSpPr/>
          <p:nvPr/>
        </p:nvSpPr>
        <p:spPr>
          <a:xfrm>
            <a:off x="6413575" y="4608575"/>
            <a:ext cx="4034400" cy="1002000"/>
          </a:xfrm>
          <a:prstGeom prst="roundRect">
            <a:avLst>
              <a:gd name="adj" fmla="val 50000"/>
            </a:avLst>
          </a:prstGeom>
          <a:no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ackground">
  <p:cSld name="BLANK_1_1_1_1_1_1_1">
    <p:spTree>
      <p:nvGrpSpPr>
        <p:cNvPr id="1" name="Shape 165"/>
        <p:cNvGrpSpPr/>
        <p:nvPr/>
      </p:nvGrpSpPr>
      <p:grpSpPr>
        <a:xfrm>
          <a:off x="0" y="0"/>
          <a:ext cx="0" cy="0"/>
          <a:chOff x="0" y="0"/>
          <a:chExt cx="0" cy="0"/>
        </a:xfrm>
      </p:grpSpPr>
      <p:sp>
        <p:nvSpPr>
          <p:cNvPr id="166" name="Google Shape;166;p25"/>
          <p:cNvSpPr/>
          <p:nvPr/>
        </p:nvSpPr>
        <p:spPr>
          <a:xfrm>
            <a:off x="-565100" y="-462500"/>
            <a:ext cx="5909100" cy="1002000"/>
          </a:xfrm>
          <a:prstGeom prst="roundRect">
            <a:avLst>
              <a:gd name="adj" fmla="val 50000"/>
            </a:avLst>
          </a:prstGeom>
          <a:noFill/>
          <a:ln w="38100"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 name="Google Shape;167;p25"/>
          <p:cNvSpPr/>
          <p:nvPr/>
        </p:nvSpPr>
        <p:spPr>
          <a:xfrm>
            <a:off x="3799950" y="4608575"/>
            <a:ext cx="5909100" cy="1002000"/>
          </a:xfrm>
          <a:prstGeom prst="roundRect">
            <a:avLst>
              <a:gd name="adj" fmla="val 50000"/>
            </a:avLst>
          </a:prstGeom>
          <a:noFill/>
          <a:ln w="3810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1"/>
              </a:solidFil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ackground 1">
  <p:cSld name="BLANK_1_1_1_1_1_1_1_1">
    <p:spTree>
      <p:nvGrpSpPr>
        <p:cNvPr id="1" name="Shape 168"/>
        <p:cNvGrpSpPr/>
        <p:nvPr/>
      </p:nvGrpSpPr>
      <p:grpSpPr>
        <a:xfrm>
          <a:off x="0" y="0"/>
          <a:ext cx="0" cy="0"/>
          <a:chOff x="0" y="0"/>
          <a:chExt cx="0" cy="0"/>
        </a:xfrm>
      </p:grpSpPr>
      <p:sp>
        <p:nvSpPr>
          <p:cNvPr id="169" name="Google Shape;169;p26"/>
          <p:cNvSpPr/>
          <p:nvPr/>
        </p:nvSpPr>
        <p:spPr>
          <a:xfrm>
            <a:off x="-808800" y="539500"/>
            <a:ext cx="3037500" cy="1110000"/>
          </a:xfrm>
          <a:prstGeom prst="roundRect">
            <a:avLst>
              <a:gd name="adj" fmla="val 50000"/>
            </a:avLst>
          </a:prstGeom>
          <a:no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1"/>
              </a:solidFill>
            </a:endParaRPr>
          </a:p>
        </p:txBody>
      </p:sp>
      <p:sp>
        <p:nvSpPr>
          <p:cNvPr id="170" name="Google Shape;170;p26"/>
          <p:cNvSpPr/>
          <p:nvPr/>
        </p:nvSpPr>
        <p:spPr>
          <a:xfrm>
            <a:off x="6912025" y="3498575"/>
            <a:ext cx="3037500" cy="1110000"/>
          </a:xfrm>
          <a:prstGeom prst="roundRect">
            <a:avLst>
              <a:gd name="adj" fmla="val 50000"/>
            </a:avLst>
          </a:prstGeom>
          <a:noFill/>
          <a:ln w="38100"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1"/>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dk2"/>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13225" y="539500"/>
            <a:ext cx="7717500" cy="4782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chemeClr val="dk1"/>
              </a:buClr>
              <a:buSzPts val="3500"/>
              <a:buFont typeface="Lexend Deca"/>
              <a:buNone/>
              <a:defRPr sz="3500">
                <a:solidFill>
                  <a:schemeClr val="dk1"/>
                </a:solidFill>
                <a:latin typeface="Lexend Deca"/>
                <a:ea typeface="Lexend Deca"/>
                <a:cs typeface="Lexend Deca"/>
                <a:sym typeface="Lexend Deca"/>
              </a:defRPr>
            </a:lvl1pPr>
            <a:lvl2pPr lvl="1" rtl="0">
              <a:spcBef>
                <a:spcPts val="0"/>
              </a:spcBef>
              <a:spcAft>
                <a:spcPts val="0"/>
              </a:spcAft>
              <a:buClr>
                <a:schemeClr val="dk1"/>
              </a:buClr>
              <a:buSzPts val="3500"/>
              <a:buFont typeface="Lexend Deca"/>
              <a:buNone/>
              <a:defRPr sz="3500">
                <a:solidFill>
                  <a:schemeClr val="dk1"/>
                </a:solidFill>
                <a:latin typeface="Lexend Deca"/>
                <a:ea typeface="Lexend Deca"/>
                <a:cs typeface="Lexend Deca"/>
                <a:sym typeface="Lexend Deca"/>
              </a:defRPr>
            </a:lvl2pPr>
            <a:lvl3pPr lvl="2" rtl="0">
              <a:spcBef>
                <a:spcPts val="0"/>
              </a:spcBef>
              <a:spcAft>
                <a:spcPts val="0"/>
              </a:spcAft>
              <a:buClr>
                <a:schemeClr val="dk1"/>
              </a:buClr>
              <a:buSzPts val="3500"/>
              <a:buFont typeface="Lexend Deca"/>
              <a:buNone/>
              <a:defRPr sz="3500">
                <a:solidFill>
                  <a:schemeClr val="dk1"/>
                </a:solidFill>
                <a:latin typeface="Lexend Deca"/>
                <a:ea typeface="Lexend Deca"/>
                <a:cs typeface="Lexend Deca"/>
                <a:sym typeface="Lexend Deca"/>
              </a:defRPr>
            </a:lvl3pPr>
            <a:lvl4pPr lvl="3" rtl="0">
              <a:spcBef>
                <a:spcPts val="0"/>
              </a:spcBef>
              <a:spcAft>
                <a:spcPts val="0"/>
              </a:spcAft>
              <a:buClr>
                <a:schemeClr val="dk1"/>
              </a:buClr>
              <a:buSzPts val="3500"/>
              <a:buFont typeface="Lexend Deca"/>
              <a:buNone/>
              <a:defRPr sz="3500">
                <a:solidFill>
                  <a:schemeClr val="dk1"/>
                </a:solidFill>
                <a:latin typeface="Lexend Deca"/>
                <a:ea typeface="Lexend Deca"/>
                <a:cs typeface="Lexend Deca"/>
                <a:sym typeface="Lexend Deca"/>
              </a:defRPr>
            </a:lvl4pPr>
            <a:lvl5pPr lvl="4" rtl="0">
              <a:spcBef>
                <a:spcPts val="0"/>
              </a:spcBef>
              <a:spcAft>
                <a:spcPts val="0"/>
              </a:spcAft>
              <a:buClr>
                <a:schemeClr val="dk1"/>
              </a:buClr>
              <a:buSzPts val="3500"/>
              <a:buFont typeface="Lexend Deca"/>
              <a:buNone/>
              <a:defRPr sz="3500">
                <a:solidFill>
                  <a:schemeClr val="dk1"/>
                </a:solidFill>
                <a:latin typeface="Lexend Deca"/>
                <a:ea typeface="Lexend Deca"/>
                <a:cs typeface="Lexend Deca"/>
                <a:sym typeface="Lexend Deca"/>
              </a:defRPr>
            </a:lvl5pPr>
            <a:lvl6pPr lvl="5" rtl="0">
              <a:spcBef>
                <a:spcPts val="0"/>
              </a:spcBef>
              <a:spcAft>
                <a:spcPts val="0"/>
              </a:spcAft>
              <a:buClr>
                <a:schemeClr val="dk1"/>
              </a:buClr>
              <a:buSzPts val="3500"/>
              <a:buFont typeface="Lexend Deca"/>
              <a:buNone/>
              <a:defRPr sz="3500">
                <a:solidFill>
                  <a:schemeClr val="dk1"/>
                </a:solidFill>
                <a:latin typeface="Lexend Deca"/>
                <a:ea typeface="Lexend Deca"/>
                <a:cs typeface="Lexend Deca"/>
                <a:sym typeface="Lexend Deca"/>
              </a:defRPr>
            </a:lvl6pPr>
            <a:lvl7pPr lvl="6" rtl="0">
              <a:spcBef>
                <a:spcPts val="0"/>
              </a:spcBef>
              <a:spcAft>
                <a:spcPts val="0"/>
              </a:spcAft>
              <a:buClr>
                <a:schemeClr val="dk1"/>
              </a:buClr>
              <a:buSzPts val="3500"/>
              <a:buFont typeface="Lexend Deca"/>
              <a:buNone/>
              <a:defRPr sz="3500">
                <a:solidFill>
                  <a:schemeClr val="dk1"/>
                </a:solidFill>
                <a:latin typeface="Lexend Deca"/>
                <a:ea typeface="Lexend Deca"/>
                <a:cs typeface="Lexend Deca"/>
                <a:sym typeface="Lexend Deca"/>
              </a:defRPr>
            </a:lvl7pPr>
            <a:lvl8pPr lvl="7" rtl="0">
              <a:spcBef>
                <a:spcPts val="0"/>
              </a:spcBef>
              <a:spcAft>
                <a:spcPts val="0"/>
              </a:spcAft>
              <a:buClr>
                <a:schemeClr val="dk1"/>
              </a:buClr>
              <a:buSzPts val="3500"/>
              <a:buFont typeface="Lexend Deca"/>
              <a:buNone/>
              <a:defRPr sz="3500">
                <a:solidFill>
                  <a:schemeClr val="dk1"/>
                </a:solidFill>
                <a:latin typeface="Lexend Deca"/>
                <a:ea typeface="Lexend Deca"/>
                <a:cs typeface="Lexend Deca"/>
                <a:sym typeface="Lexend Deca"/>
              </a:defRPr>
            </a:lvl8pPr>
            <a:lvl9pPr lvl="8" rtl="0">
              <a:spcBef>
                <a:spcPts val="0"/>
              </a:spcBef>
              <a:spcAft>
                <a:spcPts val="0"/>
              </a:spcAft>
              <a:buClr>
                <a:schemeClr val="dk1"/>
              </a:buClr>
              <a:buSzPts val="3500"/>
              <a:buFont typeface="Lexend Deca"/>
              <a:buNone/>
              <a:defRPr sz="3500">
                <a:solidFill>
                  <a:schemeClr val="dk1"/>
                </a:solidFill>
                <a:latin typeface="Lexend Deca"/>
                <a:ea typeface="Lexend Deca"/>
                <a:cs typeface="Lexend Deca"/>
                <a:sym typeface="Lexend Deca"/>
              </a:defRPr>
            </a:lvl9pPr>
          </a:lstStyle>
          <a:p>
            <a:endParaRPr/>
          </a:p>
        </p:txBody>
      </p:sp>
      <p:sp>
        <p:nvSpPr>
          <p:cNvPr id="7" name="Google Shape;7;p1"/>
          <p:cNvSpPr txBox="1">
            <a:spLocks noGrp="1"/>
          </p:cNvSpPr>
          <p:nvPr>
            <p:ph type="body" idx="1"/>
          </p:nvPr>
        </p:nvSpPr>
        <p:spPr>
          <a:xfrm>
            <a:off x="713225" y="1152475"/>
            <a:ext cx="7682400" cy="3416400"/>
          </a:xfrm>
          <a:prstGeom prst="rect">
            <a:avLst/>
          </a:prstGeom>
          <a:noFill/>
          <a:ln>
            <a:noFill/>
          </a:ln>
        </p:spPr>
        <p:txBody>
          <a:bodyPr spcFirstLastPara="1" wrap="square" lIns="91425" tIns="91425" rIns="91425" bIns="91425" anchor="t" anchorCtr="0">
            <a:noAutofit/>
          </a:bodyPr>
          <a:lstStyle>
            <a:lvl1pPr marL="457200" lvl="0" indent="-317500">
              <a:lnSpc>
                <a:spcPct val="100000"/>
              </a:lnSpc>
              <a:spcBef>
                <a:spcPts val="0"/>
              </a:spcBef>
              <a:spcAft>
                <a:spcPts val="0"/>
              </a:spcAft>
              <a:buClr>
                <a:schemeClr val="dk1"/>
              </a:buClr>
              <a:buSzPts val="1400"/>
              <a:buFont typeface="Catamaran"/>
              <a:buChar char="●"/>
              <a:defRPr>
                <a:solidFill>
                  <a:schemeClr val="dk1"/>
                </a:solidFill>
                <a:latin typeface="Catamaran"/>
                <a:ea typeface="Catamaran"/>
                <a:cs typeface="Catamaran"/>
                <a:sym typeface="Catamaran"/>
              </a:defRPr>
            </a:lvl1pPr>
            <a:lvl2pPr marL="914400" lvl="1" indent="-317500">
              <a:lnSpc>
                <a:spcPct val="100000"/>
              </a:lnSpc>
              <a:spcBef>
                <a:spcPts val="1600"/>
              </a:spcBef>
              <a:spcAft>
                <a:spcPts val="0"/>
              </a:spcAft>
              <a:buClr>
                <a:schemeClr val="dk1"/>
              </a:buClr>
              <a:buSzPts val="1400"/>
              <a:buFont typeface="Catamaran"/>
              <a:buChar char="○"/>
              <a:defRPr>
                <a:solidFill>
                  <a:schemeClr val="dk1"/>
                </a:solidFill>
                <a:latin typeface="Catamaran"/>
                <a:ea typeface="Catamaran"/>
                <a:cs typeface="Catamaran"/>
                <a:sym typeface="Catamaran"/>
              </a:defRPr>
            </a:lvl2pPr>
            <a:lvl3pPr marL="1371600" lvl="2" indent="-317500">
              <a:lnSpc>
                <a:spcPct val="100000"/>
              </a:lnSpc>
              <a:spcBef>
                <a:spcPts val="1600"/>
              </a:spcBef>
              <a:spcAft>
                <a:spcPts val="0"/>
              </a:spcAft>
              <a:buClr>
                <a:schemeClr val="dk1"/>
              </a:buClr>
              <a:buSzPts val="1400"/>
              <a:buFont typeface="Catamaran"/>
              <a:buChar char="■"/>
              <a:defRPr>
                <a:solidFill>
                  <a:schemeClr val="dk1"/>
                </a:solidFill>
                <a:latin typeface="Catamaran"/>
                <a:ea typeface="Catamaran"/>
                <a:cs typeface="Catamaran"/>
                <a:sym typeface="Catamaran"/>
              </a:defRPr>
            </a:lvl3pPr>
            <a:lvl4pPr marL="1828800" lvl="3" indent="-317500">
              <a:lnSpc>
                <a:spcPct val="100000"/>
              </a:lnSpc>
              <a:spcBef>
                <a:spcPts val="1600"/>
              </a:spcBef>
              <a:spcAft>
                <a:spcPts val="0"/>
              </a:spcAft>
              <a:buClr>
                <a:schemeClr val="dk1"/>
              </a:buClr>
              <a:buSzPts val="1400"/>
              <a:buFont typeface="Catamaran"/>
              <a:buChar char="●"/>
              <a:defRPr>
                <a:solidFill>
                  <a:schemeClr val="dk1"/>
                </a:solidFill>
                <a:latin typeface="Catamaran"/>
                <a:ea typeface="Catamaran"/>
                <a:cs typeface="Catamaran"/>
                <a:sym typeface="Catamaran"/>
              </a:defRPr>
            </a:lvl4pPr>
            <a:lvl5pPr marL="2286000" lvl="4" indent="-317500">
              <a:lnSpc>
                <a:spcPct val="100000"/>
              </a:lnSpc>
              <a:spcBef>
                <a:spcPts val="1600"/>
              </a:spcBef>
              <a:spcAft>
                <a:spcPts val="0"/>
              </a:spcAft>
              <a:buClr>
                <a:schemeClr val="dk1"/>
              </a:buClr>
              <a:buSzPts val="1400"/>
              <a:buFont typeface="Catamaran"/>
              <a:buChar char="○"/>
              <a:defRPr>
                <a:solidFill>
                  <a:schemeClr val="dk1"/>
                </a:solidFill>
                <a:latin typeface="Catamaran"/>
                <a:ea typeface="Catamaran"/>
                <a:cs typeface="Catamaran"/>
                <a:sym typeface="Catamaran"/>
              </a:defRPr>
            </a:lvl5pPr>
            <a:lvl6pPr marL="2743200" lvl="5" indent="-317500">
              <a:lnSpc>
                <a:spcPct val="100000"/>
              </a:lnSpc>
              <a:spcBef>
                <a:spcPts val="1600"/>
              </a:spcBef>
              <a:spcAft>
                <a:spcPts val="0"/>
              </a:spcAft>
              <a:buClr>
                <a:schemeClr val="dk1"/>
              </a:buClr>
              <a:buSzPts val="1400"/>
              <a:buFont typeface="Catamaran"/>
              <a:buChar char="■"/>
              <a:defRPr>
                <a:solidFill>
                  <a:schemeClr val="dk1"/>
                </a:solidFill>
                <a:latin typeface="Catamaran"/>
                <a:ea typeface="Catamaran"/>
                <a:cs typeface="Catamaran"/>
                <a:sym typeface="Catamaran"/>
              </a:defRPr>
            </a:lvl6pPr>
            <a:lvl7pPr marL="3200400" lvl="6" indent="-317500">
              <a:lnSpc>
                <a:spcPct val="100000"/>
              </a:lnSpc>
              <a:spcBef>
                <a:spcPts val="1600"/>
              </a:spcBef>
              <a:spcAft>
                <a:spcPts val="0"/>
              </a:spcAft>
              <a:buClr>
                <a:schemeClr val="dk1"/>
              </a:buClr>
              <a:buSzPts val="1400"/>
              <a:buFont typeface="Catamaran"/>
              <a:buChar char="●"/>
              <a:defRPr>
                <a:solidFill>
                  <a:schemeClr val="dk1"/>
                </a:solidFill>
                <a:latin typeface="Catamaran"/>
                <a:ea typeface="Catamaran"/>
                <a:cs typeface="Catamaran"/>
                <a:sym typeface="Catamaran"/>
              </a:defRPr>
            </a:lvl7pPr>
            <a:lvl8pPr marL="3657600" lvl="7" indent="-317500">
              <a:lnSpc>
                <a:spcPct val="100000"/>
              </a:lnSpc>
              <a:spcBef>
                <a:spcPts val="1600"/>
              </a:spcBef>
              <a:spcAft>
                <a:spcPts val="0"/>
              </a:spcAft>
              <a:buClr>
                <a:schemeClr val="dk1"/>
              </a:buClr>
              <a:buSzPts val="1400"/>
              <a:buFont typeface="Catamaran"/>
              <a:buChar char="○"/>
              <a:defRPr>
                <a:solidFill>
                  <a:schemeClr val="dk1"/>
                </a:solidFill>
                <a:latin typeface="Catamaran"/>
                <a:ea typeface="Catamaran"/>
                <a:cs typeface="Catamaran"/>
                <a:sym typeface="Catamaran"/>
              </a:defRPr>
            </a:lvl8pPr>
            <a:lvl9pPr marL="4114800" lvl="8" indent="-317500">
              <a:lnSpc>
                <a:spcPct val="100000"/>
              </a:lnSpc>
              <a:spcBef>
                <a:spcPts val="1600"/>
              </a:spcBef>
              <a:spcAft>
                <a:spcPts val="1600"/>
              </a:spcAft>
              <a:buClr>
                <a:schemeClr val="dk1"/>
              </a:buClr>
              <a:buSzPts val="1400"/>
              <a:buFont typeface="Catamaran"/>
              <a:buChar char="■"/>
              <a:defRPr>
                <a:solidFill>
                  <a:schemeClr val="dk1"/>
                </a:solidFill>
                <a:latin typeface="Catamaran"/>
                <a:ea typeface="Catamaran"/>
                <a:cs typeface="Catamaran"/>
                <a:sym typeface="Catamaran"/>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51" r:id="rId2"/>
    <p:sldLayoutId id="2147483652" r:id="rId3"/>
    <p:sldLayoutId id="2147483653" r:id="rId4"/>
    <p:sldLayoutId id="2147483658" r:id="rId5"/>
    <p:sldLayoutId id="2147483660" r:id="rId6"/>
    <p:sldLayoutId id="2147483662" r:id="rId7"/>
    <p:sldLayoutId id="2147483666" r:id="rId8"/>
    <p:sldLayoutId id="2147483671" r:id="rId9"/>
    <p:sldLayoutId id="2147483672" r:id="rId10"/>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8.xml"/><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dk2"/>
        </a:solidFill>
        <a:effectLst/>
      </p:bgPr>
    </p:bg>
    <p:spTree>
      <p:nvGrpSpPr>
        <p:cNvPr id="1" name="Shape 180"/>
        <p:cNvGrpSpPr/>
        <p:nvPr/>
      </p:nvGrpSpPr>
      <p:grpSpPr>
        <a:xfrm>
          <a:off x="0" y="0"/>
          <a:ext cx="0" cy="0"/>
          <a:chOff x="0" y="0"/>
          <a:chExt cx="0" cy="0"/>
        </a:xfrm>
      </p:grpSpPr>
      <p:sp>
        <p:nvSpPr>
          <p:cNvPr id="181" name="Google Shape;181;p30"/>
          <p:cNvSpPr txBox="1">
            <a:spLocks noGrp="1"/>
          </p:cNvSpPr>
          <p:nvPr>
            <p:ph type="ctrTitle"/>
          </p:nvPr>
        </p:nvSpPr>
        <p:spPr>
          <a:xfrm>
            <a:off x="275094" y="577334"/>
            <a:ext cx="5255567" cy="3105518"/>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ru-RU" b="1" dirty="0" smtClean="0"/>
              <a:t>Самодельный автосимулятор на базе «</a:t>
            </a:r>
            <a:r>
              <a:rPr lang="en-US" b="1" dirty="0" smtClean="0"/>
              <a:t>Arduino</a:t>
            </a:r>
            <a:r>
              <a:rPr lang="ru-RU" b="1" dirty="0" smtClean="0"/>
              <a:t>»</a:t>
            </a:r>
            <a:endParaRPr b="1" dirty="0"/>
          </a:p>
        </p:txBody>
      </p:sp>
      <p:sp>
        <p:nvSpPr>
          <p:cNvPr id="182" name="Google Shape;182;p30"/>
          <p:cNvSpPr txBox="1">
            <a:spLocks noGrp="1"/>
          </p:cNvSpPr>
          <p:nvPr>
            <p:ph type="subTitle" idx="1"/>
          </p:nvPr>
        </p:nvSpPr>
        <p:spPr>
          <a:xfrm>
            <a:off x="275094" y="3682852"/>
            <a:ext cx="4359000" cy="409500"/>
          </a:xfrm>
          <a:prstGeom prst="rect">
            <a:avLst/>
          </a:prstGeom>
        </p:spPr>
        <p:txBody>
          <a:bodyPr spcFirstLastPara="1" wrap="square" lIns="91425" tIns="91425" rIns="91425" bIns="91425" anchor="t" anchorCtr="0">
            <a:noAutofit/>
          </a:bodyPr>
          <a:lstStyle/>
          <a:p>
            <a:pPr marL="0" indent="0" algn="l"/>
            <a:r>
              <a:rPr lang="ru-RU" b="1" dirty="0"/>
              <a:t>ДЁШЕВО И КАЧЕСТВЕННО</a:t>
            </a:r>
          </a:p>
          <a:p>
            <a:pPr marL="0" lvl="0" indent="0" algn="l" rtl="0">
              <a:spcBef>
                <a:spcPts val="0"/>
              </a:spcBef>
              <a:spcAft>
                <a:spcPts val="0"/>
              </a:spcAft>
              <a:buNone/>
            </a:pPr>
            <a:endParaRPr dirty="0"/>
          </a:p>
        </p:txBody>
      </p:sp>
      <p:cxnSp>
        <p:nvCxnSpPr>
          <p:cNvPr id="183" name="Google Shape;183;p30"/>
          <p:cNvCxnSpPr/>
          <p:nvPr/>
        </p:nvCxnSpPr>
        <p:spPr>
          <a:xfrm>
            <a:off x="3017400" y="3562350"/>
            <a:ext cx="3109200" cy="0"/>
          </a:xfrm>
          <a:prstGeom prst="straightConnector1">
            <a:avLst/>
          </a:prstGeom>
          <a:noFill/>
          <a:ln w="38100" cap="flat" cmpd="sng">
            <a:solidFill>
              <a:schemeClr val="accent3"/>
            </a:solidFill>
            <a:prstDash val="solid"/>
            <a:round/>
            <a:headEnd type="none" w="med" len="med"/>
            <a:tailEnd type="none" w="med" len="med"/>
          </a:ln>
        </p:spPr>
      </p:cxnSp>
      <p:sp>
        <p:nvSpPr>
          <p:cNvPr id="2" name="TextBox 1"/>
          <p:cNvSpPr txBox="1"/>
          <p:nvPr/>
        </p:nvSpPr>
        <p:spPr>
          <a:xfrm>
            <a:off x="6585098" y="4835723"/>
            <a:ext cx="2558902" cy="307777"/>
          </a:xfrm>
          <a:prstGeom prst="rect">
            <a:avLst/>
          </a:prstGeom>
          <a:noFill/>
        </p:spPr>
        <p:txBody>
          <a:bodyPr wrap="square" rtlCol="0">
            <a:spAutoFit/>
          </a:bodyPr>
          <a:lstStyle/>
          <a:p>
            <a:pPr algn="r"/>
            <a:r>
              <a:rPr lang="en-US" dirty="0" smtClean="0">
                <a:cs typeface="Catamaran" panose="020B0604020202020204" charset="0"/>
              </a:rPr>
              <a:t>13</a:t>
            </a:r>
            <a:r>
              <a:rPr lang="ru-RU" dirty="0" smtClean="0">
                <a:cs typeface="Catamaran" panose="020B0604020202020204" charset="0"/>
              </a:rPr>
              <a:t>.1</a:t>
            </a:r>
            <a:r>
              <a:rPr lang="en-US" dirty="0" smtClean="0">
                <a:cs typeface="Catamaran" panose="020B0604020202020204" charset="0"/>
              </a:rPr>
              <a:t>1</a:t>
            </a:r>
            <a:r>
              <a:rPr lang="ru-RU" dirty="0" smtClean="0">
                <a:cs typeface="Catamaran" panose="020B0604020202020204" charset="0"/>
              </a:rPr>
              <a:t>.202</a:t>
            </a:r>
            <a:r>
              <a:rPr lang="en-US" dirty="0" smtClean="0">
                <a:cs typeface="Catamaran" panose="020B0604020202020204" charset="0"/>
              </a:rPr>
              <a:t>3</a:t>
            </a:r>
            <a:r>
              <a:rPr lang="ru-RU" dirty="0" smtClean="0">
                <a:cs typeface="Catamaran" panose="020B0604020202020204" charset="0"/>
              </a:rPr>
              <a:t> </a:t>
            </a:r>
            <a:endParaRPr lang="ru-RU" dirty="0">
              <a:cs typeface="Catamaran" panose="020B0604020202020204" charset="0"/>
            </a:endParaRPr>
          </a:p>
        </p:txBody>
      </p:sp>
      <p:sp>
        <p:nvSpPr>
          <p:cNvPr id="3" name="TextBox 2"/>
          <p:cNvSpPr txBox="1"/>
          <p:nvPr/>
        </p:nvSpPr>
        <p:spPr>
          <a:xfrm>
            <a:off x="6003851" y="1105786"/>
            <a:ext cx="2197396" cy="307777"/>
          </a:xfrm>
          <a:prstGeom prst="rect">
            <a:avLst/>
          </a:prstGeom>
          <a:noFill/>
        </p:spPr>
        <p:txBody>
          <a:bodyPr wrap="square" rtlCol="0">
            <a:spAutoFit/>
          </a:bodyPr>
          <a:lstStyle/>
          <a:p>
            <a:r>
              <a:rPr lang="ru-RU" dirty="0" smtClean="0"/>
              <a:t> </a:t>
            </a:r>
            <a:endParaRPr lang="ru-RU" dirty="0"/>
          </a:p>
        </p:txBody>
      </p:sp>
      <p:pic>
        <p:nvPicPr>
          <p:cNvPr id="4" name="Рисунок 3"/>
          <p:cNvPicPr>
            <a:picLocks noChangeAspect="1"/>
          </p:cNvPicPr>
          <p:nvPr/>
        </p:nvPicPr>
        <p:blipFill>
          <a:blip r:embed="rId3"/>
          <a:stretch>
            <a:fillRect/>
          </a:stretch>
        </p:blipFill>
        <p:spPr>
          <a:xfrm>
            <a:off x="7864549" y="-75716"/>
            <a:ext cx="1035289" cy="1035289"/>
          </a:xfrm>
          <a:prstGeom prst="rect">
            <a:avLst/>
          </a:prstGeom>
        </p:spPr>
      </p:pic>
      <p:pic>
        <p:nvPicPr>
          <p:cNvPr id="9" name="Рисунок 8"/>
          <p:cNvPicPr>
            <a:picLocks noChangeAspect="1"/>
          </p:cNvPicPr>
          <p:nvPr/>
        </p:nvPicPr>
        <p:blipFill>
          <a:blip r:embed="rId4"/>
          <a:stretch>
            <a:fillRect/>
          </a:stretch>
        </p:blipFill>
        <p:spPr>
          <a:xfrm>
            <a:off x="6003851" y="933987"/>
            <a:ext cx="2670586" cy="2628363"/>
          </a:xfrm>
          <a:prstGeom prst="rect">
            <a:avLst/>
          </a:prstGeom>
        </p:spPr>
      </p:pic>
      <p:pic>
        <p:nvPicPr>
          <p:cNvPr id="10" name="Рисунок 9"/>
          <p:cNvPicPr>
            <a:picLocks noChangeAspect="1"/>
          </p:cNvPicPr>
          <p:nvPr/>
        </p:nvPicPr>
        <p:blipFill>
          <a:blip r:embed="rId5"/>
          <a:stretch>
            <a:fillRect/>
          </a:stretch>
        </p:blipFill>
        <p:spPr>
          <a:xfrm>
            <a:off x="120865" y="4480161"/>
            <a:ext cx="569571" cy="569571"/>
          </a:xfrm>
          <a:prstGeom prst="rect">
            <a:avLst/>
          </a:prstGeom>
        </p:spPr>
      </p:pic>
      <p:pic>
        <p:nvPicPr>
          <p:cNvPr id="11" name="Рисунок 10"/>
          <p:cNvPicPr>
            <a:picLocks noChangeAspect="1"/>
          </p:cNvPicPr>
          <p:nvPr/>
        </p:nvPicPr>
        <p:blipFill>
          <a:blip r:embed="rId6"/>
          <a:stretch>
            <a:fillRect/>
          </a:stretch>
        </p:blipFill>
        <p:spPr>
          <a:xfrm>
            <a:off x="5233147" y="2912148"/>
            <a:ext cx="770704" cy="770704"/>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87"/>
        <p:cNvGrpSpPr/>
        <p:nvPr/>
      </p:nvGrpSpPr>
      <p:grpSpPr>
        <a:xfrm>
          <a:off x="0" y="0"/>
          <a:ext cx="0" cy="0"/>
          <a:chOff x="0" y="0"/>
          <a:chExt cx="0" cy="0"/>
        </a:xfrm>
      </p:grpSpPr>
      <p:graphicFrame>
        <p:nvGraphicFramePr>
          <p:cNvPr id="192" name="Google Shape;192;p31"/>
          <p:cNvGraphicFramePr/>
          <p:nvPr>
            <p:extLst>
              <p:ext uri="{D42A27DB-BD31-4B8C-83A1-F6EECF244321}">
                <p14:modId xmlns:p14="http://schemas.microsoft.com/office/powerpoint/2010/main" val="1804057789"/>
              </p:ext>
            </p:extLst>
          </p:nvPr>
        </p:nvGraphicFramePr>
        <p:xfrm>
          <a:off x="188685" y="313519"/>
          <a:ext cx="8763726" cy="4789581"/>
        </p:xfrm>
        <a:graphic>
          <a:graphicData uri="http://schemas.openxmlformats.org/drawingml/2006/table">
            <a:tbl>
              <a:tblPr>
                <a:noFill/>
                <a:tableStyleId>{43F6FCD3-9DB9-4115-BBDD-8064FCBD74AC}</a:tableStyleId>
              </a:tblPr>
              <a:tblGrid>
                <a:gridCol w="2980253">
                  <a:extLst>
                    <a:ext uri="{9D8B030D-6E8A-4147-A177-3AD203B41FA5}">
                      <a16:colId xmlns:a16="http://schemas.microsoft.com/office/drawing/2014/main" val="20000"/>
                    </a:ext>
                  </a:extLst>
                </a:gridCol>
                <a:gridCol w="5783473">
                  <a:extLst>
                    <a:ext uri="{9D8B030D-6E8A-4147-A177-3AD203B41FA5}">
                      <a16:colId xmlns:a16="http://schemas.microsoft.com/office/drawing/2014/main" val="20001"/>
                    </a:ext>
                  </a:extLst>
                </a:gridCol>
              </a:tblGrid>
              <a:tr h="996330">
                <a:tc>
                  <a:txBody>
                    <a:bodyPr/>
                    <a:lstStyle/>
                    <a:p>
                      <a:pPr marL="0" lvl="0" indent="0" algn="l" rtl="0">
                        <a:spcBef>
                          <a:spcPts val="0"/>
                        </a:spcBef>
                        <a:spcAft>
                          <a:spcPts val="0"/>
                        </a:spcAft>
                        <a:buNone/>
                      </a:pPr>
                      <a:r>
                        <a:rPr lang="ru-RU" sz="1400" b="1" dirty="0">
                          <a:solidFill>
                            <a:schemeClr val="dk1"/>
                          </a:solidFill>
                          <a:latin typeface="Lexend Deca"/>
                          <a:ea typeface="Lexend Deca"/>
                          <a:cs typeface="Lexend Deca"/>
                          <a:sym typeface="Lexend Deca"/>
                        </a:rPr>
                        <a:t>Ценностное</a:t>
                      </a:r>
                      <a:r>
                        <a:rPr lang="ru-RU" sz="1400" b="1" baseline="0" dirty="0">
                          <a:solidFill>
                            <a:schemeClr val="dk1"/>
                          </a:solidFill>
                          <a:latin typeface="Lexend Deca"/>
                          <a:ea typeface="Lexend Deca"/>
                          <a:cs typeface="Lexend Deca"/>
                          <a:sym typeface="Lexend Deca"/>
                        </a:rPr>
                        <a:t> предложение </a:t>
                      </a:r>
                      <a:endParaRPr sz="1400" b="1" dirty="0">
                        <a:solidFill>
                          <a:schemeClr val="dk1"/>
                        </a:solidFill>
                        <a:latin typeface="Lexend Deca"/>
                        <a:ea typeface="Lexend Deca"/>
                        <a:cs typeface="Lexend Deca"/>
                        <a:sym typeface="Lexend Deca"/>
                      </a:endParaRPr>
                    </a:p>
                  </a:txBody>
                  <a:tcPr marL="91425" marR="91425" marT="91425" marB="91425"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28575" cap="flat" cmpd="sng">
                      <a:solidFill>
                        <a:schemeClr val="accent1"/>
                      </a:solidFill>
                      <a:prstDash val="solid"/>
                      <a:round/>
                      <a:headEnd type="none" w="sm" len="sm"/>
                      <a:tailEnd type="none" w="sm" len="sm"/>
                    </a:lnB>
                  </a:tcPr>
                </a:tc>
                <a:tc>
                  <a:txBody>
                    <a:bodyPr/>
                    <a:lstStyle/>
                    <a:p>
                      <a:pPr marL="0" lvl="0" indent="0" algn="l" rtl="0">
                        <a:spcBef>
                          <a:spcPts val="0"/>
                        </a:spcBef>
                        <a:spcAft>
                          <a:spcPts val="1600"/>
                        </a:spcAft>
                        <a:buNone/>
                      </a:pPr>
                      <a:r>
                        <a:rPr lang="ru-RU" sz="1400" baseline="0" dirty="0" smtClean="0">
                          <a:solidFill>
                            <a:schemeClr val="dk1"/>
                          </a:solidFill>
                          <a:latin typeface="Catamaran"/>
                          <a:ea typeface="Catamaran"/>
                          <a:cs typeface="Catamaran"/>
                          <a:sym typeface="Catamaran"/>
                        </a:rPr>
                        <a:t> Существует возможность при использовании ограниченных ресурсов изготовить автосимулятор, с помощью которого можно обеспечить формирование навыков вождения автомобиля, проводить тренировочные занятия для учащихся автошкол при максимальном совпадении возможностей симулятора с реальными условиями вождения. </a:t>
                      </a:r>
                      <a:endParaRPr lang="en-US" dirty="0">
                        <a:solidFill>
                          <a:schemeClr val="dk1"/>
                        </a:solidFill>
                        <a:latin typeface="Catamaran"/>
                        <a:ea typeface="Catamaran"/>
                        <a:cs typeface="Catamaran"/>
                        <a:sym typeface="Catamaran"/>
                      </a:endParaRPr>
                    </a:p>
                  </a:txBody>
                  <a:tcPr marL="91425" marR="91425" marT="91425" marB="91425"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28575" cap="flat" cmpd="sng">
                      <a:solidFill>
                        <a:schemeClr val="accent1"/>
                      </a:solidFill>
                      <a:prstDash val="solid"/>
                      <a:round/>
                      <a:headEnd type="none" w="sm" len="sm"/>
                      <a:tailEnd type="none" w="sm" len="sm"/>
                    </a:lnB>
                  </a:tcPr>
                </a:tc>
                <a:extLst>
                  <a:ext uri="{0D108BD9-81ED-4DB2-BD59-A6C34878D82A}">
                    <a16:rowId xmlns:a16="http://schemas.microsoft.com/office/drawing/2014/main" val="10000"/>
                  </a:ext>
                </a:extLst>
              </a:tr>
              <a:tr h="772118">
                <a:tc>
                  <a:txBody>
                    <a:bodyPr/>
                    <a:lstStyle/>
                    <a:p>
                      <a:pPr marL="0" lvl="0" indent="0" algn="l" rtl="0">
                        <a:spcBef>
                          <a:spcPts val="0"/>
                        </a:spcBef>
                        <a:spcAft>
                          <a:spcPts val="0"/>
                        </a:spcAft>
                        <a:buNone/>
                      </a:pPr>
                      <a:r>
                        <a:rPr lang="ru-RU" sz="1400" b="1" dirty="0">
                          <a:solidFill>
                            <a:schemeClr val="dk1"/>
                          </a:solidFill>
                          <a:latin typeface="Lexend Deca"/>
                          <a:ea typeface="Lexend Deca"/>
                          <a:cs typeface="Lexend Deca"/>
                          <a:sym typeface="Lexend Deca"/>
                        </a:rPr>
                        <a:t>Стадия</a:t>
                      </a:r>
                      <a:r>
                        <a:rPr lang="ru-RU" sz="1400" b="1" baseline="0" dirty="0">
                          <a:solidFill>
                            <a:schemeClr val="dk1"/>
                          </a:solidFill>
                          <a:latin typeface="Lexend Deca"/>
                          <a:ea typeface="Lexend Deca"/>
                          <a:cs typeface="Lexend Deca"/>
                          <a:sym typeface="Lexend Deca"/>
                        </a:rPr>
                        <a:t> </a:t>
                      </a:r>
                      <a:endParaRPr sz="1400" b="1" dirty="0">
                        <a:solidFill>
                          <a:schemeClr val="dk1"/>
                        </a:solidFill>
                        <a:latin typeface="Lexend Deca"/>
                        <a:ea typeface="Lexend Deca"/>
                        <a:cs typeface="Lexend Deca"/>
                        <a:sym typeface="Lexend Deca"/>
                      </a:endParaRPr>
                    </a:p>
                  </a:txBody>
                  <a:tcPr marL="91425" marR="91425" marT="91425" marB="91425"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28575" cap="flat" cmpd="sng">
                      <a:solidFill>
                        <a:schemeClr val="accent1"/>
                      </a:solidFill>
                      <a:prstDash val="solid"/>
                      <a:round/>
                      <a:headEnd type="none" w="sm" len="sm"/>
                      <a:tailEnd type="none" w="sm" len="sm"/>
                    </a:lnT>
                    <a:lnB w="28575" cap="flat" cmpd="sng">
                      <a:solidFill>
                        <a:schemeClr val="accent1"/>
                      </a:solidFill>
                      <a:prstDash val="solid"/>
                      <a:round/>
                      <a:headEnd type="none" w="sm" len="sm"/>
                      <a:tailEnd type="none" w="sm" len="sm"/>
                    </a:lnB>
                  </a:tcPr>
                </a:tc>
                <a:tc>
                  <a:txBody>
                    <a:bodyPr/>
                    <a:lstStyle/>
                    <a:p>
                      <a:pPr marL="0" marR="0" lvl="0" indent="0" algn="l" rtl="0">
                        <a:lnSpc>
                          <a:spcPct val="100000"/>
                        </a:lnSpc>
                        <a:spcBef>
                          <a:spcPts val="0"/>
                        </a:spcBef>
                        <a:spcAft>
                          <a:spcPts val="1600"/>
                        </a:spcAft>
                        <a:buNone/>
                      </a:pPr>
                      <a:r>
                        <a:rPr lang="ru-RU" sz="1400" dirty="0" smtClean="0">
                          <a:solidFill>
                            <a:schemeClr val="dk1"/>
                          </a:solidFill>
                          <a:latin typeface="Catamaran"/>
                          <a:ea typeface="Catamaran"/>
                          <a:cs typeface="Catamaran"/>
                          <a:sym typeface="Catamaran"/>
                        </a:rPr>
                        <a:t>Готовый</a:t>
                      </a:r>
                      <a:r>
                        <a:rPr lang="ru-RU" sz="1400" baseline="0" dirty="0" smtClean="0">
                          <a:solidFill>
                            <a:schemeClr val="dk1"/>
                          </a:solidFill>
                          <a:latin typeface="Catamaran"/>
                          <a:ea typeface="Catamaran"/>
                          <a:cs typeface="Catamaran"/>
                          <a:sym typeface="Catamaran"/>
                        </a:rPr>
                        <a:t> продукт.</a:t>
                      </a:r>
                      <a:endParaRPr sz="1400" dirty="0">
                        <a:solidFill>
                          <a:schemeClr val="dk1"/>
                        </a:solidFill>
                        <a:latin typeface="Catamaran"/>
                        <a:ea typeface="Catamaran"/>
                        <a:cs typeface="Catamaran"/>
                        <a:sym typeface="Catamaran"/>
                      </a:endParaRPr>
                    </a:p>
                  </a:txBody>
                  <a:tcPr marL="91425" marR="91425" marT="91425" marB="91425"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28575" cap="flat" cmpd="sng">
                      <a:solidFill>
                        <a:schemeClr val="accent1"/>
                      </a:solidFill>
                      <a:prstDash val="solid"/>
                      <a:round/>
                      <a:headEnd type="none" w="sm" len="sm"/>
                      <a:tailEnd type="none" w="sm" len="sm"/>
                    </a:lnT>
                    <a:lnB w="28575" cap="flat" cmpd="sng">
                      <a:solidFill>
                        <a:schemeClr val="accent1"/>
                      </a:solidFill>
                      <a:prstDash val="solid"/>
                      <a:round/>
                      <a:headEnd type="none" w="sm" len="sm"/>
                      <a:tailEnd type="none" w="sm" len="sm"/>
                    </a:lnB>
                  </a:tcPr>
                </a:tc>
                <a:extLst>
                  <a:ext uri="{0D108BD9-81ED-4DB2-BD59-A6C34878D82A}">
                    <a16:rowId xmlns:a16="http://schemas.microsoft.com/office/drawing/2014/main" val="10001"/>
                  </a:ext>
                </a:extLst>
              </a:tr>
              <a:tr h="625673">
                <a:tc>
                  <a:txBody>
                    <a:bodyPr/>
                    <a:lstStyle/>
                    <a:p>
                      <a:pPr marL="0" lvl="0" indent="0" algn="l" rtl="0">
                        <a:spcBef>
                          <a:spcPts val="0"/>
                        </a:spcBef>
                        <a:spcAft>
                          <a:spcPts val="0"/>
                        </a:spcAft>
                        <a:buNone/>
                      </a:pPr>
                      <a:r>
                        <a:rPr lang="ru-RU" sz="1400" b="1" dirty="0">
                          <a:solidFill>
                            <a:schemeClr val="dk1"/>
                          </a:solidFill>
                          <a:latin typeface="Lexend Deca"/>
                          <a:ea typeface="Lexend Deca"/>
                          <a:cs typeface="Lexend Deca"/>
                          <a:sym typeface="Lexend Deca"/>
                        </a:rPr>
                        <a:t>Требуемые</a:t>
                      </a:r>
                      <a:r>
                        <a:rPr lang="ru-RU" sz="1400" b="1" baseline="0" dirty="0">
                          <a:solidFill>
                            <a:schemeClr val="dk1"/>
                          </a:solidFill>
                          <a:latin typeface="Lexend Deca"/>
                          <a:ea typeface="Lexend Deca"/>
                          <a:cs typeface="Lexend Deca"/>
                          <a:sym typeface="Lexend Deca"/>
                        </a:rPr>
                        <a:t> ресурсы</a:t>
                      </a:r>
                      <a:endParaRPr sz="1400" b="1" dirty="0">
                        <a:solidFill>
                          <a:schemeClr val="dk1"/>
                        </a:solidFill>
                        <a:latin typeface="Lexend Deca"/>
                        <a:ea typeface="Lexend Deca"/>
                        <a:cs typeface="Lexend Deca"/>
                        <a:sym typeface="Lexend Deca"/>
                      </a:endParaRPr>
                    </a:p>
                  </a:txBody>
                  <a:tcPr marL="91425" marR="91425" marT="91425" marB="91425"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28575" cap="flat" cmpd="sng">
                      <a:solidFill>
                        <a:schemeClr val="accent1"/>
                      </a:solidFill>
                      <a:prstDash val="solid"/>
                      <a:round/>
                      <a:headEnd type="none" w="sm" len="sm"/>
                      <a:tailEnd type="none" w="sm" len="sm"/>
                    </a:lnT>
                    <a:lnB w="28575" cap="flat" cmpd="sng">
                      <a:solidFill>
                        <a:schemeClr val="accent1"/>
                      </a:solidFill>
                      <a:prstDash val="solid"/>
                      <a:round/>
                      <a:headEnd type="none" w="sm" len="sm"/>
                      <a:tailEnd type="none" w="sm" len="sm"/>
                    </a:lnB>
                  </a:tcPr>
                </a:tc>
                <a:tc>
                  <a:txBody>
                    <a:bodyPr/>
                    <a:lstStyle/>
                    <a:p>
                      <a:pPr marL="0" lvl="0" indent="0" algn="l" rtl="0">
                        <a:spcBef>
                          <a:spcPts val="0"/>
                        </a:spcBef>
                        <a:spcAft>
                          <a:spcPts val="1600"/>
                        </a:spcAft>
                        <a:buNone/>
                      </a:pPr>
                      <a:r>
                        <a:rPr lang="en-US" sz="1400" dirty="0" smtClean="0">
                          <a:solidFill>
                            <a:schemeClr val="dk1"/>
                          </a:solidFill>
                          <a:latin typeface="Catamaran"/>
                          <a:ea typeface="Catamaran"/>
                          <a:cs typeface="Catamaran"/>
                          <a:sym typeface="Catamaran"/>
                        </a:rPr>
                        <a:t>9</a:t>
                      </a:r>
                      <a:r>
                        <a:rPr lang="ru-RU" sz="1400" dirty="0" smtClean="0">
                          <a:solidFill>
                            <a:schemeClr val="dk1"/>
                          </a:solidFill>
                          <a:latin typeface="Catamaran"/>
                          <a:ea typeface="Catamaran"/>
                          <a:cs typeface="Catamaran"/>
                          <a:sym typeface="Catamaran"/>
                        </a:rPr>
                        <a:t> </a:t>
                      </a:r>
                      <a:r>
                        <a:rPr lang="en-US" sz="1400" dirty="0" smtClean="0">
                          <a:solidFill>
                            <a:schemeClr val="dk1"/>
                          </a:solidFill>
                          <a:latin typeface="Catamaran"/>
                          <a:ea typeface="Catamaran"/>
                          <a:cs typeface="Catamaran"/>
                          <a:sym typeface="Catamaran"/>
                        </a:rPr>
                        <a:t>815</a:t>
                      </a:r>
                      <a:r>
                        <a:rPr lang="ru-RU" sz="1400" dirty="0" smtClean="0">
                          <a:solidFill>
                            <a:schemeClr val="dk1"/>
                          </a:solidFill>
                          <a:latin typeface="Catamaran"/>
                          <a:ea typeface="Catamaran"/>
                          <a:cs typeface="Catamaran"/>
                          <a:sym typeface="Catamaran"/>
                        </a:rPr>
                        <a:t> рублей/модель</a:t>
                      </a:r>
                      <a:endParaRPr sz="1400" dirty="0">
                        <a:solidFill>
                          <a:schemeClr val="dk1"/>
                        </a:solidFill>
                        <a:latin typeface="Catamaran"/>
                        <a:ea typeface="Catamaran"/>
                        <a:cs typeface="Catamaran"/>
                        <a:sym typeface="Catamaran"/>
                      </a:endParaRPr>
                    </a:p>
                  </a:txBody>
                  <a:tcPr marL="91425" marR="91425" marT="91425" marB="91425"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28575" cap="flat" cmpd="sng">
                      <a:solidFill>
                        <a:schemeClr val="accent1"/>
                      </a:solidFill>
                      <a:prstDash val="solid"/>
                      <a:round/>
                      <a:headEnd type="none" w="sm" len="sm"/>
                      <a:tailEnd type="none" w="sm" len="sm"/>
                    </a:lnT>
                    <a:lnB w="28575" cap="flat" cmpd="sng">
                      <a:solidFill>
                        <a:schemeClr val="accent1"/>
                      </a:solidFill>
                      <a:prstDash val="solid"/>
                      <a:round/>
                      <a:headEnd type="none" w="sm" len="sm"/>
                      <a:tailEnd type="none" w="sm" len="sm"/>
                    </a:lnB>
                  </a:tcPr>
                </a:tc>
                <a:extLst>
                  <a:ext uri="{0D108BD9-81ED-4DB2-BD59-A6C34878D82A}">
                    <a16:rowId xmlns:a16="http://schemas.microsoft.com/office/drawing/2014/main" val="10002"/>
                  </a:ext>
                </a:extLst>
              </a:tr>
              <a:tr h="625673">
                <a:tc>
                  <a:txBody>
                    <a:bodyPr/>
                    <a:lstStyle/>
                    <a:p>
                      <a:pPr marL="0" lvl="0" indent="0" algn="l" rtl="0">
                        <a:spcBef>
                          <a:spcPts val="0"/>
                        </a:spcBef>
                        <a:spcAft>
                          <a:spcPts val="0"/>
                        </a:spcAft>
                        <a:buNone/>
                      </a:pPr>
                      <a:r>
                        <a:rPr lang="ru-RU" sz="1400" b="1" dirty="0" smtClean="0">
                          <a:solidFill>
                            <a:schemeClr val="dk1"/>
                          </a:solidFill>
                          <a:latin typeface="Lexend Deca"/>
                          <a:ea typeface="Lexend Deca"/>
                          <a:cs typeface="Lexend Deca"/>
                          <a:sym typeface="Lexend Deca"/>
                        </a:rPr>
                        <a:t>Планируемая</a:t>
                      </a:r>
                      <a:r>
                        <a:rPr lang="ru-RU" sz="1400" b="1" baseline="0" dirty="0" smtClean="0">
                          <a:solidFill>
                            <a:schemeClr val="dk1"/>
                          </a:solidFill>
                          <a:latin typeface="Lexend Deca"/>
                          <a:ea typeface="Lexend Deca"/>
                          <a:cs typeface="Lexend Deca"/>
                          <a:sym typeface="Lexend Deca"/>
                        </a:rPr>
                        <a:t> к</a:t>
                      </a:r>
                      <a:r>
                        <a:rPr lang="ru-RU" sz="1400" b="1" dirty="0" smtClean="0">
                          <a:solidFill>
                            <a:schemeClr val="dk1"/>
                          </a:solidFill>
                          <a:latin typeface="Lexend Deca"/>
                          <a:ea typeface="Lexend Deca"/>
                          <a:cs typeface="Lexend Deca"/>
                          <a:sym typeface="Lexend Deca"/>
                        </a:rPr>
                        <a:t>оманда</a:t>
                      </a:r>
                      <a:r>
                        <a:rPr lang="ru-RU" sz="1400" b="1" baseline="0" dirty="0" smtClean="0">
                          <a:solidFill>
                            <a:schemeClr val="dk1"/>
                          </a:solidFill>
                          <a:latin typeface="Lexend Deca"/>
                          <a:ea typeface="Lexend Deca"/>
                          <a:cs typeface="Lexend Deca"/>
                          <a:sym typeface="Lexend Deca"/>
                        </a:rPr>
                        <a:t> </a:t>
                      </a:r>
                      <a:endParaRPr sz="1400" b="1" dirty="0">
                        <a:solidFill>
                          <a:schemeClr val="dk1"/>
                        </a:solidFill>
                        <a:latin typeface="Lexend Deca"/>
                        <a:ea typeface="Lexend Deca"/>
                        <a:cs typeface="Lexend Deca"/>
                        <a:sym typeface="Lexend Deca"/>
                      </a:endParaRPr>
                    </a:p>
                  </a:txBody>
                  <a:tcPr marL="91425" marR="91425" marT="91425" marB="91425"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28575" cap="flat" cmpd="sng">
                      <a:solidFill>
                        <a:schemeClr val="accent1"/>
                      </a:solidFill>
                      <a:prstDash val="solid"/>
                      <a:round/>
                      <a:headEnd type="none" w="sm" len="sm"/>
                      <a:tailEnd type="none" w="sm" len="sm"/>
                    </a:lnT>
                    <a:lnB w="28575" cap="flat" cmpd="sng">
                      <a:solidFill>
                        <a:schemeClr val="accent1"/>
                      </a:solidFill>
                      <a:prstDash val="solid"/>
                      <a:round/>
                      <a:headEnd type="none" w="sm" len="sm"/>
                      <a:tailEnd type="none" w="sm" len="sm"/>
                    </a:lnB>
                  </a:tcPr>
                </a:tc>
                <a:tc rowSpan="2">
                  <a:txBody>
                    <a:bodyPr/>
                    <a:lstStyle/>
                    <a:p>
                      <a:pPr marL="0" lvl="0" indent="0" algn="l" rtl="0">
                        <a:spcBef>
                          <a:spcPts val="0"/>
                        </a:spcBef>
                        <a:spcAft>
                          <a:spcPts val="1600"/>
                        </a:spcAft>
                        <a:buNone/>
                      </a:pPr>
                      <a:r>
                        <a:rPr lang="ru-RU" sz="1400" dirty="0">
                          <a:effectLst/>
                          <a:latin typeface="Times New Roman" panose="02020603050405020304" pitchFamily="18" charset="0"/>
                          <a:ea typeface="Calibri" panose="020F0502020204030204" pitchFamily="34" charset="0"/>
                        </a:rPr>
                        <a:t>Р</a:t>
                      </a:r>
                      <a:r>
                        <a:rPr lang="ru-RU" sz="1400" dirty="0">
                          <a:effectLst/>
                          <a:latin typeface="Times New Roman" panose="02020603050405020304" pitchFamily="18" charset="0"/>
                          <a:ea typeface="Times New Roman" panose="02020603050405020304" pitchFamily="18" charset="0"/>
                        </a:rPr>
                        <a:t>уководитель проекта</a:t>
                      </a:r>
                      <a:r>
                        <a:rPr lang="ru-RU" sz="1400" dirty="0" smtClean="0">
                          <a:effectLst/>
                          <a:latin typeface="Times New Roman" panose="02020603050405020304" pitchFamily="18" charset="0"/>
                          <a:ea typeface="Times New Roman" panose="02020603050405020304" pitchFamily="18" charset="0"/>
                        </a:rPr>
                        <a:t>, арт-директор, координатор, исполнитель, генератор идей, маркетолог, </a:t>
                      </a:r>
                      <a:r>
                        <a:rPr lang="en-US" sz="1400" dirty="0" smtClean="0">
                          <a:effectLst/>
                          <a:latin typeface="Times New Roman" panose="02020603050405020304" pitchFamily="18" charset="0"/>
                          <a:ea typeface="Times New Roman" panose="02020603050405020304" pitchFamily="18" charset="0"/>
                        </a:rPr>
                        <a:t>PR</a:t>
                      </a:r>
                      <a:r>
                        <a:rPr lang="ru-RU" sz="1400" dirty="0" smtClean="0">
                          <a:effectLst/>
                          <a:latin typeface="Times New Roman" panose="02020603050405020304" pitchFamily="18" charset="0"/>
                          <a:ea typeface="Times New Roman" panose="02020603050405020304" pitchFamily="18" charset="0"/>
                        </a:rPr>
                        <a:t>-менеджер, технический директор, критик</a:t>
                      </a:r>
                      <a:endParaRPr sz="1400" dirty="0">
                        <a:solidFill>
                          <a:schemeClr val="dk1"/>
                        </a:solidFill>
                        <a:latin typeface="Catamaran"/>
                        <a:ea typeface="Catamaran"/>
                        <a:cs typeface="Catamaran"/>
                        <a:sym typeface="Catamaran"/>
                      </a:endParaRPr>
                    </a:p>
                  </a:txBody>
                  <a:tcPr marL="91425" marR="91425" marT="91425" marB="91425" anchor="ctr">
                    <a:lnL w="9525" cap="flat" cmpd="sng">
                      <a:solidFill>
                        <a:srgbClr val="9E9E9E">
                          <a:alpha val="0"/>
                        </a:srgbClr>
                      </a:solidFill>
                      <a:prstDash val="solid"/>
                      <a:round/>
                      <a:headEnd type="none" w="sm" len="sm"/>
                      <a:tailEnd type="none" w="sm" len="sm"/>
                    </a:lnL>
                    <a:lnR w="9525" cap="flat" cmpd="sng" algn="ctr">
                      <a:solidFill>
                        <a:srgbClr val="9E9E9E">
                          <a:alpha val="0"/>
                        </a:srgbClr>
                      </a:solidFill>
                      <a:prstDash val="solid"/>
                      <a:round/>
                      <a:headEnd type="none" w="sm" len="sm"/>
                      <a:tailEnd type="none" w="sm" len="sm"/>
                    </a:lnR>
                    <a:lnT w="28575" cap="flat" cmpd="sng">
                      <a:solidFill>
                        <a:schemeClr val="accent1"/>
                      </a:solidFill>
                      <a:prstDash val="solid"/>
                      <a:round/>
                      <a:headEnd type="none" w="sm" len="sm"/>
                      <a:tailEnd type="none" w="sm" len="sm"/>
                    </a:lnT>
                    <a:lnB w="28575" cap="flat" cmpd="sng" algn="ctr">
                      <a:solidFill>
                        <a:schemeClr val="accent1"/>
                      </a:solidFill>
                      <a:prstDash val="solid"/>
                      <a:round/>
                      <a:headEnd type="none" w="sm" len="sm"/>
                      <a:tailEnd type="none" w="sm" len="sm"/>
                    </a:lnB>
                  </a:tcPr>
                </a:tc>
                <a:extLst>
                  <a:ext uri="{0D108BD9-81ED-4DB2-BD59-A6C34878D82A}">
                    <a16:rowId xmlns:a16="http://schemas.microsoft.com/office/drawing/2014/main" val="10003"/>
                  </a:ext>
                </a:extLst>
              </a:tr>
              <a:tr h="480177">
                <a:tc>
                  <a:txBody>
                    <a:bodyPr/>
                    <a:lstStyle/>
                    <a:p>
                      <a:pPr marL="0" lvl="0" indent="0" algn="l" rtl="0">
                        <a:spcBef>
                          <a:spcPts val="0"/>
                        </a:spcBef>
                        <a:spcAft>
                          <a:spcPts val="0"/>
                        </a:spcAft>
                        <a:buNone/>
                      </a:pPr>
                      <a:endParaRPr sz="1400" b="1" dirty="0">
                        <a:solidFill>
                          <a:schemeClr val="dk1"/>
                        </a:solidFill>
                        <a:latin typeface="Lexend Deca"/>
                        <a:ea typeface="Lexend Deca"/>
                        <a:cs typeface="Lexend Deca"/>
                        <a:sym typeface="Lexend Deca"/>
                      </a:endParaRPr>
                    </a:p>
                  </a:txBody>
                  <a:tcPr marL="91425" marR="91425" marT="91425" marB="91425"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28575" cap="flat" cmpd="sng">
                      <a:solidFill>
                        <a:schemeClr val="accent1"/>
                      </a:solidFill>
                      <a:prstDash val="solid"/>
                      <a:round/>
                      <a:headEnd type="none" w="sm" len="sm"/>
                      <a:tailEnd type="none" w="sm" len="sm"/>
                    </a:lnT>
                    <a:lnB w="28575" cap="flat" cmpd="sng">
                      <a:solidFill>
                        <a:schemeClr val="accent1"/>
                      </a:solidFill>
                      <a:prstDash val="solid"/>
                      <a:round/>
                      <a:headEnd type="none" w="sm" len="sm"/>
                      <a:tailEnd type="none" w="sm" len="sm"/>
                    </a:lnB>
                  </a:tcPr>
                </a:tc>
                <a:tc vMerge="1">
                  <a:txBody>
                    <a:bodyPr/>
                    <a:lstStyle/>
                    <a:p>
                      <a:pPr marL="0" lvl="0" indent="0" algn="l" rtl="0">
                        <a:spcBef>
                          <a:spcPts val="0"/>
                        </a:spcBef>
                        <a:spcAft>
                          <a:spcPts val="0"/>
                        </a:spcAft>
                        <a:buNone/>
                      </a:pPr>
                      <a:endParaRPr sz="1000" dirty="0">
                        <a:solidFill>
                          <a:schemeClr val="dk1"/>
                        </a:solidFill>
                        <a:latin typeface="Catamaran"/>
                        <a:ea typeface="Catamaran"/>
                        <a:cs typeface="Catamaran"/>
                        <a:sym typeface="Catamaran"/>
                      </a:endParaRPr>
                    </a:p>
                  </a:txBody>
                  <a:tcPr marL="91425" marR="91425" marT="91425" marB="91425"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28575" cap="flat" cmpd="sng">
                      <a:solidFill>
                        <a:schemeClr val="accent1"/>
                      </a:solidFill>
                      <a:prstDash val="solid"/>
                      <a:round/>
                      <a:headEnd type="none" w="sm" len="sm"/>
                      <a:tailEnd type="none" w="sm" len="sm"/>
                    </a:lnT>
                    <a:lnB w="28575" cap="flat" cmpd="sng">
                      <a:solidFill>
                        <a:schemeClr val="accent1"/>
                      </a:solidFill>
                      <a:prstDash val="solid"/>
                      <a:round/>
                      <a:headEnd type="none" w="sm" len="sm"/>
                      <a:tailEnd type="none" w="sm" len="sm"/>
                    </a:lnB>
                  </a:tcPr>
                </a:tc>
                <a:extLst>
                  <a:ext uri="{0D108BD9-81ED-4DB2-BD59-A6C34878D82A}">
                    <a16:rowId xmlns:a16="http://schemas.microsoft.com/office/drawing/2014/main" val="10004"/>
                  </a:ext>
                </a:extLst>
              </a:tr>
              <a:tr h="625673">
                <a:tc>
                  <a:txBody>
                    <a:bodyPr/>
                    <a:lstStyle/>
                    <a:p>
                      <a:pPr marL="0" lvl="0" indent="0" algn="l" rtl="0">
                        <a:spcBef>
                          <a:spcPts val="0"/>
                        </a:spcBef>
                        <a:spcAft>
                          <a:spcPts val="0"/>
                        </a:spcAft>
                        <a:buNone/>
                      </a:pPr>
                      <a:r>
                        <a:rPr lang="ru-RU" sz="1400" b="1" dirty="0">
                          <a:solidFill>
                            <a:schemeClr val="dk1"/>
                          </a:solidFill>
                          <a:latin typeface="Lexend Deca"/>
                          <a:ea typeface="Lexend Deca"/>
                          <a:cs typeface="Lexend Deca"/>
                          <a:sym typeface="Lexend Deca"/>
                        </a:rPr>
                        <a:t>Цель</a:t>
                      </a:r>
                      <a:r>
                        <a:rPr lang="ru-RU" sz="1400" b="1" baseline="0" dirty="0">
                          <a:solidFill>
                            <a:schemeClr val="dk1"/>
                          </a:solidFill>
                          <a:latin typeface="Lexend Deca"/>
                          <a:ea typeface="Lexend Deca"/>
                          <a:cs typeface="Lexend Deca"/>
                          <a:sym typeface="Lexend Deca"/>
                        </a:rPr>
                        <a:t> </a:t>
                      </a:r>
                      <a:endParaRPr sz="1400" b="1" dirty="0">
                        <a:solidFill>
                          <a:schemeClr val="dk1"/>
                        </a:solidFill>
                        <a:latin typeface="Lexend Deca"/>
                        <a:ea typeface="Lexend Deca"/>
                        <a:cs typeface="Lexend Deca"/>
                        <a:sym typeface="Lexend Deca"/>
                      </a:endParaRPr>
                    </a:p>
                  </a:txBody>
                  <a:tcPr marL="91425" marR="91425" marT="91425" marB="91425"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28575" cap="flat" cmpd="sng">
                      <a:solidFill>
                        <a:schemeClr val="accent1"/>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0" lvl="0" indent="0" algn="l" rtl="0">
                        <a:spcBef>
                          <a:spcPts val="0"/>
                        </a:spcBef>
                        <a:spcAft>
                          <a:spcPts val="1600"/>
                        </a:spcAft>
                        <a:buNone/>
                      </a:pPr>
                      <a:r>
                        <a:rPr lang="ru-RU" sz="1400" b="0" i="0" u="none" strike="noStrike" cap="none" dirty="0" smtClean="0">
                          <a:solidFill>
                            <a:srgbClr val="000000"/>
                          </a:solidFill>
                          <a:effectLst/>
                          <a:latin typeface="Arial"/>
                          <a:ea typeface="Arial"/>
                          <a:cs typeface="Arial"/>
                          <a:sym typeface="Arial"/>
                        </a:rPr>
                        <a:t>разработать и создать модель самодельного автосимулятора на базе </a:t>
                      </a:r>
                      <a:r>
                        <a:rPr lang="en-US" sz="1400" b="0" i="0" u="none" strike="noStrike" cap="none" dirty="0" smtClean="0">
                          <a:solidFill>
                            <a:srgbClr val="000000"/>
                          </a:solidFill>
                          <a:effectLst/>
                          <a:latin typeface="Arial"/>
                          <a:ea typeface="Arial"/>
                          <a:cs typeface="Arial"/>
                          <a:sym typeface="Arial"/>
                        </a:rPr>
                        <a:t>Arduino</a:t>
                      </a:r>
                      <a:r>
                        <a:rPr lang="ru-RU" sz="1400" b="0" i="0" u="none" strike="noStrike" cap="none" dirty="0" smtClean="0">
                          <a:solidFill>
                            <a:srgbClr val="000000"/>
                          </a:solidFill>
                          <a:effectLst/>
                          <a:latin typeface="Arial"/>
                          <a:ea typeface="Arial"/>
                          <a:cs typeface="Arial"/>
                          <a:sym typeface="Arial"/>
                        </a:rPr>
                        <a:t>, который  не будет уступать по характеристикам дорогостоящим аналогам.</a:t>
                      </a:r>
                      <a:endParaRPr sz="1400" dirty="0">
                        <a:solidFill>
                          <a:schemeClr val="dk1"/>
                        </a:solidFill>
                        <a:latin typeface="Catamaran"/>
                        <a:ea typeface="Catamaran"/>
                        <a:cs typeface="Catamaran"/>
                        <a:sym typeface="Catamaran"/>
                      </a:endParaRPr>
                    </a:p>
                  </a:txBody>
                  <a:tcPr marL="91425" marR="91425" marT="91425" marB="91425"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28575" cap="flat" cmpd="sng">
                      <a:solidFill>
                        <a:schemeClr val="accent1"/>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extLst>
                  <a:ext uri="{0D108BD9-81ED-4DB2-BD59-A6C34878D82A}">
                    <a16:rowId xmlns:a16="http://schemas.microsoft.com/office/drawing/2014/main" val="10005"/>
                  </a:ext>
                </a:extLst>
              </a:tr>
            </a:tbl>
          </a:graphicData>
        </a:graphic>
      </p:graphicFrame>
      <p:cxnSp>
        <p:nvCxnSpPr>
          <p:cNvPr id="193" name="Google Shape;193;p31"/>
          <p:cNvCxnSpPr/>
          <p:nvPr/>
        </p:nvCxnSpPr>
        <p:spPr>
          <a:xfrm>
            <a:off x="479743" y="204127"/>
            <a:ext cx="3109200" cy="0"/>
          </a:xfrm>
          <a:prstGeom prst="straightConnector1">
            <a:avLst/>
          </a:prstGeom>
          <a:noFill/>
          <a:ln w="38100" cap="flat" cmpd="sng">
            <a:solidFill>
              <a:schemeClr val="lt2"/>
            </a:solidFill>
            <a:prstDash val="solid"/>
            <a:round/>
            <a:headEnd type="none" w="med" len="med"/>
            <a:tailEnd type="none" w="med" len="med"/>
          </a:ln>
        </p:spPr>
      </p:cxn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одзаголовок 1"/>
          <p:cNvSpPr>
            <a:spLocks noGrp="1"/>
          </p:cNvSpPr>
          <p:nvPr>
            <p:ph type="subTitle" idx="1"/>
          </p:nvPr>
        </p:nvSpPr>
        <p:spPr>
          <a:xfrm>
            <a:off x="267059" y="583809"/>
            <a:ext cx="2543700" cy="512100"/>
          </a:xfrm>
        </p:spPr>
        <p:txBody>
          <a:bodyPr/>
          <a:lstStyle/>
          <a:p>
            <a:pPr algn="l"/>
            <a:r>
              <a:rPr lang="ru-RU" sz="1800" dirty="0"/>
              <a:t>Проблема </a:t>
            </a:r>
          </a:p>
        </p:txBody>
      </p:sp>
      <p:sp>
        <p:nvSpPr>
          <p:cNvPr id="3" name="Подзаголовок 2"/>
          <p:cNvSpPr>
            <a:spLocks noGrp="1"/>
          </p:cNvSpPr>
          <p:nvPr>
            <p:ph type="subTitle" idx="2"/>
          </p:nvPr>
        </p:nvSpPr>
        <p:spPr>
          <a:xfrm>
            <a:off x="267059" y="2288401"/>
            <a:ext cx="5066941" cy="732972"/>
          </a:xfrm>
        </p:spPr>
        <p:txBody>
          <a:bodyPr/>
          <a:lstStyle/>
          <a:p>
            <a:pPr algn="l"/>
            <a:r>
              <a:rPr lang="ru-RU" sz="1800" dirty="0"/>
              <a:t>Альтернативные существующие решения: </a:t>
            </a:r>
          </a:p>
          <a:p>
            <a:endParaRPr lang="ru-RU" dirty="0"/>
          </a:p>
        </p:txBody>
      </p:sp>
      <p:sp>
        <p:nvSpPr>
          <p:cNvPr id="4" name="Подзаголовок 3"/>
          <p:cNvSpPr>
            <a:spLocks noGrp="1"/>
          </p:cNvSpPr>
          <p:nvPr>
            <p:ph type="subTitle" idx="3"/>
          </p:nvPr>
        </p:nvSpPr>
        <p:spPr>
          <a:xfrm>
            <a:off x="267058" y="1095909"/>
            <a:ext cx="8364475" cy="972527"/>
          </a:xfrm>
        </p:spPr>
        <p:txBody>
          <a:bodyPr/>
          <a:lstStyle/>
          <a:p>
            <a:pPr marL="139700" indent="0" algn="just"/>
            <a:r>
              <a:rPr lang="ru-RU" dirty="0"/>
              <a:t>В</a:t>
            </a:r>
            <a:r>
              <a:rPr lang="ru-RU" dirty="0" smtClean="0"/>
              <a:t> </a:t>
            </a:r>
            <a:r>
              <a:rPr lang="ru-RU" dirty="0"/>
              <a:t>настоящее время мы наблюдаем рост количества желающих изучать автодело.  Но не каждый  человек может себе позволить оплатить дорогостоящие курсы по подготовке водителей или  приобрести оборудование для самостоятельных занятий по отработке навыков вождения.</a:t>
            </a:r>
            <a:endParaRPr lang="en-US" dirty="0"/>
          </a:p>
        </p:txBody>
      </p:sp>
      <p:sp>
        <p:nvSpPr>
          <p:cNvPr id="5" name="Подзаголовок 4"/>
          <p:cNvSpPr>
            <a:spLocks noGrp="1"/>
          </p:cNvSpPr>
          <p:nvPr>
            <p:ph type="subTitle" idx="4"/>
          </p:nvPr>
        </p:nvSpPr>
        <p:spPr>
          <a:xfrm>
            <a:off x="535100" y="2654887"/>
            <a:ext cx="6061643" cy="1621972"/>
          </a:xfrm>
        </p:spPr>
        <p:txBody>
          <a:bodyPr/>
          <a:lstStyle/>
          <a:p>
            <a:pPr algn="l">
              <a:buFont typeface="Arial" panose="020B0604020202020204" pitchFamily="34" charset="0"/>
              <a:buChar char="•"/>
            </a:pPr>
            <a:r>
              <a:rPr lang="ru-RU" dirty="0" smtClean="0"/>
              <a:t>Оплата дополнительных курсов для подготовки к сдаче на права.</a:t>
            </a:r>
            <a:endParaRPr lang="ru-RU" dirty="0"/>
          </a:p>
          <a:p>
            <a:pPr algn="l">
              <a:buFont typeface="Arial" panose="020B0604020202020204" pitchFamily="34" charset="0"/>
              <a:buChar char="•"/>
            </a:pPr>
            <a:r>
              <a:rPr lang="ru-RU" dirty="0" smtClean="0"/>
              <a:t>Покупка дорогостоящего или уступающего по характеристикам оборудования для подготовки к сдаче на права.</a:t>
            </a:r>
            <a:endParaRPr lang="ru-RU" dirty="0"/>
          </a:p>
          <a:p>
            <a:pPr algn="l">
              <a:buFont typeface="Arial" panose="020B0604020202020204" pitchFamily="34" charset="0"/>
              <a:buChar char="•"/>
            </a:pPr>
            <a:r>
              <a:rPr lang="ru-RU" dirty="0" smtClean="0"/>
              <a:t>Аренда автосимуляторов.</a:t>
            </a:r>
            <a:endParaRPr lang="ru-RU" dirty="0"/>
          </a:p>
        </p:txBody>
      </p:sp>
    </p:spTree>
    <p:extLst>
      <p:ext uri="{BB962C8B-B14F-4D97-AF65-F5344CB8AC3E}">
        <p14:creationId xmlns:p14="http://schemas.microsoft.com/office/powerpoint/2010/main" val="39699760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48B2672-569C-3BD6-8620-28F750BD98ED}"/>
              </a:ext>
            </a:extLst>
          </p:cNvPr>
          <p:cNvSpPr txBox="1"/>
          <p:nvPr/>
        </p:nvSpPr>
        <p:spPr>
          <a:xfrm>
            <a:off x="696836" y="829861"/>
            <a:ext cx="7750328" cy="3477875"/>
          </a:xfrm>
          <a:prstGeom prst="rect">
            <a:avLst/>
          </a:prstGeom>
          <a:noFill/>
        </p:spPr>
        <p:txBody>
          <a:bodyPr wrap="square" rtlCol="0">
            <a:spAutoFit/>
          </a:bodyPr>
          <a:lstStyle/>
          <a:p>
            <a:pPr>
              <a:spcAft>
                <a:spcPts val="1600"/>
              </a:spcAft>
            </a:pPr>
            <a:r>
              <a:rPr lang="ru-RU" dirty="0">
                <a:solidFill>
                  <a:schemeClr val="dk1"/>
                </a:solidFill>
                <a:latin typeface="Catamaran"/>
                <a:ea typeface="Catamaran"/>
                <a:cs typeface="Catamaran"/>
                <a:sym typeface="Catamaran"/>
              </a:rPr>
              <a:t>Существует возможность при использовании ограниченных ресурсов изготовить автосимулятор, с помощью которого можно обеспечить формирование навыков вождения автомобиля, проводить тренировочные занятия для учащихся автошкол при максимальном совпадении возможностей симулятора с реальными условиями вождения. </a:t>
            </a:r>
            <a:endParaRPr lang="en-US" dirty="0">
              <a:solidFill>
                <a:schemeClr val="dk1"/>
              </a:solidFill>
              <a:latin typeface="Catamaran"/>
              <a:ea typeface="Catamaran"/>
              <a:cs typeface="Catamaran"/>
              <a:sym typeface="Catamaran"/>
            </a:endParaRPr>
          </a:p>
          <a:p>
            <a:pPr marL="0" lvl="0" indent="0" algn="l" rtl="0">
              <a:spcBef>
                <a:spcPts val="0"/>
              </a:spcBef>
              <a:spcAft>
                <a:spcPts val="1600"/>
              </a:spcAft>
              <a:buNone/>
            </a:pPr>
            <a:r>
              <a:rPr lang="ru-RU" dirty="0" smtClean="0">
                <a:solidFill>
                  <a:schemeClr val="dk1"/>
                </a:solidFill>
                <a:latin typeface="Catamaran"/>
                <a:ea typeface="Catamaran"/>
                <a:cs typeface="Catamaran"/>
                <a:sym typeface="Catamaran"/>
              </a:rPr>
              <a:t>Для </a:t>
            </a:r>
            <a:r>
              <a:rPr lang="ru-RU" dirty="0">
                <a:solidFill>
                  <a:schemeClr val="dk1"/>
                </a:solidFill>
                <a:latin typeface="Catamaran"/>
                <a:ea typeface="Catamaran"/>
                <a:cs typeface="Catamaran"/>
                <a:sym typeface="Catamaran"/>
              </a:rPr>
              <a:t>этого мы </a:t>
            </a:r>
            <a:r>
              <a:rPr lang="ru-RU" dirty="0" smtClean="0">
                <a:solidFill>
                  <a:schemeClr val="dk1"/>
                </a:solidFill>
                <a:latin typeface="Catamaran"/>
                <a:ea typeface="Catamaran"/>
                <a:cs typeface="Catamaran"/>
                <a:sym typeface="Catamaran"/>
              </a:rPr>
              <a:t>разрабатываем собственную модель автосимулятора, </a:t>
            </a:r>
            <a:r>
              <a:rPr lang="ru-RU" dirty="0">
                <a:solidFill>
                  <a:schemeClr val="dk1"/>
                </a:solidFill>
                <a:latin typeface="Catamaran"/>
                <a:ea typeface="Catamaran"/>
                <a:cs typeface="Catamaran"/>
                <a:sym typeface="Catamaran"/>
              </a:rPr>
              <a:t>где на первом месте стоят:</a:t>
            </a:r>
          </a:p>
          <a:p>
            <a:pPr marL="285750" lvl="0" indent="-285750" algn="l" rtl="0">
              <a:lnSpc>
                <a:spcPct val="50000"/>
              </a:lnSpc>
              <a:spcBef>
                <a:spcPts val="0"/>
              </a:spcBef>
              <a:spcAft>
                <a:spcPts val="1600"/>
              </a:spcAft>
              <a:buFont typeface="Arial" panose="020B0604020202020204" pitchFamily="34" charset="0"/>
              <a:buChar char="•"/>
            </a:pPr>
            <a:r>
              <a:rPr lang="ru-RU" dirty="0" smtClean="0">
                <a:solidFill>
                  <a:schemeClr val="dk1"/>
                </a:solidFill>
                <a:latin typeface="Catamaran"/>
                <a:ea typeface="Catamaran"/>
                <a:cs typeface="Catamaran"/>
                <a:sym typeface="Catamaran"/>
              </a:rPr>
              <a:t>Максимальное совпадение возможностей симулятора с реальными условиями вождения;</a:t>
            </a:r>
            <a:endParaRPr lang="ru-RU" dirty="0">
              <a:solidFill>
                <a:schemeClr val="dk1"/>
              </a:solidFill>
              <a:latin typeface="Catamaran"/>
              <a:ea typeface="Catamaran"/>
              <a:cs typeface="Catamaran"/>
              <a:sym typeface="Catamaran"/>
            </a:endParaRPr>
          </a:p>
          <a:p>
            <a:pPr marL="285750" lvl="0" indent="-285750" algn="l" rtl="0">
              <a:lnSpc>
                <a:spcPct val="50000"/>
              </a:lnSpc>
              <a:spcBef>
                <a:spcPts val="0"/>
              </a:spcBef>
              <a:spcAft>
                <a:spcPts val="1600"/>
              </a:spcAft>
              <a:buFont typeface="Arial" panose="020B0604020202020204" pitchFamily="34" charset="0"/>
              <a:buChar char="•"/>
            </a:pPr>
            <a:r>
              <a:rPr lang="ru-RU" sz="1400" dirty="0" smtClean="0">
                <a:solidFill>
                  <a:schemeClr val="dk1"/>
                </a:solidFill>
                <a:latin typeface="Catamaran"/>
                <a:ea typeface="Catamaran"/>
                <a:cs typeface="Catamaran"/>
                <a:sym typeface="Catamaran"/>
              </a:rPr>
              <a:t>Недорогая стоимость автосимулятора;</a:t>
            </a:r>
            <a:endParaRPr lang="ru-RU" sz="1400" dirty="0">
              <a:solidFill>
                <a:schemeClr val="dk1"/>
              </a:solidFill>
              <a:latin typeface="Catamaran"/>
              <a:ea typeface="Catamaran"/>
              <a:cs typeface="Catamaran"/>
              <a:sym typeface="Catamaran"/>
            </a:endParaRPr>
          </a:p>
          <a:p>
            <a:pPr marL="285750" lvl="0" indent="-285750" algn="l" rtl="0">
              <a:lnSpc>
                <a:spcPct val="50000"/>
              </a:lnSpc>
              <a:spcBef>
                <a:spcPts val="0"/>
              </a:spcBef>
              <a:spcAft>
                <a:spcPts val="1600"/>
              </a:spcAft>
              <a:buFont typeface="Arial" panose="020B0604020202020204" pitchFamily="34" charset="0"/>
              <a:buChar char="•"/>
            </a:pPr>
            <a:r>
              <a:rPr lang="ru-RU" dirty="0" smtClean="0">
                <a:solidFill>
                  <a:schemeClr val="dk1"/>
                </a:solidFill>
                <a:latin typeface="Catamaran"/>
                <a:ea typeface="Catamaran"/>
                <a:cs typeface="Catamaran"/>
                <a:sym typeface="Catamaran"/>
              </a:rPr>
              <a:t>Легкость в производстве;</a:t>
            </a:r>
            <a:endParaRPr lang="ru-RU" sz="1400" dirty="0">
              <a:solidFill>
                <a:schemeClr val="dk1"/>
              </a:solidFill>
              <a:latin typeface="Catamaran"/>
              <a:ea typeface="Catamaran"/>
              <a:cs typeface="Catamaran"/>
              <a:sym typeface="Catamaran"/>
            </a:endParaRPr>
          </a:p>
          <a:p>
            <a:pPr marL="285750" lvl="0" indent="-285750" algn="l" rtl="0">
              <a:lnSpc>
                <a:spcPct val="50000"/>
              </a:lnSpc>
              <a:spcBef>
                <a:spcPts val="0"/>
              </a:spcBef>
              <a:spcAft>
                <a:spcPts val="1600"/>
              </a:spcAft>
              <a:buFont typeface="Arial" panose="020B0604020202020204" pitchFamily="34" charset="0"/>
              <a:buChar char="•"/>
            </a:pPr>
            <a:r>
              <a:rPr lang="ru-RU" dirty="0" smtClean="0">
                <a:solidFill>
                  <a:schemeClr val="dk1"/>
                </a:solidFill>
                <a:latin typeface="Catamaran"/>
                <a:ea typeface="Catamaran"/>
                <a:cs typeface="Catamaran"/>
                <a:sym typeface="Catamaran"/>
              </a:rPr>
              <a:t>Доступность материалов необходимых для изготовления автосимулятора.</a:t>
            </a:r>
            <a:endParaRPr lang="ru-RU" dirty="0">
              <a:solidFill>
                <a:schemeClr val="dk1"/>
              </a:solidFill>
              <a:latin typeface="Catamaran"/>
              <a:ea typeface="Catamaran"/>
              <a:cs typeface="Catamaran"/>
              <a:sym typeface="Catamaran"/>
            </a:endParaRPr>
          </a:p>
          <a:p>
            <a:pPr lvl="0" algn="l" rtl="0">
              <a:spcBef>
                <a:spcPts val="0"/>
              </a:spcBef>
              <a:spcAft>
                <a:spcPts val="1600"/>
              </a:spcAft>
            </a:pPr>
            <a:r>
              <a:rPr lang="ru-RU" sz="1400" dirty="0">
                <a:solidFill>
                  <a:schemeClr val="dk1"/>
                </a:solidFill>
                <a:latin typeface="Catamaran"/>
                <a:ea typeface="Catamaran"/>
                <a:cs typeface="Catamaran"/>
                <a:sym typeface="Catamaran"/>
              </a:rPr>
              <a:t>В </a:t>
            </a:r>
            <a:r>
              <a:rPr lang="ru-RU" sz="1400" dirty="0" smtClean="0">
                <a:solidFill>
                  <a:schemeClr val="dk1"/>
                </a:solidFill>
                <a:latin typeface="Catamaran"/>
                <a:ea typeface="Catamaran"/>
                <a:cs typeface="Catamaran"/>
                <a:sym typeface="Catamaran"/>
              </a:rPr>
              <a:t>будущем планируется модернизация автосимулятора</a:t>
            </a:r>
            <a:r>
              <a:rPr lang="en-US" dirty="0" smtClean="0">
                <a:solidFill>
                  <a:schemeClr val="dk1"/>
                </a:solidFill>
                <a:latin typeface="Catamaran"/>
                <a:ea typeface="Catamaran"/>
                <a:cs typeface="Catamaran"/>
                <a:sym typeface="Catamaran"/>
              </a:rPr>
              <a:t>,</a:t>
            </a:r>
            <a:r>
              <a:rPr lang="ru-RU" dirty="0" smtClean="0">
                <a:solidFill>
                  <a:schemeClr val="dk1"/>
                </a:solidFill>
                <a:latin typeface="Catamaran"/>
                <a:ea typeface="Catamaran"/>
                <a:cs typeface="Catamaran"/>
                <a:sym typeface="Catamaran"/>
              </a:rPr>
              <a:t> необходимая для увеличения надежности продукта</a:t>
            </a:r>
            <a:r>
              <a:rPr lang="en-US" dirty="0" smtClean="0">
                <a:solidFill>
                  <a:schemeClr val="dk1"/>
                </a:solidFill>
                <a:latin typeface="Catamaran"/>
                <a:ea typeface="Catamaran"/>
                <a:cs typeface="Catamaran"/>
                <a:sym typeface="Catamaran"/>
              </a:rPr>
              <a:t>, </a:t>
            </a:r>
            <a:r>
              <a:rPr lang="ru-RU" dirty="0" smtClean="0">
                <a:solidFill>
                  <a:schemeClr val="dk1"/>
                </a:solidFill>
                <a:latin typeface="Catamaran"/>
                <a:ea typeface="Catamaran"/>
                <a:cs typeface="Catamaran"/>
                <a:sym typeface="Catamaran"/>
              </a:rPr>
              <a:t>а также увеличения возможностей продукта.</a:t>
            </a:r>
            <a:endParaRPr lang="ru-RU" sz="1400" dirty="0">
              <a:solidFill>
                <a:schemeClr val="dk1"/>
              </a:solidFill>
              <a:latin typeface="Catamaran"/>
              <a:ea typeface="Catamaran"/>
              <a:cs typeface="Catamaran"/>
              <a:sym typeface="Catamaran"/>
            </a:endParaRPr>
          </a:p>
        </p:txBody>
      </p:sp>
    </p:spTree>
    <p:extLst>
      <p:ext uri="{BB962C8B-B14F-4D97-AF65-F5344CB8AC3E}">
        <p14:creationId xmlns:p14="http://schemas.microsoft.com/office/powerpoint/2010/main" val="31423607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5845179-809D-C170-D879-F2BE9B3C79A1}"/>
              </a:ext>
            </a:extLst>
          </p:cNvPr>
          <p:cNvSpPr txBox="1"/>
          <p:nvPr/>
        </p:nvSpPr>
        <p:spPr>
          <a:xfrm>
            <a:off x="1036948" y="1663809"/>
            <a:ext cx="7070103" cy="2031325"/>
          </a:xfrm>
          <a:prstGeom prst="rect">
            <a:avLst/>
          </a:prstGeom>
          <a:noFill/>
        </p:spPr>
        <p:txBody>
          <a:bodyPr wrap="square" rtlCol="0">
            <a:spAutoFit/>
          </a:bodyPr>
          <a:lstStyle/>
          <a:p>
            <a:r>
              <a:rPr lang="ru-RU" dirty="0">
                <a:solidFill>
                  <a:schemeClr val="dk1"/>
                </a:solidFill>
                <a:latin typeface="Catamaran"/>
                <a:ea typeface="Catamaran"/>
                <a:cs typeface="Catamaran"/>
                <a:sym typeface="Catamaran"/>
              </a:rPr>
              <a:t>В основе нашего решения лежит желание </a:t>
            </a:r>
            <a:r>
              <a:rPr lang="ru-RU" dirty="0" smtClean="0">
                <a:solidFill>
                  <a:schemeClr val="dk1"/>
                </a:solidFill>
                <a:latin typeface="Catamaran"/>
                <a:ea typeface="Catamaran"/>
                <a:cs typeface="Catamaran"/>
                <a:sym typeface="Catamaran"/>
              </a:rPr>
              <a:t>обеспечить </a:t>
            </a:r>
            <a:r>
              <a:rPr lang="ru-RU" dirty="0">
                <a:solidFill>
                  <a:schemeClr val="dk1"/>
                </a:solidFill>
                <a:latin typeface="Catamaran"/>
                <a:ea typeface="Catamaran"/>
                <a:cs typeface="Catamaran"/>
                <a:sym typeface="Catamaran"/>
              </a:rPr>
              <a:t>формирование навыков вождения автомобиля, проводить тренировочные занятия для учащихся </a:t>
            </a:r>
            <a:r>
              <a:rPr lang="ru-RU" dirty="0" smtClean="0">
                <a:solidFill>
                  <a:schemeClr val="dk1"/>
                </a:solidFill>
                <a:latin typeface="Catamaran"/>
                <a:ea typeface="Catamaran"/>
                <a:cs typeface="Catamaran"/>
                <a:sym typeface="Catamaran"/>
              </a:rPr>
              <a:t>автошкол. </a:t>
            </a:r>
            <a:endParaRPr lang="ru-RU" dirty="0">
              <a:solidFill>
                <a:schemeClr val="dk1"/>
              </a:solidFill>
              <a:latin typeface="Catamaran"/>
              <a:ea typeface="Catamaran"/>
              <a:cs typeface="Catamaran"/>
              <a:sym typeface="Catamaran"/>
            </a:endParaRPr>
          </a:p>
          <a:p>
            <a:endParaRPr lang="ru-RU" dirty="0">
              <a:solidFill>
                <a:schemeClr val="dk1"/>
              </a:solidFill>
              <a:latin typeface="Catamaran"/>
              <a:ea typeface="Catamaran"/>
              <a:cs typeface="Catamaran"/>
              <a:sym typeface="Catamaran"/>
            </a:endParaRPr>
          </a:p>
          <a:p>
            <a:r>
              <a:rPr lang="ru-RU" dirty="0">
                <a:solidFill>
                  <a:schemeClr val="dk1"/>
                </a:solidFill>
                <a:latin typeface="Catamaran"/>
                <a:ea typeface="Catamaran"/>
                <a:cs typeface="Catamaran"/>
                <a:sym typeface="Catamaran"/>
              </a:rPr>
              <a:t>Сама идея создания </a:t>
            </a:r>
            <a:r>
              <a:rPr lang="ru-RU" dirty="0" smtClean="0">
                <a:solidFill>
                  <a:schemeClr val="dk1"/>
                </a:solidFill>
                <a:latin typeface="Catamaran"/>
                <a:ea typeface="Catamaran"/>
                <a:cs typeface="Catamaran"/>
                <a:sym typeface="Catamaran"/>
              </a:rPr>
              <a:t>собственного автосимулятора </a:t>
            </a:r>
            <a:r>
              <a:rPr lang="ru-RU" dirty="0">
                <a:solidFill>
                  <a:schemeClr val="dk1"/>
                </a:solidFill>
                <a:latin typeface="Catamaran"/>
                <a:ea typeface="Catamaran"/>
                <a:cs typeface="Catamaran"/>
                <a:sym typeface="Catamaran"/>
              </a:rPr>
              <a:t>не нова. Существуют они и в нашей нише </a:t>
            </a:r>
            <a:r>
              <a:rPr lang="ru-RU" dirty="0" smtClean="0">
                <a:solidFill>
                  <a:schemeClr val="dk1"/>
                </a:solidFill>
                <a:latin typeface="Catamaran"/>
                <a:ea typeface="Catamaran"/>
                <a:cs typeface="Catamaran"/>
                <a:sym typeface="Catamaran"/>
              </a:rPr>
              <a:t>– видеоролики по созданию самодельных автосимуляторов . </a:t>
            </a:r>
            <a:endParaRPr lang="ru-RU" dirty="0">
              <a:solidFill>
                <a:schemeClr val="dk1"/>
              </a:solidFill>
              <a:latin typeface="Catamaran"/>
              <a:ea typeface="Catamaran"/>
              <a:cs typeface="Catamaran"/>
              <a:sym typeface="Catamaran"/>
            </a:endParaRPr>
          </a:p>
          <a:p>
            <a:endParaRPr lang="ru-RU" dirty="0">
              <a:solidFill>
                <a:schemeClr val="dk1"/>
              </a:solidFill>
              <a:latin typeface="Catamaran"/>
              <a:ea typeface="Catamaran"/>
              <a:cs typeface="Catamaran"/>
              <a:sym typeface="Catamaran"/>
            </a:endParaRPr>
          </a:p>
          <a:p>
            <a:r>
              <a:rPr lang="ru-RU" dirty="0">
                <a:solidFill>
                  <a:schemeClr val="dk1"/>
                </a:solidFill>
                <a:latin typeface="Catamaran"/>
                <a:ea typeface="Catamaran"/>
                <a:cs typeface="Catamaran"/>
                <a:sym typeface="Catamaran"/>
              </a:rPr>
              <a:t>Однако, проект </a:t>
            </a:r>
            <a:r>
              <a:rPr lang="en-US" dirty="0" smtClean="0">
                <a:solidFill>
                  <a:schemeClr val="dk1"/>
                </a:solidFill>
                <a:latin typeface="FoglihtenNo06" panose="00000600000000000000" pitchFamily="50" charset="0"/>
                <a:ea typeface="FoglihtenNo06" panose="00000600000000000000" pitchFamily="50" charset="0"/>
                <a:cs typeface="Catamaran"/>
                <a:sym typeface="Catamaran"/>
              </a:rPr>
              <a:t>“</a:t>
            </a:r>
            <a:r>
              <a:rPr lang="ru-RU" dirty="0" smtClean="0">
                <a:solidFill>
                  <a:schemeClr val="dk1"/>
                </a:solidFill>
                <a:latin typeface="FoglihtenNo06" panose="00000600000000000000" pitchFamily="50" charset="0"/>
                <a:ea typeface="FoglihtenNo06" panose="00000600000000000000" pitchFamily="50" charset="0"/>
                <a:cs typeface="Catamaran"/>
                <a:sym typeface="Catamaran"/>
              </a:rPr>
              <a:t>Самодельный Автосимулятор на базе </a:t>
            </a:r>
            <a:r>
              <a:rPr lang="en-US" dirty="0" smtClean="0">
                <a:solidFill>
                  <a:schemeClr val="dk1"/>
                </a:solidFill>
                <a:latin typeface="FoglihtenNo06" panose="00000600000000000000" pitchFamily="50" charset="0"/>
                <a:ea typeface="FoglihtenNo06" panose="00000600000000000000" pitchFamily="50" charset="0"/>
                <a:cs typeface="Catamaran"/>
                <a:sym typeface="Catamaran"/>
              </a:rPr>
              <a:t>Arduino”</a:t>
            </a:r>
            <a:r>
              <a:rPr lang="ru-RU" dirty="0">
                <a:solidFill>
                  <a:schemeClr val="dk1"/>
                </a:solidFill>
                <a:latin typeface="FoglihtenNo06" panose="00000600000000000000" pitchFamily="50" charset="0"/>
                <a:ea typeface="FoglihtenNo06" panose="00000600000000000000" pitchFamily="50" charset="0"/>
                <a:cs typeface="Catamaran"/>
                <a:sym typeface="Catamaran"/>
              </a:rPr>
              <a:t>,</a:t>
            </a:r>
            <a:r>
              <a:rPr lang="en-US" dirty="0">
                <a:solidFill>
                  <a:schemeClr val="dk1"/>
                </a:solidFill>
                <a:latin typeface="FoglihtenNo06" panose="00000600000000000000" pitchFamily="50" charset="0"/>
                <a:ea typeface="FoglihtenNo06" panose="00000600000000000000" pitchFamily="50" charset="0"/>
                <a:cs typeface="Catamaran"/>
                <a:sym typeface="Catamaran"/>
              </a:rPr>
              <a:t> </a:t>
            </a:r>
            <a:r>
              <a:rPr lang="ru-RU" dirty="0">
                <a:solidFill>
                  <a:schemeClr val="dk1"/>
                </a:solidFill>
                <a:latin typeface="Catamaran"/>
                <a:ea typeface="Catamaran"/>
                <a:cs typeface="Catamaran"/>
                <a:sym typeface="Catamaran"/>
              </a:rPr>
              <a:t>по сравнению с конкурентами, </a:t>
            </a:r>
            <a:r>
              <a:rPr lang="ru-RU" b="1" dirty="0">
                <a:solidFill>
                  <a:schemeClr val="dk1"/>
                </a:solidFill>
                <a:latin typeface="Catamaran"/>
                <a:ea typeface="Catamaran"/>
                <a:cs typeface="Catamaran"/>
                <a:sym typeface="Catamaran"/>
              </a:rPr>
              <a:t>обладает рядом преимуществ</a:t>
            </a:r>
            <a:r>
              <a:rPr lang="ru-RU" dirty="0">
                <a:solidFill>
                  <a:schemeClr val="dk1"/>
                </a:solidFill>
                <a:latin typeface="Catamaran"/>
                <a:ea typeface="Catamaran"/>
                <a:cs typeface="Catamaran"/>
                <a:sym typeface="Catamaran"/>
              </a:rPr>
              <a:t>, которые делают разработку </a:t>
            </a:r>
            <a:r>
              <a:rPr lang="ru-RU" b="1" dirty="0">
                <a:solidFill>
                  <a:schemeClr val="dk1"/>
                </a:solidFill>
                <a:latin typeface="Catamaran"/>
                <a:ea typeface="Catamaran"/>
                <a:cs typeface="Catamaran"/>
                <a:sym typeface="Catamaran"/>
              </a:rPr>
              <a:t>поистине уникальной</a:t>
            </a:r>
            <a:r>
              <a:rPr lang="ru-RU" dirty="0">
                <a:solidFill>
                  <a:schemeClr val="dk1"/>
                </a:solidFill>
                <a:latin typeface="Catamaran"/>
                <a:ea typeface="Catamaran"/>
                <a:cs typeface="Catamaran"/>
                <a:sym typeface="Catamaran"/>
              </a:rPr>
              <a:t>.</a:t>
            </a:r>
          </a:p>
        </p:txBody>
      </p:sp>
    </p:spTree>
    <p:extLst>
      <p:ext uri="{BB962C8B-B14F-4D97-AF65-F5344CB8AC3E}">
        <p14:creationId xmlns:p14="http://schemas.microsoft.com/office/powerpoint/2010/main" val="15754737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одзаголовок 1"/>
          <p:cNvSpPr>
            <a:spLocks noGrp="1"/>
          </p:cNvSpPr>
          <p:nvPr>
            <p:ph type="subTitle" idx="1"/>
          </p:nvPr>
        </p:nvSpPr>
        <p:spPr>
          <a:xfrm>
            <a:off x="394246" y="880746"/>
            <a:ext cx="8284934" cy="3811072"/>
          </a:xfrm>
        </p:spPr>
        <p:txBody>
          <a:bodyPr/>
          <a:lstStyle/>
          <a:p>
            <a:pPr marL="139700" indent="0">
              <a:buNone/>
            </a:pPr>
            <a:r>
              <a:rPr lang="ru-RU" sz="1600" b="1" dirty="0"/>
              <a:t>Клиентские сегменты: </a:t>
            </a:r>
          </a:p>
          <a:p>
            <a:pPr marL="139700" indent="0">
              <a:buNone/>
            </a:pPr>
            <a:r>
              <a:rPr lang="ru-RU" dirty="0"/>
              <a:t>Клиенты нашего сервиса – </a:t>
            </a:r>
            <a:r>
              <a:rPr lang="ru-RU" b="1" dirty="0" smtClean="0"/>
              <a:t>Автошколы</a:t>
            </a:r>
            <a:r>
              <a:rPr lang="ru-RU" dirty="0" smtClean="0"/>
              <a:t>, подготавливающие учеников к сдаче на права, </a:t>
            </a:r>
            <a:r>
              <a:rPr lang="ru-RU" dirty="0"/>
              <a:t>и их </a:t>
            </a:r>
            <a:r>
              <a:rPr lang="ru-RU" b="1" dirty="0" smtClean="0"/>
              <a:t>ученики</a:t>
            </a:r>
            <a:r>
              <a:rPr lang="ru-RU" dirty="0" smtClean="0"/>
              <a:t> разных возрастов.</a:t>
            </a:r>
            <a:endParaRPr lang="ru-RU" dirty="0"/>
          </a:p>
          <a:p>
            <a:pPr marL="139700" indent="0">
              <a:buNone/>
            </a:pPr>
            <a:r>
              <a:rPr lang="ru-RU" dirty="0"/>
              <a:t>1. Подростковый возраст (</a:t>
            </a:r>
            <a:r>
              <a:rPr lang="ru-RU" dirty="0" smtClean="0"/>
              <a:t>16-18 </a:t>
            </a:r>
            <a:r>
              <a:rPr lang="ru-RU" dirty="0"/>
              <a:t>лет)</a:t>
            </a:r>
          </a:p>
          <a:p>
            <a:pPr marL="139700" indent="0">
              <a:buNone/>
            </a:pPr>
            <a:r>
              <a:rPr lang="ru-RU" dirty="0"/>
              <a:t>2. Молодой возраст (18-35 лет)</a:t>
            </a:r>
          </a:p>
          <a:p>
            <a:pPr marL="139700" indent="0">
              <a:buNone/>
            </a:pPr>
            <a:r>
              <a:rPr lang="ru-RU" dirty="0"/>
              <a:t>3. Зрелый возраст (35-55 лет)</a:t>
            </a:r>
          </a:p>
          <a:p>
            <a:pPr marL="139700" indent="0">
              <a:buNone/>
            </a:pPr>
            <a:r>
              <a:rPr lang="ru-RU" dirty="0"/>
              <a:t>4. Пожилой возраст (55-75 лет)</a:t>
            </a:r>
          </a:p>
          <a:p>
            <a:pPr marL="139700" indent="0">
              <a:buNone/>
            </a:pPr>
            <a:endParaRPr lang="ru-RU" dirty="0"/>
          </a:p>
          <a:p>
            <a:pPr marL="139700" indent="0">
              <a:buNone/>
            </a:pPr>
            <a:r>
              <a:rPr lang="ru-RU" dirty="0"/>
              <a:t>Клиентами могут стать </a:t>
            </a:r>
            <a:r>
              <a:rPr lang="ru-RU" dirty="0" smtClean="0"/>
              <a:t>как </a:t>
            </a:r>
            <a:r>
              <a:rPr lang="ru-RU" b="1" dirty="0" smtClean="0"/>
              <a:t>автошколы</a:t>
            </a:r>
            <a:r>
              <a:rPr lang="ru-RU" dirty="0" smtClean="0"/>
              <a:t>, </a:t>
            </a:r>
            <a:r>
              <a:rPr lang="ru-RU" dirty="0"/>
              <a:t>так </a:t>
            </a:r>
            <a:r>
              <a:rPr lang="ru-RU" dirty="0" smtClean="0"/>
              <a:t>и их </a:t>
            </a:r>
            <a:r>
              <a:rPr lang="ru-RU" b="1" dirty="0" smtClean="0"/>
              <a:t>ученики</a:t>
            </a:r>
            <a:r>
              <a:rPr lang="ru-RU" dirty="0" smtClean="0"/>
              <a:t>, </a:t>
            </a:r>
            <a:r>
              <a:rPr lang="ru-RU" dirty="0"/>
              <a:t>желающие </a:t>
            </a:r>
            <a:r>
              <a:rPr lang="ru-RU" dirty="0" smtClean="0"/>
              <a:t>увеличить свой опыт вождения и наработать достаточный . </a:t>
            </a:r>
            <a:r>
              <a:rPr lang="ru-RU" dirty="0"/>
              <a:t>Так же, </a:t>
            </a:r>
            <a:r>
              <a:rPr lang="ru-RU" dirty="0" smtClean="0"/>
              <a:t>наш продукт будет полезным </a:t>
            </a:r>
            <a:r>
              <a:rPr lang="ru-RU" dirty="0"/>
              <a:t>для тех, </a:t>
            </a:r>
            <a:r>
              <a:rPr lang="ru-RU" dirty="0" smtClean="0"/>
              <a:t>кто увлекается видеоиграми, либо хочет себя попробовать в роли автогонщика, дальнобойщика или просто приятно провести время за рулем любого автомобиля.</a:t>
            </a:r>
            <a:endParaRPr lang="ru-RU" dirty="0"/>
          </a:p>
          <a:p>
            <a:pPr marL="482600" indent="-342900">
              <a:buAutoNum type="arabicPeriod"/>
            </a:pPr>
            <a:endParaRPr lang="ru-RU" sz="1600" dirty="0"/>
          </a:p>
          <a:p>
            <a:pPr marL="139700" indent="0">
              <a:buNone/>
            </a:pPr>
            <a:r>
              <a:rPr lang="ru-RU" sz="1600" b="1" dirty="0"/>
              <a:t>Ранние последователи:</a:t>
            </a:r>
          </a:p>
          <a:p>
            <a:pPr marL="139700" indent="0">
              <a:buNone/>
            </a:pPr>
            <a:r>
              <a:rPr lang="ru-RU" dirty="0"/>
              <a:t>1. Знакомые </a:t>
            </a:r>
            <a:r>
              <a:rPr lang="ru-RU" dirty="0" smtClean="0"/>
              <a:t>участников </a:t>
            </a:r>
            <a:r>
              <a:rPr lang="ru-RU" dirty="0"/>
              <a:t>команды.</a:t>
            </a:r>
          </a:p>
          <a:p>
            <a:pPr marL="139700" indent="0">
              <a:buNone/>
            </a:pPr>
            <a:r>
              <a:rPr lang="ru-RU" dirty="0"/>
              <a:t>2. Мастера из города Псков. </a:t>
            </a:r>
            <a:endParaRPr lang="ru-RU" sz="1600" dirty="0"/>
          </a:p>
          <a:p>
            <a:pPr marL="139700" indent="0">
              <a:buNone/>
            </a:pPr>
            <a:endParaRPr lang="ru-RU" dirty="0"/>
          </a:p>
        </p:txBody>
      </p:sp>
      <p:sp>
        <p:nvSpPr>
          <p:cNvPr id="3" name="Заголовок 2"/>
          <p:cNvSpPr>
            <a:spLocks noGrp="1"/>
          </p:cNvSpPr>
          <p:nvPr>
            <p:ph type="title"/>
          </p:nvPr>
        </p:nvSpPr>
        <p:spPr>
          <a:xfrm>
            <a:off x="394246" y="214390"/>
            <a:ext cx="5840818" cy="609600"/>
          </a:xfrm>
        </p:spPr>
        <p:txBody>
          <a:bodyPr/>
          <a:lstStyle/>
          <a:p>
            <a:r>
              <a:rPr lang="ru-RU" sz="2000" dirty="0"/>
              <a:t>Клиентские сегменты и ранние последователи</a:t>
            </a:r>
            <a:endParaRPr lang="ru-RU" dirty="0"/>
          </a:p>
        </p:txBody>
      </p:sp>
    </p:spTree>
    <p:extLst>
      <p:ext uri="{BB962C8B-B14F-4D97-AF65-F5344CB8AC3E}">
        <p14:creationId xmlns:p14="http://schemas.microsoft.com/office/powerpoint/2010/main" val="12864221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35"/>
        <p:cNvGrpSpPr/>
        <p:nvPr/>
      </p:nvGrpSpPr>
      <p:grpSpPr>
        <a:xfrm>
          <a:off x="0" y="0"/>
          <a:ext cx="0" cy="0"/>
          <a:chOff x="0" y="0"/>
          <a:chExt cx="0" cy="0"/>
        </a:xfrm>
      </p:grpSpPr>
      <p:sp>
        <p:nvSpPr>
          <p:cNvPr id="9" name="Овал 8"/>
          <p:cNvSpPr/>
          <p:nvPr/>
        </p:nvSpPr>
        <p:spPr>
          <a:xfrm>
            <a:off x="288192" y="875496"/>
            <a:ext cx="1706197" cy="161128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ru-RU" b="1" dirty="0" smtClean="0"/>
              <a:t>Рулевая база</a:t>
            </a:r>
            <a:endParaRPr lang="ru-RU" b="1" dirty="0"/>
          </a:p>
          <a:p>
            <a:pPr algn="ctr"/>
            <a:endParaRPr lang="ru-RU" sz="1600" b="1" dirty="0"/>
          </a:p>
          <a:p>
            <a:pPr algn="ctr"/>
            <a:r>
              <a:rPr lang="ru-RU" sz="1200" dirty="0" smtClean="0"/>
              <a:t>5440 рублей</a:t>
            </a:r>
            <a:endParaRPr lang="en-US" sz="1200" dirty="0"/>
          </a:p>
        </p:txBody>
      </p:sp>
      <p:sp>
        <p:nvSpPr>
          <p:cNvPr id="10" name="Овал 9"/>
          <p:cNvSpPr/>
          <p:nvPr/>
        </p:nvSpPr>
        <p:spPr>
          <a:xfrm>
            <a:off x="2344046" y="875494"/>
            <a:ext cx="1720241" cy="1611284"/>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ru-RU" b="1" dirty="0" smtClean="0"/>
              <a:t>Педальный узел</a:t>
            </a:r>
            <a:endParaRPr lang="ru-RU" b="1" dirty="0"/>
          </a:p>
          <a:p>
            <a:pPr algn="ctr"/>
            <a:endParaRPr lang="ru-RU" sz="1600" b="1" dirty="0"/>
          </a:p>
          <a:p>
            <a:pPr algn="ctr"/>
            <a:r>
              <a:rPr lang="ru-RU" sz="1200" dirty="0" smtClean="0"/>
              <a:t>1595 рублей</a:t>
            </a:r>
            <a:endParaRPr lang="ru-RU" sz="1200" dirty="0"/>
          </a:p>
        </p:txBody>
      </p:sp>
      <p:sp>
        <p:nvSpPr>
          <p:cNvPr id="11" name="Овал 10"/>
          <p:cNvSpPr/>
          <p:nvPr/>
        </p:nvSpPr>
        <p:spPr>
          <a:xfrm>
            <a:off x="4451488" y="875494"/>
            <a:ext cx="1623784" cy="1611283"/>
          </a:xfrm>
          <a:prstGeom prst="ellipse">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ru-RU" b="1" dirty="0" smtClean="0"/>
              <a:t>Коробка передач</a:t>
            </a:r>
            <a:endParaRPr lang="ru-RU" b="1" dirty="0"/>
          </a:p>
          <a:p>
            <a:pPr algn="ctr"/>
            <a:endParaRPr lang="ru-RU" sz="1200" dirty="0"/>
          </a:p>
          <a:p>
            <a:pPr algn="ctr"/>
            <a:r>
              <a:rPr lang="ru-RU" sz="1200" dirty="0"/>
              <a:t>2780 </a:t>
            </a:r>
            <a:r>
              <a:rPr lang="ru-RU" sz="1200" dirty="0" smtClean="0"/>
              <a:t>рублей</a:t>
            </a:r>
          </a:p>
        </p:txBody>
      </p:sp>
      <p:cxnSp>
        <p:nvCxnSpPr>
          <p:cNvPr id="13" name="Прямая соединительная линия 12"/>
          <p:cNvCxnSpPr/>
          <p:nvPr/>
        </p:nvCxnSpPr>
        <p:spPr>
          <a:xfrm>
            <a:off x="420914" y="3657600"/>
            <a:ext cx="2351314" cy="0"/>
          </a:xfrm>
          <a:prstGeom prst="line">
            <a:avLst/>
          </a:prstGeom>
          <a:ln w="28575"/>
        </p:spPr>
        <p:style>
          <a:lnRef idx="1">
            <a:schemeClr val="accent2"/>
          </a:lnRef>
          <a:fillRef idx="0">
            <a:schemeClr val="accent2"/>
          </a:fillRef>
          <a:effectRef idx="0">
            <a:schemeClr val="accent2"/>
          </a:effectRef>
          <a:fontRef idx="minor">
            <a:schemeClr val="tx1"/>
          </a:fontRef>
        </p:style>
      </p:cxnSp>
      <p:pic>
        <p:nvPicPr>
          <p:cNvPr id="14" name="Рисунок 13"/>
          <p:cNvPicPr>
            <a:picLocks noChangeAspect="1"/>
          </p:cNvPicPr>
          <p:nvPr/>
        </p:nvPicPr>
        <p:blipFill>
          <a:blip r:embed="rId3"/>
          <a:stretch>
            <a:fillRect/>
          </a:stretch>
        </p:blipFill>
        <p:spPr>
          <a:xfrm>
            <a:off x="3265714" y="3627117"/>
            <a:ext cx="2371550" cy="30483"/>
          </a:xfrm>
          <a:prstGeom prst="rect">
            <a:avLst/>
          </a:prstGeom>
        </p:spPr>
      </p:pic>
      <p:pic>
        <p:nvPicPr>
          <p:cNvPr id="15" name="Рисунок 14"/>
          <p:cNvPicPr>
            <a:picLocks noChangeAspect="1"/>
          </p:cNvPicPr>
          <p:nvPr/>
        </p:nvPicPr>
        <p:blipFill>
          <a:blip r:embed="rId3"/>
          <a:stretch>
            <a:fillRect/>
          </a:stretch>
        </p:blipFill>
        <p:spPr>
          <a:xfrm>
            <a:off x="6201997" y="3627117"/>
            <a:ext cx="2371550" cy="30483"/>
          </a:xfrm>
          <a:prstGeom prst="rect">
            <a:avLst/>
          </a:prstGeom>
        </p:spPr>
      </p:pic>
      <p:cxnSp>
        <p:nvCxnSpPr>
          <p:cNvPr id="17" name="Прямая со стрелкой 16"/>
          <p:cNvCxnSpPr/>
          <p:nvPr/>
        </p:nvCxnSpPr>
        <p:spPr>
          <a:xfrm>
            <a:off x="1994389" y="1722564"/>
            <a:ext cx="442685" cy="1"/>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pic>
        <p:nvPicPr>
          <p:cNvPr id="18" name="Рисунок 17"/>
          <p:cNvPicPr>
            <a:picLocks noChangeAspect="1"/>
          </p:cNvPicPr>
          <p:nvPr/>
        </p:nvPicPr>
        <p:blipFill>
          <a:blip r:embed="rId4"/>
          <a:stretch>
            <a:fillRect/>
          </a:stretch>
        </p:blipFill>
        <p:spPr>
          <a:xfrm>
            <a:off x="4048888" y="1612198"/>
            <a:ext cx="730112" cy="220732"/>
          </a:xfrm>
          <a:prstGeom prst="rect">
            <a:avLst/>
          </a:prstGeom>
        </p:spPr>
      </p:pic>
      <p:sp>
        <p:nvSpPr>
          <p:cNvPr id="19" name="TextBox 18"/>
          <p:cNvSpPr txBox="1"/>
          <p:nvPr/>
        </p:nvSpPr>
        <p:spPr>
          <a:xfrm>
            <a:off x="47171" y="4473982"/>
            <a:ext cx="3098800" cy="646331"/>
          </a:xfrm>
          <a:prstGeom prst="rect">
            <a:avLst/>
          </a:prstGeom>
          <a:noFill/>
        </p:spPr>
        <p:txBody>
          <a:bodyPr wrap="square" rtlCol="0">
            <a:spAutoFit/>
          </a:bodyPr>
          <a:lstStyle/>
          <a:p>
            <a:r>
              <a:rPr lang="ru-RU" sz="1200" dirty="0" smtClean="0"/>
              <a:t>Общее</a:t>
            </a:r>
            <a:r>
              <a:rPr lang="en-US" sz="1200" dirty="0" smtClean="0"/>
              <a:t>:</a:t>
            </a:r>
            <a:endParaRPr lang="ru-RU" sz="1200" dirty="0"/>
          </a:p>
          <a:p>
            <a:r>
              <a:rPr lang="ru-RU" sz="1200" dirty="0" smtClean="0"/>
              <a:t>Затраты</a:t>
            </a:r>
            <a:r>
              <a:rPr lang="en-US" sz="1200" dirty="0" smtClean="0"/>
              <a:t>:</a:t>
            </a:r>
            <a:r>
              <a:rPr lang="ru-RU" sz="1200" dirty="0" smtClean="0"/>
              <a:t> 9815 руб</a:t>
            </a:r>
            <a:r>
              <a:rPr lang="en-US" sz="1200" dirty="0" smtClean="0"/>
              <a:t>/</a:t>
            </a:r>
            <a:r>
              <a:rPr lang="ru-RU" sz="1200" dirty="0" smtClean="0"/>
              <a:t>модель.</a:t>
            </a:r>
            <a:endParaRPr lang="ru-RU" sz="1200" dirty="0"/>
          </a:p>
          <a:p>
            <a:r>
              <a:rPr lang="ru-RU" sz="1200" dirty="0" smtClean="0"/>
              <a:t>Прибыль</a:t>
            </a:r>
            <a:r>
              <a:rPr lang="en-US" sz="1200" dirty="0" smtClean="0"/>
              <a:t>: 15000 </a:t>
            </a:r>
            <a:r>
              <a:rPr lang="ru-RU" sz="1200" dirty="0" smtClean="0"/>
              <a:t>руб</a:t>
            </a:r>
            <a:r>
              <a:rPr lang="en-US" sz="1200" dirty="0" smtClean="0"/>
              <a:t>/</a:t>
            </a:r>
            <a:r>
              <a:rPr lang="ru-RU" sz="1200" dirty="0" smtClean="0"/>
              <a:t>модель. </a:t>
            </a:r>
            <a:endParaRPr lang="ru-RU" sz="1200" dirty="0"/>
          </a:p>
        </p:txBody>
      </p:sp>
      <p:sp>
        <p:nvSpPr>
          <p:cNvPr id="20" name="TextBox 19"/>
          <p:cNvSpPr txBox="1"/>
          <p:nvPr/>
        </p:nvSpPr>
        <p:spPr>
          <a:xfrm>
            <a:off x="356804" y="3018784"/>
            <a:ext cx="2839357" cy="646331"/>
          </a:xfrm>
          <a:prstGeom prst="rect">
            <a:avLst/>
          </a:prstGeom>
          <a:noFill/>
        </p:spPr>
        <p:txBody>
          <a:bodyPr wrap="square" rtlCol="0">
            <a:spAutoFit/>
          </a:bodyPr>
          <a:lstStyle/>
          <a:p>
            <a:r>
              <a:rPr lang="ru-RU" sz="1200" dirty="0" smtClean="0"/>
              <a:t>Рулевая база</a:t>
            </a:r>
          </a:p>
          <a:p>
            <a:r>
              <a:rPr lang="ru-RU" sz="1200" dirty="0" smtClean="0"/>
              <a:t>Затраты</a:t>
            </a:r>
            <a:r>
              <a:rPr lang="ru-RU" sz="1200" dirty="0"/>
              <a:t>: 5440руб/модель</a:t>
            </a:r>
          </a:p>
          <a:p>
            <a:r>
              <a:rPr lang="ru-RU" sz="1200" dirty="0"/>
              <a:t>Прибыль: </a:t>
            </a:r>
            <a:r>
              <a:rPr lang="ru-RU" sz="1200" dirty="0" smtClean="0"/>
              <a:t>8000 руб/модель</a:t>
            </a:r>
            <a:endParaRPr lang="ru-RU" sz="1200" dirty="0"/>
          </a:p>
        </p:txBody>
      </p:sp>
      <p:sp>
        <p:nvSpPr>
          <p:cNvPr id="21" name="TextBox 20"/>
          <p:cNvSpPr txBox="1"/>
          <p:nvPr/>
        </p:nvSpPr>
        <p:spPr>
          <a:xfrm>
            <a:off x="3196161" y="3011269"/>
            <a:ext cx="2494643" cy="646331"/>
          </a:xfrm>
          <a:prstGeom prst="rect">
            <a:avLst/>
          </a:prstGeom>
          <a:noFill/>
        </p:spPr>
        <p:txBody>
          <a:bodyPr wrap="square" rtlCol="0">
            <a:spAutoFit/>
          </a:bodyPr>
          <a:lstStyle/>
          <a:p>
            <a:r>
              <a:rPr lang="ru-RU" sz="1200" dirty="0" smtClean="0"/>
              <a:t>Педальный узел</a:t>
            </a:r>
          </a:p>
          <a:p>
            <a:r>
              <a:rPr lang="ru-RU" sz="1200" dirty="0" smtClean="0"/>
              <a:t>Затраты</a:t>
            </a:r>
            <a:r>
              <a:rPr lang="en-US" sz="1200" dirty="0" smtClean="0"/>
              <a:t>: 1595 </a:t>
            </a:r>
            <a:r>
              <a:rPr lang="ru-RU" sz="1200" dirty="0" smtClean="0"/>
              <a:t>руб.</a:t>
            </a:r>
            <a:r>
              <a:rPr lang="en-US" sz="1200" dirty="0" smtClean="0"/>
              <a:t>/</a:t>
            </a:r>
            <a:r>
              <a:rPr lang="ru-RU" sz="1200" dirty="0" smtClean="0"/>
              <a:t>модель</a:t>
            </a:r>
            <a:endParaRPr lang="en-US" sz="1200" dirty="0" smtClean="0"/>
          </a:p>
          <a:p>
            <a:r>
              <a:rPr lang="ru-RU" sz="1200" dirty="0" smtClean="0"/>
              <a:t>Прибыль</a:t>
            </a:r>
            <a:r>
              <a:rPr lang="en-US" sz="1200" dirty="0" smtClean="0"/>
              <a:t>:</a:t>
            </a:r>
            <a:r>
              <a:rPr lang="ru-RU" sz="1200" dirty="0" smtClean="0"/>
              <a:t> 3000 руб/модель</a:t>
            </a:r>
            <a:endParaRPr lang="ru-RU" sz="1200" dirty="0"/>
          </a:p>
        </p:txBody>
      </p:sp>
      <p:sp>
        <p:nvSpPr>
          <p:cNvPr id="23" name="TextBox 22"/>
          <p:cNvSpPr txBox="1"/>
          <p:nvPr/>
        </p:nvSpPr>
        <p:spPr>
          <a:xfrm>
            <a:off x="6114737" y="3011269"/>
            <a:ext cx="2571890" cy="646331"/>
          </a:xfrm>
          <a:prstGeom prst="rect">
            <a:avLst/>
          </a:prstGeom>
          <a:noFill/>
        </p:spPr>
        <p:txBody>
          <a:bodyPr wrap="square" rtlCol="0">
            <a:spAutoFit/>
          </a:bodyPr>
          <a:lstStyle/>
          <a:p>
            <a:r>
              <a:rPr lang="ru-RU" sz="1200" dirty="0" smtClean="0"/>
              <a:t>Коробка передач</a:t>
            </a:r>
          </a:p>
          <a:p>
            <a:r>
              <a:rPr lang="ru-RU" sz="1200" dirty="0" smtClean="0"/>
              <a:t>Затраты</a:t>
            </a:r>
            <a:r>
              <a:rPr lang="en-US" sz="1200" dirty="0" smtClean="0"/>
              <a:t>:</a:t>
            </a:r>
            <a:r>
              <a:rPr lang="ru-RU" sz="1200" dirty="0" smtClean="0"/>
              <a:t>2780 руб/модель</a:t>
            </a:r>
            <a:endParaRPr lang="en-US" sz="1200" dirty="0" smtClean="0"/>
          </a:p>
          <a:p>
            <a:r>
              <a:rPr lang="ru-RU" sz="1200" dirty="0" smtClean="0"/>
              <a:t>Прибыль</a:t>
            </a:r>
            <a:r>
              <a:rPr lang="en-US" sz="1200" dirty="0" smtClean="0"/>
              <a:t>:</a:t>
            </a:r>
            <a:r>
              <a:rPr lang="ru-RU" sz="1200" dirty="0" smtClean="0"/>
              <a:t>4000 руб/модель</a:t>
            </a:r>
            <a:endParaRPr lang="ru-RU" sz="1200" dirty="0"/>
          </a:p>
        </p:txBody>
      </p:sp>
      <p:sp>
        <p:nvSpPr>
          <p:cNvPr id="3" name="TextBox 2"/>
          <p:cNvSpPr txBox="1"/>
          <p:nvPr/>
        </p:nvSpPr>
        <p:spPr>
          <a:xfrm>
            <a:off x="0" y="165425"/>
            <a:ext cx="2344046" cy="400110"/>
          </a:xfrm>
          <a:prstGeom prst="rect">
            <a:avLst/>
          </a:prstGeom>
          <a:noFill/>
        </p:spPr>
        <p:txBody>
          <a:bodyPr wrap="square" rtlCol="0">
            <a:spAutoFit/>
          </a:bodyPr>
          <a:lstStyle/>
          <a:p>
            <a:r>
              <a:rPr lang="ru-RU" sz="2000" b="1" dirty="0" smtClean="0"/>
              <a:t>Затраты/Доходы</a:t>
            </a:r>
            <a:endParaRPr lang="ru-RU" sz="2000" b="1" dirty="0"/>
          </a:p>
        </p:txBody>
      </p:sp>
      <p:sp>
        <p:nvSpPr>
          <p:cNvPr id="16" name="Равно 15"/>
          <p:cNvSpPr/>
          <p:nvPr/>
        </p:nvSpPr>
        <p:spPr>
          <a:xfrm>
            <a:off x="6058720" y="1518075"/>
            <a:ext cx="773723" cy="417569"/>
          </a:xfrm>
          <a:prstGeom prst="mathEqua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
        <p:nvSpPr>
          <p:cNvPr id="22" name="Овал 21"/>
          <p:cNvSpPr/>
          <p:nvPr/>
        </p:nvSpPr>
        <p:spPr>
          <a:xfrm>
            <a:off x="6832443" y="876420"/>
            <a:ext cx="1640886" cy="161128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4" name="TextBox 23"/>
          <p:cNvSpPr txBox="1"/>
          <p:nvPr/>
        </p:nvSpPr>
        <p:spPr>
          <a:xfrm>
            <a:off x="7420361" y="1206002"/>
            <a:ext cx="612950" cy="307777"/>
          </a:xfrm>
          <a:prstGeom prst="rect">
            <a:avLst/>
          </a:prstGeom>
          <a:noFill/>
        </p:spPr>
        <p:txBody>
          <a:bodyPr wrap="square" rtlCol="0">
            <a:spAutoFit/>
          </a:bodyPr>
          <a:lstStyle/>
          <a:p>
            <a:r>
              <a:rPr lang="ru-RU" b="1" dirty="0" smtClean="0"/>
              <a:t>Итог</a:t>
            </a:r>
            <a:endParaRPr lang="ru-RU" b="1" dirty="0"/>
          </a:p>
        </p:txBody>
      </p:sp>
      <p:sp>
        <p:nvSpPr>
          <p:cNvPr id="25" name="TextBox 24"/>
          <p:cNvSpPr txBox="1"/>
          <p:nvPr/>
        </p:nvSpPr>
        <p:spPr>
          <a:xfrm>
            <a:off x="7168770" y="1844288"/>
            <a:ext cx="1276141" cy="276999"/>
          </a:xfrm>
          <a:prstGeom prst="rect">
            <a:avLst/>
          </a:prstGeom>
          <a:noFill/>
        </p:spPr>
        <p:txBody>
          <a:bodyPr wrap="square" rtlCol="0">
            <a:spAutoFit/>
          </a:bodyPr>
          <a:lstStyle/>
          <a:p>
            <a:r>
              <a:rPr lang="ru-RU" sz="1200" dirty="0" smtClean="0"/>
              <a:t>9815 рублей</a:t>
            </a:r>
            <a:endParaRPr lang="ru-RU" sz="1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одзаголовок 1"/>
          <p:cNvSpPr>
            <a:spLocks noGrp="1"/>
          </p:cNvSpPr>
          <p:nvPr>
            <p:ph type="subTitle" idx="1"/>
          </p:nvPr>
        </p:nvSpPr>
        <p:spPr>
          <a:xfrm>
            <a:off x="334266" y="1446606"/>
            <a:ext cx="3160962" cy="512100"/>
          </a:xfrm>
        </p:spPr>
        <p:txBody>
          <a:bodyPr/>
          <a:lstStyle/>
          <a:p>
            <a:r>
              <a:rPr lang="ru-RU" dirty="0"/>
              <a:t>Конкуренты</a:t>
            </a:r>
          </a:p>
        </p:txBody>
      </p:sp>
      <p:sp>
        <p:nvSpPr>
          <p:cNvPr id="3" name="Подзаголовок 2"/>
          <p:cNvSpPr>
            <a:spLocks noGrp="1"/>
          </p:cNvSpPr>
          <p:nvPr>
            <p:ph type="subTitle" idx="2"/>
          </p:nvPr>
        </p:nvSpPr>
        <p:spPr>
          <a:xfrm>
            <a:off x="5861516" y="1486550"/>
            <a:ext cx="2543700" cy="512100"/>
          </a:xfrm>
        </p:spPr>
        <p:txBody>
          <a:bodyPr/>
          <a:lstStyle/>
          <a:p>
            <a:r>
              <a:rPr lang="ru-RU" dirty="0"/>
              <a:t>Наш сервис </a:t>
            </a:r>
          </a:p>
        </p:txBody>
      </p:sp>
      <p:sp>
        <p:nvSpPr>
          <p:cNvPr id="4" name="Подзаголовок 3"/>
          <p:cNvSpPr>
            <a:spLocks noGrp="1"/>
          </p:cNvSpPr>
          <p:nvPr>
            <p:ph type="subTitle" idx="3"/>
          </p:nvPr>
        </p:nvSpPr>
        <p:spPr>
          <a:xfrm>
            <a:off x="296825" y="1979755"/>
            <a:ext cx="3297732" cy="2939962"/>
          </a:xfrm>
        </p:spPr>
        <p:txBody>
          <a:bodyPr/>
          <a:lstStyle/>
          <a:p>
            <a:pPr algn="l"/>
            <a:r>
              <a:rPr lang="ru-RU" sz="1600" b="1" dirty="0"/>
              <a:t>Их недостатки:</a:t>
            </a:r>
          </a:p>
          <a:p>
            <a:pPr algn="l"/>
            <a:endParaRPr lang="ru-RU" sz="1600" dirty="0"/>
          </a:p>
          <a:p>
            <a:pPr algn="l"/>
            <a:r>
              <a:rPr lang="ru-RU" sz="1600" dirty="0"/>
              <a:t>1) </a:t>
            </a:r>
            <a:r>
              <a:rPr lang="ru-RU" sz="1600" dirty="0" smtClean="0"/>
              <a:t>Большая стоимость автосимулятора.</a:t>
            </a:r>
            <a:endParaRPr lang="ru-RU" sz="1600" dirty="0"/>
          </a:p>
          <a:p>
            <a:pPr algn="l"/>
            <a:r>
              <a:rPr lang="ru-RU" sz="1600" dirty="0"/>
              <a:t>2) </a:t>
            </a:r>
            <a:r>
              <a:rPr lang="ru-RU" sz="1600" dirty="0" smtClean="0"/>
              <a:t>Трудности с доставкой в Россию</a:t>
            </a:r>
            <a:r>
              <a:rPr lang="ru-RU" sz="1600" dirty="0" smtClean="0"/>
              <a:t>.</a:t>
            </a:r>
            <a:endParaRPr lang="ru-RU" sz="1600" dirty="0"/>
          </a:p>
          <a:p>
            <a:pPr algn="l"/>
            <a:r>
              <a:rPr lang="ru-RU" sz="1600" dirty="0" smtClean="0"/>
              <a:t>3) Отсутствие возможности модернизации.</a:t>
            </a:r>
          </a:p>
          <a:p>
            <a:pPr algn="l"/>
            <a:endParaRPr lang="ru-RU" sz="1600" dirty="0"/>
          </a:p>
        </p:txBody>
      </p:sp>
      <p:sp>
        <p:nvSpPr>
          <p:cNvPr id="5" name="Подзаголовок 4"/>
          <p:cNvSpPr>
            <a:spLocks noGrp="1"/>
          </p:cNvSpPr>
          <p:nvPr>
            <p:ph type="subTitle" idx="4"/>
          </p:nvPr>
        </p:nvSpPr>
        <p:spPr>
          <a:xfrm>
            <a:off x="5210223" y="1982691"/>
            <a:ext cx="3846285" cy="2937026"/>
          </a:xfrm>
        </p:spPr>
        <p:txBody>
          <a:bodyPr/>
          <a:lstStyle/>
          <a:p>
            <a:pPr algn="l"/>
            <a:r>
              <a:rPr lang="ru-RU" sz="1600" b="1" dirty="0" smtClean="0"/>
              <a:t>Наши п</a:t>
            </a:r>
            <a:r>
              <a:rPr lang="ru-RU" sz="1600" b="1" dirty="0" smtClean="0"/>
              <a:t>реимущества:</a:t>
            </a:r>
            <a:endParaRPr lang="ru-RU" sz="1600" b="1" dirty="0"/>
          </a:p>
          <a:p>
            <a:pPr algn="r"/>
            <a:endParaRPr lang="ru-RU" sz="1600" b="1" dirty="0"/>
          </a:p>
          <a:p>
            <a:pPr algn="just"/>
            <a:r>
              <a:rPr lang="ru-RU" sz="1600" dirty="0" smtClean="0"/>
              <a:t>1) Дешевизна производства.</a:t>
            </a:r>
          </a:p>
          <a:p>
            <a:pPr algn="just"/>
            <a:r>
              <a:rPr lang="ru-RU" sz="1600" dirty="0" smtClean="0"/>
              <a:t>2) Не сложная конструкция.</a:t>
            </a:r>
          </a:p>
          <a:p>
            <a:pPr algn="l"/>
            <a:r>
              <a:rPr lang="ru-RU" sz="1600" dirty="0" smtClean="0"/>
              <a:t>3) Огромный потенциал модернизации.</a:t>
            </a:r>
          </a:p>
          <a:p>
            <a:pPr algn="l"/>
            <a:r>
              <a:rPr lang="ru-RU" sz="1600" dirty="0" smtClean="0"/>
              <a:t>4) Легкодоступность материалов, необходимых для производства.</a:t>
            </a:r>
            <a:endParaRPr lang="ru-RU" sz="1600" dirty="0"/>
          </a:p>
        </p:txBody>
      </p:sp>
      <p:sp>
        <p:nvSpPr>
          <p:cNvPr id="8" name="Полилиния 7"/>
          <p:cNvSpPr/>
          <p:nvPr/>
        </p:nvSpPr>
        <p:spPr>
          <a:xfrm>
            <a:off x="3693886" y="166913"/>
            <a:ext cx="1611085" cy="4753428"/>
          </a:xfrm>
          <a:custGeom>
            <a:avLst/>
            <a:gdLst>
              <a:gd name="connsiteX0" fmla="*/ 0 w 1611085"/>
              <a:gd name="connsiteY0" fmla="*/ 0 h 4753428"/>
              <a:gd name="connsiteX1" fmla="*/ 1197428 w 1611085"/>
              <a:gd name="connsiteY1" fmla="*/ 399143 h 4753428"/>
              <a:gd name="connsiteX2" fmla="*/ 94342 w 1611085"/>
              <a:gd name="connsiteY2" fmla="*/ 870857 h 4753428"/>
              <a:gd name="connsiteX3" fmla="*/ 1139371 w 1611085"/>
              <a:gd name="connsiteY3" fmla="*/ 1386114 h 4753428"/>
              <a:gd name="connsiteX4" fmla="*/ 217714 w 1611085"/>
              <a:gd name="connsiteY4" fmla="*/ 1973943 h 4753428"/>
              <a:gd name="connsiteX5" fmla="*/ 1153885 w 1611085"/>
              <a:gd name="connsiteY5" fmla="*/ 2554514 h 4753428"/>
              <a:gd name="connsiteX6" fmla="*/ 420914 w 1611085"/>
              <a:gd name="connsiteY6" fmla="*/ 3062514 h 4753428"/>
              <a:gd name="connsiteX7" fmla="*/ 1458685 w 1611085"/>
              <a:gd name="connsiteY7" fmla="*/ 3657600 h 4753428"/>
              <a:gd name="connsiteX8" fmla="*/ 406400 w 1611085"/>
              <a:gd name="connsiteY8" fmla="*/ 4230914 h 4753428"/>
              <a:gd name="connsiteX9" fmla="*/ 1611085 w 1611085"/>
              <a:gd name="connsiteY9" fmla="*/ 4753428 h 4753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11085" h="4753428">
                <a:moveTo>
                  <a:pt x="0" y="0"/>
                </a:moveTo>
                <a:cubicBezTo>
                  <a:pt x="590852" y="127000"/>
                  <a:pt x="1181704" y="254000"/>
                  <a:pt x="1197428" y="399143"/>
                </a:cubicBezTo>
                <a:cubicBezTo>
                  <a:pt x="1213152" y="544286"/>
                  <a:pt x="104018" y="706362"/>
                  <a:pt x="94342" y="870857"/>
                </a:cubicBezTo>
                <a:cubicBezTo>
                  <a:pt x="84666" y="1035352"/>
                  <a:pt x="1118809" y="1202266"/>
                  <a:pt x="1139371" y="1386114"/>
                </a:cubicBezTo>
                <a:cubicBezTo>
                  <a:pt x="1159933" y="1569962"/>
                  <a:pt x="215295" y="1779210"/>
                  <a:pt x="217714" y="1973943"/>
                </a:cubicBezTo>
                <a:cubicBezTo>
                  <a:pt x="220133" y="2168676"/>
                  <a:pt x="1120018" y="2373086"/>
                  <a:pt x="1153885" y="2554514"/>
                </a:cubicBezTo>
                <a:cubicBezTo>
                  <a:pt x="1187752" y="2735942"/>
                  <a:pt x="370114" y="2878666"/>
                  <a:pt x="420914" y="3062514"/>
                </a:cubicBezTo>
                <a:cubicBezTo>
                  <a:pt x="471714" y="3246362"/>
                  <a:pt x="1461104" y="3462867"/>
                  <a:pt x="1458685" y="3657600"/>
                </a:cubicBezTo>
                <a:cubicBezTo>
                  <a:pt x="1456266" y="3852333"/>
                  <a:pt x="381000" y="4048276"/>
                  <a:pt x="406400" y="4230914"/>
                </a:cubicBezTo>
                <a:cubicBezTo>
                  <a:pt x="431800" y="4413552"/>
                  <a:pt x="1609876" y="4605866"/>
                  <a:pt x="1611085" y="4753428"/>
                </a:cubicBezTo>
              </a:path>
            </a:pathLst>
          </a:custGeom>
        </p:spPr>
        <p:style>
          <a:lnRef idx="3">
            <a:schemeClr val="accent3"/>
          </a:lnRef>
          <a:fillRef idx="0">
            <a:schemeClr val="accent3"/>
          </a:fillRef>
          <a:effectRef idx="2">
            <a:schemeClr val="accent3"/>
          </a:effectRef>
          <a:fontRef idx="minor">
            <a:schemeClr val="tx1"/>
          </a:fontRef>
        </p:style>
        <p:txBody>
          <a:bodyPr rtlCol="0" anchor="ctr"/>
          <a:lstStyle/>
          <a:p>
            <a:pPr algn="ctr"/>
            <a:endParaRPr lang="ru-RU"/>
          </a:p>
        </p:txBody>
      </p:sp>
      <p:sp>
        <p:nvSpPr>
          <p:cNvPr id="11" name="Прямоугольник 10"/>
          <p:cNvSpPr/>
          <p:nvPr/>
        </p:nvSpPr>
        <p:spPr>
          <a:xfrm>
            <a:off x="15471" y="13210"/>
            <a:ext cx="2982686" cy="1103086"/>
          </a:xfrm>
          <a:prstGeom prst="rect">
            <a:avLst/>
          </a:prstGeom>
          <a:solidFill>
            <a:srgbClr val="F5F3ED"/>
          </a:solidFill>
          <a:ln>
            <a:solidFill>
              <a:srgbClr val="F5F3E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6" name="Рисунок 5"/>
          <p:cNvPicPr>
            <a:picLocks noChangeAspect="1"/>
          </p:cNvPicPr>
          <p:nvPr/>
        </p:nvPicPr>
        <p:blipFill>
          <a:blip r:embed="rId2"/>
          <a:stretch>
            <a:fillRect/>
          </a:stretch>
        </p:blipFill>
        <p:spPr>
          <a:xfrm>
            <a:off x="224587" y="141009"/>
            <a:ext cx="3404941" cy="420364"/>
          </a:xfrm>
          <a:prstGeom prst="rect">
            <a:avLst/>
          </a:prstGeom>
        </p:spPr>
      </p:pic>
      <p:pic>
        <p:nvPicPr>
          <p:cNvPr id="7" name="Рисунок 6"/>
          <p:cNvPicPr>
            <a:picLocks noChangeAspect="1"/>
          </p:cNvPicPr>
          <p:nvPr/>
        </p:nvPicPr>
        <p:blipFill>
          <a:blip r:embed="rId3"/>
          <a:stretch>
            <a:fillRect/>
          </a:stretch>
        </p:blipFill>
        <p:spPr>
          <a:xfrm>
            <a:off x="234937" y="654254"/>
            <a:ext cx="1493380" cy="832296"/>
          </a:xfrm>
          <a:prstGeom prst="rect">
            <a:avLst/>
          </a:prstGeom>
        </p:spPr>
      </p:pic>
      <p:pic>
        <p:nvPicPr>
          <p:cNvPr id="9" name="Рисунок 8"/>
          <p:cNvPicPr>
            <a:picLocks noChangeAspect="1"/>
          </p:cNvPicPr>
          <p:nvPr/>
        </p:nvPicPr>
        <p:blipFill>
          <a:blip r:embed="rId4"/>
          <a:stretch>
            <a:fillRect/>
          </a:stretch>
        </p:blipFill>
        <p:spPr>
          <a:xfrm>
            <a:off x="1827646" y="654254"/>
            <a:ext cx="1766912" cy="860731"/>
          </a:xfrm>
          <a:prstGeom prst="rect">
            <a:avLst/>
          </a:prstGeom>
        </p:spPr>
      </p:pic>
      <p:pic>
        <p:nvPicPr>
          <p:cNvPr id="10" name="Рисунок 9"/>
          <p:cNvPicPr>
            <a:picLocks noChangeAspect="1"/>
          </p:cNvPicPr>
          <p:nvPr/>
        </p:nvPicPr>
        <p:blipFill>
          <a:blip r:embed="rId5"/>
          <a:stretch>
            <a:fillRect/>
          </a:stretch>
        </p:blipFill>
        <p:spPr>
          <a:xfrm>
            <a:off x="5503629" y="141010"/>
            <a:ext cx="3007325" cy="1373976"/>
          </a:xfrm>
          <a:prstGeom prst="rect">
            <a:avLst/>
          </a:prstGeom>
        </p:spPr>
      </p:pic>
    </p:spTree>
    <p:extLst>
      <p:ext uri="{BB962C8B-B14F-4D97-AF65-F5344CB8AC3E}">
        <p14:creationId xmlns:p14="http://schemas.microsoft.com/office/powerpoint/2010/main" val="1582450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48B2672-569C-3BD6-8620-28F750BD98ED}"/>
              </a:ext>
            </a:extLst>
          </p:cNvPr>
          <p:cNvSpPr txBox="1"/>
          <p:nvPr/>
        </p:nvSpPr>
        <p:spPr>
          <a:xfrm>
            <a:off x="692496" y="1093812"/>
            <a:ext cx="7759007" cy="2021066"/>
          </a:xfrm>
          <a:prstGeom prst="rect">
            <a:avLst/>
          </a:prstGeom>
          <a:noFill/>
        </p:spPr>
        <p:txBody>
          <a:bodyPr wrap="square" rtlCol="0">
            <a:spAutoFit/>
          </a:bodyPr>
          <a:lstStyle/>
          <a:p>
            <a:pPr marL="0" lvl="0" indent="0" algn="l" rtl="0">
              <a:spcBef>
                <a:spcPts val="0"/>
              </a:spcBef>
              <a:spcAft>
                <a:spcPts val="1600"/>
              </a:spcAft>
              <a:buNone/>
            </a:pPr>
            <a:r>
              <a:rPr lang="ru-RU" sz="1600" b="1" dirty="0">
                <a:solidFill>
                  <a:schemeClr val="dk1"/>
                </a:solidFill>
                <a:latin typeface="Catamaran"/>
                <a:ea typeface="Catamaran"/>
                <a:cs typeface="Catamaran"/>
                <a:sym typeface="Catamaran"/>
              </a:rPr>
              <a:t>Каналы привлечения клиентов:</a:t>
            </a:r>
          </a:p>
          <a:p>
            <a:pPr marL="342900" lvl="0" indent="-342900" algn="l" rtl="0">
              <a:spcBef>
                <a:spcPts val="0"/>
              </a:spcBef>
              <a:spcAft>
                <a:spcPts val="1600"/>
              </a:spcAft>
              <a:buFont typeface="+mj-lt"/>
              <a:buAutoNum type="arabicPeriod"/>
            </a:pPr>
            <a:r>
              <a:rPr lang="ru-RU" dirty="0">
                <a:solidFill>
                  <a:schemeClr val="dk1"/>
                </a:solidFill>
                <a:latin typeface="Catamaran"/>
                <a:ea typeface="Catamaran"/>
                <a:cs typeface="Catamaran"/>
                <a:sym typeface="Catamaran"/>
              </a:rPr>
              <a:t>Социальные </a:t>
            </a:r>
            <a:r>
              <a:rPr lang="ru-RU" dirty="0" smtClean="0">
                <a:solidFill>
                  <a:schemeClr val="dk1"/>
                </a:solidFill>
                <a:latin typeface="Catamaran"/>
                <a:ea typeface="Catamaran"/>
                <a:cs typeface="Catamaran"/>
                <a:sym typeface="Catamaran"/>
              </a:rPr>
              <a:t>сети;</a:t>
            </a:r>
            <a:r>
              <a:rPr lang="en-US" dirty="0" smtClean="0">
                <a:solidFill>
                  <a:schemeClr val="dk1"/>
                </a:solidFill>
                <a:latin typeface="Catamaran"/>
                <a:ea typeface="Catamaran"/>
                <a:cs typeface="Catamaran"/>
                <a:sym typeface="Catamaran"/>
              </a:rPr>
              <a:t> </a:t>
            </a:r>
            <a:endParaRPr lang="ru-RU" dirty="0">
              <a:solidFill>
                <a:schemeClr val="dk1"/>
              </a:solidFill>
              <a:latin typeface="Catamaran"/>
              <a:ea typeface="Catamaran"/>
              <a:cs typeface="Catamaran"/>
              <a:sym typeface="Catamaran"/>
            </a:endParaRPr>
          </a:p>
          <a:p>
            <a:pPr marL="342900" lvl="0" indent="-342900" algn="l" rtl="0">
              <a:spcBef>
                <a:spcPts val="0"/>
              </a:spcBef>
              <a:spcAft>
                <a:spcPts val="1600"/>
              </a:spcAft>
              <a:buFont typeface="+mj-lt"/>
              <a:buAutoNum type="arabicPeriod"/>
            </a:pPr>
            <a:r>
              <a:rPr lang="ru-RU" dirty="0">
                <a:solidFill>
                  <a:schemeClr val="dk1"/>
                </a:solidFill>
                <a:latin typeface="Catamaran"/>
                <a:ea typeface="Catamaran"/>
                <a:cs typeface="Catamaran"/>
                <a:sym typeface="Catamaran"/>
              </a:rPr>
              <a:t>Реклама у блогеров, снимающих </a:t>
            </a:r>
            <a:r>
              <a:rPr lang="ru-RU" dirty="0" smtClean="0">
                <a:solidFill>
                  <a:schemeClr val="dk1"/>
                </a:solidFill>
                <a:latin typeface="Catamaran"/>
                <a:ea typeface="Catamaran"/>
                <a:cs typeface="Catamaran"/>
                <a:sym typeface="Catamaran"/>
              </a:rPr>
              <a:t>контент связанный  с видеоиграми</a:t>
            </a:r>
            <a:r>
              <a:rPr lang="ru-RU" dirty="0" smtClean="0">
                <a:solidFill>
                  <a:schemeClr val="dk1"/>
                </a:solidFill>
                <a:latin typeface="Catamaran"/>
                <a:ea typeface="Catamaran"/>
                <a:cs typeface="Catamaran"/>
                <a:sym typeface="Catamaran"/>
              </a:rPr>
              <a:t>;</a:t>
            </a:r>
            <a:endParaRPr lang="ru-RU" dirty="0">
              <a:solidFill>
                <a:schemeClr val="dk1"/>
              </a:solidFill>
              <a:latin typeface="Catamaran"/>
              <a:ea typeface="Catamaran"/>
              <a:cs typeface="Catamaran"/>
              <a:sym typeface="Catamaran"/>
            </a:endParaRPr>
          </a:p>
          <a:p>
            <a:pPr marL="342900" lvl="0" indent="-342900" algn="l" rtl="0">
              <a:spcBef>
                <a:spcPts val="0"/>
              </a:spcBef>
              <a:spcAft>
                <a:spcPts val="1600"/>
              </a:spcAft>
              <a:buFont typeface="+mj-lt"/>
              <a:buAutoNum type="arabicPeriod"/>
            </a:pPr>
            <a:r>
              <a:rPr lang="ru-RU" dirty="0" smtClean="0">
                <a:solidFill>
                  <a:schemeClr val="dk1"/>
                </a:solidFill>
                <a:latin typeface="Catamaran"/>
                <a:ea typeface="Catamaran"/>
                <a:cs typeface="Catamaran"/>
                <a:sym typeface="Catamaran"/>
              </a:rPr>
              <a:t>Возможное участие на выставках, конференциях;</a:t>
            </a:r>
            <a:endParaRPr lang="ru-RU" dirty="0">
              <a:solidFill>
                <a:schemeClr val="dk1"/>
              </a:solidFill>
              <a:latin typeface="Catamaran"/>
              <a:ea typeface="Catamaran"/>
              <a:cs typeface="Catamaran"/>
              <a:sym typeface="Catamaran"/>
            </a:endParaRPr>
          </a:p>
          <a:p>
            <a:pPr marL="342900" lvl="0" indent="-342900" algn="l" rtl="0">
              <a:spcBef>
                <a:spcPts val="0"/>
              </a:spcBef>
              <a:spcAft>
                <a:spcPts val="1600"/>
              </a:spcAft>
              <a:buFont typeface="+mj-lt"/>
              <a:buAutoNum type="arabicPeriod"/>
            </a:pPr>
            <a:endParaRPr lang="ru-RU" dirty="0">
              <a:solidFill>
                <a:schemeClr val="dk1"/>
              </a:solidFill>
              <a:latin typeface="Catamaran"/>
              <a:ea typeface="Catamaran"/>
              <a:cs typeface="Catamaran"/>
              <a:sym typeface="Catamaran"/>
            </a:endParaRPr>
          </a:p>
        </p:txBody>
      </p:sp>
    </p:spTree>
    <p:extLst>
      <p:ext uri="{BB962C8B-B14F-4D97-AF65-F5344CB8AC3E}">
        <p14:creationId xmlns:p14="http://schemas.microsoft.com/office/powerpoint/2010/main" val="883497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48B2672-569C-3BD6-8620-28F750BD98ED}"/>
              </a:ext>
            </a:extLst>
          </p:cNvPr>
          <p:cNvSpPr txBox="1"/>
          <p:nvPr/>
        </p:nvSpPr>
        <p:spPr>
          <a:xfrm>
            <a:off x="3667535" y="609691"/>
            <a:ext cx="1808930" cy="338554"/>
          </a:xfrm>
          <a:prstGeom prst="rect">
            <a:avLst/>
          </a:prstGeom>
          <a:noFill/>
        </p:spPr>
        <p:txBody>
          <a:bodyPr wrap="square" rtlCol="0">
            <a:spAutoFit/>
          </a:bodyPr>
          <a:lstStyle/>
          <a:p>
            <a:pPr marL="0" lvl="0" indent="0" algn="l" rtl="0">
              <a:spcBef>
                <a:spcPts val="0"/>
              </a:spcBef>
              <a:spcAft>
                <a:spcPts val="1600"/>
              </a:spcAft>
              <a:buNone/>
            </a:pPr>
            <a:r>
              <a:rPr lang="ru-RU" sz="1600" b="1" dirty="0">
                <a:solidFill>
                  <a:schemeClr val="dk1"/>
                </a:solidFill>
                <a:latin typeface="Catamaran"/>
                <a:ea typeface="Catamaran"/>
                <a:cs typeface="Catamaran"/>
                <a:sym typeface="Catamaran"/>
              </a:rPr>
              <a:t>Дорожная карта</a:t>
            </a:r>
          </a:p>
        </p:txBody>
      </p:sp>
      <p:graphicFrame>
        <p:nvGraphicFramePr>
          <p:cNvPr id="8" name="Таблица 7">
            <a:extLst>
              <a:ext uri="{FF2B5EF4-FFF2-40B4-BE49-F238E27FC236}">
                <a16:creationId xmlns:a16="http://schemas.microsoft.com/office/drawing/2014/main" id="{C8BC6F0C-1D92-945F-9842-4C23A1B306CA}"/>
              </a:ext>
            </a:extLst>
          </p:cNvPr>
          <p:cNvGraphicFramePr>
            <a:graphicFrameLocks noGrp="1"/>
          </p:cNvGraphicFramePr>
          <p:nvPr>
            <p:extLst>
              <p:ext uri="{D42A27DB-BD31-4B8C-83A1-F6EECF244321}">
                <p14:modId xmlns:p14="http://schemas.microsoft.com/office/powerpoint/2010/main" val="1365038609"/>
              </p:ext>
            </p:extLst>
          </p:nvPr>
        </p:nvGraphicFramePr>
        <p:xfrm>
          <a:off x="1490592" y="1163786"/>
          <a:ext cx="6162816" cy="2288262"/>
        </p:xfrm>
        <a:graphic>
          <a:graphicData uri="http://schemas.openxmlformats.org/drawingml/2006/table">
            <a:tbl>
              <a:tblPr firstCol="1" bandRow="1"/>
              <a:tblGrid>
                <a:gridCol w="894468">
                  <a:extLst>
                    <a:ext uri="{9D8B030D-6E8A-4147-A177-3AD203B41FA5}">
                      <a16:colId xmlns:a16="http://schemas.microsoft.com/office/drawing/2014/main" val="2347302064"/>
                    </a:ext>
                  </a:extLst>
                </a:gridCol>
                <a:gridCol w="5268348">
                  <a:extLst>
                    <a:ext uri="{9D8B030D-6E8A-4147-A177-3AD203B41FA5}">
                      <a16:colId xmlns:a16="http://schemas.microsoft.com/office/drawing/2014/main" val="3552729487"/>
                    </a:ext>
                  </a:extLst>
                </a:gridCol>
              </a:tblGrid>
              <a:tr h="791498">
                <a:tc>
                  <a:txBody>
                    <a:bodyPr/>
                    <a:lstStyle/>
                    <a:p>
                      <a:pPr>
                        <a:lnSpc>
                          <a:spcPct val="107000"/>
                        </a:lnSpc>
                        <a:spcAft>
                          <a:spcPts val="800"/>
                        </a:spcAft>
                      </a:pPr>
                      <a:r>
                        <a:rPr lang="en-US" sz="1400" dirty="0" smtClean="0">
                          <a:effectLst/>
                          <a:latin typeface="Catamaran" panose="020B0604020202020204" charset="0"/>
                          <a:ea typeface="Calibri" panose="020F0502020204030204" pitchFamily="34" charset="0"/>
                          <a:cs typeface="Catamaran" panose="020B0604020202020204" charset="0"/>
                        </a:rPr>
                        <a:t>202</a:t>
                      </a:r>
                      <a:r>
                        <a:rPr lang="ru-RU" sz="1400" dirty="0" smtClean="0">
                          <a:effectLst/>
                          <a:latin typeface="Catamaran" panose="020B0604020202020204" charset="0"/>
                          <a:ea typeface="Calibri" panose="020F0502020204030204" pitchFamily="34" charset="0"/>
                          <a:cs typeface="Catamaran" panose="020B0604020202020204" charset="0"/>
                        </a:rPr>
                        <a:t>3</a:t>
                      </a:r>
                      <a:endParaRPr lang="ru-RU" sz="1400" dirty="0">
                        <a:effectLst/>
                        <a:latin typeface="Calibri" panose="020F0502020204030204" pitchFamily="34" charset="0"/>
                        <a:ea typeface="Calibri" panose="020F0502020204030204" pitchFamily="34" charset="0"/>
                        <a:cs typeface="Catamaran" panose="020B060402020202020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90000"/>
                      </a:schemeClr>
                    </a:solidFill>
                  </a:tcPr>
                </a:tc>
                <a:tc>
                  <a:txBody>
                    <a:bodyPr/>
                    <a:lstStyle/>
                    <a:p>
                      <a:pPr marL="0" marR="0" lvl="0" indent="0" algn="l" defTabSz="914400" rtl="0" eaLnBrk="1" fontAlgn="auto" latinLnBrk="0" hangingPunct="1">
                        <a:lnSpc>
                          <a:spcPct val="107000"/>
                        </a:lnSpc>
                        <a:spcBef>
                          <a:spcPts val="0"/>
                        </a:spcBef>
                        <a:spcAft>
                          <a:spcPts val="800"/>
                        </a:spcAft>
                        <a:buClr>
                          <a:srgbClr val="000000"/>
                        </a:buClr>
                        <a:buSzTx/>
                        <a:buFont typeface="Arial"/>
                        <a:buNone/>
                        <a:tabLst/>
                        <a:defRPr/>
                      </a:pPr>
                      <a:r>
                        <a:rPr lang="ru-RU" sz="1400" dirty="0">
                          <a:solidFill>
                            <a:schemeClr val="dk1"/>
                          </a:solidFill>
                          <a:latin typeface="Catamaran"/>
                          <a:ea typeface="Catamaran"/>
                          <a:cs typeface="Catamaran"/>
                          <a:sym typeface="Catamaran"/>
                        </a:rPr>
                        <a:t>Участие в Акселерационной программе </a:t>
                      </a:r>
                      <a:r>
                        <a:rPr lang="ru-RU" sz="1400" dirty="0" err="1">
                          <a:solidFill>
                            <a:schemeClr val="dk1"/>
                          </a:solidFill>
                          <a:latin typeface="Catamaran"/>
                          <a:ea typeface="Catamaran"/>
                          <a:cs typeface="Catamaran"/>
                          <a:sym typeface="Catamaran"/>
                        </a:rPr>
                        <a:t>ПсковГУ</a:t>
                      </a:r>
                      <a:r>
                        <a:rPr lang="ru-RU" sz="1400" dirty="0">
                          <a:solidFill>
                            <a:schemeClr val="dk1"/>
                          </a:solidFill>
                          <a:latin typeface="Catamaran"/>
                          <a:ea typeface="Catamaran"/>
                          <a:cs typeface="Catamaran"/>
                          <a:sym typeface="Catamaran"/>
                        </a:rPr>
                        <a:t>, получение командой необходимых компетенций для ведения бизнеса. Проект находится на </a:t>
                      </a:r>
                      <a:r>
                        <a:rPr lang="ru-RU" sz="1400" dirty="0" smtClean="0">
                          <a:solidFill>
                            <a:schemeClr val="dk1"/>
                          </a:solidFill>
                          <a:latin typeface="Catamaran"/>
                          <a:ea typeface="Catamaran"/>
                          <a:cs typeface="Catamaran"/>
                          <a:sym typeface="Catamaran"/>
                        </a:rPr>
                        <a:t>стадии</a:t>
                      </a:r>
                      <a:r>
                        <a:rPr lang="ru-RU" sz="1400" baseline="0" dirty="0" smtClean="0">
                          <a:solidFill>
                            <a:schemeClr val="dk1"/>
                          </a:solidFill>
                          <a:latin typeface="Catamaran"/>
                          <a:ea typeface="Catamaran"/>
                          <a:cs typeface="Catamaran"/>
                          <a:sym typeface="Catamaran"/>
                        </a:rPr>
                        <a:t> готового продукта</a:t>
                      </a:r>
                      <a:r>
                        <a:rPr lang="ru-RU" sz="1400" dirty="0" smtClean="0">
                          <a:solidFill>
                            <a:schemeClr val="dk1"/>
                          </a:solidFill>
                          <a:latin typeface="Catamaran"/>
                          <a:ea typeface="Catamaran"/>
                          <a:cs typeface="Catamaran"/>
                          <a:sym typeface="Catamaran"/>
                        </a:rPr>
                        <a:t>.</a:t>
                      </a:r>
                      <a:endParaRPr lang="ru-RU" sz="1400" dirty="0">
                        <a:solidFill>
                          <a:schemeClr val="dk1"/>
                        </a:solidFill>
                        <a:latin typeface="Catamaran"/>
                        <a:ea typeface="Catamaran"/>
                        <a:cs typeface="Catamaran"/>
                        <a:sym typeface="Catamar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solidFill>
                  </a:tcPr>
                </a:tc>
                <a:extLst>
                  <a:ext uri="{0D108BD9-81ED-4DB2-BD59-A6C34878D82A}">
                    <a16:rowId xmlns:a16="http://schemas.microsoft.com/office/drawing/2014/main" val="3512571247"/>
                  </a:ext>
                </a:extLst>
              </a:tr>
              <a:tr h="1232931">
                <a:tc>
                  <a:txBody>
                    <a:bodyPr/>
                    <a:lstStyle/>
                    <a:p>
                      <a:pPr>
                        <a:lnSpc>
                          <a:spcPct val="107000"/>
                        </a:lnSpc>
                        <a:spcAft>
                          <a:spcPts val="800"/>
                        </a:spcAft>
                      </a:pPr>
                      <a:r>
                        <a:rPr lang="en-US" sz="1400" dirty="0" smtClean="0">
                          <a:effectLst/>
                          <a:latin typeface="Catamaran" panose="020B0604020202020204" charset="0"/>
                          <a:ea typeface="Calibri" panose="020F0502020204030204" pitchFamily="34" charset="0"/>
                          <a:cs typeface="Catamaran" panose="020B0604020202020204" charset="0"/>
                        </a:rPr>
                        <a:t>202</a:t>
                      </a:r>
                      <a:r>
                        <a:rPr lang="ru-RU" sz="1400" dirty="0" smtClean="0">
                          <a:effectLst/>
                          <a:latin typeface="Catamaran" panose="020B0604020202020204" charset="0"/>
                          <a:ea typeface="Calibri" panose="020F0502020204030204" pitchFamily="34" charset="0"/>
                          <a:cs typeface="Catamaran" panose="020B0604020202020204" charset="0"/>
                        </a:rPr>
                        <a:t>4</a:t>
                      </a:r>
                      <a:endParaRPr lang="ru-RU" sz="1400" dirty="0">
                        <a:effectLst/>
                        <a:latin typeface="Calibri" panose="020F0502020204030204" pitchFamily="34" charset="0"/>
                        <a:ea typeface="Calibri" panose="020F0502020204030204" pitchFamily="34" charset="0"/>
                        <a:cs typeface="Catamaran" panose="020B060402020202020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90000"/>
                      </a:schemeClr>
                    </a:solidFill>
                  </a:tcPr>
                </a:tc>
                <a:tc>
                  <a:txBody>
                    <a:bodyPr/>
                    <a:lstStyle/>
                    <a:p>
                      <a:pPr marL="0" lvl="0" indent="0" algn="l" rtl="0">
                        <a:spcBef>
                          <a:spcPts val="0"/>
                        </a:spcBef>
                        <a:spcAft>
                          <a:spcPts val="1600"/>
                        </a:spcAft>
                        <a:buFont typeface="+mj-lt"/>
                        <a:buNone/>
                      </a:pPr>
                      <a:r>
                        <a:rPr lang="ru-RU" sz="1400" dirty="0" smtClean="0">
                          <a:solidFill>
                            <a:schemeClr val="dk1"/>
                          </a:solidFill>
                          <a:latin typeface="Catamaran"/>
                          <a:ea typeface="Catamaran"/>
                          <a:cs typeface="Catamaran"/>
                          <a:sym typeface="Catamaran"/>
                        </a:rPr>
                        <a:t>Продажа</a:t>
                      </a:r>
                      <a:r>
                        <a:rPr lang="ru-RU" sz="1400" baseline="0" dirty="0" smtClean="0">
                          <a:solidFill>
                            <a:schemeClr val="dk1"/>
                          </a:solidFill>
                          <a:latin typeface="Catamaran"/>
                          <a:ea typeface="Catamaran"/>
                          <a:cs typeface="Catamaran"/>
                          <a:sym typeface="Catamaran"/>
                        </a:rPr>
                        <a:t> первых моделей автосимулятора и дальнейшая их модернизация. Создание собственного сайта и распространение рекламы.                                                                              </a:t>
                      </a:r>
                      <a:endParaRPr lang="en-US" sz="1400" dirty="0">
                        <a:solidFill>
                          <a:schemeClr val="dk1"/>
                        </a:solidFill>
                        <a:latin typeface="Catamaran"/>
                        <a:ea typeface="Catamaran"/>
                        <a:cs typeface="Catamaran"/>
                        <a:sym typeface="Catamar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solidFill>
                  </a:tcPr>
                </a:tc>
                <a:extLst>
                  <a:ext uri="{0D108BD9-81ED-4DB2-BD59-A6C34878D82A}">
                    <a16:rowId xmlns:a16="http://schemas.microsoft.com/office/drawing/2014/main" val="1087511674"/>
                  </a:ext>
                </a:extLst>
              </a:tr>
              <a:tr h="263833">
                <a:tc>
                  <a:txBody>
                    <a:bodyPr/>
                    <a:lstStyle/>
                    <a:p>
                      <a:pPr>
                        <a:lnSpc>
                          <a:spcPct val="107000"/>
                        </a:lnSpc>
                        <a:spcAft>
                          <a:spcPts val="800"/>
                        </a:spcAft>
                      </a:pPr>
                      <a:r>
                        <a:rPr lang="en-US" sz="1400" dirty="0" smtClean="0">
                          <a:effectLst/>
                          <a:latin typeface="Catamaran" panose="020B0604020202020204" charset="0"/>
                          <a:ea typeface="Calibri" panose="020F0502020204030204" pitchFamily="34" charset="0"/>
                          <a:cs typeface="Catamaran" panose="020B0604020202020204" charset="0"/>
                        </a:rPr>
                        <a:t>202</a:t>
                      </a:r>
                      <a:r>
                        <a:rPr lang="ru-RU" sz="1400" dirty="0" smtClean="0">
                          <a:effectLst/>
                          <a:latin typeface="Catamaran" panose="020B0604020202020204" charset="0"/>
                          <a:ea typeface="Calibri" panose="020F0502020204030204" pitchFamily="34" charset="0"/>
                          <a:cs typeface="Catamaran" panose="020B0604020202020204" charset="0"/>
                        </a:rPr>
                        <a:t>5</a:t>
                      </a:r>
                      <a:endParaRPr lang="ru-RU" sz="1400" dirty="0">
                        <a:effectLst/>
                        <a:latin typeface="Calibri" panose="020F0502020204030204" pitchFamily="34" charset="0"/>
                        <a:ea typeface="Calibri" panose="020F0502020204030204" pitchFamily="34" charset="0"/>
                        <a:cs typeface="Catamaran" panose="020B060402020202020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90000"/>
                      </a:schemeClr>
                    </a:solidFill>
                  </a:tcPr>
                </a:tc>
                <a:tc>
                  <a:txBody>
                    <a:bodyPr/>
                    <a:lstStyle/>
                    <a:p>
                      <a:pPr marL="0" lvl="0" indent="0" algn="l" rtl="0">
                        <a:spcBef>
                          <a:spcPts val="0"/>
                        </a:spcBef>
                        <a:spcAft>
                          <a:spcPts val="1600"/>
                        </a:spcAft>
                        <a:buFont typeface="+mj-lt"/>
                        <a:buNone/>
                      </a:pPr>
                      <a:r>
                        <a:rPr lang="ru-RU" sz="1400" dirty="0" smtClean="0">
                          <a:solidFill>
                            <a:schemeClr val="dk1"/>
                          </a:solidFill>
                          <a:latin typeface="Catamaran"/>
                          <a:ea typeface="Catamaran"/>
                          <a:cs typeface="Catamaran"/>
                          <a:sym typeface="Catamaran"/>
                        </a:rPr>
                        <a:t>Занятие</a:t>
                      </a:r>
                      <a:r>
                        <a:rPr lang="ru-RU" sz="1400" baseline="0" dirty="0" smtClean="0">
                          <a:solidFill>
                            <a:schemeClr val="dk1"/>
                          </a:solidFill>
                          <a:latin typeface="Catamaran"/>
                          <a:ea typeface="Catamaran"/>
                          <a:cs typeface="Catamaran"/>
                          <a:sym typeface="Catamaran"/>
                        </a:rPr>
                        <a:t> крепкого положения на рынке, наличие продаж.</a:t>
                      </a:r>
                      <a:endParaRPr lang="en-US" sz="1400" dirty="0">
                        <a:solidFill>
                          <a:schemeClr val="dk1"/>
                        </a:solidFill>
                        <a:latin typeface="Catamaran"/>
                        <a:ea typeface="Catamaran"/>
                        <a:cs typeface="Catamaran"/>
                        <a:sym typeface="Catamar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solidFill>
                  </a:tcPr>
                </a:tc>
                <a:extLst>
                  <a:ext uri="{0D108BD9-81ED-4DB2-BD59-A6C34878D82A}">
                    <a16:rowId xmlns:a16="http://schemas.microsoft.com/office/drawing/2014/main" val="78365051"/>
                  </a:ext>
                </a:extLst>
              </a:tr>
            </a:tbl>
          </a:graphicData>
        </a:graphic>
      </p:graphicFrame>
    </p:spTree>
    <p:extLst>
      <p:ext uri="{BB962C8B-B14F-4D97-AF65-F5344CB8AC3E}">
        <p14:creationId xmlns:p14="http://schemas.microsoft.com/office/powerpoint/2010/main" val="38474888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215647" y="50402"/>
            <a:ext cx="4376540" cy="572700"/>
          </a:xfrm>
        </p:spPr>
        <p:txBody>
          <a:bodyPr/>
          <a:lstStyle/>
          <a:p>
            <a:pPr algn="ctr"/>
            <a:r>
              <a:rPr lang="ru-RU" dirty="0"/>
              <a:t>Команда проекта </a:t>
            </a:r>
          </a:p>
        </p:txBody>
      </p:sp>
      <p:sp>
        <p:nvSpPr>
          <p:cNvPr id="17" name="Прямоугольник 16"/>
          <p:cNvSpPr/>
          <p:nvPr/>
        </p:nvSpPr>
        <p:spPr>
          <a:xfrm>
            <a:off x="2986779" y="4396435"/>
            <a:ext cx="2314353" cy="523220"/>
          </a:xfrm>
          <a:prstGeom prst="rect">
            <a:avLst/>
          </a:prstGeom>
        </p:spPr>
        <p:txBody>
          <a:bodyPr wrap="square">
            <a:spAutoFit/>
          </a:bodyPr>
          <a:lstStyle/>
          <a:p>
            <a:pPr algn="ctr"/>
            <a:r>
              <a:rPr lang="ru-RU" dirty="0" smtClean="0">
                <a:latin typeface="+mn-lt"/>
              </a:rPr>
              <a:t>Шишов Александр</a:t>
            </a:r>
            <a:endParaRPr lang="ru-RU" dirty="0">
              <a:latin typeface="+mn-lt"/>
            </a:endParaRPr>
          </a:p>
          <a:p>
            <a:pPr algn="ctr"/>
            <a:r>
              <a:rPr lang="ru-RU" dirty="0">
                <a:latin typeface="+mn-lt"/>
              </a:rPr>
              <a:t>Руководитель </a:t>
            </a:r>
            <a:r>
              <a:rPr lang="ru-RU" dirty="0" smtClean="0">
                <a:latin typeface="+mn-lt"/>
              </a:rPr>
              <a:t>проекта</a:t>
            </a:r>
            <a:endParaRPr lang="ru-RU" dirty="0">
              <a:latin typeface="+mn-lt"/>
            </a:endParaRPr>
          </a:p>
        </p:txBody>
      </p:sp>
      <p:sp>
        <p:nvSpPr>
          <p:cNvPr id="4" name="Прямоугольник 3">
            <a:extLst>
              <a:ext uri="{FF2B5EF4-FFF2-40B4-BE49-F238E27FC236}">
                <a16:creationId xmlns:a16="http://schemas.microsoft.com/office/drawing/2014/main" id="{01F92899-184B-331A-7853-78CC05DC9FE4}"/>
              </a:ext>
            </a:extLst>
          </p:cNvPr>
          <p:cNvSpPr/>
          <p:nvPr/>
        </p:nvSpPr>
        <p:spPr>
          <a:xfrm>
            <a:off x="2919046" y="835269"/>
            <a:ext cx="2409092" cy="3549656"/>
          </a:xfrm>
          <a:prstGeom prst="rect">
            <a:avLst/>
          </a:prstGeom>
          <a:solidFill>
            <a:srgbClr val="00206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6" name="Рисунок 5"/>
          <p:cNvPicPr>
            <a:picLocks noChangeAspect="1"/>
          </p:cNvPicPr>
          <p:nvPr/>
        </p:nvPicPr>
        <p:blipFill>
          <a:blip r:embed="rId2"/>
          <a:stretch>
            <a:fillRect/>
          </a:stretch>
        </p:blipFill>
        <p:spPr>
          <a:xfrm>
            <a:off x="2986779" y="914681"/>
            <a:ext cx="2279813" cy="3402342"/>
          </a:xfrm>
          <a:prstGeom prst="rect">
            <a:avLst/>
          </a:prstGeom>
        </p:spPr>
      </p:pic>
    </p:spTree>
    <p:extLst>
      <p:ext uri="{BB962C8B-B14F-4D97-AF65-F5344CB8AC3E}">
        <p14:creationId xmlns:p14="http://schemas.microsoft.com/office/powerpoint/2010/main" val="2899764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60"/>
        <p:cNvGrpSpPr/>
        <p:nvPr/>
      </p:nvGrpSpPr>
      <p:grpSpPr>
        <a:xfrm>
          <a:off x="0" y="0"/>
          <a:ext cx="0" cy="0"/>
          <a:chOff x="0" y="0"/>
          <a:chExt cx="0" cy="0"/>
        </a:xfrm>
      </p:grpSpPr>
      <p:sp>
        <p:nvSpPr>
          <p:cNvPr id="361" name="Google Shape;361;p42"/>
          <p:cNvSpPr txBox="1">
            <a:spLocks noGrp="1"/>
          </p:cNvSpPr>
          <p:nvPr>
            <p:ph type="title"/>
          </p:nvPr>
        </p:nvSpPr>
        <p:spPr>
          <a:xfrm>
            <a:off x="4793672" y="465250"/>
            <a:ext cx="4700186" cy="2566136"/>
          </a:xfrm>
          <a:prstGeom prst="rect">
            <a:avLst/>
          </a:prstGeom>
        </p:spPr>
        <p:txBody>
          <a:bodyPr spcFirstLastPara="1" wrap="square" lIns="91425" tIns="91425" rIns="91425" bIns="91425" anchor="b" anchorCtr="0">
            <a:noAutofit/>
          </a:bodyPr>
          <a:lstStyle/>
          <a:p>
            <a:pPr lvl="0"/>
            <a:r>
              <a:rPr lang="ru-RU" sz="4400" b="1" dirty="0" smtClean="0">
                <a:latin typeface="Microsoft YaHei Light" panose="020B0502040204020203" pitchFamily="34" charset="-122"/>
                <a:ea typeface="Microsoft YaHei Light" panose="020B0502040204020203" pitchFamily="34" charset="-122"/>
              </a:rPr>
              <a:t>Самодельный автосимулятор на базе </a:t>
            </a:r>
            <a:r>
              <a:rPr lang="en-US" sz="4400" b="1" dirty="0" smtClean="0">
                <a:latin typeface="Microsoft YaHei Light" panose="020B0502040204020203" pitchFamily="34" charset="-122"/>
                <a:ea typeface="Microsoft YaHei Light" panose="020B0502040204020203" pitchFamily="34" charset="-122"/>
              </a:rPr>
              <a:t>Arduino</a:t>
            </a:r>
            <a:endParaRPr sz="4400" b="1" dirty="0">
              <a:latin typeface="Microsoft YaHei Light" panose="020B0502040204020203" pitchFamily="34" charset="-122"/>
              <a:ea typeface="Microsoft YaHei Light" panose="020B0502040204020203" pitchFamily="34" charset="-122"/>
            </a:endParaRPr>
          </a:p>
        </p:txBody>
      </p:sp>
      <p:sp>
        <p:nvSpPr>
          <p:cNvPr id="362" name="Google Shape;362;p42"/>
          <p:cNvSpPr txBox="1">
            <a:spLocks noGrp="1"/>
          </p:cNvSpPr>
          <p:nvPr>
            <p:ph type="subTitle" idx="1"/>
          </p:nvPr>
        </p:nvSpPr>
        <p:spPr>
          <a:xfrm>
            <a:off x="5993229" y="4111715"/>
            <a:ext cx="2899275" cy="672600"/>
          </a:xfrm>
          <a:prstGeom prst="rect">
            <a:avLst/>
          </a:prstGeom>
        </p:spPr>
        <p:txBody>
          <a:bodyPr spcFirstLastPara="1" wrap="square" lIns="91425" tIns="91425" rIns="91425" bIns="91425" anchor="t" anchorCtr="0">
            <a:noAutofit/>
          </a:bodyPr>
          <a:lstStyle/>
          <a:p>
            <a:pPr marL="0" lvl="0" indent="0">
              <a:spcAft>
                <a:spcPts val="1600"/>
              </a:spcAft>
            </a:pPr>
            <a:r>
              <a:rPr lang="ru-RU" b="1" dirty="0" smtClean="0"/>
              <a:t>ДЁШЕВО И КАЧЕСТВЕННО</a:t>
            </a:r>
            <a:endParaRPr b="1" dirty="0"/>
          </a:p>
        </p:txBody>
      </p:sp>
      <p:sp>
        <p:nvSpPr>
          <p:cNvPr id="2" name="Прямоугольник 1"/>
          <p:cNvSpPr/>
          <p:nvPr/>
        </p:nvSpPr>
        <p:spPr>
          <a:xfrm>
            <a:off x="221672" y="3157608"/>
            <a:ext cx="4572000" cy="954107"/>
          </a:xfrm>
          <a:prstGeom prst="rect">
            <a:avLst/>
          </a:prstGeom>
        </p:spPr>
        <p:txBody>
          <a:bodyPr>
            <a:spAutoFit/>
          </a:bodyPr>
          <a:lstStyle/>
          <a:p>
            <a:r>
              <a:rPr lang="ru-RU" dirty="0"/>
              <a:t>ИМЯ: </a:t>
            </a:r>
            <a:r>
              <a:rPr lang="ru-RU" dirty="0" smtClean="0"/>
              <a:t>Шишов Александр</a:t>
            </a:r>
            <a:endParaRPr lang="ru-RU" dirty="0"/>
          </a:p>
          <a:p>
            <a:r>
              <a:rPr lang="de-DE" dirty="0"/>
              <a:t>E-MAIL: </a:t>
            </a:r>
            <a:r>
              <a:rPr lang="en-US" dirty="0" smtClean="0"/>
              <a:t>schishov.aleksandr085@gmail.com</a:t>
            </a:r>
            <a:endParaRPr lang="ru-RU" dirty="0"/>
          </a:p>
          <a:p>
            <a:r>
              <a:rPr lang="ru-RU" dirty="0"/>
              <a:t>ТЕЛЕФОН: +</a:t>
            </a:r>
            <a:r>
              <a:rPr lang="ru-RU" dirty="0" smtClean="0"/>
              <a:t>7</a:t>
            </a:r>
            <a:r>
              <a:rPr lang="en-US" dirty="0" smtClean="0"/>
              <a:t> </a:t>
            </a:r>
            <a:r>
              <a:rPr lang="de-DE" dirty="0" smtClean="0"/>
              <a:t>999 167-55-06</a:t>
            </a:r>
            <a:endParaRPr lang="de-DE" dirty="0"/>
          </a:p>
          <a:p>
            <a:r>
              <a:rPr lang="de-DE" dirty="0"/>
              <a:t>URL: ------</a:t>
            </a:r>
            <a:endParaRPr lang="ru-RU" dirty="0"/>
          </a:p>
        </p:txBody>
      </p:sp>
      <p:pic>
        <p:nvPicPr>
          <p:cNvPr id="4" name="Рисунок 3"/>
          <p:cNvPicPr>
            <a:picLocks noChangeAspect="1"/>
          </p:cNvPicPr>
          <p:nvPr/>
        </p:nvPicPr>
        <p:blipFill>
          <a:blip r:embed="rId3"/>
          <a:stretch>
            <a:fillRect/>
          </a:stretch>
        </p:blipFill>
        <p:spPr>
          <a:xfrm>
            <a:off x="221672" y="453020"/>
            <a:ext cx="4281962" cy="2416574"/>
          </a:xfrm>
          <a:prstGeom prst="rect">
            <a:avLst/>
          </a:prstGeom>
        </p:spPr>
      </p:pic>
    </p:spTree>
  </p:cSld>
  <p:clrMapOvr>
    <a:masterClrMapping/>
  </p:clrMapOvr>
</p:sld>
</file>

<file path=ppt/theme/theme1.xml><?xml version="1.0" encoding="utf-8"?>
<a:theme xmlns:a="http://schemas.openxmlformats.org/drawingml/2006/main" name="Pastel Minimalist Elegant Lines Portfolio by Slidesgo">
  <a:themeElements>
    <a:clrScheme name="Simple Light">
      <a:dk1>
        <a:srgbClr val="191919"/>
      </a:dk1>
      <a:lt1>
        <a:srgbClr val="E7E4F1"/>
      </a:lt1>
      <a:dk2>
        <a:srgbClr val="F5F3ED"/>
      </a:dk2>
      <a:lt2>
        <a:srgbClr val="FFE0A7"/>
      </a:lt2>
      <a:accent1>
        <a:srgbClr val="F9CFD0"/>
      </a:accent1>
      <a:accent2>
        <a:srgbClr val="D9CFDE"/>
      </a:accent2>
      <a:accent3>
        <a:srgbClr val="D2DAE9"/>
      </a:accent3>
      <a:accent4>
        <a:srgbClr val="FFFFFF"/>
      </a:accent4>
      <a:accent5>
        <a:srgbClr val="FFFFFF"/>
      </a:accent5>
      <a:accent6>
        <a:srgbClr val="FFFFFF"/>
      </a:accent6>
      <a:hlink>
        <a:srgbClr val="000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6505</TotalTime>
  <Words>685</Words>
  <Application>Microsoft Office PowerPoint</Application>
  <PresentationFormat>Экран (16:9)</PresentationFormat>
  <Paragraphs>102</Paragraphs>
  <Slides>12</Slides>
  <Notes>4</Notes>
  <HiddenSlides>0</HiddenSlides>
  <MMClips>0</MMClips>
  <ScaleCrop>false</ScaleCrop>
  <HeadingPairs>
    <vt:vector size="6" baseType="variant">
      <vt:variant>
        <vt:lpstr>Использованные шрифты</vt:lpstr>
      </vt:variant>
      <vt:variant>
        <vt:i4>8</vt:i4>
      </vt:variant>
      <vt:variant>
        <vt:lpstr>Тема</vt:lpstr>
      </vt:variant>
      <vt:variant>
        <vt:i4>1</vt:i4>
      </vt:variant>
      <vt:variant>
        <vt:lpstr>Заголовки слайдов</vt:lpstr>
      </vt:variant>
      <vt:variant>
        <vt:i4>12</vt:i4>
      </vt:variant>
    </vt:vector>
  </HeadingPairs>
  <TitlesOfParts>
    <vt:vector size="21" baseType="lpstr">
      <vt:lpstr>Arial</vt:lpstr>
      <vt:lpstr>Lexend Deca</vt:lpstr>
      <vt:lpstr>Bebas Neue</vt:lpstr>
      <vt:lpstr>Catamaran</vt:lpstr>
      <vt:lpstr>Microsoft YaHei Light</vt:lpstr>
      <vt:lpstr>Calibri</vt:lpstr>
      <vt:lpstr>FoglihtenNo06</vt:lpstr>
      <vt:lpstr>Times New Roman</vt:lpstr>
      <vt:lpstr>Pastel Minimalist Elegant Lines Portfolio by Slidesgo</vt:lpstr>
      <vt:lpstr>Самодельный автосимулятор на базе «Arduino»</vt:lpstr>
      <vt:lpstr>Презентация PowerPoint</vt:lpstr>
      <vt:lpstr>Презентация PowerPoint</vt:lpstr>
      <vt:lpstr>Презентация PowerPoint</vt:lpstr>
      <vt:lpstr>Презентация PowerPoint</vt:lpstr>
      <vt:lpstr>Клиентские сегменты и ранние последователи</vt:lpstr>
      <vt:lpstr>Презентация PowerPoint</vt:lpstr>
      <vt:lpstr>Презентация PowerPoint</vt:lpstr>
      <vt:lpstr>Презентация PowerPoint</vt:lpstr>
      <vt:lpstr>Презентация PowerPoint</vt:lpstr>
      <vt:lpstr>Команда проекта </vt:lpstr>
      <vt:lpstr>Самодельный автосимулятор на базе Arduino</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Andrew</dc:creator>
  <cp:lastModifiedBy>79991675506</cp:lastModifiedBy>
  <cp:revision>75</cp:revision>
  <dcterms:modified xsi:type="dcterms:W3CDTF">2023-11-19T20:02:42Z</dcterms:modified>
</cp:coreProperties>
</file>