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67" r:id="rId3"/>
    <p:sldId id="268" r:id="rId4"/>
    <p:sldId id="277" r:id="rId5"/>
    <p:sldId id="269" r:id="rId6"/>
    <p:sldId id="270" r:id="rId7"/>
    <p:sldId id="276" r:id="rId8"/>
    <p:sldId id="273" r:id="rId9"/>
    <p:sldId id="274" r:id="rId10"/>
    <p:sldId id="275" r:id="rId11"/>
  </p:sldIdLst>
  <p:sldSz cx="20104100" cy="11309350"/>
  <p:notesSz cx="20104100" cy="1130935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Lato" panose="020B060402020202020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CC00FF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89" autoAdjust="0"/>
    <p:restoredTop sz="96370" autoAdjust="0"/>
  </p:normalViewPr>
  <p:slideViewPr>
    <p:cSldViewPr>
      <p:cViewPr>
        <p:scale>
          <a:sx n="50" d="100"/>
          <a:sy n="50" d="100"/>
        </p:scale>
        <p:origin x="-590" y="-1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58DBA-5F70-4786-96A4-7EF10272236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41F2D-396C-460B-8F44-53EBC2D08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75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339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дзаголовок 2"/>
          <p:cNvSpPr txBox="1">
            <a:spLocks/>
          </p:cNvSpPr>
          <p:nvPr/>
        </p:nvSpPr>
        <p:spPr>
          <a:xfrm>
            <a:off x="984250" y="3692934"/>
            <a:ext cx="92202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kern="0" dirty="0" err="1" smtClean="0">
                <a:solidFill>
                  <a:srgbClr val="9933FF"/>
                </a:solidFill>
              </a:rPr>
              <a:t>ParkingHelper</a:t>
            </a:r>
            <a:r>
              <a:rPr lang="en-US" sz="4800" b="1" kern="0" dirty="0" smtClean="0">
                <a:solidFill>
                  <a:srgbClr val="9933FF"/>
                </a:solidFill>
              </a:rPr>
              <a:t> —</a:t>
            </a:r>
            <a:r>
              <a:rPr lang="ru-RU" sz="4800" b="1" kern="0" dirty="0" smtClean="0">
                <a:solidFill>
                  <a:srgbClr val="9933FF"/>
                </a:solidFill>
              </a:rPr>
              <a:t> определитель свободных мест на парковке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994960" y="8169275"/>
            <a:ext cx="86868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rgbClr val="9933FF"/>
                </a:solidFill>
              </a:rPr>
              <a:t>Фокус-группа </a:t>
            </a:r>
            <a:r>
              <a:rPr lang="ru-RU" sz="2800" dirty="0" smtClean="0">
                <a:solidFill>
                  <a:srgbClr val="9933FF"/>
                </a:solidFill>
              </a:rPr>
              <a:t>№3 «Интеллектуальные информационные технологии управления сложными объектами и анализа больших данных»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 smtClean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987525"/>
            <a:ext cx="1600200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Проблема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060450" y="2959753"/>
            <a:ext cx="8712835" cy="289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Одним из распространенных проблем водителей является поиск свободных парковочных мест. Наш проект позволит отслеживать свободные места на парковке в реальном времени, для принятия дальнейших решений водителем. Необходимость в данном решении появилось с увеличением крупных парковок в стране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650" y="1804540"/>
            <a:ext cx="9271030" cy="6183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80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</a:rPr>
              <a:t>Решение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205363" y="2759074"/>
            <a:ext cx="12636500" cy="626999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Для решения этой проблемы, мы предлагаем свой продукт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ParkingHelper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основанный на компьютерном зрении, который позволяет определить наличие автомобиля на парковочном месте. Для этого используются камеры установленные на парковке, которые передают видео в режиме реального времени на сервер. Специальный алгоритм обрабатывает полученное видео и передает информацию в мобильное приложение, где уже будут видны свободные и занятые места.</a:t>
            </a:r>
          </a:p>
          <a:p>
            <a:pPr lvl="0"/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Способ коммерциализации: ожидается, что организации, желающие внедрить к себе нашу систему, будут платить за подключение к нашему серверу и добавление их точки в приложение.</a:t>
            </a:r>
            <a:endParaRPr lang="ru-RU" sz="28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4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1616075"/>
            <a:ext cx="13023742" cy="8890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</a:rPr>
              <a:t>Прототип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2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Научная новизна идеи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212187" y="2835275"/>
            <a:ext cx="8712835" cy="48768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 научном плане наш проект не вносит ничего нового, так как использует уже существующую библиотеку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“Open Computer Vision”.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Технологии для разработки мобильного приложения еще не определены, но отдается предпочтение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нативным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языкам программирования, таким как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Swift,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Kotlin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или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Java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8300" y="2378074"/>
            <a:ext cx="8191500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483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8991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Техническая значимость идеи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212850" y="3063875"/>
            <a:ext cx="8712835" cy="5562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 ходе анализа рынка, мы отметили компанию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Инфопаркинг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которая предоставляет софт и оборудование для отслеживания количества свободных мест в парковке. Но наш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позволяет узнать в каком конкретном месте находится свободное место, в отличие от проектов конкурентов. В этом заключается техническое преимущество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ParkingHelper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/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0" y="2225673"/>
            <a:ext cx="10029072" cy="581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38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0363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План реализации </a:t>
            </a:r>
            <a:r>
              <a:rPr lang="ru-RU" sz="4800" b="1" kern="0" dirty="0" err="1">
                <a:solidFill>
                  <a:srgbClr val="9933FF"/>
                </a:solidFill>
              </a:rPr>
              <a:t>стартап</a:t>
            </a:r>
            <a:r>
              <a:rPr lang="ru-RU" sz="4800" b="1" kern="0" dirty="0">
                <a:solidFill>
                  <a:srgbClr val="9933FF"/>
                </a:solidFill>
              </a:rPr>
              <a:t>-проекта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176930" y="1844675"/>
            <a:ext cx="8875228" cy="792603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800" dirty="0"/>
              <a:t>1. Исследования и разработки. Финансирование пойдет на разработку алгоритмов компьютерного зрения и программного обеспечения для мониторинга парковочных мест в режиме реального времени</a:t>
            </a:r>
            <a:r>
              <a:rPr lang="ru-RU" sz="2800" dirty="0" smtClean="0"/>
              <a:t>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2. Разработка приложения: необходимы инвестиции для создания удобного приложения для доступа и использования данных о парковочных местах</a:t>
            </a:r>
            <a:r>
              <a:rPr lang="ru-RU" sz="2800" dirty="0" smtClean="0"/>
              <a:t>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3. Маркетинг и продажи: средства будут направлены на продвижение приложения среди потенциальных покупателей и заказчиков</a:t>
            </a:r>
            <a:r>
              <a:rPr lang="ru-RU" sz="2800" dirty="0" smtClean="0"/>
              <a:t>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4. Юридические и административные расходы: ассигнования будут выделены на юридические процессы, такие как патентование, и административные требования для запуска </a:t>
            </a:r>
            <a:r>
              <a:rPr lang="ru-RU" sz="2800" dirty="0" err="1"/>
              <a:t>стартапа</a:t>
            </a:r>
            <a:r>
              <a:rPr lang="ru-RU" sz="2800" dirty="0" smtClean="0"/>
              <a:t>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5. Поддержка и обслуживание клиентов: потребуются инвестиции для обеспечения поддержки клиентов и обслуживания приложения после продажи.</a:t>
            </a:r>
            <a:endParaRPr lang="ru-RU" sz="2800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70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Целевая аудитория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212850" y="2911475"/>
            <a:ext cx="8712835" cy="6248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Прежде всего это компании, работающие в сфере строительства и управления парковками, а также владельцы парковочных зон, которые заинтересованы в улучшении доступности парковочных мест, являются потенциальными клиентами данной услуги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Также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муниципалитеты и государственные организации,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ответственные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за управление парковками на территории города или региона, могут использовать эту услугу для оптимизации работы парковок. Конечными пользователями услуг могут быть водители,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которые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ищут свободное парковочное место.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67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Команда проекта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225550" y="3673475"/>
            <a:ext cx="871283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Мурадагаев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Джамалудин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Мурадагаевич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спикер</a:t>
            </a:r>
          </a:p>
          <a:p>
            <a:pPr lvl="0"/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Шихкеримов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Шихсаид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Магомедович – разработчик</a:t>
            </a:r>
          </a:p>
          <a:p>
            <a:pPr lvl="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Магомедов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Муртазали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Хабибович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– разработчик</a:t>
            </a:r>
          </a:p>
          <a:p>
            <a:pPr lvl="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Ибрагимов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Магомед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Русланович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– разработчик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Ибрагимов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Юнус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Юсупович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разработчик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2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1060726"/>
            <a:ext cx="1600200" cy="1600200"/>
          </a:xfrm>
          <a:prstGeom prst="rect">
            <a:avLst/>
          </a:prstGeom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1136650" y="5108308"/>
            <a:ext cx="8559800" cy="39154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b="1" kern="0" dirty="0" smtClean="0">
                <a:solidFill>
                  <a:srgbClr val="9933FF"/>
                </a:solidFill>
              </a:rPr>
              <a:t>Спасибо за внимание!</a:t>
            </a:r>
            <a:endParaRPr lang="ru-RU" sz="6600" b="1" kern="0" dirty="0">
              <a:solidFill>
                <a:srgbClr val="9933FF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 smtClean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3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417</Words>
  <Application>Microsoft Office PowerPoint</Application>
  <PresentationFormat>Произвольный</PresentationFormat>
  <Paragraphs>37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Magomed</cp:lastModifiedBy>
  <cp:revision>31</cp:revision>
  <dcterms:created xsi:type="dcterms:W3CDTF">2022-06-08T08:32:52Z</dcterms:created>
  <dcterms:modified xsi:type="dcterms:W3CDTF">2023-12-04T15:29:45Z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