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256" r:id="rId2"/>
    <p:sldId id="296" r:id="rId3"/>
    <p:sldId id="294" r:id="rId4"/>
    <p:sldId id="295" r:id="rId5"/>
    <p:sldId id="297" r:id="rId6"/>
    <p:sldId id="299" r:id="rId7"/>
    <p:sldId id="300" r:id="rId8"/>
    <p:sldId id="301" r:id="rId9"/>
    <p:sldId id="302" r:id="rId10"/>
    <p:sldId id="303" r:id="rId11"/>
    <p:sldId id="298" r:id="rId12"/>
  </p:sldIdLst>
  <p:sldSz cx="12168188" cy="6840538"/>
  <p:notesSz cx="6858000" cy="9144000"/>
  <p:defaultTextStyle>
    <a:defPPr>
      <a:defRPr lang="ru-RU"/>
    </a:defPPr>
    <a:lvl1pPr marL="0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1pPr>
    <a:lvl2pPr marL="456194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2pPr>
    <a:lvl3pPr marL="912388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3pPr>
    <a:lvl4pPr marL="1368582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4pPr>
    <a:lvl5pPr marL="1824777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5pPr>
    <a:lvl6pPr marL="2280971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6pPr>
    <a:lvl7pPr marL="2737165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7pPr>
    <a:lvl8pPr marL="3193359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8pPr>
    <a:lvl9pPr marL="3649553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748" userDrawn="1">
          <p15:clr>
            <a:srgbClr val="547EBF"/>
          </p15:clr>
        </p15:guide>
        <p15:guide id="3" orient="horz" pos="3742" userDrawn="1">
          <p15:clr>
            <a:srgbClr val="547EBF"/>
          </p15:clr>
        </p15:guide>
        <p15:guide id="4" orient="horz" pos="1021" userDrawn="1">
          <p15:clr>
            <a:srgbClr val="547EBF"/>
          </p15:clr>
        </p15:guide>
        <p15:guide id="5" orient="horz" pos="3629" userDrawn="1">
          <p15:clr>
            <a:srgbClr val="547EBF"/>
          </p15:clr>
        </p15:guide>
        <p15:guide id="6" pos="383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6F6"/>
    <a:srgbClr val="006DF2"/>
    <a:srgbClr val="9F70AD"/>
    <a:srgbClr val="164194"/>
    <a:srgbClr val="6D7886"/>
    <a:srgbClr val="9460A4"/>
    <a:srgbClr val="858889"/>
    <a:srgbClr val="51C6EC"/>
    <a:srgbClr val="D9D9D9"/>
    <a:srgbClr val="9524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59CE43-0903-B573-C216-46EA79272C2E}" v="118" dt="2024-10-30T15:27:08.59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32" autoAdjust="0"/>
    <p:restoredTop sz="94016" autoAdjust="0"/>
  </p:normalViewPr>
  <p:slideViewPr>
    <p:cSldViewPr snapToGrid="0" snapToObjects="1">
      <p:cViewPr varScale="1">
        <p:scale>
          <a:sx n="72" d="100"/>
          <a:sy n="72" d="100"/>
        </p:scale>
        <p:origin x="58" y="245"/>
      </p:cViewPr>
      <p:guideLst>
        <p:guide orient="horz" pos="748"/>
        <p:guide orient="horz" pos="3742"/>
        <p:guide orient="horz" pos="1021"/>
        <p:guide orient="horz" pos="3629"/>
        <p:guide pos="383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napToObjects="1" showGuides="1">
      <p:cViewPr varScale="1">
        <p:scale>
          <a:sx n="120" d="100"/>
          <a:sy n="120" d="100"/>
        </p:scale>
        <p:origin x="3712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mb3 --" userId="c328d6640bcec79b" providerId="Windows Live" clId="Web-{05F493E6-6991-AFDC-471B-F98EB95EAB76}"/>
    <pc:docChg chg="modSld">
      <pc:chgData name="jumb3 --" userId="c328d6640bcec79b" providerId="Windows Live" clId="Web-{05F493E6-6991-AFDC-471B-F98EB95EAB76}" dt="2024-10-17T15:02:37.512" v="134"/>
      <pc:docMkLst>
        <pc:docMk/>
      </pc:docMkLst>
      <pc:sldChg chg="addSp delSp modSp">
        <pc:chgData name="jumb3 --" userId="c328d6640bcec79b" providerId="Windows Live" clId="Web-{05F493E6-6991-AFDC-471B-F98EB95EAB76}" dt="2024-10-17T15:02:37.512" v="134"/>
        <pc:sldMkLst>
          <pc:docMk/>
          <pc:sldMk cId="2021099472" sldId="256"/>
        </pc:sldMkLst>
        <pc:spChg chg="add mod">
          <ac:chgData name="jumb3 --" userId="c328d6640bcec79b" providerId="Windows Live" clId="Web-{05F493E6-6991-AFDC-471B-F98EB95EAB76}" dt="2024-10-17T15:02:37.512" v="134"/>
          <ac:spMkLst>
            <pc:docMk/>
            <pc:sldMk cId="2021099472" sldId="256"/>
            <ac:spMk id="3" creationId="{C6A497ED-3A65-C797-E691-36A5540A3E35}"/>
          </ac:spMkLst>
        </pc:spChg>
        <pc:spChg chg="del">
          <ac:chgData name="jumb3 --" userId="c328d6640bcec79b" providerId="Windows Live" clId="Web-{05F493E6-6991-AFDC-471B-F98EB95EAB76}" dt="2024-10-17T15:02:37.512" v="134"/>
          <ac:spMkLst>
            <pc:docMk/>
            <pc:sldMk cId="2021099472" sldId="256"/>
            <ac:spMk id="21" creationId="{00000000-0000-0000-0000-000000000000}"/>
          </ac:spMkLst>
        </pc:spChg>
      </pc:sldChg>
      <pc:sldChg chg="modSp">
        <pc:chgData name="jumb3 --" userId="c328d6640bcec79b" providerId="Windows Live" clId="Web-{05F493E6-6991-AFDC-471B-F98EB95EAB76}" dt="2024-10-17T15:02:27.137" v="133" actId="20577"/>
        <pc:sldMkLst>
          <pc:docMk/>
          <pc:sldMk cId="786426016" sldId="295"/>
        </pc:sldMkLst>
        <pc:spChg chg="mod">
          <ac:chgData name="jumb3 --" userId="c328d6640bcec79b" providerId="Windows Live" clId="Web-{05F493E6-6991-AFDC-471B-F98EB95EAB76}" dt="2024-10-17T15:02:27.137" v="133" actId="20577"/>
          <ac:spMkLst>
            <pc:docMk/>
            <pc:sldMk cId="786426016" sldId="295"/>
            <ac:spMk id="2" creationId="{A3F54E39-08C1-6F61-5E91-26DC772B7891}"/>
          </ac:spMkLst>
        </pc:spChg>
      </pc:sldChg>
      <pc:sldChg chg="addSp delSp modSp">
        <pc:chgData name="jumb3 --" userId="c328d6640bcec79b" providerId="Windows Live" clId="Web-{05F493E6-6991-AFDC-471B-F98EB95EAB76}" dt="2024-10-17T15:01:30.838" v="110" actId="20577"/>
        <pc:sldMkLst>
          <pc:docMk/>
          <pc:sldMk cId="920632895" sldId="302"/>
        </pc:sldMkLst>
        <pc:spChg chg="del">
          <ac:chgData name="jumb3 --" userId="c328d6640bcec79b" providerId="Windows Live" clId="Web-{05F493E6-6991-AFDC-471B-F98EB95EAB76}" dt="2024-10-17T14:58:48.208" v="0"/>
          <ac:spMkLst>
            <pc:docMk/>
            <pc:sldMk cId="920632895" sldId="302"/>
            <ac:spMk id="2" creationId="{096F1803-E46C-7E85-C24B-BC8D100B42CC}"/>
          </ac:spMkLst>
        </pc:spChg>
        <pc:spChg chg="add mod">
          <ac:chgData name="jumb3 --" userId="c328d6640bcec79b" providerId="Windows Live" clId="Web-{05F493E6-6991-AFDC-471B-F98EB95EAB76}" dt="2024-10-17T15:01:02.978" v="86" actId="1076"/>
          <ac:spMkLst>
            <pc:docMk/>
            <pc:sldMk cId="920632895" sldId="302"/>
            <ac:spMk id="5" creationId="{63CD4EDF-8018-6151-F59D-5F619794BEA8}"/>
          </ac:spMkLst>
        </pc:spChg>
        <pc:spChg chg="add mod">
          <ac:chgData name="jumb3 --" userId="c328d6640bcec79b" providerId="Windows Live" clId="Web-{05F493E6-6991-AFDC-471B-F98EB95EAB76}" dt="2024-10-17T15:01:02.994" v="87" actId="1076"/>
          <ac:spMkLst>
            <pc:docMk/>
            <pc:sldMk cId="920632895" sldId="302"/>
            <ac:spMk id="7" creationId="{5917715C-538F-AF36-B0E8-3775D9BC779B}"/>
          </ac:spMkLst>
        </pc:spChg>
        <pc:spChg chg="add mod">
          <ac:chgData name="jumb3 --" userId="c328d6640bcec79b" providerId="Windows Live" clId="Web-{05F493E6-6991-AFDC-471B-F98EB95EAB76}" dt="2024-10-17T15:01:02.994" v="88" actId="1076"/>
          <ac:spMkLst>
            <pc:docMk/>
            <pc:sldMk cId="920632895" sldId="302"/>
            <ac:spMk id="8" creationId="{E8DE8BC2-1289-A9D1-A2DD-E3D3AFA38028}"/>
          </ac:spMkLst>
        </pc:spChg>
        <pc:spChg chg="add mod">
          <ac:chgData name="jumb3 --" userId="c328d6640bcec79b" providerId="Windows Live" clId="Web-{05F493E6-6991-AFDC-471B-F98EB95EAB76}" dt="2024-10-17T15:01:03.009" v="89" actId="1076"/>
          <ac:spMkLst>
            <pc:docMk/>
            <pc:sldMk cId="920632895" sldId="302"/>
            <ac:spMk id="9" creationId="{90E50B8A-7C62-535C-A4B8-93D1F13FA382}"/>
          </ac:spMkLst>
        </pc:spChg>
        <pc:spChg chg="add del mod">
          <ac:chgData name="jumb3 --" userId="c328d6640bcec79b" providerId="Windows Live" clId="Web-{05F493E6-6991-AFDC-471B-F98EB95EAB76}" dt="2024-10-17T15:00:53.899" v="83"/>
          <ac:spMkLst>
            <pc:docMk/>
            <pc:sldMk cId="920632895" sldId="302"/>
            <ac:spMk id="10" creationId="{DB039F06-E626-D466-4AEC-A59A49ECC277}"/>
          </ac:spMkLst>
        </pc:spChg>
        <pc:spChg chg="add mod">
          <ac:chgData name="jumb3 --" userId="c328d6640bcec79b" providerId="Windows Live" clId="Web-{05F493E6-6991-AFDC-471B-F98EB95EAB76}" dt="2024-10-17T15:01:03.009" v="90" actId="1076"/>
          <ac:spMkLst>
            <pc:docMk/>
            <pc:sldMk cId="920632895" sldId="302"/>
            <ac:spMk id="11" creationId="{7836B1FC-7234-7CC5-325D-A6410484332D}"/>
          </ac:spMkLst>
        </pc:spChg>
        <pc:spChg chg="add mod">
          <ac:chgData name="jumb3 --" userId="c328d6640bcec79b" providerId="Windows Live" clId="Web-{05F493E6-6991-AFDC-471B-F98EB95EAB76}" dt="2024-10-17T15:01:24.619" v="94" actId="20577"/>
          <ac:spMkLst>
            <pc:docMk/>
            <pc:sldMk cId="920632895" sldId="302"/>
            <ac:spMk id="12" creationId="{677AE3D5-7B93-056C-F3E5-5B59339099E4}"/>
          </ac:spMkLst>
        </pc:spChg>
        <pc:spChg chg="add mod">
          <ac:chgData name="jumb3 --" userId="c328d6640bcec79b" providerId="Windows Live" clId="Web-{05F493E6-6991-AFDC-471B-F98EB95EAB76}" dt="2024-10-17T15:01:27.729" v="100" actId="20577"/>
          <ac:spMkLst>
            <pc:docMk/>
            <pc:sldMk cId="920632895" sldId="302"/>
            <ac:spMk id="13" creationId="{31BC1545-5C32-FA4A-80AE-8B1801D3757C}"/>
          </ac:spMkLst>
        </pc:spChg>
        <pc:spChg chg="add mod">
          <ac:chgData name="jumb3 --" userId="c328d6640bcec79b" providerId="Windows Live" clId="Web-{05F493E6-6991-AFDC-471B-F98EB95EAB76}" dt="2024-10-17T15:01:30.838" v="110" actId="20577"/>
          <ac:spMkLst>
            <pc:docMk/>
            <pc:sldMk cId="920632895" sldId="302"/>
            <ac:spMk id="15" creationId="{74FC6C43-B9C7-D307-CDB7-362FDE0E7425}"/>
          </ac:spMkLst>
        </pc:spChg>
        <pc:spChg chg="add del mod">
          <ac:chgData name="jumb3 --" userId="c328d6640bcec79b" providerId="Windows Live" clId="Web-{05F493E6-6991-AFDC-471B-F98EB95EAB76}" dt="2024-10-17T15:00:53.899" v="82"/>
          <ac:spMkLst>
            <pc:docMk/>
            <pc:sldMk cId="920632895" sldId="302"/>
            <ac:spMk id="16" creationId="{9423CDDC-2802-DE11-ECB4-A184D429953D}"/>
          </ac:spMkLst>
        </pc:spChg>
      </pc:sldChg>
    </pc:docChg>
  </pc:docChgLst>
  <pc:docChgLst>
    <pc:chgData name="jumb3 --" userId="c328d6640bcec79b" providerId="Windows Live" clId="Web-{A98CF5E2-30B2-C4A6-27AC-4336E2903497}"/>
    <pc:docChg chg="modSld">
      <pc:chgData name="jumb3 --" userId="c328d6640bcec79b" providerId="Windows Live" clId="Web-{A98CF5E2-30B2-C4A6-27AC-4336E2903497}" dt="2024-10-17T16:03:04.879" v="4" actId="20577"/>
      <pc:docMkLst>
        <pc:docMk/>
      </pc:docMkLst>
      <pc:sldChg chg="modSp">
        <pc:chgData name="jumb3 --" userId="c328d6640bcec79b" providerId="Windows Live" clId="Web-{A98CF5E2-30B2-C4A6-27AC-4336E2903497}" dt="2024-10-17T16:03:04.879" v="4" actId="20577"/>
        <pc:sldMkLst>
          <pc:docMk/>
          <pc:sldMk cId="2537112753" sldId="294"/>
        </pc:sldMkLst>
        <pc:spChg chg="mod">
          <ac:chgData name="jumb3 --" userId="c328d6640bcec79b" providerId="Windows Live" clId="Web-{A98CF5E2-30B2-C4A6-27AC-4336E2903497}" dt="2024-10-17T16:02:35.019" v="0" actId="1076"/>
          <ac:spMkLst>
            <pc:docMk/>
            <pc:sldMk cId="2537112753" sldId="294"/>
            <ac:spMk id="6" creationId="{00000000-0000-0000-0000-000000000000}"/>
          </ac:spMkLst>
        </pc:spChg>
        <pc:spChg chg="mod">
          <ac:chgData name="jumb3 --" userId="c328d6640bcec79b" providerId="Windows Live" clId="Web-{A98CF5E2-30B2-C4A6-27AC-4336E2903497}" dt="2024-10-17T16:03:04.879" v="4" actId="20577"/>
          <ac:spMkLst>
            <pc:docMk/>
            <pc:sldMk cId="2537112753" sldId="294"/>
            <ac:spMk id="10" creationId="{3B482D17-2652-D0C2-43F2-7737070ADD92}"/>
          </ac:spMkLst>
        </pc:spChg>
        <pc:graphicFrameChg chg="mod">
          <ac:chgData name="jumb3 --" userId="c328d6640bcec79b" providerId="Windows Live" clId="Web-{A98CF5E2-30B2-C4A6-27AC-4336E2903497}" dt="2024-10-17T16:02:52.207" v="3" actId="1076"/>
          <ac:graphicFrameMkLst>
            <pc:docMk/>
            <pc:sldMk cId="2537112753" sldId="294"/>
            <ac:graphicFrameMk id="22" creationId="{391ACC96-A207-384F-040B-20F19BC85475}"/>
          </ac:graphicFrameMkLst>
        </pc:graphicFrameChg>
      </pc:sldChg>
    </pc:docChg>
  </pc:docChgLst>
  <pc:docChgLst>
    <pc:chgData name="jumb3 --" userId="c328d6640bcec79b" providerId="Windows Live" clId="Web-{610B83A4-AA44-0591-CA87-551270A8AC49}"/>
    <pc:docChg chg="addSld modSld sldOrd">
      <pc:chgData name="jumb3 --" userId="c328d6640bcec79b" providerId="Windows Live" clId="Web-{610B83A4-AA44-0591-CA87-551270A8AC49}" dt="2024-10-17T15:48:48.548" v="894" actId="1076"/>
      <pc:docMkLst>
        <pc:docMk/>
      </pc:docMkLst>
      <pc:sldChg chg="addSp delSp modSp">
        <pc:chgData name="jumb3 --" userId="c328d6640bcec79b" providerId="Windows Live" clId="Web-{610B83A4-AA44-0591-CA87-551270A8AC49}" dt="2024-10-17T15:41:21.017" v="679" actId="1076"/>
        <pc:sldMkLst>
          <pc:docMk/>
          <pc:sldMk cId="2021099472" sldId="256"/>
        </pc:sldMkLst>
        <pc:spChg chg="del">
          <ac:chgData name="jumb3 --" userId="c328d6640bcec79b" providerId="Windows Live" clId="Web-{610B83A4-AA44-0591-CA87-551270A8AC49}" dt="2024-10-17T15:05:23.118" v="0"/>
          <ac:spMkLst>
            <pc:docMk/>
            <pc:sldMk cId="2021099472" sldId="256"/>
            <ac:spMk id="3" creationId="{C6A497ED-3A65-C797-E691-36A5540A3E35}"/>
          </ac:spMkLst>
        </pc:spChg>
        <pc:spChg chg="add mod">
          <ac:chgData name="jumb3 --" userId="c328d6640bcec79b" providerId="Windows Live" clId="Web-{610B83A4-AA44-0591-CA87-551270A8AC49}" dt="2024-10-17T15:41:01.392" v="671" actId="1076"/>
          <ac:spMkLst>
            <pc:docMk/>
            <pc:sldMk cId="2021099472" sldId="256"/>
            <ac:spMk id="6" creationId="{FB586103-F23C-BC5A-76A0-C7F0E9591B0D}"/>
          </ac:spMkLst>
        </pc:spChg>
        <pc:spChg chg="add mod">
          <ac:chgData name="jumb3 --" userId="c328d6640bcec79b" providerId="Windows Live" clId="Web-{610B83A4-AA44-0591-CA87-551270A8AC49}" dt="2024-10-17T15:41:01.407" v="672" actId="1076"/>
          <ac:spMkLst>
            <pc:docMk/>
            <pc:sldMk cId="2021099472" sldId="256"/>
            <ac:spMk id="8" creationId="{BEB363E6-5B81-CCA8-BD53-C6852887502B}"/>
          </ac:spMkLst>
        </pc:spChg>
        <pc:spChg chg="add mod">
          <ac:chgData name="jumb3 --" userId="c328d6640bcec79b" providerId="Windows Live" clId="Web-{610B83A4-AA44-0591-CA87-551270A8AC49}" dt="2024-10-17T15:41:01.407" v="673" actId="1076"/>
          <ac:spMkLst>
            <pc:docMk/>
            <pc:sldMk cId="2021099472" sldId="256"/>
            <ac:spMk id="10" creationId="{2FEEB01C-51D1-5E38-71EE-A44CF2E184A8}"/>
          </ac:spMkLst>
        </pc:spChg>
        <pc:spChg chg="add mod">
          <ac:chgData name="jumb3 --" userId="c328d6640bcec79b" providerId="Windows Live" clId="Web-{610B83A4-AA44-0591-CA87-551270A8AC49}" dt="2024-10-17T15:41:01.407" v="674" actId="1076"/>
          <ac:spMkLst>
            <pc:docMk/>
            <pc:sldMk cId="2021099472" sldId="256"/>
            <ac:spMk id="12" creationId="{1A6DC77B-C414-59CE-55DD-91A8B41EEBF8}"/>
          </ac:spMkLst>
        </pc:spChg>
        <pc:spChg chg="mod">
          <ac:chgData name="jumb3 --" userId="c328d6640bcec79b" providerId="Windows Live" clId="Web-{610B83A4-AA44-0591-CA87-551270A8AC49}" dt="2024-10-17T15:41:21.017" v="679" actId="1076"/>
          <ac:spMkLst>
            <pc:docMk/>
            <pc:sldMk cId="2021099472" sldId="256"/>
            <ac:spMk id="22" creationId="{00000000-0000-0000-0000-000000000000}"/>
          </ac:spMkLst>
        </pc:spChg>
      </pc:sldChg>
      <pc:sldChg chg="modSp">
        <pc:chgData name="jumb3 --" userId="c328d6640bcec79b" providerId="Windows Live" clId="Web-{610B83A4-AA44-0591-CA87-551270A8AC49}" dt="2024-10-17T15:06:54.527" v="1" actId="1076"/>
        <pc:sldMkLst>
          <pc:docMk/>
          <pc:sldMk cId="2537112753" sldId="294"/>
        </pc:sldMkLst>
        <pc:spChg chg="mod">
          <ac:chgData name="jumb3 --" userId="c328d6640bcec79b" providerId="Windows Live" clId="Web-{610B83A4-AA44-0591-CA87-551270A8AC49}" dt="2024-10-17T15:06:54.527" v="1" actId="1076"/>
          <ac:spMkLst>
            <pc:docMk/>
            <pc:sldMk cId="2537112753" sldId="294"/>
            <ac:spMk id="10" creationId="{3B482D17-2652-D0C2-43F2-7737070ADD92}"/>
          </ac:spMkLst>
        </pc:spChg>
      </pc:sldChg>
      <pc:sldChg chg="modSp">
        <pc:chgData name="jumb3 --" userId="c328d6640bcec79b" providerId="Windows Live" clId="Web-{610B83A4-AA44-0591-CA87-551270A8AC49}" dt="2024-10-17T15:11:11.661" v="35" actId="14100"/>
        <pc:sldMkLst>
          <pc:docMk/>
          <pc:sldMk cId="786426016" sldId="295"/>
        </pc:sldMkLst>
        <pc:spChg chg="mod">
          <ac:chgData name="jumb3 --" userId="c328d6640bcec79b" providerId="Windows Live" clId="Web-{610B83A4-AA44-0591-CA87-551270A8AC49}" dt="2024-10-17T15:11:11.661" v="35" actId="14100"/>
          <ac:spMkLst>
            <pc:docMk/>
            <pc:sldMk cId="786426016" sldId="295"/>
            <ac:spMk id="2" creationId="{A3F54E39-08C1-6F61-5E91-26DC772B7891}"/>
          </ac:spMkLst>
        </pc:spChg>
      </pc:sldChg>
      <pc:sldChg chg="modSp">
        <pc:chgData name="jumb3 --" userId="c328d6640bcec79b" providerId="Windows Live" clId="Web-{610B83A4-AA44-0591-CA87-551270A8AC49}" dt="2024-10-17T15:41:46.331" v="680" actId="1076"/>
        <pc:sldMkLst>
          <pc:docMk/>
          <pc:sldMk cId="2823475326" sldId="296"/>
        </pc:sldMkLst>
        <pc:spChg chg="mod">
          <ac:chgData name="jumb3 --" userId="c328d6640bcec79b" providerId="Windows Live" clId="Web-{610B83A4-AA44-0591-CA87-551270A8AC49}" dt="2024-10-17T15:41:46.331" v="680" actId="1076"/>
          <ac:spMkLst>
            <pc:docMk/>
            <pc:sldMk cId="2823475326" sldId="296"/>
            <ac:spMk id="2" creationId="{F5BDB1B2-3A79-3565-1750-DA7171993902}"/>
          </ac:spMkLst>
        </pc:spChg>
      </pc:sldChg>
      <pc:sldChg chg="addSp delSp modSp">
        <pc:chgData name="jumb3 --" userId="c328d6640bcec79b" providerId="Windows Live" clId="Web-{610B83A4-AA44-0591-CA87-551270A8AC49}" dt="2024-10-17T15:47:16.451" v="891" actId="20577"/>
        <pc:sldMkLst>
          <pc:docMk/>
          <pc:sldMk cId="1558522776" sldId="297"/>
        </pc:sldMkLst>
        <pc:spChg chg="add mod">
          <ac:chgData name="jumb3 --" userId="c328d6640bcec79b" providerId="Windows Live" clId="Web-{610B83A4-AA44-0591-CA87-551270A8AC49}" dt="2024-10-17T15:42:04.925" v="686" actId="20577"/>
          <ac:spMkLst>
            <pc:docMk/>
            <pc:sldMk cId="1558522776" sldId="297"/>
            <ac:spMk id="2" creationId="{1EF23791-8587-D326-EF38-FE66D9ABB0E0}"/>
          </ac:spMkLst>
        </pc:spChg>
        <pc:spChg chg="add mod">
          <ac:chgData name="jumb3 --" userId="c328d6640bcec79b" providerId="Windows Live" clId="Web-{610B83A4-AA44-0591-CA87-551270A8AC49}" dt="2024-10-17T15:42:35.442" v="718" actId="1076"/>
          <ac:spMkLst>
            <pc:docMk/>
            <pc:sldMk cId="1558522776" sldId="297"/>
            <ac:spMk id="7" creationId="{D8A73689-227C-F2CF-AE72-28883394322B}"/>
          </ac:spMkLst>
        </pc:spChg>
        <pc:spChg chg="add mod">
          <ac:chgData name="jumb3 --" userId="c328d6640bcec79b" providerId="Windows Live" clId="Web-{610B83A4-AA44-0591-CA87-551270A8AC49}" dt="2024-10-17T15:47:16.451" v="891" actId="20577"/>
          <ac:spMkLst>
            <pc:docMk/>
            <pc:sldMk cId="1558522776" sldId="297"/>
            <ac:spMk id="8" creationId="{D883400B-8FF6-9DED-C85E-C4405CC1FE51}"/>
          </ac:spMkLst>
        </pc:spChg>
        <pc:picChg chg="add del mod">
          <ac:chgData name="jumb3 --" userId="c328d6640bcec79b" providerId="Windows Live" clId="Web-{610B83A4-AA44-0591-CA87-551270A8AC49}" dt="2024-10-17T15:16:10.983" v="99"/>
          <ac:picMkLst>
            <pc:docMk/>
            <pc:sldMk cId="1558522776" sldId="297"/>
            <ac:picMk id="5" creationId="{7ADD4B99-C338-D1F3-45A1-3934F25BF61A}"/>
          </ac:picMkLst>
        </pc:picChg>
      </pc:sldChg>
      <pc:sldChg chg="addSp modSp">
        <pc:chgData name="jumb3 --" userId="c328d6640bcec79b" providerId="Windows Live" clId="Web-{610B83A4-AA44-0591-CA87-551270A8AC49}" dt="2024-10-17T15:12:56.258" v="70" actId="20577"/>
        <pc:sldMkLst>
          <pc:docMk/>
          <pc:sldMk cId="2989056240" sldId="298"/>
        </pc:sldMkLst>
        <pc:spChg chg="mod">
          <ac:chgData name="jumb3 --" userId="c328d6640bcec79b" providerId="Windows Live" clId="Web-{610B83A4-AA44-0591-CA87-551270A8AC49}" dt="2024-10-17T15:12:16.600" v="64" actId="20577"/>
          <ac:spMkLst>
            <pc:docMk/>
            <pc:sldMk cId="2989056240" sldId="298"/>
            <ac:spMk id="5" creationId="{460398AF-8257-89B9-EE56-B2E3F188B469}"/>
          </ac:spMkLst>
        </pc:spChg>
        <pc:spChg chg="add mod">
          <ac:chgData name="jumb3 --" userId="c328d6640bcec79b" providerId="Windows Live" clId="Web-{610B83A4-AA44-0591-CA87-551270A8AC49}" dt="2024-10-17T15:12:56.258" v="70" actId="20577"/>
          <ac:spMkLst>
            <pc:docMk/>
            <pc:sldMk cId="2989056240" sldId="298"/>
            <ac:spMk id="7" creationId="{623A25B4-FB82-A33D-EAFE-0BDD1C8A4BF5}"/>
          </ac:spMkLst>
        </pc:spChg>
        <pc:spChg chg="add mod">
          <ac:chgData name="jumb3 --" userId="c328d6640bcec79b" providerId="Windows Live" clId="Web-{610B83A4-AA44-0591-CA87-551270A8AC49}" dt="2024-10-17T15:11:52.850" v="55" actId="14100"/>
          <ac:spMkLst>
            <pc:docMk/>
            <pc:sldMk cId="2989056240" sldId="298"/>
            <ac:spMk id="8" creationId="{D7377CA8-A744-DE2E-8FC5-24D354CF3A49}"/>
          </ac:spMkLst>
        </pc:spChg>
        <pc:picChg chg="mod">
          <ac:chgData name="jumb3 --" userId="c328d6640bcec79b" providerId="Windows Live" clId="Web-{610B83A4-AA44-0591-CA87-551270A8AC49}" dt="2024-10-17T15:11:37.021" v="38" actId="1076"/>
          <ac:picMkLst>
            <pc:docMk/>
            <pc:sldMk cId="2989056240" sldId="298"/>
            <ac:picMk id="2" creationId="{29DB481C-18BE-6E8D-6DD4-3719B7DAF014}"/>
          </ac:picMkLst>
        </pc:picChg>
      </pc:sldChg>
      <pc:sldChg chg="addSp modSp">
        <pc:chgData name="jumb3 --" userId="c328d6640bcec79b" providerId="Windows Live" clId="Web-{610B83A4-AA44-0591-CA87-551270A8AC49}" dt="2024-10-17T15:48:48.548" v="894" actId="1076"/>
        <pc:sldMkLst>
          <pc:docMk/>
          <pc:sldMk cId="1446366799" sldId="299"/>
        </pc:sldMkLst>
        <pc:spChg chg="add mod">
          <ac:chgData name="jumb3 --" userId="c328d6640bcec79b" providerId="Windows Live" clId="Web-{610B83A4-AA44-0591-CA87-551270A8AC49}" dt="2024-10-17T15:27:53.085" v="452" actId="1076"/>
          <ac:spMkLst>
            <pc:docMk/>
            <pc:sldMk cId="1446366799" sldId="299"/>
            <ac:spMk id="2" creationId="{E68C68F9-0C05-0C4E-2706-1CA6D959E394}"/>
          </ac:spMkLst>
        </pc:spChg>
        <pc:picChg chg="add mod">
          <ac:chgData name="jumb3 --" userId="c328d6640bcec79b" providerId="Windows Live" clId="Web-{610B83A4-AA44-0591-CA87-551270A8AC49}" dt="2024-10-17T15:48:48.548" v="894" actId="1076"/>
          <ac:picMkLst>
            <pc:docMk/>
            <pc:sldMk cId="1446366799" sldId="299"/>
            <ac:picMk id="5" creationId="{98825009-E299-7FDF-FF16-2AC7AB5B65EC}"/>
          </ac:picMkLst>
        </pc:picChg>
      </pc:sldChg>
      <pc:sldChg chg="addSp modSp">
        <pc:chgData name="jumb3 --" userId="c328d6640bcec79b" providerId="Windows Live" clId="Web-{610B83A4-AA44-0591-CA87-551270A8AC49}" dt="2024-10-17T15:27:20.005" v="445" actId="14100"/>
        <pc:sldMkLst>
          <pc:docMk/>
          <pc:sldMk cId="2717138349" sldId="300"/>
        </pc:sldMkLst>
        <pc:spChg chg="add mod">
          <ac:chgData name="jumb3 --" userId="c328d6640bcec79b" providerId="Windows Live" clId="Web-{610B83A4-AA44-0591-CA87-551270A8AC49}" dt="2024-10-17T15:27:20.005" v="445" actId="14100"/>
          <ac:spMkLst>
            <pc:docMk/>
            <pc:sldMk cId="2717138349" sldId="300"/>
            <ac:spMk id="2" creationId="{8AB4147C-1E93-7B9B-4757-7EFF00835E38}"/>
          </ac:spMkLst>
        </pc:spChg>
      </pc:sldChg>
      <pc:sldChg chg="addSp modSp">
        <pc:chgData name="jumb3 --" userId="c328d6640bcec79b" providerId="Windows Live" clId="Web-{610B83A4-AA44-0591-CA87-551270A8AC49}" dt="2024-10-17T15:30:37.027" v="578" actId="20577"/>
        <pc:sldMkLst>
          <pc:docMk/>
          <pc:sldMk cId="1994865499" sldId="301"/>
        </pc:sldMkLst>
        <pc:spChg chg="add mod">
          <ac:chgData name="jumb3 --" userId="c328d6640bcec79b" providerId="Windows Live" clId="Web-{610B83A4-AA44-0591-CA87-551270A8AC49}" dt="2024-10-17T15:30:37.027" v="578" actId="20577"/>
          <ac:spMkLst>
            <pc:docMk/>
            <pc:sldMk cId="1994865499" sldId="301"/>
            <ac:spMk id="2" creationId="{6924474E-E07F-5A93-CF82-3F015A7AE764}"/>
          </ac:spMkLst>
        </pc:spChg>
      </pc:sldChg>
      <pc:sldChg chg="modSp ord">
        <pc:chgData name="jumb3 --" userId="c328d6640bcec79b" providerId="Windows Live" clId="Web-{610B83A4-AA44-0591-CA87-551270A8AC49}" dt="2024-10-17T15:40:41.860" v="666"/>
        <pc:sldMkLst>
          <pc:docMk/>
          <pc:sldMk cId="920632895" sldId="302"/>
        </pc:sldMkLst>
        <pc:spChg chg="mod">
          <ac:chgData name="jumb3 --" userId="c328d6640bcec79b" providerId="Windows Live" clId="Web-{610B83A4-AA44-0591-CA87-551270A8AC49}" dt="2024-10-17T15:07:01.809" v="2" actId="1076"/>
          <ac:spMkLst>
            <pc:docMk/>
            <pc:sldMk cId="920632895" sldId="302"/>
            <ac:spMk id="5" creationId="{63CD4EDF-8018-6151-F59D-5F619794BEA8}"/>
          </ac:spMkLst>
        </pc:spChg>
        <pc:spChg chg="mod">
          <ac:chgData name="jumb3 --" userId="c328d6640bcec79b" providerId="Windows Live" clId="Web-{610B83A4-AA44-0591-CA87-551270A8AC49}" dt="2024-10-17T15:07:20.559" v="11" actId="1076"/>
          <ac:spMkLst>
            <pc:docMk/>
            <pc:sldMk cId="920632895" sldId="302"/>
            <ac:spMk id="7" creationId="{5917715C-538F-AF36-B0E8-3775D9BC779B}"/>
          </ac:spMkLst>
        </pc:spChg>
        <pc:spChg chg="mod">
          <ac:chgData name="jumb3 --" userId="c328d6640bcec79b" providerId="Windows Live" clId="Web-{610B83A4-AA44-0591-CA87-551270A8AC49}" dt="2024-10-17T15:07:10.700" v="7" actId="1076"/>
          <ac:spMkLst>
            <pc:docMk/>
            <pc:sldMk cId="920632895" sldId="302"/>
            <ac:spMk id="8" creationId="{E8DE8BC2-1289-A9D1-A2DD-E3D3AFA38028}"/>
          </ac:spMkLst>
        </pc:spChg>
        <pc:spChg chg="mod">
          <ac:chgData name="jumb3 --" userId="c328d6640bcec79b" providerId="Windows Live" clId="Web-{610B83A4-AA44-0591-CA87-551270A8AC49}" dt="2024-10-17T15:07:09.168" v="6" actId="1076"/>
          <ac:spMkLst>
            <pc:docMk/>
            <pc:sldMk cId="920632895" sldId="302"/>
            <ac:spMk id="9" creationId="{90E50B8A-7C62-535C-A4B8-93D1F13FA382}"/>
          </ac:spMkLst>
        </pc:spChg>
        <pc:spChg chg="mod">
          <ac:chgData name="jumb3 --" userId="c328d6640bcec79b" providerId="Windows Live" clId="Web-{610B83A4-AA44-0591-CA87-551270A8AC49}" dt="2024-10-17T15:07:01.824" v="3" actId="1076"/>
          <ac:spMkLst>
            <pc:docMk/>
            <pc:sldMk cId="920632895" sldId="302"/>
            <ac:spMk id="11" creationId="{7836B1FC-7234-7CC5-325D-A6410484332D}"/>
          </ac:spMkLst>
        </pc:spChg>
        <pc:spChg chg="mod">
          <ac:chgData name="jumb3 --" userId="c328d6640bcec79b" providerId="Windows Live" clId="Web-{610B83A4-AA44-0591-CA87-551270A8AC49}" dt="2024-10-17T15:07:24.106" v="12" actId="1076"/>
          <ac:spMkLst>
            <pc:docMk/>
            <pc:sldMk cId="920632895" sldId="302"/>
            <ac:spMk id="12" creationId="{677AE3D5-7B93-056C-F3E5-5B59339099E4}"/>
          </ac:spMkLst>
        </pc:spChg>
        <pc:spChg chg="mod">
          <ac:chgData name="jumb3 --" userId="c328d6640bcec79b" providerId="Windows Live" clId="Web-{610B83A4-AA44-0591-CA87-551270A8AC49}" dt="2024-10-17T15:07:29.060" v="14" actId="1076"/>
          <ac:spMkLst>
            <pc:docMk/>
            <pc:sldMk cId="920632895" sldId="302"/>
            <ac:spMk id="13" creationId="{31BC1545-5C32-FA4A-80AE-8B1801D3757C}"/>
          </ac:spMkLst>
        </pc:spChg>
        <pc:spChg chg="mod">
          <ac:chgData name="jumb3 --" userId="c328d6640bcec79b" providerId="Windows Live" clId="Web-{610B83A4-AA44-0591-CA87-551270A8AC49}" dt="2024-10-17T15:07:27.638" v="13" actId="1076"/>
          <ac:spMkLst>
            <pc:docMk/>
            <pc:sldMk cId="920632895" sldId="302"/>
            <ac:spMk id="15" creationId="{74FC6C43-B9C7-D307-CDB7-362FDE0E7425}"/>
          </ac:spMkLst>
        </pc:spChg>
      </pc:sldChg>
      <pc:sldChg chg="addSp modSp new">
        <pc:chgData name="jumb3 --" userId="c328d6640bcec79b" providerId="Windows Live" clId="Web-{610B83A4-AA44-0591-CA87-551270A8AC49}" dt="2024-10-17T15:39:33.920" v="641" actId="20577"/>
        <pc:sldMkLst>
          <pc:docMk/>
          <pc:sldMk cId="3435516452" sldId="303"/>
        </pc:sldMkLst>
        <pc:spChg chg="mod">
          <ac:chgData name="jumb3 --" userId="c328d6640bcec79b" providerId="Windows Live" clId="Web-{610B83A4-AA44-0591-CA87-551270A8AC49}" dt="2024-10-17T15:31:38.951" v="591" actId="20577"/>
          <ac:spMkLst>
            <pc:docMk/>
            <pc:sldMk cId="3435516452" sldId="303"/>
            <ac:spMk id="2" creationId="{ABD06DB0-92F3-24EF-CBED-8FEC4C20FCF3}"/>
          </ac:spMkLst>
        </pc:spChg>
        <pc:spChg chg="mod">
          <ac:chgData name="jumb3 --" userId="c328d6640bcec79b" providerId="Windows Live" clId="Web-{610B83A4-AA44-0591-CA87-551270A8AC49}" dt="2024-10-17T15:31:34.045" v="589" actId="20577"/>
          <ac:spMkLst>
            <pc:docMk/>
            <pc:sldMk cId="3435516452" sldId="303"/>
            <ac:spMk id="3" creationId="{E5AF6290-6E21-A6B6-8441-D8866650A59C}"/>
          </ac:spMkLst>
        </pc:spChg>
        <pc:spChg chg="add mod">
          <ac:chgData name="jumb3 --" userId="c328d6640bcec79b" providerId="Windows Live" clId="Web-{610B83A4-AA44-0591-CA87-551270A8AC49}" dt="2024-10-17T15:39:33.920" v="641" actId="20577"/>
          <ac:spMkLst>
            <pc:docMk/>
            <pc:sldMk cId="3435516452" sldId="303"/>
            <ac:spMk id="5" creationId="{1D5B71DC-C852-4B7F-EFF8-785F66060CDB}"/>
          </ac:spMkLst>
        </pc:spChg>
      </pc:sldChg>
    </pc:docChg>
  </pc:docChgLst>
  <pc:docChgLst>
    <pc:chgData name="jumb3 --" userId="c328d6640bcec79b" providerId="Windows Live" clId="Web-{8D59CE43-0903-B573-C216-46EA79272C2E}"/>
    <pc:docChg chg="modSld">
      <pc:chgData name="jumb3 --" userId="c328d6640bcec79b" providerId="Windows Live" clId="Web-{8D59CE43-0903-B573-C216-46EA79272C2E}" dt="2024-10-30T15:27:08.594" v="110"/>
      <pc:docMkLst>
        <pc:docMk/>
      </pc:docMkLst>
      <pc:sldChg chg="addSp delSp modSp">
        <pc:chgData name="jumb3 --" userId="c328d6640bcec79b" providerId="Windows Live" clId="Web-{8D59CE43-0903-B573-C216-46EA79272C2E}" dt="2024-10-30T15:18:39.235" v="59" actId="14100"/>
        <pc:sldMkLst>
          <pc:docMk/>
          <pc:sldMk cId="2989056240" sldId="298"/>
        </pc:sldMkLst>
        <pc:spChg chg="mod">
          <ac:chgData name="jumb3 --" userId="c328d6640bcec79b" providerId="Windows Live" clId="Web-{8D59CE43-0903-B573-C216-46EA79272C2E}" dt="2024-10-30T15:18:39.235" v="59" actId="14100"/>
          <ac:spMkLst>
            <pc:docMk/>
            <pc:sldMk cId="2989056240" sldId="298"/>
            <ac:spMk id="8" creationId="{D7377CA8-A744-DE2E-8FC5-24D354CF3A49}"/>
          </ac:spMkLst>
        </pc:spChg>
        <pc:picChg chg="add del mod">
          <ac:chgData name="jumb3 --" userId="c328d6640bcec79b" providerId="Windows Live" clId="Web-{8D59CE43-0903-B573-C216-46EA79272C2E}" dt="2024-10-30T15:17:42.639" v="40"/>
          <ac:picMkLst>
            <pc:docMk/>
            <pc:sldMk cId="2989056240" sldId="298"/>
            <ac:picMk id="9" creationId="{CD98F690-D4BA-CAE7-1540-26E27EF6EBB1}"/>
          </ac:picMkLst>
        </pc:picChg>
        <pc:picChg chg="add del mod">
          <ac:chgData name="jumb3 --" userId="c328d6640bcec79b" providerId="Windows Live" clId="Web-{8D59CE43-0903-B573-C216-46EA79272C2E}" dt="2024-10-30T15:18:11.093" v="51"/>
          <ac:picMkLst>
            <pc:docMk/>
            <pc:sldMk cId="2989056240" sldId="298"/>
            <ac:picMk id="10" creationId="{39878A27-1A46-1D02-249E-FC3589F6B8B4}"/>
          </ac:picMkLst>
        </pc:picChg>
        <pc:picChg chg="add mod">
          <ac:chgData name="jumb3 --" userId="c328d6640bcec79b" providerId="Windows Live" clId="Web-{8D59CE43-0903-B573-C216-46EA79272C2E}" dt="2024-10-30T15:18:30.125" v="58" actId="14100"/>
          <ac:picMkLst>
            <pc:docMk/>
            <pc:sldMk cId="2989056240" sldId="298"/>
            <ac:picMk id="11" creationId="{D094D462-3AEA-7F0E-11E0-2A56F4F852A2}"/>
          </ac:picMkLst>
        </pc:picChg>
      </pc:sldChg>
      <pc:sldChg chg="addSp delSp modSp">
        <pc:chgData name="jumb3 --" userId="c328d6640bcec79b" providerId="Windows Live" clId="Web-{8D59CE43-0903-B573-C216-46EA79272C2E}" dt="2024-10-30T15:16:35.918" v="26"/>
        <pc:sldMkLst>
          <pc:docMk/>
          <pc:sldMk cId="1446366799" sldId="299"/>
        </pc:sldMkLst>
        <pc:spChg chg="del mod">
          <ac:chgData name="jumb3 --" userId="c328d6640bcec79b" providerId="Windows Live" clId="Web-{8D59CE43-0903-B573-C216-46EA79272C2E}" dt="2024-10-30T15:16:35.918" v="26"/>
          <ac:spMkLst>
            <pc:docMk/>
            <pc:sldMk cId="1446366799" sldId="299"/>
            <ac:spMk id="2" creationId="{E68C68F9-0C05-0C4E-2706-1CA6D959E394}"/>
          </ac:spMkLst>
        </pc:spChg>
        <pc:spChg chg="add mod">
          <ac:chgData name="jumb3 --" userId="c328d6640bcec79b" providerId="Windows Live" clId="Web-{8D59CE43-0903-B573-C216-46EA79272C2E}" dt="2024-10-30T15:16:23.777" v="19" actId="1076"/>
          <ac:spMkLst>
            <pc:docMk/>
            <pc:sldMk cId="1446366799" sldId="299"/>
            <ac:spMk id="10" creationId="{43DA6407-4D56-C02A-1742-F51199F0A479}"/>
          </ac:spMkLst>
        </pc:spChg>
        <pc:spChg chg="add mod">
          <ac:chgData name="jumb3 --" userId="c328d6640bcec79b" providerId="Windows Live" clId="Web-{8D59CE43-0903-B573-C216-46EA79272C2E}" dt="2024-10-30T15:16:28.934" v="22" actId="1076"/>
          <ac:spMkLst>
            <pc:docMk/>
            <pc:sldMk cId="1446366799" sldId="299"/>
            <ac:spMk id="11" creationId="{1110398F-19FE-CED7-040A-5847F30CC8AF}"/>
          </ac:spMkLst>
        </pc:spChg>
        <pc:spChg chg="add mod">
          <ac:chgData name="jumb3 --" userId="c328d6640bcec79b" providerId="Windows Live" clId="Web-{8D59CE43-0903-B573-C216-46EA79272C2E}" dt="2024-10-30T15:16:33.559" v="25" actId="1076"/>
          <ac:spMkLst>
            <pc:docMk/>
            <pc:sldMk cId="1446366799" sldId="299"/>
            <ac:spMk id="12" creationId="{B8ACA09C-B425-1E9A-4E79-B0005A81BD98}"/>
          </ac:spMkLst>
        </pc:spChg>
        <pc:picChg chg="mod">
          <ac:chgData name="jumb3 --" userId="c328d6640bcec79b" providerId="Windows Live" clId="Web-{8D59CE43-0903-B573-C216-46EA79272C2E}" dt="2024-10-30T15:16:22.043" v="18" actId="1076"/>
          <ac:picMkLst>
            <pc:docMk/>
            <pc:sldMk cId="1446366799" sldId="299"/>
            <ac:picMk id="5" creationId="{98825009-E299-7FDF-FF16-2AC7AB5B65EC}"/>
          </ac:picMkLst>
        </pc:picChg>
        <pc:picChg chg="add mod">
          <ac:chgData name="jumb3 --" userId="c328d6640bcec79b" providerId="Windows Live" clId="Web-{8D59CE43-0903-B573-C216-46EA79272C2E}" dt="2024-10-30T15:16:11.746" v="13" actId="1076"/>
          <ac:picMkLst>
            <pc:docMk/>
            <pc:sldMk cId="1446366799" sldId="299"/>
            <ac:picMk id="7" creationId="{B45586F8-D4F1-9F2A-3E37-3837F032DC25}"/>
          </ac:picMkLst>
        </pc:picChg>
        <pc:picChg chg="add del mod">
          <ac:chgData name="jumb3 --" userId="c328d6640bcec79b" providerId="Windows Live" clId="Web-{8D59CE43-0903-B573-C216-46EA79272C2E}" dt="2024-10-30T15:15:56.058" v="4"/>
          <ac:picMkLst>
            <pc:docMk/>
            <pc:sldMk cId="1446366799" sldId="299"/>
            <ac:picMk id="8" creationId="{F402256C-5322-ED58-E22C-A0317F68095B}"/>
          </ac:picMkLst>
        </pc:picChg>
        <pc:picChg chg="add mod">
          <ac:chgData name="jumb3 --" userId="c328d6640bcec79b" providerId="Windows Live" clId="Web-{8D59CE43-0903-B573-C216-46EA79272C2E}" dt="2024-10-30T15:16:05.886" v="9" actId="1076"/>
          <ac:picMkLst>
            <pc:docMk/>
            <pc:sldMk cId="1446366799" sldId="299"/>
            <ac:picMk id="9" creationId="{DD81AABD-CFAF-F0E7-0667-B3C3AB7AB4FC}"/>
          </ac:picMkLst>
        </pc:picChg>
      </pc:sldChg>
      <pc:sldChg chg="addSp delSp modSp">
        <pc:chgData name="jumb3 --" userId="c328d6640bcec79b" providerId="Windows Live" clId="Web-{8D59CE43-0903-B573-C216-46EA79272C2E}" dt="2024-10-30T15:27:08.594" v="110"/>
        <pc:sldMkLst>
          <pc:docMk/>
          <pc:sldMk cId="920632895" sldId="302"/>
        </pc:sldMkLst>
        <pc:spChg chg="mod">
          <ac:chgData name="jumb3 --" userId="c328d6640bcec79b" providerId="Windows Live" clId="Web-{8D59CE43-0903-B573-C216-46EA79272C2E}" dt="2024-10-30T15:25:29.700" v="101" actId="14100"/>
          <ac:spMkLst>
            <pc:docMk/>
            <pc:sldMk cId="920632895" sldId="302"/>
            <ac:spMk id="5" creationId="{63CD4EDF-8018-6151-F59D-5F619794BEA8}"/>
          </ac:spMkLst>
        </pc:spChg>
        <pc:spChg chg="mod">
          <ac:chgData name="jumb3 --" userId="c328d6640bcec79b" providerId="Windows Live" clId="Web-{8D59CE43-0903-B573-C216-46EA79272C2E}" dt="2024-10-30T15:26:54.296" v="106" actId="14100"/>
          <ac:spMkLst>
            <pc:docMk/>
            <pc:sldMk cId="920632895" sldId="302"/>
            <ac:spMk id="7" creationId="{5917715C-538F-AF36-B0E8-3775D9BC779B}"/>
          </ac:spMkLst>
        </pc:spChg>
        <pc:spChg chg="mod">
          <ac:chgData name="jumb3 --" userId="c328d6640bcec79b" providerId="Windows Live" clId="Web-{8D59CE43-0903-B573-C216-46EA79272C2E}" dt="2024-10-30T15:27:01.281" v="108" actId="14100"/>
          <ac:spMkLst>
            <pc:docMk/>
            <pc:sldMk cId="920632895" sldId="302"/>
            <ac:spMk id="9" creationId="{90E50B8A-7C62-535C-A4B8-93D1F13FA382}"/>
          </ac:spMkLst>
        </pc:spChg>
        <pc:spChg chg="mod">
          <ac:chgData name="jumb3 --" userId="c328d6640bcec79b" providerId="Windows Live" clId="Web-{8D59CE43-0903-B573-C216-46EA79272C2E}" dt="2024-10-30T15:25:14.184" v="95" actId="1076"/>
          <ac:spMkLst>
            <pc:docMk/>
            <pc:sldMk cId="920632895" sldId="302"/>
            <ac:spMk id="12" creationId="{677AE3D5-7B93-056C-F3E5-5B59339099E4}"/>
          </ac:spMkLst>
        </pc:spChg>
        <pc:picChg chg="add del mod">
          <ac:chgData name="jumb3 --" userId="c328d6640bcec79b" providerId="Windows Live" clId="Web-{8D59CE43-0903-B573-C216-46EA79272C2E}" dt="2024-10-30T15:27:08.594" v="110"/>
          <ac:picMkLst>
            <pc:docMk/>
            <pc:sldMk cId="920632895" sldId="302"/>
            <ac:picMk id="10" creationId="{65843AF2-5C86-2C6C-3FCB-43824B5CC962}"/>
          </ac:picMkLst>
        </pc:picChg>
        <pc:picChg chg="add mod modCrop">
          <ac:chgData name="jumb3 --" userId="c328d6640bcec79b" providerId="Windows Live" clId="Web-{8D59CE43-0903-B573-C216-46EA79272C2E}" dt="2024-10-30T15:27:04.140" v="109" actId="1076"/>
          <ac:picMkLst>
            <pc:docMk/>
            <pc:sldMk cId="920632895" sldId="302"/>
            <ac:picMk id="16" creationId="{66FF2C29-5B65-224A-B38A-64ECF4C306EB}"/>
          </ac:picMkLst>
        </pc:picChg>
        <pc:picChg chg="add mod modCrop">
          <ac:chgData name="jumb3 --" userId="c328d6640bcec79b" providerId="Windows Live" clId="Web-{8D59CE43-0903-B573-C216-46EA79272C2E}" dt="2024-10-30T15:26:56.218" v="107" actId="1076"/>
          <ac:picMkLst>
            <pc:docMk/>
            <pc:sldMk cId="920632895" sldId="302"/>
            <ac:picMk id="17" creationId="{327268FC-C18A-0425-97F0-5EC31CC370A5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400" b="0" baseline="0" dirty="0"/>
              <a:t>Процент рыбных отходов</a:t>
            </a:r>
            <a:endParaRPr lang="ru-RU" sz="1400" b="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4.1005222031169457E-3"/>
                  <c:y val="9.9266012561994594E-3"/>
                </c:manualLayout>
              </c:layout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81A-4C35-BD99-2084647ABA76}"/>
                </c:ext>
              </c:extLst>
            </c:dLbl>
            <c:dLbl>
              <c:idx val="1"/>
              <c:layout>
                <c:manualLayout>
                  <c:x val="-6.1507833046754376E-3"/>
                  <c:y val="-2.7378404910750057E-2"/>
                </c:manualLayout>
              </c:layout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81A-4C35-BD99-2084647ABA76}"/>
                </c:ext>
              </c:extLst>
            </c:dLbl>
            <c:dLbl>
              <c:idx val="2"/>
              <c:layout>
                <c:manualLayout>
                  <c:x val="0"/>
                  <c:y val="-8.2913395774619498E-3"/>
                </c:manualLayout>
              </c:layout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81A-4C35-BD99-2084647ABA76}"/>
                </c:ext>
              </c:extLst>
            </c:dLbl>
            <c:dLbl>
              <c:idx val="3"/>
              <c:layout>
                <c:manualLayout>
                  <c:x val="0"/>
                  <c:y val="-4.4014175381262583E-3"/>
                </c:manualLayout>
              </c:layout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81A-4C35-BD99-2084647ABA76}"/>
                </c:ext>
              </c:extLst>
            </c:dLbl>
            <c:dLbl>
              <c:idx val="4"/>
              <c:layout>
                <c:manualLayout>
                  <c:x val="-6.150783304675494E-3"/>
                  <c:y val="4.9633006280997583E-3"/>
                </c:manualLayout>
              </c:layout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81A-4C35-BD99-2084647ABA76}"/>
                </c:ext>
              </c:extLst>
            </c:dLbl>
            <c:dLbl>
              <c:idx val="5"/>
              <c:layout>
                <c:manualLayout>
                  <c:x val="-6.1507833046754185E-3"/>
                  <c:y val="-1.3324445453834889E-3"/>
                </c:manualLayout>
              </c:layout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81A-4C35-BD99-2084647ABA7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Кости и хрящи</c:v>
                </c:pt>
                <c:pt idx="1">
                  <c:v>Плавники</c:v>
                </c:pt>
                <c:pt idx="2">
                  <c:v>Чешуя</c:v>
                </c:pt>
                <c:pt idx="3">
                  <c:v>Кожа</c:v>
                </c:pt>
                <c:pt idx="4">
                  <c:v>Голова</c:v>
                </c:pt>
                <c:pt idx="5">
                  <c:v>Прирези мяса</c:v>
                </c:pt>
              </c:strCache>
            </c:strRef>
          </c:cat>
          <c:val>
            <c:numRef>
              <c:f>Лист1!$B$2:$B$7</c:f>
              <c:numCache>
                <c:formatCode>0%</c:formatCode>
                <c:ptCount val="6"/>
                <c:pt idx="0">
                  <c:v>0.1</c:v>
                </c:pt>
                <c:pt idx="1">
                  <c:v>0.02</c:v>
                </c:pt>
                <c:pt idx="2">
                  <c:v>0.03</c:v>
                </c:pt>
                <c:pt idx="3">
                  <c:v>0.12</c:v>
                </c:pt>
                <c:pt idx="4">
                  <c:v>0.25</c:v>
                </c:pt>
                <c:pt idx="5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1A-4C35-BD99-2084647ABA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92322896"/>
        <c:axId val="1192324336"/>
      </c:barChart>
      <c:catAx>
        <c:axId val="11923228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92324336"/>
        <c:crosses val="autoZero"/>
        <c:auto val="1"/>
        <c:lblAlgn val="ctr"/>
        <c:lblOffset val="100"/>
        <c:noMultiLvlLbl val="0"/>
      </c:catAx>
      <c:valAx>
        <c:axId val="119232433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crossAx val="1192322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200" b="0" dirty="0"/>
              <a:t>Объемы вылавливаемой рыбы, тыс. тонн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Объемы вылавливаемой рыбы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Минтай</c:v>
                </c:pt>
                <c:pt idx="1">
                  <c:v>Тихоокеанский лосось</c:v>
                </c:pt>
                <c:pt idx="2">
                  <c:v>Сардина Иваси</c:v>
                </c:pt>
                <c:pt idx="3">
                  <c:v>Сельдь тихоокеанская</c:v>
                </c:pt>
                <c:pt idx="4">
                  <c:v>Треска</c:v>
                </c:pt>
                <c:pt idx="5">
                  <c:v>Пикша</c:v>
                </c:pt>
                <c:pt idx="6">
                  <c:v>Шпрот</c:v>
                </c:pt>
                <c:pt idx="7">
                  <c:v>Килька</c:v>
                </c:pt>
                <c:pt idx="8">
                  <c:v>Сельдь балтийская</c:v>
                </c:pt>
                <c:pt idx="9">
                  <c:v>Хамса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1903.9</c:v>
                </c:pt>
                <c:pt idx="1">
                  <c:v>608.79999999999995</c:v>
                </c:pt>
                <c:pt idx="2">
                  <c:v>543.9</c:v>
                </c:pt>
                <c:pt idx="3">
                  <c:v>396.1</c:v>
                </c:pt>
                <c:pt idx="4">
                  <c:v>391.2</c:v>
                </c:pt>
                <c:pt idx="5">
                  <c:v>81.900000000000006</c:v>
                </c:pt>
                <c:pt idx="6">
                  <c:v>40</c:v>
                </c:pt>
                <c:pt idx="7">
                  <c:v>31.4</c:v>
                </c:pt>
                <c:pt idx="8">
                  <c:v>25.7</c:v>
                </c:pt>
                <c:pt idx="9">
                  <c:v>14.1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3D-40EF-8877-DB29B496B3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2102768"/>
        <c:axId val="82103248"/>
      </c:barChart>
      <c:valAx>
        <c:axId val="821032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2102768"/>
        <c:crosses val="autoZero"/>
        <c:crossBetween val="between"/>
      </c:valAx>
      <c:catAx>
        <c:axId val="821027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210324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7FEEBB-B15E-C549-A0FA-995F86C9DA48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D4C55-FBD9-6F4F-B00C-88E3331C16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834913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0CEFFF-8571-E348-94EE-E8154671201E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4213" y="1143000"/>
            <a:ext cx="5489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EB4521-F593-574E-9920-BC8C890C5C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003308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1pPr>
    <a:lvl2pPr marL="456194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2pPr>
    <a:lvl3pPr marL="912388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3pPr>
    <a:lvl4pPr marL="1368582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4pPr>
    <a:lvl5pPr marL="1824777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5pPr>
    <a:lvl6pPr marL="2280971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6pPr>
    <a:lvl7pPr marL="2737165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7pPr>
    <a:lvl8pPr marL="3193359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8pPr>
    <a:lvl9pPr marL="3649553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4213" y="1143000"/>
            <a:ext cx="548957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B4521-F593-574E-9920-BC8C890C5CA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203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046781" y="1540770"/>
            <a:ext cx="9126141" cy="227699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500" b="0">
                <a:latin typeface="Fedra Sans Pro" panose="020B0504040000020004" pitchFamily="34" charset="0"/>
              </a:defRPr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6781" y="3745574"/>
            <a:ext cx="9126141" cy="1218312"/>
          </a:xfrm>
        </p:spPr>
        <p:txBody>
          <a:bodyPr>
            <a:normAutofit/>
          </a:bodyPr>
          <a:lstStyle>
            <a:lvl1pPr marL="0" indent="0" algn="l">
              <a:buNone/>
              <a:defRPr sz="2400" b="0">
                <a:latin typeface="Fedra Sans Pro Light" panose="020B0304040000020004" pitchFamily="34" charset="0"/>
              </a:defRPr>
            </a:lvl1pPr>
            <a:lvl2pPr marL="456057" indent="0" algn="ctr">
              <a:buNone/>
              <a:defRPr sz="1995"/>
            </a:lvl2pPr>
            <a:lvl3pPr marL="912114" indent="0" algn="ctr">
              <a:buNone/>
              <a:defRPr sz="1795"/>
            </a:lvl3pPr>
            <a:lvl4pPr marL="1368171" indent="0" algn="ctr">
              <a:buNone/>
              <a:defRPr sz="1596"/>
            </a:lvl4pPr>
            <a:lvl5pPr marL="1824228" indent="0" algn="ctr">
              <a:buNone/>
              <a:defRPr sz="1596"/>
            </a:lvl5pPr>
            <a:lvl6pPr marL="2280285" indent="0" algn="ctr">
              <a:buNone/>
              <a:defRPr sz="1596"/>
            </a:lvl6pPr>
            <a:lvl7pPr marL="2736342" indent="0" algn="ctr">
              <a:buNone/>
              <a:defRPr sz="1596"/>
            </a:lvl7pPr>
            <a:lvl8pPr marL="3192399" indent="0" algn="ctr">
              <a:buNone/>
              <a:defRPr sz="1596"/>
            </a:lvl8pPr>
            <a:lvl9pPr marL="3648456" indent="0" algn="ctr">
              <a:buNone/>
              <a:defRPr sz="1596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22" name="Текст 21"/>
          <p:cNvSpPr>
            <a:spLocks noGrp="1"/>
          </p:cNvSpPr>
          <p:nvPr>
            <p:ph type="body" sz="quarter" idx="10" hasCustomPrompt="1"/>
          </p:nvPr>
        </p:nvSpPr>
        <p:spPr>
          <a:xfrm>
            <a:off x="1046781" y="5220191"/>
            <a:ext cx="9126141" cy="490143"/>
          </a:xfrm>
        </p:spPr>
        <p:txBody>
          <a:bodyPr anchor="b">
            <a:normAutofit/>
          </a:bodyPr>
          <a:lstStyle>
            <a:lvl1pPr marL="0" indent="0" algn="l" defTabSz="912114" rtl="0" eaLnBrk="1" latinLnBrk="0" hangingPunct="1">
              <a:lnSpc>
                <a:spcPct val="90000"/>
              </a:lnSpc>
              <a:spcBef>
                <a:spcPts val="998"/>
              </a:spcBef>
              <a:buFont typeface="Arial" panose="020B0604020202020204" pitchFamily="34" charset="0"/>
              <a:buNone/>
              <a:defRPr lang="ru-RU" sz="1400" b="0" i="0" kern="1200" dirty="0">
                <a:solidFill>
                  <a:schemeClr val="tx1"/>
                </a:solidFill>
                <a:latin typeface="Fedra Sans Pro" panose="020B0504040000020004" pitchFamily="34" charset="0"/>
                <a:ea typeface="Fedra Sans Pro" panose="020B0504040000020004" pitchFamily="34" charset="0"/>
                <a:cs typeface="Fedra Sans Pro" panose="020B0504040000020004" pitchFamily="34" charset="0"/>
              </a:defRPr>
            </a:lvl1pPr>
          </a:lstStyle>
          <a:p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Докладчик</a:t>
            </a:r>
            <a:br>
              <a:rPr lang="en-US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</a:br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Должность</a:t>
            </a:r>
            <a:r>
              <a:rPr lang="ru-RU" sz="1400" baseline="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 докладчика</a:t>
            </a:r>
            <a:endParaRPr lang="ru-RU" sz="1400" dirty="0">
              <a:effectLst/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тёмны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046781" y="1540770"/>
            <a:ext cx="9126141" cy="227699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500" b="0">
                <a:solidFill>
                  <a:schemeClr val="bg1"/>
                </a:solidFill>
                <a:latin typeface="Fedra Sans Pro" panose="020B0504040000020004" pitchFamily="34" charset="0"/>
              </a:defRPr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ЗАГОЛОВКА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6781" y="3745574"/>
            <a:ext cx="9126141" cy="1218312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Fedra Sans Pro Light" panose="020B0304040000020004" pitchFamily="34" charset="0"/>
              </a:defRPr>
            </a:lvl1pPr>
            <a:lvl2pPr marL="456057" indent="0" algn="ctr">
              <a:buNone/>
              <a:defRPr sz="1995"/>
            </a:lvl2pPr>
            <a:lvl3pPr marL="912114" indent="0" algn="ctr">
              <a:buNone/>
              <a:defRPr sz="1795"/>
            </a:lvl3pPr>
            <a:lvl4pPr marL="1368171" indent="0" algn="ctr">
              <a:buNone/>
              <a:defRPr sz="1596"/>
            </a:lvl4pPr>
            <a:lvl5pPr marL="1824228" indent="0" algn="ctr">
              <a:buNone/>
              <a:defRPr sz="1596"/>
            </a:lvl5pPr>
            <a:lvl6pPr marL="2280285" indent="0" algn="ctr">
              <a:buNone/>
              <a:defRPr sz="1596"/>
            </a:lvl6pPr>
            <a:lvl7pPr marL="2736342" indent="0" algn="ctr">
              <a:buNone/>
              <a:defRPr sz="1596"/>
            </a:lvl7pPr>
            <a:lvl8pPr marL="3192399" indent="0" algn="ctr">
              <a:buNone/>
              <a:defRPr sz="1596"/>
            </a:lvl8pPr>
            <a:lvl9pPr marL="3648456" indent="0" algn="ctr">
              <a:buNone/>
              <a:defRPr sz="1596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13" name="Текст 21"/>
          <p:cNvSpPr>
            <a:spLocks noGrp="1"/>
          </p:cNvSpPr>
          <p:nvPr>
            <p:ph type="body" sz="quarter" idx="10" hasCustomPrompt="1"/>
          </p:nvPr>
        </p:nvSpPr>
        <p:spPr>
          <a:xfrm>
            <a:off x="1046780" y="5220191"/>
            <a:ext cx="9126141" cy="490143"/>
          </a:xfrm>
        </p:spPr>
        <p:txBody>
          <a:bodyPr anchor="b"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Fedra Sans Pro Light" panose="020B0304040000020004" pitchFamily="34" charset="0"/>
              </a:defRPr>
            </a:lvl1pPr>
          </a:lstStyle>
          <a:p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Докладчик</a:t>
            </a:r>
            <a:br>
              <a:rPr lang="en-US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</a:br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Должность</a:t>
            </a:r>
            <a:r>
              <a:rPr lang="ru-RU" sz="1400" baseline="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 </a:t>
            </a:r>
            <a:r>
              <a:rPr lang="ru-RU" sz="1400" baseline="0" dirty="0" err="1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доклдчика</a:t>
            </a:r>
            <a:endParaRPr lang="ru-RU" sz="1400" dirty="0">
              <a:effectLst/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4538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исо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576264" y="981636"/>
            <a:ext cx="10944224" cy="5096435"/>
          </a:xfrm>
        </p:spPr>
        <p:txBody>
          <a:bodyPr/>
          <a:lstStyle>
            <a:lvl1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2pPr>
            <a:lvl3pPr>
              <a:defRPr b="1" i="0">
                <a:latin typeface="Fedra Sans Pro Bold" panose="020B0804040000020004" pitchFamily="34" charset="0"/>
                <a:ea typeface="Fedra Sans Pro Bold" panose="020B0804040000020004" pitchFamily="34" charset="0"/>
                <a:cs typeface="Fedra Sans Pro Bold" panose="020B0804040000020004" pitchFamily="34" charset="0"/>
              </a:defRPr>
            </a:lvl3pPr>
            <a:lvl4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4pPr>
            <a:lvl5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225" y="1705385"/>
            <a:ext cx="10495062" cy="2845473"/>
          </a:xfrm>
          <a:prstGeom prst="rect">
            <a:avLst/>
          </a:prstGeom>
        </p:spPr>
        <p:txBody>
          <a:bodyPr anchor="b"/>
          <a:lstStyle>
            <a:lvl1pPr>
              <a:defRPr sz="5985">
                <a:latin typeface="Montserrat" panose="00000500000000000000" pitchFamily="2" charset="-52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0225" y="4577778"/>
            <a:ext cx="10495062" cy="1496367"/>
          </a:xfrm>
        </p:spPr>
        <p:txBody>
          <a:bodyPr/>
          <a:lstStyle>
            <a:lvl1pPr marL="0" indent="0">
              <a:buNone/>
              <a:defRPr sz="2394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-52"/>
              </a:defRPr>
            </a:lvl1pPr>
            <a:lvl2pPr marL="456057" indent="0">
              <a:buNone/>
              <a:defRPr sz="1995">
                <a:solidFill>
                  <a:schemeClr val="tx1">
                    <a:tint val="75000"/>
                  </a:schemeClr>
                </a:solidFill>
              </a:defRPr>
            </a:lvl2pPr>
            <a:lvl3pPr marL="912114" indent="0">
              <a:buNone/>
              <a:defRPr sz="1795">
                <a:solidFill>
                  <a:schemeClr val="tx1">
                    <a:tint val="75000"/>
                  </a:schemeClr>
                </a:solidFill>
              </a:defRPr>
            </a:lvl3pPr>
            <a:lvl4pPr marL="1368171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4pPr>
            <a:lvl5pPr marL="1824228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5pPr>
            <a:lvl6pPr marL="2280285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6pPr>
            <a:lvl7pPr marL="2736342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7pPr>
            <a:lvl8pPr marL="3192399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8pPr>
            <a:lvl9pPr marL="3648456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6563" y="1820976"/>
            <a:ext cx="5171480" cy="4340259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0145" y="1820976"/>
            <a:ext cx="5171480" cy="4340259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4" name="Прямая соединительная линия 13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49" y="1676882"/>
            <a:ext cx="5147713" cy="821814"/>
          </a:xfrm>
        </p:spPr>
        <p:txBody>
          <a:bodyPr anchor="b"/>
          <a:lstStyle>
            <a:lvl1pPr marL="0" indent="0">
              <a:buNone/>
              <a:defRPr sz="2394" b="0">
                <a:latin typeface="Fedra Sans Pro Bold" panose="020B0804040000020004" pitchFamily="34" charset="0"/>
              </a:defRPr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149" y="2498697"/>
            <a:ext cx="5147713" cy="3675206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0145" y="1676882"/>
            <a:ext cx="5173065" cy="821814"/>
          </a:xfrm>
        </p:spPr>
        <p:txBody>
          <a:bodyPr anchor="b"/>
          <a:lstStyle>
            <a:lvl1pPr marL="0" indent="0">
              <a:buNone/>
              <a:defRPr sz="2394" b="0">
                <a:latin typeface="Fedra Sans Pro Bold" panose="020B0804040000020004" pitchFamily="34" charset="0"/>
              </a:defRPr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0145" y="2498697"/>
            <a:ext cx="5173065" cy="3675206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6" name="Прямая соединительная линия 15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 dirty="0"/>
              <a:t>/ </a:t>
            </a:r>
            <a:r>
              <a:rPr lang="ru-RU" dirty="0"/>
              <a:t>Название презентации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ём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bg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bg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5" name="Прямая соединительная линия 4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chemeClr val="bg1"/>
                </a:solidFill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119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148" y="456036"/>
            <a:ext cx="3924557" cy="1596126"/>
          </a:xfrm>
          <a:prstGeom prst="rect">
            <a:avLst/>
          </a:prstGeom>
        </p:spPr>
        <p:txBody>
          <a:bodyPr anchor="b"/>
          <a:lstStyle>
            <a:lvl1pPr>
              <a:defRPr sz="3192"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3065" y="984911"/>
            <a:ext cx="6160145" cy="4861216"/>
          </a:xfrm>
        </p:spPr>
        <p:txBody>
          <a:bodyPr/>
          <a:lstStyle>
            <a:lvl1pPr>
              <a:defRPr sz="3192">
                <a:latin typeface="Fedra Sans Pro Light" panose="020B0304040000020004" pitchFamily="34" charset="0"/>
              </a:defRPr>
            </a:lvl1pPr>
            <a:lvl2pPr>
              <a:defRPr sz="2793">
                <a:latin typeface="Fedra Sans Pro Light" panose="020B0304040000020004" pitchFamily="34" charset="0"/>
              </a:defRPr>
            </a:lvl2pPr>
            <a:lvl3pPr>
              <a:defRPr sz="2394">
                <a:latin typeface="Fedra Sans Pro Light" panose="020B0304040000020004" pitchFamily="34" charset="0"/>
              </a:defRPr>
            </a:lvl3pPr>
            <a:lvl4pPr>
              <a:defRPr sz="1995">
                <a:latin typeface="Fedra Sans Pro Light" panose="020B0304040000020004" pitchFamily="34" charset="0"/>
              </a:defRPr>
            </a:lvl4pPr>
            <a:lvl5pPr>
              <a:defRPr sz="1995">
                <a:latin typeface="Fedra Sans Pro Light" panose="020B0304040000020004" pitchFamily="34" charset="0"/>
              </a:defRPr>
            </a:lvl5pPr>
            <a:lvl6pPr>
              <a:defRPr sz="1995"/>
            </a:lvl6pPr>
            <a:lvl7pPr>
              <a:defRPr sz="1995"/>
            </a:lvl7pPr>
            <a:lvl8pPr>
              <a:defRPr sz="1995"/>
            </a:lvl8pPr>
            <a:lvl9pPr>
              <a:defRPr sz="199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148" y="2052161"/>
            <a:ext cx="3924557" cy="3801883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ФОТО и подпис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76263" y="1056031"/>
            <a:ext cx="2644457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6262" y="3810000"/>
            <a:ext cx="2664777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3352801" y="1056031"/>
            <a:ext cx="2621798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6083300" y="1056031"/>
            <a:ext cx="2651760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15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860788" y="1056031"/>
            <a:ext cx="2659699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9782" y="3810000"/>
            <a:ext cx="2634298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7"/>
          </p:nvPr>
        </p:nvSpPr>
        <p:spPr>
          <a:xfrm>
            <a:off x="6090602" y="3810000"/>
            <a:ext cx="2654618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18"/>
          </p:nvPr>
        </p:nvSpPr>
        <p:spPr>
          <a:xfrm>
            <a:off x="8859520" y="3810000"/>
            <a:ext cx="2660968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 dirty="0"/>
              <a:t>/ </a:t>
            </a:r>
            <a:r>
              <a:rPr lang="ru-RU" dirty="0"/>
              <a:t>Название презентации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25" name="Прямая соединительная линия 24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вертик.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8707859" y="364195"/>
            <a:ext cx="2623766" cy="5797040"/>
          </a:xfrm>
          <a:prstGeom prst="rect">
            <a:avLst/>
          </a:prstGeom>
        </p:spPr>
        <p:txBody>
          <a:bodyPr vert="eaVert"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6563" y="364195"/>
            <a:ext cx="7719194" cy="5797040"/>
          </a:xfrm>
        </p:spPr>
        <p:txBody>
          <a:bodyPr vert="eaVert"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742" y="1645878"/>
            <a:ext cx="10495062" cy="43402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86418" y="402449"/>
            <a:ext cx="10494962" cy="453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053128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73" r:id="rId9"/>
    <p:sldLayoutId id="2147483668" r:id="rId10"/>
    <p:sldLayoutId id="2147483669" r:id="rId11"/>
    <p:sldLayoutId id="2147483670" r:id="rId12"/>
    <p:sldLayoutId id="2147483671" r:id="rId13"/>
  </p:sldLayoutIdLst>
  <p:hf hdr="0" dt="0"/>
  <p:txStyles>
    <p:titleStyle>
      <a:lvl1pPr algn="l" defTabSz="912114" rtl="0" eaLnBrk="1" latinLnBrk="0" hangingPunct="1">
        <a:lnSpc>
          <a:spcPct val="90000"/>
        </a:lnSpc>
        <a:spcBef>
          <a:spcPct val="0"/>
        </a:spcBef>
        <a:buNone/>
        <a:defRPr sz="2400" b="1" i="0" kern="1200">
          <a:solidFill>
            <a:schemeClr val="tx1"/>
          </a:solidFill>
          <a:latin typeface="Fedra Sans Alt Pro" charset="0"/>
          <a:ea typeface="Fedra Sans Alt Pro" charset="0"/>
          <a:cs typeface="Fedra Sans Alt Pro" charset="0"/>
        </a:defRPr>
      </a:lvl1pPr>
    </p:titleStyle>
    <p:bodyStyle>
      <a:lvl1pPr marL="228029" indent="-228029" algn="l" defTabSz="91211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2793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1pPr>
      <a:lvl2pPr marL="684086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2394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2pPr>
      <a:lvl3pPr marL="1140143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995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3pPr>
      <a:lvl4pPr marL="1596200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4pPr>
      <a:lvl5pPr marL="2052257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5pPr>
      <a:lvl6pPr marL="2508314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964371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420428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876485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1pPr>
      <a:lvl2pPr marL="456057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2pPr>
      <a:lvl3pPr marL="912114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3pPr>
      <a:lvl4pPr marL="1368171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marL="1824228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marL="2280285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736342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192399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648456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54">
          <p15:clr>
            <a:srgbClr val="F26B43"/>
          </p15:clr>
        </p15:guide>
        <p15:guide id="2" pos="3832">
          <p15:clr>
            <a:srgbClr val="F26B43"/>
          </p15:clr>
        </p15:guide>
        <p15:guide id="3" pos="363">
          <p15:clr>
            <a:srgbClr val="F26B43"/>
          </p15:clr>
        </p15:guide>
        <p15:guide id="4" orient="horz" pos="454">
          <p15:clr>
            <a:srgbClr val="F26B43"/>
          </p15:clr>
        </p15:guide>
        <p15:guide id="5" orient="horz" pos="3992">
          <p15:clr>
            <a:srgbClr val="F26B43"/>
          </p15:clr>
        </p15:guide>
        <p15:guide id="6" pos="725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ctrTitle"/>
          </p:nvPr>
        </p:nvSpPr>
        <p:spPr>
          <a:xfrm>
            <a:off x="1046781" y="1540770"/>
            <a:ext cx="10290003" cy="227699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z="3600" dirty="0">
                <a:latin typeface="Arial"/>
                <a:cs typeface="Arial"/>
              </a:rPr>
              <a:t>Разработка рецептур и технологии получения пищевых продуктов на основе глубокой переработки аквакультур</a:t>
            </a:r>
            <a:endParaRPr lang="ru-RU" sz="3600">
              <a:latin typeface="Arial"/>
            </a:endParaRPr>
          </a:p>
        </p:txBody>
      </p:sp>
      <p:sp>
        <p:nvSpPr>
          <p:cNvPr id="22" name="Текст 21"/>
          <p:cNvSpPr>
            <a:spLocks noGrp="1"/>
          </p:cNvSpPr>
          <p:nvPr>
            <p:ph type="body" sz="quarter" idx="10"/>
          </p:nvPr>
        </p:nvSpPr>
        <p:spPr>
          <a:xfrm>
            <a:off x="358175" y="4646225"/>
            <a:ext cx="9126141" cy="891964"/>
          </a:xfrm>
        </p:spPr>
        <p:txBody>
          <a:bodyPr>
            <a:normAutofit/>
          </a:bodyPr>
          <a:lstStyle/>
          <a:p>
            <a:r>
              <a:rPr lang="ru-RU" sz="1600"/>
              <a:t>Докладчик:</a:t>
            </a:r>
            <a:br>
              <a:rPr lang="ru-RU" sz="1600"/>
            </a:br>
            <a:r>
              <a:rPr lang="ru-RU" sz="1600"/>
              <a:t>Должность докладчика:</a:t>
            </a:r>
            <a:endParaRPr lang="ru-RU" sz="1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665" y="1151389"/>
            <a:ext cx="868269" cy="21224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81" y="1030521"/>
            <a:ext cx="2287002" cy="66622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B586103-F23C-BC5A-76A0-C7F0E9591B0D}"/>
              </a:ext>
            </a:extLst>
          </p:cNvPr>
          <p:cNvSpPr txBox="1"/>
          <p:nvPr/>
        </p:nvSpPr>
        <p:spPr>
          <a:xfrm>
            <a:off x="301421" y="5861712"/>
            <a:ext cx="3579000" cy="90024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 sz="1750" dirty="0"/>
              <a:t>Лидер</a:t>
            </a:r>
          </a:p>
          <a:p>
            <a:r>
              <a:rPr lang="ru-RU" sz="1750" err="1"/>
              <a:t>Мидзяновский</a:t>
            </a:r>
            <a:r>
              <a:rPr lang="ru-RU" sz="1750" dirty="0"/>
              <a:t> </a:t>
            </a:r>
          </a:p>
          <a:p>
            <a:r>
              <a:rPr lang="ru-RU" sz="1750" dirty="0"/>
              <a:t>Виктор</a:t>
            </a: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B363E6-5B81-CCA8-BD53-C6852887502B}"/>
              </a:ext>
            </a:extLst>
          </p:cNvPr>
          <p:cNvSpPr txBox="1"/>
          <p:nvPr/>
        </p:nvSpPr>
        <p:spPr>
          <a:xfrm>
            <a:off x="3122831" y="5871276"/>
            <a:ext cx="3579000" cy="90730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 sz="1750" dirty="0"/>
              <a:t>Разработчик</a:t>
            </a:r>
          </a:p>
          <a:p>
            <a:r>
              <a:rPr lang="ru-RU" sz="1750" dirty="0"/>
              <a:t>Левашов</a:t>
            </a:r>
            <a:br>
              <a:rPr lang="ru-RU" sz="1750" dirty="0"/>
            </a:br>
            <a:r>
              <a:rPr lang="ru-RU" sz="1750" dirty="0"/>
              <a:t>Максим</a:t>
            </a:r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EEB01C-51D1-5E38-71EE-A44CF2E184A8}"/>
              </a:ext>
            </a:extLst>
          </p:cNvPr>
          <p:cNvSpPr txBox="1"/>
          <p:nvPr/>
        </p:nvSpPr>
        <p:spPr>
          <a:xfrm>
            <a:off x="6001875" y="5861711"/>
            <a:ext cx="3579000" cy="90024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 sz="1750" dirty="0"/>
              <a:t>Разработчик</a:t>
            </a:r>
          </a:p>
          <a:p>
            <a:r>
              <a:rPr lang="ru-RU" sz="1750" dirty="0"/>
              <a:t>Сандрина</a:t>
            </a:r>
          </a:p>
          <a:p>
            <a:r>
              <a:rPr lang="ru-RU" sz="1750" dirty="0"/>
              <a:t>Алина</a:t>
            </a:r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A6DC77B-C414-59CE-55DD-91A8B41EEBF8}"/>
              </a:ext>
            </a:extLst>
          </p:cNvPr>
          <p:cNvSpPr txBox="1"/>
          <p:nvPr/>
        </p:nvSpPr>
        <p:spPr>
          <a:xfrm>
            <a:off x="8680327" y="5880841"/>
            <a:ext cx="3579000" cy="90024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 sz="1750" dirty="0"/>
              <a:t>Разработчик</a:t>
            </a:r>
          </a:p>
          <a:p>
            <a:r>
              <a:rPr lang="ru-RU" sz="1750" dirty="0"/>
              <a:t>Черных</a:t>
            </a:r>
          </a:p>
          <a:p>
            <a:r>
              <a:rPr lang="ru-RU" sz="1750" dirty="0"/>
              <a:t>Екатерина</a:t>
            </a:r>
          </a:p>
        </p:txBody>
      </p:sp>
    </p:spTree>
    <p:extLst>
      <p:ext uri="{BB962C8B-B14F-4D97-AF65-F5344CB8AC3E}">
        <p14:creationId xmlns:p14="http://schemas.microsoft.com/office/powerpoint/2010/main" val="2021099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lIns="91440" tIns="45720" rIns="91440" bIns="45720" anchor="t"/>
          <a:lstStyle/>
          <a:p>
            <a:r>
              <a:rPr lang="ru-RU" dirty="0">
                <a:latin typeface="Arial"/>
                <a:cs typeface="Arial"/>
              </a:rPr>
              <a:t>Разработка рецептур и технологии получения пищевых продуктов на основе глубокой переработки аквакультур</a:t>
            </a:r>
            <a:endParaRPr lang="en-US">
              <a:latin typeface="Arial"/>
              <a:cs typeface="Arial"/>
            </a:endParaRPr>
          </a:p>
          <a:p>
            <a:endParaRPr lang="ru-RU" dirty="0">
              <a:latin typeface="Segoe UI"/>
              <a:cs typeface="Segoe UI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2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5B9BD5"/>
                </a:solidFill>
                <a:latin typeface="Montserrat"/>
                <a:ea typeface="Montserrat"/>
                <a:cs typeface="Montserrat"/>
                <a:sym typeface="Montserrat"/>
              </a:rPr>
              <a:t>Что делает проект?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Суть проекта, стадия проекта</a:t>
            </a:r>
            <a:b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BDB1B2-3A79-3565-1750-DA7171993902}"/>
              </a:ext>
            </a:extLst>
          </p:cNvPr>
          <p:cNvSpPr txBox="1"/>
          <p:nvPr/>
        </p:nvSpPr>
        <p:spPr>
          <a:xfrm>
            <a:off x="494401" y="1711497"/>
            <a:ext cx="10837882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400" dirty="0"/>
              <a:t>Идея заключается в минимизации процентов отхода на предприятиях рыбной промышленности, за счет разработки технологии и рецептур пищевого продукта. Далее монетизация, данного продукта и возможная реализация на рынок. </a:t>
            </a:r>
          </a:p>
        </p:txBody>
      </p:sp>
    </p:spTree>
    <p:extLst>
      <p:ext uri="{BB962C8B-B14F-4D97-AF65-F5344CB8AC3E}">
        <p14:creationId xmlns:p14="http://schemas.microsoft.com/office/powerpoint/2010/main" val="2823475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lIns="91440" tIns="45720" rIns="91440" bIns="45720" anchor="t"/>
          <a:lstStyle/>
          <a:p>
            <a:r>
              <a:rPr lang="ru-RU" dirty="0">
                <a:latin typeface="Arial"/>
                <a:cs typeface="Arial"/>
              </a:rPr>
              <a:t>Разработка рецептур и технологии получения пищевых продуктов на основе глубокой переработки аквакультур</a:t>
            </a:r>
            <a:endParaRPr lang="en-US">
              <a:latin typeface="Arial"/>
              <a:cs typeface="Arial"/>
            </a:endParaRPr>
          </a:p>
          <a:p>
            <a:endParaRPr lang="ru-RU" dirty="0">
              <a:latin typeface="Segoe UI"/>
              <a:cs typeface="Segoe UI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3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96094" y="241316"/>
            <a:ext cx="11024393" cy="356529"/>
          </a:xfrm>
        </p:spPr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70AD47"/>
                </a:solidFill>
                <a:latin typeface="Montserrat"/>
                <a:ea typeface="Montserrat"/>
                <a:cs typeface="Montserrat"/>
                <a:sym typeface="Montserrat"/>
              </a:rPr>
              <a:t>Проблема</a:t>
            </a:r>
            <a:r>
              <a:rPr lang="ru-RU" sz="6000" b="1" kern="0" dirty="0">
                <a:solidFill>
                  <a:srgbClr val="70AD47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br>
              <a:rPr lang="ru-RU" sz="6000" b="1" kern="0" dirty="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19FDA88-AC86-A883-DA5E-DC5933928C9F}"/>
              </a:ext>
            </a:extLst>
          </p:cNvPr>
          <p:cNvSpPr txBox="1"/>
          <p:nvPr/>
        </p:nvSpPr>
        <p:spPr>
          <a:xfrm>
            <a:off x="624560" y="4662168"/>
            <a:ext cx="10556785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400" dirty="0"/>
              <a:t>Неполноценное использование отходов рыбоперерабатывающих производств является распространенной проблемой рыбной отрасли. Основная проблематика в утилизации это невозможность и барьер технологического развития предприятий. Заинтересованности предприятий монетизировать вторичную продукцию рыбы, с целью ее переработки в пищевой продукт.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482D17-2652-D0C2-43F2-7737070ADD92}"/>
              </a:ext>
            </a:extLst>
          </p:cNvPr>
          <p:cNvSpPr txBox="1"/>
          <p:nvPr/>
        </p:nvSpPr>
        <p:spPr>
          <a:xfrm>
            <a:off x="621679" y="5701557"/>
            <a:ext cx="8712498" cy="361637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750" dirty="0" err="1">
                <a:latin typeface="Montserrat"/>
                <a:cs typeface="Arial"/>
              </a:rPr>
              <a:t>Процент</a:t>
            </a:r>
            <a:r>
              <a:rPr lang="en-US" sz="1750" dirty="0">
                <a:latin typeface="Montserrat"/>
                <a:cs typeface="Arial"/>
              </a:rPr>
              <a:t> </a:t>
            </a:r>
            <a:r>
              <a:rPr lang="en-US" sz="1750" dirty="0" err="1">
                <a:latin typeface="Montserrat"/>
                <a:cs typeface="Arial"/>
              </a:rPr>
              <a:t>отхода</a:t>
            </a:r>
            <a:r>
              <a:rPr lang="en-US" sz="1750" dirty="0">
                <a:latin typeface="Montserrat"/>
                <a:cs typeface="Arial"/>
              </a:rPr>
              <a:t> </a:t>
            </a:r>
            <a:r>
              <a:rPr lang="en-US" sz="1750" dirty="0" err="1">
                <a:latin typeface="Montserrat"/>
                <a:cs typeface="Arial"/>
              </a:rPr>
              <a:t>при</a:t>
            </a:r>
            <a:r>
              <a:rPr lang="en-US" sz="1750" dirty="0">
                <a:latin typeface="Montserrat"/>
                <a:cs typeface="Arial"/>
              </a:rPr>
              <a:t> </a:t>
            </a:r>
            <a:r>
              <a:rPr lang="en-US" sz="1750" dirty="0" err="1">
                <a:latin typeface="Montserrat"/>
                <a:cs typeface="Arial"/>
              </a:rPr>
              <a:t>разделке</a:t>
            </a:r>
            <a:r>
              <a:rPr lang="en-US" sz="1750" dirty="0">
                <a:latin typeface="Montserrat"/>
                <a:cs typeface="Arial"/>
              </a:rPr>
              <a:t> </a:t>
            </a:r>
            <a:r>
              <a:rPr lang="en-US" sz="1750" dirty="0" err="1">
                <a:latin typeface="Montserrat"/>
                <a:cs typeface="Arial"/>
              </a:rPr>
              <a:t>рыбы</a:t>
            </a:r>
            <a:r>
              <a:rPr lang="en-US" sz="1750" dirty="0">
                <a:latin typeface="Montserrat"/>
                <a:cs typeface="Arial"/>
              </a:rPr>
              <a:t>, составляет около 50%</a:t>
            </a:r>
          </a:p>
        </p:txBody>
      </p:sp>
      <p:graphicFrame>
        <p:nvGraphicFramePr>
          <p:cNvPr id="19" name="Диаграмма 18">
            <a:extLst>
              <a:ext uri="{FF2B5EF4-FFF2-40B4-BE49-F238E27FC236}">
                <a16:creationId xmlns:a16="http://schemas.microsoft.com/office/drawing/2014/main" id="{4CB66460-66F4-F1AF-922F-89FA79EDAB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02093838"/>
              </p:ext>
            </p:extLst>
          </p:nvPr>
        </p:nvGraphicFramePr>
        <p:xfrm>
          <a:off x="5706165" y="593706"/>
          <a:ext cx="5965928" cy="40684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2" name="Диаграмма 21">
            <a:extLst>
              <a:ext uri="{FF2B5EF4-FFF2-40B4-BE49-F238E27FC236}">
                <a16:creationId xmlns:a16="http://schemas.microsoft.com/office/drawing/2014/main" id="{391ACC96-A207-384F-040B-20F19BC8547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19028902"/>
              </p:ext>
            </p:extLst>
          </p:nvPr>
        </p:nvGraphicFramePr>
        <p:xfrm>
          <a:off x="148909" y="593706"/>
          <a:ext cx="5461616" cy="40684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37112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lIns="91440" tIns="45720" rIns="91440" bIns="45720" anchor="t"/>
          <a:lstStyle/>
          <a:p>
            <a:r>
              <a:rPr lang="ru-RU" dirty="0">
                <a:latin typeface="Arial"/>
                <a:cs typeface="Arial"/>
              </a:rPr>
              <a:t>Разработка рецептур и технологии получения пищевых продуктов на основе глубокой переработки аквакультур</a:t>
            </a:r>
            <a:endParaRPr lang="en-US" dirty="0">
              <a:latin typeface="Arial"/>
              <a:cs typeface="Arial"/>
            </a:endParaRPr>
          </a:p>
          <a:p>
            <a:endParaRPr lang="ru-RU" dirty="0">
              <a:latin typeface="Segoe UI"/>
              <a:cs typeface="Segoe UI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Решение 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F54E39-08C1-6F61-5E91-26DC772B7891}"/>
              </a:ext>
            </a:extLst>
          </p:cNvPr>
          <p:cNvSpPr txBox="1"/>
          <p:nvPr/>
        </p:nvSpPr>
        <p:spPr>
          <a:xfrm>
            <a:off x="488988" y="1065478"/>
            <a:ext cx="11560768" cy="470898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ru-RU" sz="2000" dirty="0">
                <a:solidFill>
                  <a:srgbClr val="000000"/>
                </a:solidFill>
                <a:latin typeface="+mj-lt"/>
              </a:rPr>
              <a:t>1. Значительного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+mj-lt"/>
              </a:rPr>
              <a:t> сокращения отходов можно достичь предварительной сортировкой рыбы по размеру и поочередной разделкой ее отдельных размерных фракций.</a:t>
            </a:r>
            <a:endParaRPr lang="ru-RU" sz="2000"/>
          </a:p>
          <a:p>
            <a:endParaRPr lang="ru-RU" sz="2000" dirty="0">
              <a:latin typeface="+mj-lt"/>
            </a:endParaRPr>
          </a:p>
          <a:p>
            <a:r>
              <a:rPr lang="ru-RU" sz="2000" dirty="0">
                <a:latin typeface="+mj-lt"/>
              </a:rPr>
              <a:t>2. Использование вторичных материальных ресурсов в качестве потенциального сырья или дополнительной продукции.</a:t>
            </a:r>
          </a:p>
          <a:p>
            <a:endParaRPr lang="ru-RU" sz="2000" dirty="0">
              <a:latin typeface="+mj-lt"/>
            </a:endParaRPr>
          </a:p>
          <a:p>
            <a:r>
              <a:rPr lang="ru-RU" sz="2000" dirty="0">
                <a:latin typeface="+mj-lt"/>
              </a:rPr>
              <a:t>3. Создать гарантированный рынок сбыта переработанных рыбных отходов.</a:t>
            </a:r>
          </a:p>
          <a:p>
            <a:endParaRPr lang="ru-RU" sz="2000" dirty="0">
              <a:latin typeface="+mj-lt"/>
            </a:endParaRPr>
          </a:p>
          <a:p>
            <a:r>
              <a:rPr lang="ru-RU" sz="2000" dirty="0">
                <a:latin typeface="+mj-lt"/>
              </a:rPr>
              <a:t>4. Процесс экстракции подразумевает выделение концентрированного белка из крови посредством электролитической обработки. Технология полностью экологична и позволяет сохранить все полезные вещества в концентрированном виде. Уже сегодня выделенный концентрат широко используется в фармакологии – при изготовлении биологически активных добавок часть искусственных компонентов заменяется натуральными.</a:t>
            </a:r>
          </a:p>
        </p:txBody>
      </p:sp>
    </p:spTree>
    <p:extLst>
      <p:ext uri="{BB962C8B-B14F-4D97-AF65-F5344CB8AC3E}">
        <p14:creationId xmlns:p14="http://schemas.microsoft.com/office/powerpoint/2010/main" val="786426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lIns="91440" tIns="45720" rIns="91440" bIns="45720" anchor="t"/>
          <a:lstStyle/>
          <a:p>
            <a:r>
              <a:rPr lang="ru-RU" dirty="0">
                <a:latin typeface="Arial"/>
                <a:cs typeface="Arial"/>
              </a:rPr>
              <a:t>Разработка рецептур и технологии получения пищевых продуктов на основе глубокой переработки аквакультур</a:t>
            </a:r>
            <a:endParaRPr lang="en-US" dirty="0">
              <a:latin typeface="Arial"/>
              <a:cs typeface="Arial"/>
            </a:endParaRPr>
          </a:p>
          <a:p>
            <a:endParaRPr lang="ru-RU" dirty="0">
              <a:latin typeface="Segoe UI"/>
              <a:cs typeface="Segoe UI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5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Рынок 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(с основными метриками, ЦА, объем, тенденции)</a:t>
            </a:r>
            <a:br>
              <a:rPr lang="ru-RU" sz="5400" b="1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EF23791-8587-D326-EF38-FE66D9ABB0E0}"/>
              </a:ext>
            </a:extLst>
          </p:cNvPr>
          <p:cNvSpPr txBox="1"/>
          <p:nvPr/>
        </p:nvSpPr>
        <p:spPr>
          <a:xfrm>
            <a:off x="572606" y="1186857"/>
            <a:ext cx="1093158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800" dirty="0"/>
              <a:t>Существую продукты питания из отходов рыбной промышленности.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A73689-227C-F2CF-AE72-28883394322B}"/>
              </a:ext>
            </a:extLst>
          </p:cNvPr>
          <p:cNvSpPr txBox="1"/>
          <p:nvPr/>
        </p:nvSpPr>
        <p:spPr>
          <a:xfrm>
            <a:off x="686065" y="1556060"/>
            <a:ext cx="2743200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 err="1">
                <a:solidFill>
                  <a:srgbClr val="212529"/>
                </a:solidFill>
                <a:latin typeface="Montserrat"/>
              </a:rPr>
              <a:t>Желе</a:t>
            </a:r>
            <a:r>
              <a:rPr lang="en-US" sz="2000" dirty="0">
                <a:solidFill>
                  <a:srgbClr val="212529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Montserrat"/>
              </a:rPr>
              <a:t>рыбное</a:t>
            </a:r>
            <a:r>
              <a:rPr lang="en-US" sz="2000" dirty="0">
                <a:solidFill>
                  <a:srgbClr val="212529"/>
                </a:solidFill>
                <a:latin typeface="Montserrat"/>
              </a:rPr>
              <a:t> </a:t>
            </a:r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883400B-8FF6-9DED-C85E-C4405CC1FE51}"/>
              </a:ext>
            </a:extLst>
          </p:cNvPr>
          <p:cNvSpPr txBox="1"/>
          <p:nvPr/>
        </p:nvSpPr>
        <p:spPr>
          <a:xfrm>
            <a:off x="685187" y="2041149"/>
            <a:ext cx="11114729" cy="16312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000" dirty="0"/>
              <a:t>Рынок продуктов питания из рыбы в России. </a:t>
            </a:r>
            <a:endParaRPr lang="ru-RU" dirty="0"/>
          </a:p>
          <a:p>
            <a:endParaRPr lang="ru-RU" sz="2000" dirty="0"/>
          </a:p>
          <a:p>
            <a:r>
              <a:rPr lang="ru-RU" sz="2000" dirty="0"/>
              <a:t>Производство рыбы в России достигло 5,18 млн тонн. </a:t>
            </a:r>
            <a:endParaRPr lang="ru-RU" sz="1750" dirty="0"/>
          </a:p>
          <a:p>
            <a:r>
              <a:rPr lang="ru-RU" sz="2000" dirty="0"/>
              <a:t>20-70%, отходы, рыбного производства от массы вылова. </a:t>
            </a:r>
            <a:endParaRPr lang="ru-RU" sz="1750"/>
          </a:p>
          <a:p>
            <a:r>
              <a:rPr lang="ru-RU" sz="2000" dirty="0"/>
              <a:t>Мировой рынок переработки рыбы составляет 5,4 млрд долларов.</a:t>
            </a:r>
            <a:endParaRPr lang="ru-RU" sz="1750"/>
          </a:p>
        </p:txBody>
      </p:sp>
    </p:spTree>
    <p:extLst>
      <p:ext uri="{BB962C8B-B14F-4D97-AF65-F5344CB8AC3E}">
        <p14:creationId xmlns:p14="http://schemas.microsoft.com/office/powerpoint/2010/main" val="15585227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lIns="91440" tIns="45720" rIns="91440" bIns="45720" anchor="t"/>
          <a:lstStyle/>
          <a:p>
            <a:r>
              <a:rPr lang="ru-RU" dirty="0">
                <a:latin typeface="Arial"/>
                <a:cs typeface="Arial"/>
              </a:rPr>
              <a:t>Разработка рецептур и технологии получения пищевых продуктов на основе глубокой переработки аквакультур</a:t>
            </a:r>
            <a:endParaRPr lang="en-US">
              <a:latin typeface="Arial"/>
              <a:cs typeface="Arial"/>
            </a:endParaRPr>
          </a:p>
          <a:p>
            <a:endParaRPr lang="ru-RU" dirty="0">
              <a:latin typeface="Segoe UI"/>
              <a:cs typeface="Segoe UI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6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70AD47"/>
                </a:solidFill>
                <a:latin typeface="Montserrat"/>
                <a:ea typeface="Montserrat"/>
                <a:cs typeface="Montserrat"/>
                <a:sym typeface="Montserrat"/>
              </a:rPr>
              <a:t>Конкуренты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Ваши преимущества</a:t>
            </a:r>
            <a:br>
              <a:rPr lang="ru-RU" b="1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lang="ru-RU" dirty="0"/>
          </a:p>
        </p:txBody>
      </p:sp>
      <p:pic>
        <p:nvPicPr>
          <p:cNvPr id="5" name="Рисунок 4" descr="Picture background">
            <a:extLst>
              <a:ext uri="{FF2B5EF4-FFF2-40B4-BE49-F238E27FC236}">
                <a16:creationId xmlns:a16="http://schemas.microsoft.com/office/drawing/2014/main" id="{98825009-E299-7FDF-FF16-2AC7AB5B65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5983" y="3190542"/>
            <a:ext cx="2743200" cy="2142887"/>
          </a:xfrm>
          <a:prstGeom prst="rect">
            <a:avLst/>
          </a:prstGeom>
        </p:spPr>
      </p:pic>
      <p:pic>
        <p:nvPicPr>
          <p:cNvPr id="7" name="Рисунок 6" descr="Логотип Эксмо / Разное / TopLogos.ru">
            <a:extLst>
              <a:ext uri="{FF2B5EF4-FFF2-40B4-BE49-F238E27FC236}">
                <a16:creationId xmlns:a16="http://schemas.microsoft.com/office/drawing/2014/main" id="{B45586F8-D4F1-9F2A-3E37-3837F032DC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9010" y="2127590"/>
            <a:ext cx="2743200" cy="3388816"/>
          </a:xfrm>
          <a:prstGeom prst="rect">
            <a:avLst/>
          </a:prstGeom>
        </p:spPr>
      </p:pic>
      <p:pic>
        <p:nvPicPr>
          <p:cNvPr id="9" name="Рисунок 8" descr="АгроСевер (@agrosever.by) • Instagram photos and videos">
            <a:extLst>
              <a:ext uri="{FF2B5EF4-FFF2-40B4-BE49-F238E27FC236}">
                <a16:creationId xmlns:a16="http://schemas.microsoft.com/office/drawing/2014/main" id="{DD81AABD-CFAF-F0E7-0667-B3C3AB7AB4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0081" y="3104338"/>
            <a:ext cx="2142901" cy="214312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3DA6407-4D56-C02A-1742-F51199F0A479}"/>
              </a:ext>
            </a:extLst>
          </p:cNvPr>
          <p:cNvSpPr txBox="1"/>
          <p:nvPr/>
        </p:nvSpPr>
        <p:spPr>
          <a:xfrm>
            <a:off x="8624156" y="1403021"/>
            <a:ext cx="274320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800"/>
              <a:t>Экмус</a:t>
            </a:r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110398F-19FE-CED7-040A-5847F30CC8AF}"/>
              </a:ext>
            </a:extLst>
          </p:cNvPr>
          <p:cNvSpPr txBox="1"/>
          <p:nvPr/>
        </p:nvSpPr>
        <p:spPr>
          <a:xfrm>
            <a:off x="4712494" y="2675161"/>
            <a:ext cx="274320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800"/>
              <a:t>ПромWaste</a:t>
            </a:r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8ACA09C-B425-1E9A-4E79-B0005A81BD98}"/>
              </a:ext>
            </a:extLst>
          </p:cNvPr>
          <p:cNvSpPr txBox="1"/>
          <p:nvPr/>
        </p:nvSpPr>
        <p:spPr>
          <a:xfrm>
            <a:off x="1336414" y="2502992"/>
            <a:ext cx="274320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800"/>
              <a:t>Агросевер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63667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lIns="91440" tIns="45720" rIns="91440" bIns="45720" anchor="t"/>
          <a:lstStyle/>
          <a:p>
            <a:r>
              <a:rPr lang="ru-RU" dirty="0">
                <a:latin typeface="Arial"/>
                <a:cs typeface="Arial"/>
              </a:rPr>
              <a:t>Разработка рецептур и технологии получения пищевых продуктов на основе глубокой переработки аквакультур</a:t>
            </a:r>
            <a:endParaRPr lang="en-US">
              <a:latin typeface="Arial"/>
              <a:cs typeface="Arial"/>
            </a:endParaRPr>
          </a:p>
          <a:p>
            <a:endParaRPr lang="ru-RU" dirty="0">
              <a:latin typeface="Segoe UI"/>
              <a:cs typeface="Segoe UI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7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Экономика сейчас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и прогноз на ближайшее время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AB4147C-1E93-7B9B-4757-7EFF00835E38}"/>
              </a:ext>
            </a:extLst>
          </p:cNvPr>
          <p:cNvSpPr txBox="1"/>
          <p:nvPr/>
        </p:nvSpPr>
        <p:spPr>
          <a:xfrm>
            <a:off x="357703" y="1710392"/>
            <a:ext cx="11594454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800" dirty="0"/>
              <a:t>Стоимость проекта - 3 000 000 рублей.</a:t>
            </a:r>
          </a:p>
          <a:p>
            <a:r>
              <a:rPr lang="ru-RU" sz="2800" dirty="0"/>
              <a:t>Первый год окупаемости - 15 000 000 рублей.</a:t>
            </a:r>
          </a:p>
        </p:txBody>
      </p:sp>
    </p:spTree>
    <p:extLst>
      <p:ext uri="{BB962C8B-B14F-4D97-AF65-F5344CB8AC3E}">
        <p14:creationId xmlns:p14="http://schemas.microsoft.com/office/powerpoint/2010/main" val="27171383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lIns="91440" tIns="45720" rIns="91440" bIns="45720" anchor="t"/>
          <a:lstStyle/>
          <a:p>
            <a:r>
              <a:rPr lang="ru-RU" dirty="0">
                <a:latin typeface="Arial"/>
                <a:cs typeface="Arial"/>
              </a:rPr>
              <a:t>Разработка рецептур и технологии получения пищевых продуктов на основе глубокой переработки аквакультур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8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5B9BD5"/>
                </a:solidFill>
                <a:latin typeface="Montserrat"/>
                <a:ea typeface="Montserrat"/>
                <a:cs typeface="Montserrat"/>
                <a:sym typeface="Montserrat"/>
              </a:rPr>
              <a:t>Стратегия развития</a:t>
            </a:r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Конкретные действия на ближайшие месяцы/годы</a:t>
            </a:r>
            <a:br>
              <a:rPr lang="ru-RU" sz="5400" b="1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924474E-E07F-5A93-CF82-3F015A7AE764}"/>
              </a:ext>
            </a:extLst>
          </p:cNvPr>
          <p:cNvSpPr txBox="1"/>
          <p:nvPr/>
        </p:nvSpPr>
        <p:spPr>
          <a:xfrm>
            <a:off x="568111" y="1481937"/>
            <a:ext cx="10864046" cy="25545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AutoNum type="arabicPeriod"/>
            </a:pPr>
            <a:r>
              <a:rPr lang="ru-RU" sz="2000" dirty="0"/>
              <a:t>Провести проблемные интервью с клиентами.</a:t>
            </a:r>
          </a:p>
          <a:p>
            <a:pPr marL="342900" indent="-342900">
              <a:buAutoNum type="arabicPeriod"/>
            </a:pPr>
            <a:r>
              <a:rPr lang="ru-RU" sz="2000" dirty="0"/>
              <a:t>Разработка прототипа.</a:t>
            </a:r>
          </a:p>
          <a:p>
            <a:pPr marL="342900" indent="-342900">
              <a:buAutoNum type="arabicPeriod"/>
            </a:pPr>
            <a:r>
              <a:rPr lang="ru-RU" sz="2000" dirty="0"/>
              <a:t>Провести испытания.</a:t>
            </a:r>
          </a:p>
          <a:p>
            <a:pPr marL="342900" indent="-342900">
              <a:buAutoNum type="arabicPeriod"/>
            </a:pPr>
            <a:r>
              <a:rPr lang="ru-RU" sz="2000" dirty="0"/>
              <a:t>Привлечь инвестиции на разработку.</a:t>
            </a:r>
          </a:p>
          <a:p>
            <a:pPr marL="342900" indent="-342900">
              <a:buAutoNum type="arabicPeriod"/>
            </a:pPr>
            <a:r>
              <a:rPr lang="ru-RU" sz="2000" dirty="0"/>
              <a:t>Первые продажи, реализация.</a:t>
            </a:r>
          </a:p>
          <a:p>
            <a:pPr marL="342900" indent="-342900">
              <a:buAutoNum type="arabicPeriod"/>
            </a:pPr>
            <a:r>
              <a:rPr lang="ru-RU" sz="2000" dirty="0"/>
              <a:t>Масштабирование.</a:t>
            </a:r>
          </a:p>
          <a:p>
            <a:pPr marL="342900" indent="-342900">
              <a:buAutoNum type="arabicPeriod"/>
            </a:pPr>
            <a:endParaRPr lang="ru-RU" sz="2000" dirty="0"/>
          </a:p>
          <a:p>
            <a:pPr marL="342900" indent="-342900">
              <a:buAutoNum type="arabicPeriod"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9948654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lIns="91440" tIns="45720" rIns="91440" bIns="45720" anchor="t"/>
          <a:lstStyle/>
          <a:p>
            <a:r>
              <a:rPr lang="ru-RU" dirty="0">
                <a:latin typeface="Arial"/>
                <a:cs typeface="Arial"/>
              </a:rPr>
              <a:t>Разработка рецептур и технологии получения пищевых продуктов на основе глубокой переработки аквакультур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9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Команда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lang="ru-RU" dirty="0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63CD4EDF-8018-6151-F59D-5F619794BEA8}"/>
              </a:ext>
            </a:extLst>
          </p:cNvPr>
          <p:cNvSpPr/>
          <p:nvPr/>
        </p:nvSpPr>
        <p:spPr>
          <a:xfrm>
            <a:off x="691886" y="944860"/>
            <a:ext cx="2158004" cy="2942644"/>
          </a:xfrm>
          <a:prstGeom prst="roundRect">
            <a:avLst/>
          </a:prstGeom>
          <a:ln w="19050">
            <a:solidFill>
              <a:srgbClr val="9460A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5917715C-538F-AF36-B0E8-3775D9BC779B}"/>
              </a:ext>
            </a:extLst>
          </p:cNvPr>
          <p:cNvSpPr/>
          <p:nvPr/>
        </p:nvSpPr>
        <p:spPr>
          <a:xfrm>
            <a:off x="3513330" y="1088367"/>
            <a:ext cx="1995379" cy="3220092"/>
          </a:xfrm>
          <a:prstGeom prst="roundRect">
            <a:avLst/>
          </a:prstGeom>
          <a:ln w="19050">
            <a:solidFill>
              <a:srgbClr val="9460A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E8DE8BC2-1289-A9D1-A2DD-E3D3AFA38028}"/>
              </a:ext>
            </a:extLst>
          </p:cNvPr>
          <p:cNvSpPr/>
          <p:nvPr/>
        </p:nvSpPr>
        <p:spPr>
          <a:xfrm>
            <a:off x="6392408" y="944860"/>
            <a:ext cx="2158004" cy="3344465"/>
          </a:xfrm>
          <a:prstGeom prst="roundRect">
            <a:avLst/>
          </a:prstGeom>
          <a:ln w="19050">
            <a:solidFill>
              <a:srgbClr val="9460A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90E50B8A-7C62-535C-A4B8-93D1F13FA382}"/>
              </a:ext>
            </a:extLst>
          </p:cNvPr>
          <p:cNvSpPr/>
          <p:nvPr/>
        </p:nvSpPr>
        <p:spPr>
          <a:xfrm>
            <a:off x="9214386" y="944860"/>
            <a:ext cx="1976248" cy="3354032"/>
          </a:xfrm>
          <a:prstGeom prst="roundRect">
            <a:avLst/>
          </a:prstGeom>
          <a:ln w="19050">
            <a:solidFill>
              <a:srgbClr val="9460A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836B1FC-7234-7CC5-325D-A6410484332D}"/>
              </a:ext>
            </a:extLst>
          </p:cNvPr>
          <p:cNvSpPr txBox="1"/>
          <p:nvPr/>
        </p:nvSpPr>
        <p:spPr>
          <a:xfrm>
            <a:off x="693544" y="4283493"/>
            <a:ext cx="3579000" cy="90024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 sz="1750" dirty="0"/>
              <a:t>Лидер</a:t>
            </a:r>
          </a:p>
          <a:p>
            <a:r>
              <a:rPr lang="ru-RU" sz="1750" err="1"/>
              <a:t>Мидзяновский</a:t>
            </a:r>
            <a:r>
              <a:rPr lang="ru-RU" sz="1750" dirty="0"/>
              <a:t> </a:t>
            </a:r>
          </a:p>
          <a:p>
            <a:r>
              <a:rPr lang="ru-RU" sz="1750" dirty="0"/>
              <a:t>Виктор</a:t>
            </a:r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77AE3D5-7B93-056C-F3E5-5B59339099E4}"/>
              </a:ext>
            </a:extLst>
          </p:cNvPr>
          <p:cNvSpPr txBox="1"/>
          <p:nvPr/>
        </p:nvSpPr>
        <p:spPr>
          <a:xfrm>
            <a:off x="3514954" y="4293057"/>
            <a:ext cx="3579000" cy="90730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 sz="1750" dirty="0"/>
              <a:t>Разработчик</a:t>
            </a:r>
          </a:p>
          <a:p>
            <a:r>
              <a:rPr lang="ru-RU" sz="1750" dirty="0"/>
              <a:t>Левашов</a:t>
            </a:r>
            <a:br>
              <a:rPr lang="ru-RU" sz="1750" dirty="0"/>
            </a:br>
            <a:r>
              <a:rPr lang="ru-RU" sz="1750" dirty="0"/>
              <a:t>Максим</a:t>
            </a:r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1BC1545-5C32-FA4A-80AE-8B1801D3757C}"/>
              </a:ext>
            </a:extLst>
          </p:cNvPr>
          <p:cNvSpPr txBox="1"/>
          <p:nvPr/>
        </p:nvSpPr>
        <p:spPr>
          <a:xfrm>
            <a:off x="6393998" y="4283492"/>
            <a:ext cx="3579000" cy="90024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 sz="1750" dirty="0"/>
              <a:t>Разработчик</a:t>
            </a:r>
          </a:p>
          <a:p>
            <a:r>
              <a:rPr lang="ru-RU" sz="1750" dirty="0"/>
              <a:t>Сандрина</a:t>
            </a:r>
          </a:p>
          <a:p>
            <a:r>
              <a:rPr lang="ru-RU" sz="1750" dirty="0"/>
              <a:t>Алина</a:t>
            </a:r>
            <a:endParaRPr lang="ru-RU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4FC6C43-B9C7-D307-CDB7-362FDE0E7425}"/>
              </a:ext>
            </a:extLst>
          </p:cNvPr>
          <p:cNvSpPr txBox="1"/>
          <p:nvPr/>
        </p:nvSpPr>
        <p:spPr>
          <a:xfrm>
            <a:off x="9072450" y="4302622"/>
            <a:ext cx="3579000" cy="90024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 sz="1750" dirty="0"/>
              <a:t>Разработчик</a:t>
            </a:r>
          </a:p>
          <a:p>
            <a:r>
              <a:rPr lang="ru-RU" sz="1750" dirty="0"/>
              <a:t>Черных</a:t>
            </a:r>
          </a:p>
          <a:p>
            <a:r>
              <a:rPr lang="ru-RU" sz="1750" dirty="0"/>
              <a:t>Екатерина</a:t>
            </a:r>
          </a:p>
        </p:txBody>
      </p:sp>
      <p:pic>
        <p:nvPicPr>
          <p:cNvPr id="16" name="Рисунок 15" descr="Изображение выглядит как дерево, на открытом воздухе, человек,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66FF2C29-5B65-224A-B38A-64ECF4C306E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2067" t="13414" r="15351" b="-248"/>
          <a:stretch/>
        </p:blipFill>
        <p:spPr>
          <a:xfrm>
            <a:off x="9212619" y="941631"/>
            <a:ext cx="1981336" cy="3355405"/>
          </a:xfrm>
          <a:prstGeom prst="roundRect">
            <a:avLst/>
          </a:prstGeom>
        </p:spPr>
      </p:pic>
      <p:pic>
        <p:nvPicPr>
          <p:cNvPr id="17" name="Рисунок 16" descr="Изображение выглядит как одежда, стена, в помещении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327268FC-C18A-0425-97F0-5EC31CC370A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813" t="-81" r="19767" b="-203"/>
          <a:stretch/>
        </p:blipFill>
        <p:spPr>
          <a:xfrm>
            <a:off x="3474683" y="1088047"/>
            <a:ext cx="2085024" cy="3214889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206328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D06DB0-92F3-24EF-CBED-8FEC4C20F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>
                <a:latin typeface="Montserrat"/>
              </a:rPr>
              <a:t>ЗАПРОС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5AF6290-6E21-A6B6-8441-D8866650A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91440" tIns="45720" rIns="91440" bIns="45720" anchor="t"/>
          <a:lstStyle/>
          <a:p>
            <a:r>
              <a:rPr lang="ru-RU" dirty="0">
                <a:latin typeface="Arial"/>
                <a:cs typeface="Arial"/>
              </a:rPr>
              <a:t>Разработка рецептур и технологии получения пищевых продуктов на основе глубокой переработки аквакультур</a:t>
            </a:r>
            <a:endParaRPr lang="en-US" dirty="0">
              <a:latin typeface="Arial"/>
              <a:cs typeface="Arial"/>
            </a:endParaRPr>
          </a:p>
          <a:p>
            <a:endParaRPr lang="ru-RU" dirty="0">
              <a:latin typeface="Segoe UI"/>
              <a:cs typeface="Segoe UI"/>
            </a:endParaRPr>
          </a:p>
          <a:p>
            <a:endParaRPr lang="en-US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301E80B-01F3-BEC2-7B69-82D716C70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5B71DC-C852-4B7F-EFF8-785F66060CDB}"/>
              </a:ext>
            </a:extLst>
          </p:cNvPr>
          <p:cNvSpPr txBox="1"/>
          <p:nvPr/>
        </p:nvSpPr>
        <p:spPr>
          <a:xfrm>
            <a:off x="624662" y="1009870"/>
            <a:ext cx="10837882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000" dirty="0"/>
              <a:t>Инвестиции</a:t>
            </a:r>
          </a:p>
          <a:p>
            <a:r>
              <a:rPr lang="ru-RU" sz="2000" dirty="0"/>
              <a:t>Оборудование и сырье. 1 600 000 рублей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4355164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lIns="91440" tIns="45720" rIns="91440" bIns="45720" anchor="t"/>
          <a:lstStyle/>
          <a:p>
            <a:r>
              <a:rPr lang="ru-RU" dirty="0">
                <a:latin typeface="Arial"/>
                <a:cs typeface="Arial"/>
              </a:rPr>
              <a:t>Разработка рецептур и технологии получения пищевых продуктов на основе глубокой переработки аквакультур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11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>
                <a:latin typeface="Montserrat"/>
                <a:ea typeface="Montserrat"/>
                <a:cs typeface="Montserrat"/>
                <a:sym typeface="Montserrat"/>
              </a:rPr>
              <a:t>Контакты</a:t>
            </a:r>
            <a:endParaRPr lang="ru-RU" dirty="0"/>
          </a:p>
        </p:txBody>
      </p:sp>
      <p:pic>
        <p:nvPicPr>
          <p:cNvPr id="2" name="Рисунок 1" descr="Изображение выглядит как Графика, Цвет электрик, Шрифт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9DB481C-18BE-6E8D-6DD4-3719B7DAF0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76" y="1674082"/>
            <a:ext cx="2609577" cy="23812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60398AF-8257-89B9-EE56-B2E3F188B469}"/>
              </a:ext>
            </a:extLst>
          </p:cNvPr>
          <p:cNvSpPr txBox="1"/>
          <p:nvPr/>
        </p:nvSpPr>
        <p:spPr>
          <a:xfrm>
            <a:off x="454697" y="4054566"/>
            <a:ext cx="2623579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000" dirty="0">
                <a:latin typeface="Montserrat"/>
                <a:cs typeface="Arial"/>
              </a:rPr>
              <a:t>+7 992 009 3526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3A25B4-FB82-A33D-EAFE-0BDD1C8A4BF5}"/>
              </a:ext>
            </a:extLst>
          </p:cNvPr>
          <p:cNvSpPr txBox="1"/>
          <p:nvPr/>
        </p:nvSpPr>
        <p:spPr>
          <a:xfrm>
            <a:off x="457506" y="952479"/>
            <a:ext cx="3574882" cy="97719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000" dirty="0"/>
              <a:t>Лидер команды</a:t>
            </a:r>
          </a:p>
          <a:p>
            <a:r>
              <a:rPr lang="ru-RU" sz="2000" err="1"/>
              <a:t>Мидзяновский</a:t>
            </a:r>
            <a:r>
              <a:rPr lang="ru-RU" sz="2000" dirty="0"/>
              <a:t> Виктор</a:t>
            </a:r>
          </a:p>
          <a:p>
            <a:endParaRPr lang="ru-RU" sz="1750" dirty="0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D7377CA8-A744-DE2E-8FC5-24D354CF3A49}"/>
              </a:ext>
            </a:extLst>
          </p:cNvPr>
          <p:cNvSpPr/>
          <p:nvPr/>
        </p:nvSpPr>
        <p:spPr>
          <a:xfrm>
            <a:off x="3465437" y="1671798"/>
            <a:ext cx="1784923" cy="2387746"/>
          </a:xfrm>
          <a:prstGeom prst="roundRect">
            <a:avLst/>
          </a:prstGeom>
          <a:ln w="19050">
            <a:solidFill>
              <a:srgbClr val="9460A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pic>
        <p:nvPicPr>
          <p:cNvPr id="11" name="Рисунок 10" descr="Изображение выглядит как человек, Человеческое лицо, в помещении, Подбородок&#10;&#10;Автоматически созданное описание">
            <a:extLst>
              <a:ext uri="{FF2B5EF4-FFF2-40B4-BE49-F238E27FC236}">
                <a16:creationId xmlns:a16="http://schemas.microsoft.com/office/drawing/2014/main" id="{D094D462-3AEA-7F0E-11E0-2A56F4F852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6162" y="1676759"/>
            <a:ext cx="1785771" cy="238127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98905624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ИУ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74489"/>
      </a:accent1>
      <a:accent2>
        <a:srgbClr val="007EB2"/>
      </a:accent2>
      <a:accent3>
        <a:srgbClr val="4F5356"/>
      </a:accent3>
      <a:accent4>
        <a:srgbClr val="119BAF"/>
      </a:accent4>
      <a:accent5>
        <a:srgbClr val="68243A"/>
      </a:accent5>
      <a:accent6>
        <a:srgbClr val="42BC98"/>
      </a:accent6>
      <a:hlink>
        <a:srgbClr val="CBCFCE"/>
      </a:hlink>
      <a:folHlink>
        <a:srgbClr val="954F72"/>
      </a:folHlink>
    </a:clrScheme>
    <a:fontScheme name="Другая 1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9050">
          <a:solidFill>
            <a:srgbClr val="9460A4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<a:prstTxWarp prst="textNoShape">
          <a:avLst/>
        </a:prstTxWarp>
        <a:noAutofit/>
      </a:bodyPr>
      <a:lstStyle>
        <a:defPPr algn="ctr">
          <a:defRPr sz="1400" dirty="0" smtClean="0">
            <a:latin typeface="Montserrat" panose="00000500000000000000" pitchFamily="2" charset="-52"/>
            <a:ea typeface="Fedra Sans Alt Pro Light" charset="0"/>
            <a:cs typeface="Fedra Sans Alt Pro Light" charset="0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6820</TotalTime>
  <Words>456</Words>
  <Application>Microsoft Office PowerPoint</Application>
  <PresentationFormat>Произвольный</PresentationFormat>
  <Paragraphs>47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Разработка рецептур и технологии получения пищевых продуктов на основе глубокой переработки аквакультур</vt:lpstr>
      <vt:lpstr>Что делает проект? Суть проекта, стадия проекта </vt:lpstr>
      <vt:lpstr>Проблема  </vt:lpstr>
      <vt:lpstr>Решение  </vt:lpstr>
      <vt:lpstr>Рынок  (с основными метриками, ЦА, объем, тенденции) </vt:lpstr>
      <vt:lpstr>Конкуренты Ваши преимущества </vt:lpstr>
      <vt:lpstr>Экономика сейчас и прогноз на ближайшее время</vt:lpstr>
      <vt:lpstr>Стратегия развития  Конкретные действия на ближайшие месяцы/годы </vt:lpstr>
      <vt:lpstr>Команда </vt:lpstr>
      <vt:lpstr>ЗАПРОС</vt:lpstr>
      <vt:lpstr>Контакты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Microsoft Office</dc:creator>
  <cp:lastModifiedBy>79619795800</cp:lastModifiedBy>
  <cp:revision>498</cp:revision>
  <cp:lastPrinted>2021-05-14T10:36:39Z</cp:lastPrinted>
  <dcterms:created xsi:type="dcterms:W3CDTF">2021-05-14T09:45:42Z</dcterms:created>
  <dcterms:modified xsi:type="dcterms:W3CDTF">2024-10-30T15:27:11Z</dcterms:modified>
</cp:coreProperties>
</file>