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0" r:id="rId3"/>
    <p:sldId id="259" r:id="rId4"/>
    <p:sldId id="263" r:id="rId5"/>
    <p:sldId id="261" r:id="rId6"/>
    <p:sldId id="274" r:id="rId7"/>
    <p:sldId id="264" r:id="rId8"/>
    <p:sldId id="262" r:id="rId9"/>
    <p:sldId id="275" r:id="rId10"/>
    <p:sldId id="276" r:id="rId11"/>
    <p:sldId id="277" r:id="rId12"/>
    <p:sldId id="271" r:id="rId13"/>
    <p:sldId id="272" r:id="rId14"/>
    <p:sldId id="273" r:id="rId15"/>
    <p:sldId id="27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Сергей Забрудский" userId="23948895f30b7b74" providerId="LiveId" clId="{8C260E37-F77A-4D97-A6C7-B23F39426602}"/>
    <pc:docChg chg="undo custSel addSld delSld modSld">
      <pc:chgData name="Сергей Забрудский" userId="23948895f30b7b74" providerId="LiveId" clId="{8C260E37-F77A-4D97-A6C7-B23F39426602}" dt="2023-10-30T13:01:26.170" v="4585" actId="20577"/>
      <pc:docMkLst>
        <pc:docMk/>
      </pc:docMkLst>
      <pc:sldChg chg="addSp delSp modSp new mod modTransition">
        <pc:chgData name="Сергей Забрудский" userId="23948895f30b7b74" providerId="LiveId" clId="{8C260E37-F77A-4D97-A6C7-B23F39426602}" dt="2023-10-30T10:47:57.493" v="4246"/>
        <pc:sldMkLst>
          <pc:docMk/>
          <pc:sldMk cId="276120100" sldId="256"/>
        </pc:sldMkLst>
        <pc:spChg chg="mod">
          <ac:chgData name="Сергей Забрудский" userId="23948895f30b7b74" providerId="LiveId" clId="{8C260E37-F77A-4D97-A6C7-B23F39426602}" dt="2023-10-29T11:26:25.398" v="3298" actId="20577"/>
          <ac:spMkLst>
            <pc:docMk/>
            <pc:sldMk cId="276120100" sldId="256"/>
            <ac:spMk id="2" creationId="{52A0C346-74A1-AA2A-0345-323BDC980930}"/>
          </ac:spMkLst>
        </pc:spChg>
        <pc:spChg chg="del mod">
          <ac:chgData name="Сергей Забрудский" userId="23948895f30b7b74" providerId="LiveId" clId="{8C260E37-F77A-4D97-A6C7-B23F39426602}" dt="2023-10-28T11:40:21.452" v="115" actId="21"/>
          <ac:spMkLst>
            <pc:docMk/>
            <pc:sldMk cId="276120100" sldId="256"/>
            <ac:spMk id="3" creationId="{D68502A5-4AD6-E6DB-CF7D-D94B3F88AB25}"/>
          </ac:spMkLst>
        </pc:spChg>
        <pc:spChg chg="add mod">
          <ac:chgData name="Сергей Забрудский" userId="23948895f30b7b74" providerId="LiveId" clId="{8C260E37-F77A-4D97-A6C7-B23F39426602}" dt="2023-10-29T11:27:46.228" v="3305" actId="1076"/>
          <ac:spMkLst>
            <pc:docMk/>
            <pc:sldMk cId="276120100" sldId="256"/>
            <ac:spMk id="5" creationId="{CE0081A4-2380-BD6F-D4AA-75765C9A461F}"/>
          </ac:spMkLst>
        </pc:spChg>
        <pc:picChg chg="add mod">
          <ac:chgData name="Сергей Забрудский" userId="23948895f30b7b74" providerId="LiveId" clId="{8C260E37-F77A-4D97-A6C7-B23F39426602}" dt="2023-10-28T11:42:49.057" v="135" actId="14100"/>
          <ac:picMkLst>
            <pc:docMk/>
            <pc:sldMk cId="276120100" sldId="256"/>
            <ac:picMk id="4" creationId="{7C9CC0B5-4CEE-8D69-E433-4879EC7327BD}"/>
          </ac:picMkLst>
        </pc:picChg>
      </pc:sldChg>
      <pc:sldChg chg="addSp delSp modSp new del mod modClrScheme chgLayout">
        <pc:chgData name="Сергей Забрудский" userId="23948895f30b7b74" providerId="LiveId" clId="{8C260E37-F77A-4D97-A6C7-B23F39426602}" dt="2023-10-28T11:46:20.095" v="240" actId="47"/>
        <pc:sldMkLst>
          <pc:docMk/>
          <pc:sldMk cId="439085705" sldId="257"/>
        </pc:sldMkLst>
        <pc:spChg chg="del">
          <ac:chgData name="Сергей Забрудский" userId="23948895f30b7b74" providerId="LiveId" clId="{8C260E37-F77A-4D97-A6C7-B23F39426602}" dt="2023-10-28T11:43:41.303" v="137" actId="700"/>
          <ac:spMkLst>
            <pc:docMk/>
            <pc:sldMk cId="439085705" sldId="257"/>
            <ac:spMk id="2" creationId="{9ED2945A-73AA-F9B5-7FD4-52F2C34D3A2B}"/>
          </ac:spMkLst>
        </pc:spChg>
        <pc:spChg chg="del">
          <ac:chgData name="Сергей Забрудский" userId="23948895f30b7b74" providerId="LiveId" clId="{8C260E37-F77A-4D97-A6C7-B23F39426602}" dt="2023-10-28T11:43:41.303" v="137" actId="700"/>
          <ac:spMkLst>
            <pc:docMk/>
            <pc:sldMk cId="439085705" sldId="257"/>
            <ac:spMk id="3" creationId="{269C3956-A65A-4409-C655-8BA273712357}"/>
          </ac:spMkLst>
        </pc:spChg>
        <pc:spChg chg="add del mod">
          <ac:chgData name="Сергей Забрудский" userId="23948895f30b7b74" providerId="LiveId" clId="{8C260E37-F77A-4D97-A6C7-B23F39426602}" dt="2023-10-28T11:44:15.462" v="176" actId="700"/>
          <ac:spMkLst>
            <pc:docMk/>
            <pc:sldMk cId="439085705" sldId="257"/>
            <ac:spMk id="4" creationId="{515A4ABB-11E7-189C-DB87-308A24970203}"/>
          </ac:spMkLst>
        </pc:spChg>
        <pc:spChg chg="add del mod">
          <ac:chgData name="Сергей Забрудский" userId="23948895f30b7b74" providerId="LiveId" clId="{8C260E37-F77A-4D97-A6C7-B23F39426602}" dt="2023-10-28T11:44:15.462" v="176" actId="700"/>
          <ac:spMkLst>
            <pc:docMk/>
            <pc:sldMk cId="439085705" sldId="257"/>
            <ac:spMk id="5" creationId="{92D6FDDF-798F-0A99-B4D4-5AAD48BD734C}"/>
          </ac:spMkLst>
        </pc:spChg>
        <pc:spChg chg="add mod">
          <ac:chgData name="Сергей Забрудский" userId="23948895f30b7b74" providerId="LiveId" clId="{8C260E37-F77A-4D97-A6C7-B23F39426602}" dt="2023-10-28T11:45:23.886" v="225" actId="20577"/>
          <ac:spMkLst>
            <pc:docMk/>
            <pc:sldMk cId="439085705" sldId="257"/>
            <ac:spMk id="6" creationId="{4AFB00D9-111C-3CAE-B387-565467648671}"/>
          </ac:spMkLst>
        </pc:spChg>
        <pc:spChg chg="add mod">
          <ac:chgData name="Сергей Забрудский" userId="23948895f30b7b74" providerId="LiveId" clId="{8C260E37-F77A-4D97-A6C7-B23F39426602}" dt="2023-10-28T11:45:40.521" v="239" actId="20577"/>
          <ac:spMkLst>
            <pc:docMk/>
            <pc:sldMk cId="439085705" sldId="257"/>
            <ac:spMk id="7" creationId="{5214D3D5-BBB1-588D-6B2A-0E24243575F2}"/>
          </ac:spMkLst>
        </pc:spChg>
      </pc:sldChg>
      <pc:sldChg chg="addSp delSp modSp new add del mod modClrScheme chgLayout">
        <pc:chgData name="Сергей Забрудский" userId="23948895f30b7b74" providerId="LiveId" clId="{8C260E37-F77A-4D97-A6C7-B23F39426602}" dt="2023-10-28T11:56:23.167" v="416" actId="47"/>
        <pc:sldMkLst>
          <pc:docMk/>
          <pc:sldMk cId="3167557540" sldId="257"/>
        </pc:sldMkLst>
        <pc:spChg chg="del">
          <ac:chgData name="Сергей Забрудский" userId="23948895f30b7b74" providerId="LiveId" clId="{8C260E37-F77A-4D97-A6C7-B23F39426602}" dt="2023-10-28T11:46:52.969" v="242" actId="700"/>
          <ac:spMkLst>
            <pc:docMk/>
            <pc:sldMk cId="3167557540" sldId="257"/>
            <ac:spMk id="2" creationId="{7FD1345C-EB40-087E-A282-6D0487FF9688}"/>
          </ac:spMkLst>
        </pc:spChg>
        <pc:spChg chg="del">
          <ac:chgData name="Сергей Забрудский" userId="23948895f30b7b74" providerId="LiveId" clId="{8C260E37-F77A-4D97-A6C7-B23F39426602}" dt="2023-10-28T11:46:52.969" v="242" actId="700"/>
          <ac:spMkLst>
            <pc:docMk/>
            <pc:sldMk cId="3167557540" sldId="257"/>
            <ac:spMk id="3" creationId="{2B093587-9302-55B9-904E-6DD33B0A640D}"/>
          </ac:spMkLst>
        </pc:spChg>
        <pc:spChg chg="add del mod ord">
          <ac:chgData name="Сергей Забрудский" userId="23948895f30b7b74" providerId="LiveId" clId="{8C260E37-F77A-4D97-A6C7-B23F39426602}" dt="2023-10-28T11:47:20.558" v="248" actId="700"/>
          <ac:spMkLst>
            <pc:docMk/>
            <pc:sldMk cId="3167557540" sldId="257"/>
            <ac:spMk id="4" creationId="{F22AAB1F-6804-5211-5111-AAB1BA20C1D0}"/>
          </ac:spMkLst>
        </pc:spChg>
        <pc:spChg chg="add del mod ord">
          <ac:chgData name="Сергей Забрудский" userId="23948895f30b7b74" providerId="LiveId" clId="{8C260E37-F77A-4D97-A6C7-B23F39426602}" dt="2023-10-28T11:52:24.492" v="341" actId="21"/>
          <ac:spMkLst>
            <pc:docMk/>
            <pc:sldMk cId="3167557540" sldId="257"/>
            <ac:spMk id="6" creationId="{0B91DFBC-F683-01BB-A841-04B9B776392E}"/>
          </ac:spMkLst>
        </pc:spChg>
        <pc:spChg chg="add del mod ord">
          <ac:chgData name="Сергей Забрудский" userId="23948895f30b7b74" providerId="LiveId" clId="{8C260E37-F77A-4D97-A6C7-B23F39426602}" dt="2023-10-28T11:50:10.612" v="287" actId="12084"/>
          <ac:spMkLst>
            <pc:docMk/>
            <pc:sldMk cId="3167557540" sldId="257"/>
            <ac:spMk id="7" creationId="{DA427666-3085-D2A9-A532-770A7169C93A}"/>
          </ac:spMkLst>
        </pc:spChg>
        <pc:graphicFrameChg chg="add del mod">
          <ac:chgData name="Сергей Забрудский" userId="23948895f30b7b74" providerId="LiveId" clId="{8C260E37-F77A-4D97-A6C7-B23F39426602}" dt="2023-10-28T11:47:15.680" v="247" actId="12084"/>
          <ac:graphicFrameMkLst>
            <pc:docMk/>
            <pc:sldMk cId="3167557540" sldId="257"/>
            <ac:graphicFrameMk id="5" creationId="{56919FCD-EF74-2968-98FD-43CA0B3CB2DB}"/>
          </ac:graphicFrameMkLst>
        </pc:graphicFrameChg>
        <pc:graphicFrameChg chg="add del mod">
          <ac:chgData name="Сергей Забрудский" userId="23948895f30b7b74" providerId="LiveId" clId="{8C260E37-F77A-4D97-A6C7-B23F39426602}" dt="2023-10-28T11:47:53.050" v="250" actId="12084"/>
          <ac:graphicFrameMkLst>
            <pc:docMk/>
            <pc:sldMk cId="3167557540" sldId="257"/>
            <ac:graphicFrameMk id="8" creationId="{637FF696-77F4-16F4-3AD7-C933465CC449}"/>
          </ac:graphicFrameMkLst>
        </pc:graphicFrameChg>
        <pc:graphicFrameChg chg="add del mod">
          <ac:chgData name="Сергей Забрудский" userId="23948895f30b7b74" providerId="LiveId" clId="{8C260E37-F77A-4D97-A6C7-B23F39426602}" dt="2023-10-28T11:48:51.218" v="252" actId="12084"/>
          <ac:graphicFrameMkLst>
            <pc:docMk/>
            <pc:sldMk cId="3167557540" sldId="257"/>
            <ac:graphicFrameMk id="9" creationId="{F1732DF7-3142-9A41-77FD-E4F0CEB21098}"/>
          </ac:graphicFrameMkLst>
        </pc:graphicFrameChg>
        <pc:graphicFrameChg chg="add del mod">
          <ac:chgData name="Сергей Забрудский" userId="23948895f30b7b74" providerId="LiveId" clId="{8C260E37-F77A-4D97-A6C7-B23F39426602}" dt="2023-10-28T11:49:02.056" v="254" actId="12084"/>
          <ac:graphicFrameMkLst>
            <pc:docMk/>
            <pc:sldMk cId="3167557540" sldId="257"/>
            <ac:graphicFrameMk id="10" creationId="{209AE2BD-39F8-8B43-7C07-4CD6F8184202}"/>
          </ac:graphicFrameMkLst>
        </pc:graphicFrameChg>
        <pc:graphicFrameChg chg="add mod">
          <ac:chgData name="Сергей Забрудский" userId="23948895f30b7b74" providerId="LiveId" clId="{8C260E37-F77A-4D97-A6C7-B23F39426602}" dt="2023-10-28T11:56:18.015" v="415"/>
          <ac:graphicFrameMkLst>
            <pc:docMk/>
            <pc:sldMk cId="3167557540" sldId="257"/>
            <ac:graphicFrameMk id="11" creationId="{259F6E59-AFCB-D9DD-FD09-9C8C7C8ACBC4}"/>
          </ac:graphicFrameMkLst>
        </pc:graphicFrameChg>
      </pc:sldChg>
      <pc:sldChg chg="addSp delSp modSp new del mod modTransition modClrScheme chgLayout">
        <pc:chgData name="Сергей Забрудский" userId="23948895f30b7b74" providerId="LiveId" clId="{8C260E37-F77A-4D97-A6C7-B23F39426602}" dt="2023-10-30T09:25:51.555" v="3608" actId="47"/>
        <pc:sldMkLst>
          <pc:docMk/>
          <pc:sldMk cId="3609253134" sldId="258"/>
        </pc:sldMkLst>
        <pc:spChg chg="del">
          <ac:chgData name="Сергей Забрудский" userId="23948895f30b7b74" providerId="LiveId" clId="{8C260E37-F77A-4D97-A6C7-B23F39426602}" dt="2023-10-28T11:52:33.159" v="343" actId="700"/>
          <ac:spMkLst>
            <pc:docMk/>
            <pc:sldMk cId="3609253134" sldId="258"/>
            <ac:spMk id="2" creationId="{D3471D4E-759A-63B7-CB84-76CB8C5429E1}"/>
          </ac:spMkLst>
        </pc:spChg>
        <pc:spChg chg="del">
          <ac:chgData name="Сергей Забрудский" userId="23948895f30b7b74" providerId="LiveId" clId="{8C260E37-F77A-4D97-A6C7-B23F39426602}" dt="2023-10-28T11:52:33.159" v="343" actId="700"/>
          <ac:spMkLst>
            <pc:docMk/>
            <pc:sldMk cId="3609253134" sldId="258"/>
            <ac:spMk id="3" creationId="{5069754F-969B-F03E-84FC-97EAAF7A5A6F}"/>
          </ac:spMkLst>
        </pc:spChg>
        <pc:picChg chg="add mod">
          <ac:chgData name="Сергей Забрудский" userId="23948895f30b7b74" providerId="LiveId" clId="{8C260E37-F77A-4D97-A6C7-B23F39426602}" dt="2023-10-28T12:04:59.201" v="453" actId="1076"/>
          <ac:picMkLst>
            <pc:docMk/>
            <pc:sldMk cId="3609253134" sldId="258"/>
            <ac:picMk id="4" creationId="{99CBD733-0547-48E5-238B-1BF4AD1C4D45}"/>
          </ac:picMkLst>
        </pc:picChg>
        <pc:picChg chg="add del mod">
          <ac:chgData name="Сергей Забрудский" userId="23948895f30b7b74" providerId="LiveId" clId="{8C260E37-F77A-4D97-A6C7-B23F39426602}" dt="2023-10-28T11:57:29.679" v="426" actId="21"/>
          <ac:picMkLst>
            <pc:docMk/>
            <pc:sldMk cId="3609253134" sldId="258"/>
            <ac:picMk id="5" creationId="{14EEFA77-5FE7-C96F-9E38-00BEA193A1A5}"/>
          </ac:picMkLst>
        </pc:picChg>
        <pc:picChg chg="add mod">
          <ac:chgData name="Сергей Забрудский" userId="23948895f30b7b74" providerId="LiveId" clId="{8C260E37-F77A-4D97-A6C7-B23F39426602}" dt="2023-10-28T12:04:46.098" v="450" actId="1076"/>
          <ac:picMkLst>
            <pc:docMk/>
            <pc:sldMk cId="3609253134" sldId="258"/>
            <ac:picMk id="6" creationId="{4F7573E6-83FE-F586-F954-BD744F3095F3}"/>
          </ac:picMkLst>
        </pc:picChg>
        <pc:picChg chg="add mod">
          <ac:chgData name="Сергей Забрудский" userId="23948895f30b7b74" providerId="LiveId" clId="{8C260E37-F77A-4D97-A6C7-B23F39426602}" dt="2023-10-28T12:05:02.204" v="454" actId="1076"/>
          <ac:picMkLst>
            <pc:docMk/>
            <pc:sldMk cId="3609253134" sldId="258"/>
            <ac:picMk id="7" creationId="{B32DA22A-CC1D-7002-9BFD-7B6F777181C9}"/>
          </ac:picMkLst>
        </pc:picChg>
      </pc:sldChg>
      <pc:sldChg chg="addSp delSp modSp new mod modTransition modClrScheme chgLayout">
        <pc:chgData name="Сергей Забрудский" userId="23948895f30b7b74" providerId="LiveId" clId="{8C260E37-F77A-4D97-A6C7-B23F39426602}" dt="2023-10-30T10:48:00.160" v="4248"/>
        <pc:sldMkLst>
          <pc:docMk/>
          <pc:sldMk cId="3116308399" sldId="259"/>
        </pc:sldMkLst>
        <pc:spChg chg="add del mod ord">
          <ac:chgData name="Сергей Забрудский" userId="23948895f30b7b74" providerId="LiveId" clId="{8C260E37-F77A-4D97-A6C7-B23F39426602}" dt="2023-10-28T13:55:20.685" v="457" actId="700"/>
          <ac:spMkLst>
            <pc:docMk/>
            <pc:sldMk cId="3116308399" sldId="259"/>
            <ac:spMk id="2" creationId="{C6BF15F9-9193-BD28-471F-886EFC741C7F}"/>
          </ac:spMkLst>
        </pc:spChg>
        <pc:spChg chg="add del mod ord">
          <ac:chgData name="Сергей Забрудский" userId="23948895f30b7b74" providerId="LiveId" clId="{8C260E37-F77A-4D97-A6C7-B23F39426602}" dt="2023-10-28T13:55:20.685" v="457" actId="700"/>
          <ac:spMkLst>
            <pc:docMk/>
            <pc:sldMk cId="3116308399" sldId="259"/>
            <ac:spMk id="3" creationId="{6BC43014-617A-FA45-B285-28B36B33B3B4}"/>
          </ac:spMkLst>
        </pc:spChg>
        <pc:spChg chg="add mod ord">
          <ac:chgData name="Сергей Забрудский" userId="23948895f30b7b74" providerId="LiveId" clId="{8C260E37-F77A-4D97-A6C7-B23F39426602}" dt="2023-10-30T09:48:56.455" v="3990" actId="1076"/>
          <ac:spMkLst>
            <pc:docMk/>
            <pc:sldMk cId="3116308399" sldId="259"/>
            <ac:spMk id="4" creationId="{9D5C3151-CD47-5BDE-DBE8-A81011C60AB0}"/>
          </ac:spMkLst>
        </pc:spChg>
        <pc:spChg chg="add mod ord">
          <ac:chgData name="Сергей Забрудский" userId="23948895f30b7b74" providerId="LiveId" clId="{8C260E37-F77A-4D97-A6C7-B23F39426602}" dt="2023-10-30T09:54:03.061" v="4094" actId="14100"/>
          <ac:spMkLst>
            <pc:docMk/>
            <pc:sldMk cId="3116308399" sldId="259"/>
            <ac:spMk id="5" creationId="{2F738039-EFD9-F884-BE3B-20A13A37CF96}"/>
          </ac:spMkLst>
        </pc:spChg>
        <pc:spChg chg="add mod">
          <ac:chgData name="Сергей Забрудский" userId="23948895f30b7b74" providerId="LiveId" clId="{8C260E37-F77A-4D97-A6C7-B23F39426602}" dt="2023-10-30T09:57:13.407" v="4127" actId="2711"/>
          <ac:spMkLst>
            <pc:docMk/>
            <pc:sldMk cId="3116308399" sldId="259"/>
            <ac:spMk id="8" creationId="{A47D0C56-093A-16F8-C6B5-6FC84C2ACC0A}"/>
          </ac:spMkLst>
        </pc:spChg>
        <pc:spChg chg="add mod">
          <ac:chgData name="Сергей Забрудский" userId="23948895f30b7b74" providerId="LiveId" clId="{8C260E37-F77A-4D97-A6C7-B23F39426602}" dt="2023-10-30T09:57:19.855" v="4128" actId="2711"/>
          <ac:spMkLst>
            <pc:docMk/>
            <pc:sldMk cId="3116308399" sldId="259"/>
            <ac:spMk id="10" creationId="{DD1DCAE5-94B9-1D43-28DE-2B5D5F8CBE04}"/>
          </ac:spMkLst>
        </pc:spChg>
        <pc:spChg chg="add mod">
          <ac:chgData name="Сергей Забрудский" userId="23948895f30b7b74" providerId="LiveId" clId="{8C260E37-F77A-4D97-A6C7-B23F39426602}" dt="2023-10-30T09:57:40.076" v="4132" actId="1076"/>
          <ac:spMkLst>
            <pc:docMk/>
            <pc:sldMk cId="3116308399" sldId="259"/>
            <ac:spMk id="12" creationId="{C33A5502-AD50-431E-852B-1DB1E5C27A13}"/>
          </ac:spMkLst>
        </pc:spChg>
        <pc:picChg chg="add del mod">
          <ac:chgData name="Сергей Забрудский" userId="23948895f30b7b74" providerId="LiveId" clId="{8C260E37-F77A-4D97-A6C7-B23F39426602}" dt="2023-10-30T09:50:06.112" v="4002" actId="478"/>
          <ac:picMkLst>
            <pc:docMk/>
            <pc:sldMk cId="3116308399" sldId="259"/>
            <ac:picMk id="2" creationId="{8D45FAA2-ACC8-D912-67D1-93981B0A50E3}"/>
          </ac:picMkLst>
        </pc:picChg>
        <pc:picChg chg="add del mod">
          <ac:chgData name="Сергей Забрудский" userId="23948895f30b7b74" providerId="LiveId" clId="{8C260E37-F77A-4D97-A6C7-B23F39426602}" dt="2023-10-30T09:50:06.816" v="4003" actId="478"/>
          <ac:picMkLst>
            <pc:docMk/>
            <pc:sldMk cId="3116308399" sldId="259"/>
            <ac:picMk id="3" creationId="{01066DEA-8300-2078-F0FC-979C714F2479}"/>
          </ac:picMkLst>
        </pc:picChg>
        <pc:picChg chg="add mod">
          <ac:chgData name="Сергей Забрудский" userId="23948895f30b7b74" providerId="LiveId" clId="{8C260E37-F77A-4D97-A6C7-B23F39426602}" dt="2023-10-30T09:50:11.612" v="4004" actId="1076"/>
          <ac:picMkLst>
            <pc:docMk/>
            <pc:sldMk cId="3116308399" sldId="259"/>
            <ac:picMk id="6" creationId="{6805589A-4CC1-F2ED-329F-615E4551A867}"/>
          </ac:picMkLst>
        </pc:picChg>
        <pc:picChg chg="add mod">
          <ac:chgData name="Сергей Забрудский" userId="23948895f30b7b74" providerId="LiveId" clId="{8C260E37-F77A-4D97-A6C7-B23F39426602}" dt="2023-10-30T09:57:48.815" v="4133" actId="1440"/>
          <ac:picMkLst>
            <pc:docMk/>
            <pc:sldMk cId="3116308399" sldId="259"/>
            <ac:picMk id="7" creationId="{C9C3FCE2-6D00-2E0C-31A3-17A8660A881D}"/>
          </ac:picMkLst>
        </pc:picChg>
        <pc:picChg chg="add mod">
          <ac:chgData name="Сергей Забрудский" userId="23948895f30b7b74" providerId="LiveId" clId="{8C260E37-F77A-4D97-A6C7-B23F39426602}" dt="2023-10-30T09:58:02.713" v="4134" actId="1440"/>
          <ac:picMkLst>
            <pc:docMk/>
            <pc:sldMk cId="3116308399" sldId="259"/>
            <ac:picMk id="9" creationId="{8E1B4DCB-A1A9-8EB3-CA64-024EAD6F38BC}"/>
          </ac:picMkLst>
        </pc:picChg>
        <pc:picChg chg="add mod">
          <ac:chgData name="Сергей Забрудский" userId="23948895f30b7b74" providerId="LiveId" clId="{8C260E37-F77A-4D97-A6C7-B23F39426602}" dt="2023-10-30T09:58:06.389" v="4135" actId="1440"/>
          <ac:picMkLst>
            <pc:docMk/>
            <pc:sldMk cId="3116308399" sldId="259"/>
            <ac:picMk id="11" creationId="{D945972B-C3D9-565B-C313-DDD73243D5D8}"/>
          </ac:picMkLst>
        </pc:picChg>
      </pc:sldChg>
      <pc:sldChg chg="addSp delSp modSp new del mod">
        <pc:chgData name="Сергей Забрудский" userId="23948895f30b7b74" providerId="LiveId" clId="{8C260E37-F77A-4D97-A6C7-B23F39426602}" dt="2023-10-29T09:12:03.245" v="2140" actId="47"/>
        <pc:sldMkLst>
          <pc:docMk/>
          <pc:sldMk cId="3142542277" sldId="260"/>
        </pc:sldMkLst>
        <pc:spChg chg="mod">
          <ac:chgData name="Сергей Забрудский" userId="23948895f30b7b74" providerId="LiveId" clId="{8C260E37-F77A-4D97-A6C7-B23F39426602}" dt="2023-10-28T14:23:23.967" v="1081" actId="255"/>
          <ac:spMkLst>
            <pc:docMk/>
            <pc:sldMk cId="3142542277" sldId="260"/>
            <ac:spMk id="2" creationId="{2F764985-E94A-3A7F-765D-066155491162}"/>
          </ac:spMkLst>
        </pc:spChg>
        <pc:spChg chg="del">
          <ac:chgData name="Сергей Забрудский" userId="23948895f30b7b74" providerId="LiveId" clId="{8C260E37-F77A-4D97-A6C7-B23F39426602}" dt="2023-10-28T14:16:46.235" v="992"/>
          <ac:spMkLst>
            <pc:docMk/>
            <pc:sldMk cId="3142542277" sldId="260"/>
            <ac:spMk id="3" creationId="{CAD3CE26-B052-4B54-8EA7-7C6DDE5F5600}"/>
          </ac:spMkLst>
        </pc:spChg>
        <pc:spChg chg="add mod">
          <ac:chgData name="Сергей Забрудский" userId="23948895f30b7b74" providerId="LiveId" clId="{8C260E37-F77A-4D97-A6C7-B23F39426602}" dt="2023-10-29T08:58:34.200" v="1846" actId="14100"/>
          <ac:spMkLst>
            <pc:docMk/>
            <pc:sldMk cId="3142542277" sldId="260"/>
            <ac:spMk id="4" creationId="{05FC879B-C668-2205-8D1B-AC47A3D51B7C}"/>
          </ac:spMkLst>
        </pc:spChg>
        <pc:spChg chg="add del mod ord">
          <ac:chgData name="Сергей Забрудский" userId="23948895f30b7b74" providerId="LiveId" clId="{8C260E37-F77A-4D97-A6C7-B23F39426602}" dt="2023-10-28T20:44:49.117" v="1524" actId="21"/>
          <ac:spMkLst>
            <pc:docMk/>
            <pc:sldMk cId="3142542277" sldId="260"/>
            <ac:spMk id="5" creationId="{45292BC4-D693-767C-4731-EC054EF44E89}"/>
          </ac:spMkLst>
        </pc:spChg>
        <pc:spChg chg="add del mod">
          <ac:chgData name="Сергей Забрудский" userId="23948895f30b7b74" providerId="LiveId" clId="{8C260E37-F77A-4D97-A6C7-B23F39426602}" dt="2023-10-28T20:45:50.753" v="1529"/>
          <ac:spMkLst>
            <pc:docMk/>
            <pc:sldMk cId="3142542277" sldId="260"/>
            <ac:spMk id="6" creationId="{12EBCC50-0BC9-0A3E-CF25-C64A6017120A}"/>
          </ac:spMkLst>
        </pc:spChg>
        <pc:spChg chg="add del mod">
          <ac:chgData name="Сергей Забрудский" userId="23948895f30b7b74" providerId="LiveId" clId="{8C260E37-F77A-4D97-A6C7-B23F39426602}" dt="2023-10-28T20:44:58.739" v="1525" actId="21"/>
          <ac:spMkLst>
            <pc:docMk/>
            <pc:sldMk cId="3142542277" sldId="260"/>
            <ac:spMk id="7" creationId="{5A77D13D-DD2B-302C-B47A-FEDDF7F6B749}"/>
          </ac:spMkLst>
        </pc:spChg>
        <pc:spChg chg="add del mod">
          <ac:chgData name="Сергей Забрудский" userId="23948895f30b7b74" providerId="LiveId" clId="{8C260E37-F77A-4D97-A6C7-B23F39426602}" dt="2023-10-28T20:45:03.283" v="1526" actId="21"/>
          <ac:spMkLst>
            <pc:docMk/>
            <pc:sldMk cId="3142542277" sldId="260"/>
            <ac:spMk id="9" creationId="{5D4DDAD9-0C52-1678-FCB5-1E27071DAAE6}"/>
          </ac:spMkLst>
        </pc:spChg>
        <pc:spChg chg="add mod">
          <ac:chgData name="Сергей Забрудский" userId="23948895f30b7b74" providerId="LiveId" clId="{8C260E37-F77A-4D97-A6C7-B23F39426602}" dt="2023-10-29T09:02:11.358" v="1941" actId="20577"/>
          <ac:spMkLst>
            <pc:docMk/>
            <pc:sldMk cId="3142542277" sldId="260"/>
            <ac:spMk id="12" creationId="{527718C6-F80C-36BA-3014-448EDBA17215}"/>
          </ac:spMkLst>
        </pc:spChg>
        <pc:spChg chg="add del mod ord">
          <ac:chgData name="Сергей Забрудский" userId="23948895f30b7b74" providerId="LiveId" clId="{8C260E37-F77A-4D97-A6C7-B23F39426602}" dt="2023-10-29T08:56:16.779" v="1798" actId="21"/>
          <ac:spMkLst>
            <pc:docMk/>
            <pc:sldMk cId="3142542277" sldId="260"/>
            <ac:spMk id="17" creationId="{21F2CCD0-A9FD-8218-38A6-0D090708C966}"/>
          </ac:spMkLst>
        </pc:spChg>
        <pc:picChg chg="add del mod">
          <ac:chgData name="Сергей Забрудский" userId="23948895f30b7b74" providerId="LiveId" clId="{8C260E37-F77A-4D97-A6C7-B23F39426602}" dt="2023-10-28T20:44:47.158" v="1523" actId="21"/>
          <ac:picMkLst>
            <pc:docMk/>
            <pc:sldMk cId="3142542277" sldId="260"/>
            <ac:picMk id="4" creationId="{DCB91A3D-AFC8-2335-A0F9-254595F3D6C0}"/>
          </ac:picMkLst>
        </pc:picChg>
        <pc:picChg chg="add mod">
          <ac:chgData name="Сергей Забрудский" userId="23948895f30b7b74" providerId="LiveId" clId="{8C260E37-F77A-4D97-A6C7-B23F39426602}" dt="2023-10-29T09:00:00.536" v="1886" actId="1076"/>
          <ac:picMkLst>
            <pc:docMk/>
            <pc:sldMk cId="3142542277" sldId="260"/>
            <ac:picMk id="5" creationId="{DA4FABD2-9768-1365-1B80-9D4DEA734EA6}"/>
          </ac:picMkLst>
        </pc:picChg>
        <pc:picChg chg="add mod">
          <ac:chgData name="Сергей Забрудский" userId="23948895f30b7b74" providerId="LiveId" clId="{8C260E37-F77A-4D97-A6C7-B23F39426602}" dt="2023-10-29T09:02:16.021" v="1942" actId="14100"/>
          <ac:picMkLst>
            <pc:docMk/>
            <pc:sldMk cId="3142542277" sldId="260"/>
            <ac:picMk id="7" creationId="{3459994D-1246-5E7D-DE16-B16B33DF46A3}"/>
          </ac:picMkLst>
        </pc:picChg>
        <pc:picChg chg="add del mod">
          <ac:chgData name="Сергей Забрудский" userId="23948895f30b7b74" providerId="LiveId" clId="{8C260E37-F77A-4D97-A6C7-B23F39426602}" dt="2023-10-28T20:46:22.886" v="1532" actId="21"/>
          <ac:picMkLst>
            <pc:docMk/>
            <pc:sldMk cId="3142542277" sldId="260"/>
            <ac:picMk id="8" creationId="{630BC3F0-995F-E901-0140-B5F9CE196500}"/>
          </ac:picMkLst>
        </pc:picChg>
        <pc:picChg chg="add mod">
          <ac:chgData name="Сергей Забрудский" userId="23948895f30b7b74" providerId="LiveId" clId="{8C260E37-F77A-4D97-A6C7-B23F39426602}" dt="2023-10-29T09:02:40.809" v="1946" actId="1076"/>
          <ac:picMkLst>
            <pc:docMk/>
            <pc:sldMk cId="3142542277" sldId="260"/>
            <ac:picMk id="9" creationId="{B4C2B5CB-4E79-E780-3643-CCC9B95A559A}"/>
          </ac:picMkLst>
        </pc:picChg>
        <pc:picChg chg="add del mod">
          <ac:chgData name="Сергей Забрудский" userId="23948895f30b7b74" providerId="LiveId" clId="{8C260E37-F77A-4D97-A6C7-B23F39426602}" dt="2023-10-28T20:44:43.962" v="1522" actId="21"/>
          <ac:picMkLst>
            <pc:docMk/>
            <pc:sldMk cId="3142542277" sldId="260"/>
            <ac:picMk id="10" creationId="{5F9F8CB7-D096-5B54-1B0E-EEA980CB39C8}"/>
          </ac:picMkLst>
        </pc:picChg>
        <pc:picChg chg="add mod">
          <ac:chgData name="Сергей Забрудский" userId="23948895f30b7b74" providerId="LiveId" clId="{8C260E37-F77A-4D97-A6C7-B23F39426602}" dt="2023-10-29T08:56:56.319" v="1808" actId="1076"/>
          <ac:picMkLst>
            <pc:docMk/>
            <pc:sldMk cId="3142542277" sldId="260"/>
            <ac:picMk id="14" creationId="{7839D9B2-5EA8-32B3-C095-35BB59CF340F}"/>
          </ac:picMkLst>
        </pc:picChg>
        <pc:picChg chg="add mod">
          <ac:chgData name="Сергей Забрудский" userId="23948895f30b7b74" providerId="LiveId" clId="{8C260E37-F77A-4D97-A6C7-B23F39426602}" dt="2023-10-29T08:54:02.966" v="1769" actId="1076"/>
          <ac:picMkLst>
            <pc:docMk/>
            <pc:sldMk cId="3142542277" sldId="260"/>
            <ac:picMk id="15" creationId="{06E2C97D-C338-3467-3BD3-F99AAFE77E84}"/>
          </ac:picMkLst>
        </pc:picChg>
        <pc:picChg chg="add mod">
          <ac:chgData name="Сергей Забрудский" userId="23948895f30b7b74" providerId="LiveId" clId="{8C260E37-F77A-4D97-A6C7-B23F39426602}" dt="2023-10-29T08:56:41.888" v="1805" actId="1076"/>
          <ac:picMkLst>
            <pc:docMk/>
            <pc:sldMk cId="3142542277" sldId="260"/>
            <ac:picMk id="16" creationId="{D56E4162-FF40-3706-E77D-918CAD122DD0}"/>
          </ac:picMkLst>
        </pc:picChg>
      </pc:sldChg>
      <pc:sldChg chg="addSp modSp new mod modTransition">
        <pc:chgData name="Сергей Забрудский" userId="23948895f30b7b74" providerId="LiveId" clId="{8C260E37-F77A-4D97-A6C7-B23F39426602}" dt="2023-10-30T10:48:04.015" v="4250"/>
        <pc:sldMkLst>
          <pc:docMk/>
          <pc:sldMk cId="806393122" sldId="261"/>
        </pc:sldMkLst>
        <pc:spChg chg="mod">
          <ac:chgData name="Сергей Забрудский" userId="23948895f30b7b74" providerId="LiveId" clId="{8C260E37-F77A-4D97-A6C7-B23F39426602}" dt="2023-10-28T14:29:04.529" v="1439" actId="14100"/>
          <ac:spMkLst>
            <pc:docMk/>
            <pc:sldMk cId="806393122" sldId="261"/>
            <ac:spMk id="2" creationId="{A1415AD8-B174-878E-4D77-3C40277F3252}"/>
          </ac:spMkLst>
        </pc:spChg>
        <pc:spChg chg="mod">
          <ac:chgData name="Сергей Забрудский" userId="23948895f30b7b74" providerId="LiveId" clId="{8C260E37-F77A-4D97-A6C7-B23F39426602}" dt="2023-10-29T13:54:35.736" v="3551" actId="20577"/>
          <ac:spMkLst>
            <pc:docMk/>
            <pc:sldMk cId="806393122" sldId="261"/>
            <ac:spMk id="3" creationId="{2DA55CCC-566F-7CD6-23E7-AEFBC45F314B}"/>
          </ac:spMkLst>
        </pc:spChg>
        <pc:picChg chg="add mod">
          <ac:chgData name="Сергей Забрудский" userId="23948895f30b7b74" providerId="LiveId" clId="{8C260E37-F77A-4D97-A6C7-B23F39426602}" dt="2023-10-29T09:22:29.704" v="2783" actId="1076"/>
          <ac:picMkLst>
            <pc:docMk/>
            <pc:sldMk cId="806393122" sldId="261"/>
            <ac:picMk id="4" creationId="{066F8DB7-1918-555E-C124-DBC7A4656BFB}"/>
          </ac:picMkLst>
        </pc:picChg>
      </pc:sldChg>
      <pc:sldChg chg="addSp delSp modSp new mod modTransition modClrScheme modAnim chgLayout">
        <pc:chgData name="Сергей Забрудский" userId="23948895f30b7b74" providerId="LiveId" clId="{8C260E37-F77A-4D97-A6C7-B23F39426602}" dt="2023-10-30T11:56:04.934" v="4515" actId="1076"/>
        <pc:sldMkLst>
          <pc:docMk/>
          <pc:sldMk cId="3205248462" sldId="262"/>
        </pc:sldMkLst>
        <pc:spChg chg="del">
          <ac:chgData name="Сергей Забрудский" userId="23948895f30b7b74" providerId="LiveId" clId="{8C260E37-F77A-4D97-A6C7-B23F39426602}" dt="2023-10-29T09:03:39.411" v="1948" actId="700"/>
          <ac:spMkLst>
            <pc:docMk/>
            <pc:sldMk cId="3205248462" sldId="262"/>
            <ac:spMk id="2" creationId="{D9015353-FF12-3503-6C34-00A7289B590D}"/>
          </ac:spMkLst>
        </pc:spChg>
        <pc:spChg chg="add del mod ord">
          <ac:chgData name="Сергей Забрудский" userId="23948895f30b7b74" providerId="LiveId" clId="{8C260E37-F77A-4D97-A6C7-B23F39426602}" dt="2023-10-30T10:44:26.668" v="4188" actId="21"/>
          <ac:spMkLst>
            <pc:docMk/>
            <pc:sldMk cId="3205248462" sldId="262"/>
            <ac:spMk id="2" creationId="{FBF19BF4-BDC0-710E-16A3-A0D2F4818C03}"/>
          </ac:spMkLst>
        </pc:spChg>
        <pc:spChg chg="add mod">
          <ac:chgData name="Сергей Забрудский" userId="23948895f30b7b74" providerId="LiveId" clId="{8C260E37-F77A-4D97-A6C7-B23F39426602}" dt="2023-10-30T11:56:00.154" v="4513" actId="1076"/>
          <ac:spMkLst>
            <pc:docMk/>
            <pc:sldMk cId="3205248462" sldId="262"/>
            <ac:spMk id="3" creationId="{88412B55-E669-2160-3934-82D6B5CA92EA}"/>
          </ac:spMkLst>
        </pc:spChg>
        <pc:spChg chg="del">
          <ac:chgData name="Сергей Забрудский" userId="23948895f30b7b74" providerId="LiveId" clId="{8C260E37-F77A-4D97-A6C7-B23F39426602}" dt="2023-10-29T09:03:39.411" v="1948" actId="700"/>
          <ac:spMkLst>
            <pc:docMk/>
            <pc:sldMk cId="3205248462" sldId="262"/>
            <ac:spMk id="3" creationId="{CCE6DD4B-73EB-EA73-61F5-0CDBA8B3A1C7}"/>
          </ac:spMkLst>
        </pc:spChg>
        <pc:spChg chg="add del mod">
          <ac:chgData name="Сергей Забрудский" userId="23948895f30b7b74" providerId="LiveId" clId="{8C260E37-F77A-4D97-A6C7-B23F39426602}" dt="2023-10-30T10:44:17.007" v="4186" actId="21"/>
          <ac:spMkLst>
            <pc:docMk/>
            <pc:sldMk cId="3205248462" sldId="262"/>
            <ac:spMk id="4" creationId="{73556954-70EA-7F78-D464-80482819841B}"/>
          </ac:spMkLst>
        </pc:spChg>
        <pc:spChg chg="add del mod">
          <ac:chgData name="Сергей Забрудский" userId="23948895f30b7b74" providerId="LiveId" clId="{8C260E37-F77A-4D97-A6C7-B23F39426602}" dt="2023-10-30T10:44:59.265" v="4198" actId="21"/>
          <ac:spMkLst>
            <pc:docMk/>
            <pc:sldMk cId="3205248462" sldId="262"/>
            <ac:spMk id="7" creationId="{5BD79F78-2145-7CB4-5D10-FD2F42B2E0FF}"/>
          </ac:spMkLst>
        </pc:spChg>
        <pc:spChg chg="add del mod">
          <ac:chgData name="Сергей Забрудский" userId="23948895f30b7b74" providerId="LiveId" clId="{8C260E37-F77A-4D97-A6C7-B23F39426602}" dt="2023-10-30T10:45:39.488" v="4238" actId="21"/>
          <ac:spMkLst>
            <pc:docMk/>
            <pc:sldMk cId="3205248462" sldId="262"/>
            <ac:spMk id="9" creationId="{0DF573F0-C604-C7FB-2DEF-A1E00616112C}"/>
          </ac:spMkLst>
        </pc:spChg>
        <pc:spChg chg="add del mod">
          <ac:chgData name="Сергей Забрудский" userId="23948895f30b7b74" providerId="LiveId" clId="{8C260E37-F77A-4D97-A6C7-B23F39426602}" dt="2023-10-30T10:44:41.163" v="4192" actId="21"/>
          <ac:spMkLst>
            <pc:docMk/>
            <pc:sldMk cId="3205248462" sldId="262"/>
            <ac:spMk id="13" creationId="{33881D25-5AF4-8FAF-D99A-CA317C41DF43}"/>
          </ac:spMkLst>
        </pc:spChg>
        <pc:picChg chg="add mod">
          <ac:chgData name="Сергей Забрудский" userId="23948895f30b7b74" providerId="LiveId" clId="{8C260E37-F77A-4D97-A6C7-B23F39426602}" dt="2023-10-30T11:56:02.756" v="4514" actId="1076"/>
          <ac:picMkLst>
            <pc:docMk/>
            <pc:sldMk cId="3205248462" sldId="262"/>
            <ac:picMk id="5" creationId="{D51D9AA5-7391-DEAF-A5C3-3F1F0C1ABE59}"/>
          </ac:picMkLst>
        </pc:picChg>
        <pc:picChg chg="add mod">
          <ac:chgData name="Сергей Забрудский" userId="23948895f30b7b74" providerId="LiveId" clId="{8C260E37-F77A-4D97-A6C7-B23F39426602}" dt="2023-10-30T11:56:04.934" v="4515" actId="1076"/>
          <ac:picMkLst>
            <pc:docMk/>
            <pc:sldMk cId="3205248462" sldId="262"/>
            <ac:picMk id="6" creationId="{E75983C0-9EB6-78AD-EEDA-3926C48D3B64}"/>
          </ac:picMkLst>
        </pc:picChg>
        <pc:picChg chg="add mod">
          <ac:chgData name="Сергей Забрудский" userId="23948895f30b7b74" providerId="LiveId" clId="{8C260E37-F77A-4D97-A6C7-B23F39426602}" dt="2023-10-30T11:55:58.707" v="4512" actId="1076"/>
          <ac:picMkLst>
            <pc:docMk/>
            <pc:sldMk cId="3205248462" sldId="262"/>
            <ac:picMk id="8" creationId="{CEE34130-FF98-F000-6E76-9B5486AE9ACB}"/>
          </ac:picMkLst>
        </pc:picChg>
        <pc:picChg chg="add del mod">
          <ac:chgData name="Сергей Забрудский" userId="23948895f30b7b74" providerId="LiveId" clId="{8C260E37-F77A-4D97-A6C7-B23F39426602}" dt="2023-10-30T11:53:43.480" v="4483" actId="478"/>
          <ac:picMkLst>
            <pc:docMk/>
            <pc:sldMk cId="3205248462" sldId="262"/>
            <ac:picMk id="10" creationId="{6D2E28CC-FBCF-653C-F88E-97BCF4F41F68}"/>
          </ac:picMkLst>
        </pc:picChg>
        <pc:picChg chg="add del mod">
          <ac:chgData name="Сергей Забрудский" userId="23948895f30b7b74" providerId="LiveId" clId="{8C260E37-F77A-4D97-A6C7-B23F39426602}" dt="2023-10-30T11:53:44.933" v="4484" actId="478"/>
          <ac:picMkLst>
            <pc:docMk/>
            <pc:sldMk cId="3205248462" sldId="262"/>
            <ac:picMk id="11" creationId="{2E97A93D-5C79-0D03-7C70-27C557A802C6}"/>
          </ac:picMkLst>
        </pc:picChg>
        <pc:picChg chg="add del mod">
          <ac:chgData name="Сергей Забрудский" userId="23948895f30b7b74" providerId="LiveId" clId="{8C260E37-F77A-4D97-A6C7-B23F39426602}" dt="2023-10-30T11:53:46.514" v="4485" actId="478"/>
          <ac:picMkLst>
            <pc:docMk/>
            <pc:sldMk cId="3205248462" sldId="262"/>
            <ac:picMk id="12" creationId="{919DE975-6925-04C4-C9C8-BA56B77A153F}"/>
          </ac:picMkLst>
        </pc:picChg>
        <pc:picChg chg="add mod">
          <ac:chgData name="Сергей Забрудский" userId="23948895f30b7b74" providerId="LiveId" clId="{8C260E37-F77A-4D97-A6C7-B23F39426602}" dt="2023-10-30T11:55:47.855" v="4509" actId="1076"/>
          <ac:picMkLst>
            <pc:docMk/>
            <pc:sldMk cId="3205248462" sldId="262"/>
            <ac:picMk id="14" creationId="{229329F6-0ABE-E109-9433-07A1236FC001}"/>
          </ac:picMkLst>
        </pc:picChg>
        <pc:picChg chg="add mod">
          <ac:chgData name="Сергей Забрудский" userId="23948895f30b7b74" providerId="LiveId" clId="{8C260E37-F77A-4D97-A6C7-B23F39426602}" dt="2023-10-30T11:55:53.136" v="4510" actId="1076"/>
          <ac:picMkLst>
            <pc:docMk/>
            <pc:sldMk cId="3205248462" sldId="262"/>
            <ac:picMk id="16" creationId="{00337C29-C07C-B356-EF06-8BCC8C7E6C73}"/>
          </ac:picMkLst>
        </pc:picChg>
      </pc:sldChg>
      <pc:sldChg chg="addSp modSp new mod modTransition">
        <pc:chgData name="Сергей Забрудский" userId="23948895f30b7b74" providerId="LiveId" clId="{8C260E37-F77A-4D97-A6C7-B23F39426602}" dt="2023-10-30T10:48:01.707" v="4249"/>
        <pc:sldMkLst>
          <pc:docMk/>
          <pc:sldMk cId="3945505780" sldId="263"/>
        </pc:sldMkLst>
        <pc:spChg chg="mod">
          <ac:chgData name="Сергей Забрудский" userId="23948895f30b7b74" providerId="LiveId" clId="{8C260E37-F77A-4D97-A6C7-B23F39426602}" dt="2023-10-29T09:54:20.520" v="2919" actId="122"/>
          <ac:spMkLst>
            <pc:docMk/>
            <pc:sldMk cId="3945505780" sldId="263"/>
            <ac:spMk id="2" creationId="{277D53C5-85D2-B26D-9059-CE9CBC589218}"/>
          </ac:spMkLst>
        </pc:spChg>
        <pc:spChg chg="mod">
          <ac:chgData name="Сергей Забрудский" userId="23948895f30b7b74" providerId="LiveId" clId="{8C260E37-F77A-4D97-A6C7-B23F39426602}" dt="2023-10-29T11:55:23.439" v="3383" actId="20577"/>
          <ac:spMkLst>
            <pc:docMk/>
            <pc:sldMk cId="3945505780" sldId="263"/>
            <ac:spMk id="3" creationId="{A3FB5E6A-1E3D-CE16-D11F-DC2225EE9FDF}"/>
          </ac:spMkLst>
        </pc:spChg>
        <pc:picChg chg="add mod">
          <ac:chgData name="Сергей Забрудский" userId="23948895f30b7b74" providerId="LiveId" clId="{8C260E37-F77A-4D97-A6C7-B23F39426602}" dt="2023-10-30T10:08:05.721" v="4137" actId="1440"/>
          <ac:picMkLst>
            <pc:docMk/>
            <pc:sldMk cId="3945505780" sldId="263"/>
            <ac:picMk id="4" creationId="{7471766C-2C34-483B-2719-E679ECB6DD6A}"/>
          </ac:picMkLst>
        </pc:picChg>
      </pc:sldChg>
      <pc:sldChg chg="addSp delSp modSp new mod modTransition">
        <pc:chgData name="Сергей Забрудский" userId="23948895f30b7b74" providerId="LiveId" clId="{8C260E37-F77A-4D97-A6C7-B23F39426602}" dt="2023-10-30T10:48:05.635" v="4251"/>
        <pc:sldMkLst>
          <pc:docMk/>
          <pc:sldMk cId="1310158479" sldId="264"/>
        </pc:sldMkLst>
        <pc:spChg chg="mod">
          <ac:chgData name="Сергей Забрудский" userId="23948895f30b7b74" providerId="LiveId" clId="{8C260E37-F77A-4D97-A6C7-B23F39426602}" dt="2023-10-29T11:18:40.898" v="3206" actId="122"/>
          <ac:spMkLst>
            <pc:docMk/>
            <pc:sldMk cId="1310158479" sldId="264"/>
            <ac:spMk id="2" creationId="{871DD421-EF65-B656-6383-148714D91B9D}"/>
          </ac:spMkLst>
        </pc:spChg>
        <pc:spChg chg="del mod">
          <ac:chgData name="Сергей Забрудский" userId="23948895f30b7b74" providerId="LiveId" clId="{8C260E37-F77A-4D97-A6C7-B23F39426602}" dt="2023-10-29T11:19:22.717" v="3208"/>
          <ac:spMkLst>
            <pc:docMk/>
            <pc:sldMk cId="1310158479" sldId="264"/>
            <ac:spMk id="3" creationId="{CD61213C-3C4D-FFEA-79B1-459679BA6951}"/>
          </ac:spMkLst>
        </pc:spChg>
        <pc:picChg chg="add mod">
          <ac:chgData name="Сергей Забрудский" userId="23948895f30b7b74" providerId="LiveId" clId="{8C260E37-F77A-4D97-A6C7-B23F39426602}" dt="2023-10-29T11:19:28.433" v="3210" actId="1076"/>
          <ac:picMkLst>
            <pc:docMk/>
            <pc:sldMk cId="1310158479" sldId="264"/>
            <ac:picMk id="4" creationId="{8934B50B-8609-2D79-8B27-C8F7FBA121DD}"/>
          </ac:picMkLst>
        </pc:picChg>
      </pc:sldChg>
      <pc:sldChg chg="addSp delSp modSp new del mod modTransition modClrScheme chgLayout">
        <pc:chgData name="Сергей Забрудский" userId="23948895f30b7b74" providerId="LiveId" clId="{8C260E37-F77A-4D97-A6C7-B23F39426602}" dt="2023-10-30T11:49:45.075" v="4479" actId="47"/>
        <pc:sldMkLst>
          <pc:docMk/>
          <pc:sldMk cId="2199017849" sldId="265"/>
        </pc:sldMkLst>
        <pc:spChg chg="add mod">
          <ac:chgData name="Сергей Забрудский" userId="23948895f30b7b74" providerId="LiveId" clId="{8C260E37-F77A-4D97-A6C7-B23F39426602}" dt="2023-10-29T11:21:01.116" v="3242" actId="255"/>
          <ac:spMkLst>
            <pc:docMk/>
            <pc:sldMk cId="2199017849" sldId="265"/>
            <ac:spMk id="2" creationId="{B461F233-6784-CDB5-3776-4647B6A66929}"/>
          </ac:spMkLst>
        </pc:spChg>
        <pc:spChg chg="add mod">
          <ac:chgData name="Сергей Забрудский" userId="23948895f30b7b74" providerId="LiveId" clId="{8C260E37-F77A-4D97-A6C7-B23F39426602}" dt="2023-10-29T13:56:08.171" v="3577" actId="20577"/>
          <ac:spMkLst>
            <pc:docMk/>
            <pc:sldMk cId="2199017849" sldId="265"/>
            <ac:spMk id="3" creationId="{171F7DE6-62FC-E0A3-1C45-8B8C6D804B79}"/>
          </ac:spMkLst>
        </pc:spChg>
        <pc:picChg chg="add del">
          <ac:chgData name="Сергей Забрудский" userId="23948895f30b7b74" providerId="LiveId" clId="{8C260E37-F77A-4D97-A6C7-B23F39426602}" dt="2023-10-29T11:23:57.822" v="3279" actId="21"/>
          <ac:picMkLst>
            <pc:docMk/>
            <pc:sldMk cId="2199017849" sldId="265"/>
            <ac:picMk id="4" creationId="{0610091B-08D5-730A-58C5-754D8088E826}"/>
          </ac:picMkLst>
        </pc:picChg>
        <pc:picChg chg="add mod">
          <ac:chgData name="Сергей Забрудский" userId="23948895f30b7b74" providerId="LiveId" clId="{8C260E37-F77A-4D97-A6C7-B23F39426602}" dt="2023-10-29T11:25:36.030" v="3295" actId="1440"/>
          <ac:picMkLst>
            <pc:docMk/>
            <pc:sldMk cId="2199017849" sldId="265"/>
            <ac:picMk id="5" creationId="{9E56F8E5-836D-093E-6EB8-70C28077810C}"/>
          </ac:picMkLst>
        </pc:picChg>
      </pc:sldChg>
      <pc:sldChg chg="addSp delSp modSp new del mod modTransition">
        <pc:chgData name="Сергей Забрудский" userId="23948895f30b7b74" providerId="LiveId" clId="{8C260E37-F77A-4D97-A6C7-B23F39426602}" dt="2023-10-30T11:01:08.385" v="4262" actId="47"/>
        <pc:sldMkLst>
          <pc:docMk/>
          <pc:sldMk cId="2587821008" sldId="266"/>
        </pc:sldMkLst>
        <pc:spChg chg="mod">
          <ac:chgData name="Сергей Забрудский" userId="23948895f30b7b74" providerId="LiveId" clId="{8C260E37-F77A-4D97-A6C7-B23F39426602}" dt="2023-10-29T11:29:57.270" v="3319" actId="2711"/>
          <ac:spMkLst>
            <pc:docMk/>
            <pc:sldMk cId="2587821008" sldId="266"/>
            <ac:spMk id="2" creationId="{900B8C1E-2242-DD86-63A7-B1763FB9D02B}"/>
          </ac:spMkLst>
        </pc:spChg>
        <pc:spChg chg="del mod">
          <ac:chgData name="Сергей Забрудский" userId="23948895f30b7b74" providerId="LiveId" clId="{8C260E37-F77A-4D97-A6C7-B23F39426602}" dt="2023-10-29T11:36:41.735" v="3364" actId="21"/>
          <ac:spMkLst>
            <pc:docMk/>
            <pc:sldMk cId="2587821008" sldId="266"/>
            <ac:spMk id="3" creationId="{7FA542B4-9EA7-9054-F9A9-233F6E02D8AE}"/>
          </ac:spMkLst>
        </pc:spChg>
        <pc:picChg chg="add mod">
          <ac:chgData name="Сергей Забрудский" userId="23948895f30b7b74" providerId="LiveId" clId="{8C260E37-F77A-4D97-A6C7-B23F39426602}" dt="2023-10-30T10:24:59.611" v="4164" actId="14100"/>
          <ac:picMkLst>
            <pc:docMk/>
            <pc:sldMk cId="2587821008" sldId="266"/>
            <ac:picMk id="5" creationId="{F5ECA0BE-6330-6F84-4F72-B40BAE0A5107}"/>
          </ac:picMkLst>
        </pc:picChg>
        <pc:picChg chg="add mod">
          <ac:chgData name="Сергей Забрудский" userId="23948895f30b7b74" providerId="LiveId" clId="{8C260E37-F77A-4D97-A6C7-B23F39426602}" dt="2023-10-30T10:25:09.741" v="4169" actId="1076"/>
          <ac:picMkLst>
            <pc:docMk/>
            <pc:sldMk cId="2587821008" sldId="266"/>
            <ac:picMk id="7" creationId="{8D53E2C3-1213-9FC5-4A4E-2764901BF20F}"/>
          </ac:picMkLst>
        </pc:picChg>
      </pc:sldChg>
      <pc:sldChg chg="addSp delSp modSp new del mod modTransition modClrScheme chgLayout">
        <pc:chgData name="Сергей Забрудский" userId="23948895f30b7b74" providerId="LiveId" clId="{8C260E37-F77A-4D97-A6C7-B23F39426602}" dt="2023-10-30T11:01:09.583" v="4263" actId="47"/>
        <pc:sldMkLst>
          <pc:docMk/>
          <pc:sldMk cId="3199045400" sldId="267"/>
        </pc:sldMkLst>
        <pc:spChg chg="del">
          <ac:chgData name="Сергей Забрудский" userId="23948895f30b7b74" providerId="LiveId" clId="{8C260E37-F77A-4D97-A6C7-B23F39426602}" dt="2023-10-29T11:33:14.790" v="3351" actId="700"/>
          <ac:spMkLst>
            <pc:docMk/>
            <pc:sldMk cId="3199045400" sldId="267"/>
            <ac:spMk id="2" creationId="{9BCF3081-B70E-28EE-4F66-318F75B68A25}"/>
          </ac:spMkLst>
        </pc:spChg>
        <pc:spChg chg="del">
          <ac:chgData name="Сергей Забрудский" userId="23948895f30b7b74" providerId="LiveId" clId="{8C260E37-F77A-4D97-A6C7-B23F39426602}" dt="2023-10-29T11:33:14.790" v="3351" actId="700"/>
          <ac:spMkLst>
            <pc:docMk/>
            <pc:sldMk cId="3199045400" sldId="267"/>
            <ac:spMk id="3" creationId="{9725B987-6308-D7F1-A17F-826ED3B2D90A}"/>
          </ac:spMkLst>
        </pc:spChg>
        <pc:spChg chg="add del mod">
          <ac:chgData name="Сергей Забрудский" userId="23948895f30b7b74" providerId="LiveId" clId="{8C260E37-F77A-4D97-A6C7-B23F39426602}" dt="2023-10-29T11:35:55.440" v="3361" actId="21"/>
          <ac:spMkLst>
            <pc:docMk/>
            <pc:sldMk cId="3199045400" sldId="267"/>
            <ac:spMk id="9" creationId="{415D38A4-E26E-2F16-149A-0DC3BAA9B5C0}"/>
          </ac:spMkLst>
        </pc:spChg>
        <pc:spChg chg="add mod ord">
          <ac:chgData name="Сергей Забрудский" userId="23948895f30b7b74" providerId="LiveId" clId="{8C260E37-F77A-4D97-A6C7-B23F39426602}" dt="2023-10-29T11:37:20.747" v="3371" actId="207"/>
          <ac:spMkLst>
            <pc:docMk/>
            <pc:sldMk cId="3199045400" sldId="267"/>
            <ac:spMk id="10" creationId="{470C6216-3F31-C16C-911E-11069AE104A2}"/>
          </ac:spMkLst>
        </pc:spChg>
        <pc:picChg chg="add mod">
          <ac:chgData name="Сергей Забрудский" userId="23948895f30b7b74" providerId="LiveId" clId="{8C260E37-F77A-4D97-A6C7-B23F39426602}" dt="2023-10-30T10:22:50.264" v="4146" actId="14100"/>
          <ac:picMkLst>
            <pc:docMk/>
            <pc:sldMk cId="3199045400" sldId="267"/>
            <ac:picMk id="5" creationId="{0AA781B9-09ED-4C48-CB67-90D1552353B1}"/>
          </ac:picMkLst>
        </pc:picChg>
        <pc:picChg chg="add mod">
          <ac:chgData name="Сергей Забрудский" userId="23948895f30b7b74" providerId="LiveId" clId="{8C260E37-F77A-4D97-A6C7-B23F39426602}" dt="2023-10-30T10:50:08.816" v="4259" actId="1076"/>
          <ac:picMkLst>
            <pc:docMk/>
            <pc:sldMk cId="3199045400" sldId="267"/>
            <ac:picMk id="7" creationId="{8324D816-D67B-1536-B8F1-F0DCFCB56050}"/>
          </ac:picMkLst>
        </pc:picChg>
      </pc:sldChg>
      <pc:sldChg chg="addSp delSp modSp new del mod modTransition">
        <pc:chgData name="Сергей Забрудский" userId="23948895f30b7b74" providerId="LiveId" clId="{8C260E37-F77A-4D97-A6C7-B23F39426602}" dt="2023-10-30T10:52:59.552" v="4261" actId="47"/>
        <pc:sldMkLst>
          <pc:docMk/>
          <pc:sldMk cId="310813366" sldId="268"/>
        </pc:sldMkLst>
        <pc:spChg chg="add del mod">
          <ac:chgData name="Сергей Забрудский" userId="23948895f30b7b74" providerId="LiveId" clId="{8C260E37-F77A-4D97-A6C7-B23F39426602}" dt="2023-10-30T09:45:50.860" v="3979" actId="12084"/>
          <ac:spMkLst>
            <pc:docMk/>
            <pc:sldMk cId="310813366" sldId="268"/>
            <ac:spMk id="3" creationId="{0270FAA0-C23B-CA8D-B902-1BF6BEF32776}"/>
          </ac:spMkLst>
        </pc:spChg>
        <pc:graphicFrameChg chg="add mod">
          <ac:chgData name="Сергей Забрудский" userId="23948895f30b7b74" providerId="LiveId" clId="{8C260E37-F77A-4D97-A6C7-B23F39426602}" dt="2023-10-30T09:46:28.481" v="3983" actId="2711"/>
          <ac:graphicFrameMkLst>
            <pc:docMk/>
            <pc:sldMk cId="310813366" sldId="268"/>
            <ac:graphicFrameMk id="2" creationId="{C03569EC-785A-54CF-CAD5-16C1342DEFD6}"/>
          </ac:graphicFrameMkLst>
        </pc:graphicFrameChg>
        <pc:picChg chg="add mod">
          <ac:chgData name="Сергей Забрудский" userId="23948895f30b7b74" providerId="LiveId" clId="{8C260E37-F77A-4D97-A6C7-B23F39426602}" dt="2023-10-30T09:46:50.134" v="3984" actId="1076"/>
          <ac:picMkLst>
            <pc:docMk/>
            <pc:sldMk cId="310813366" sldId="268"/>
            <ac:picMk id="4" creationId="{F0E6D1A4-ECDB-4175-3D94-56E7E34D1C3A}"/>
          </ac:picMkLst>
        </pc:picChg>
      </pc:sldChg>
      <pc:sldChg chg="addSp modSp new mod modTransition">
        <pc:chgData name="Сергей Забрудский" userId="23948895f30b7b74" providerId="LiveId" clId="{8C260E37-F77A-4D97-A6C7-B23F39426602}" dt="2023-10-30T10:50:28.333" v="4260"/>
        <pc:sldMkLst>
          <pc:docMk/>
          <pc:sldMk cId="698707405" sldId="269"/>
        </pc:sldMkLst>
        <pc:spChg chg="add mod">
          <ac:chgData name="Сергей Забрудский" userId="23948895f30b7b74" providerId="LiveId" clId="{8C260E37-F77A-4D97-A6C7-B23F39426602}" dt="2023-10-29T13:58:26.196" v="3606" actId="13822"/>
          <ac:spMkLst>
            <pc:docMk/>
            <pc:sldMk cId="698707405" sldId="269"/>
            <ac:spMk id="2" creationId="{8D137174-F2B3-BBFF-91E9-9C5B69CB1A0B}"/>
          </ac:spMkLst>
        </pc:spChg>
      </pc:sldChg>
      <pc:sldChg chg="new del">
        <pc:chgData name="Сергей Забрудский" userId="23948895f30b7b74" providerId="LiveId" clId="{8C260E37-F77A-4D97-A6C7-B23F39426602}" dt="2023-10-29T12:04:38.203" v="3530" actId="47"/>
        <pc:sldMkLst>
          <pc:docMk/>
          <pc:sldMk cId="908960850" sldId="269"/>
        </pc:sldMkLst>
      </pc:sldChg>
      <pc:sldChg chg="addSp delSp modSp new mod modTransition">
        <pc:chgData name="Сергей Забрудский" userId="23948895f30b7b74" providerId="LiveId" clId="{8C260E37-F77A-4D97-A6C7-B23F39426602}" dt="2023-10-30T11:38:57.068" v="4431" actId="20577"/>
        <pc:sldMkLst>
          <pc:docMk/>
          <pc:sldMk cId="1895266811" sldId="270"/>
        </pc:sldMkLst>
        <pc:spChg chg="mod">
          <ac:chgData name="Сергей Забрудский" userId="23948895f30b7b74" providerId="LiveId" clId="{8C260E37-F77A-4D97-A6C7-B23F39426602}" dt="2023-10-30T09:36:41.789" v="3655" actId="122"/>
          <ac:spMkLst>
            <pc:docMk/>
            <pc:sldMk cId="1895266811" sldId="270"/>
            <ac:spMk id="2" creationId="{9176F0EF-ADBA-55DB-E527-CEE2D043EB5C}"/>
          </ac:spMkLst>
        </pc:spChg>
        <pc:spChg chg="del mod">
          <ac:chgData name="Сергей Забрудский" userId="23948895f30b7b74" providerId="LiveId" clId="{8C260E37-F77A-4D97-A6C7-B23F39426602}" dt="2023-10-30T09:39:45.804" v="3967" actId="12084"/>
          <ac:spMkLst>
            <pc:docMk/>
            <pc:sldMk cId="1895266811" sldId="270"/>
            <ac:spMk id="3" creationId="{3B772406-4219-F525-D2C0-90AC9377F6E8}"/>
          </ac:spMkLst>
        </pc:spChg>
        <pc:graphicFrameChg chg="add mod">
          <ac:chgData name="Сергей Забрудский" userId="23948895f30b7b74" providerId="LiveId" clId="{8C260E37-F77A-4D97-A6C7-B23F39426602}" dt="2023-10-30T11:38:57.068" v="4431" actId="20577"/>
          <ac:graphicFrameMkLst>
            <pc:docMk/>
            <pc:sldMk cId="1895266811" sldId="270"/>
            <ac:graphicFrameMk id="4" creationId="{9F970F8B-8EDF-7375-5F11-481DF35095AE}"/>
          </ac:graphicFrameMkLst>
        </pc:graphicFrameChg>
      </pc:sldChg>
      <pc:sldChg chg="addSp delSp modSp new mod">
        <pc:chgData name="Сергей Забрудский" userId="23948895f30b7b74" providerId="LiveId" clId="{8C260E37-F77A-4D97-A6C7-B23F39426602}" dt="2023-10-30T13:01:26.170" v="4585" actId="20577"/>
        <pc:sldMkLst>
          <pc:docMk/>
          <pc:sldMk cId="2441482113" sldId="271"/>
        </pc:sldMkLst>
        <pc:spChg chg="mod">
          <ac:chgData name="Сергей Забрудский" userId="23948895f30b7b74" providerId="LiveId" clId="{8C260E37-F77A-4D97-A6C7-B23F39426602}" dt="2023-10-30T12:54:36.195" v="4540" actId="1076"/>
          <ac:spMkLst>
            <pc:docMk/>
            <pc:sldMk cId="2441482113" sldId="271"/>
            <ac:spMk id="2" creationId="{5A599584-01FA-F15F-743F-F524ADB3A1A3}"/>
          </ac:spMkLst>
        </pc:spChg>
        <pc:spChg chg="del">
          <ac:chgData name="Сергей Забрудский" userId="23948895f30b7b74" providerId="LiveId" clId="{8C260E37-F77A-4D97-A6C7-B23F39426602}" dt="2023-10-30T11:01:22.643" v="4265" actId="3680"/>
          <ac:spMkLst>
            <pc:docMk/>
            <pc:sldMk cId="2441482113" sldId="271"/>
            <ac:spMk id="3" creationId="{434DF54C-F740-37F0-A564-A607DDC6E1B8}"/>
          </ac:spMkLst>
        </pc:spChg>
        <pc:graphicFrameChg chg="add mod ord modGraphic">
          <ac:chgData name="Сергей Забрудский" userId="23948895f30b7b74" providerId="LiveId" clId="{8C260E37-F77A-4D97-A6C7-B23F39426602}" dt="2023-10-30T12:57:24.466" v="4557" actId="20577"/>
          <ac:graphicFrameMkLst>
            <pc:docMk/>
            <pc:sldMk cId="2441482113" sldId="271"/>
            <ac:graphicFrameMk id="4" creationId="{F1C52011-F730-B408-6D46-1A18F2CC8D72}"/>
          </ac:graphicFrameMkLst>
        </pc:graphicFrameChg>
        <pc:graphicFrameChg chg="add del">
          <ac:chgData name="Сергей Забрудский" userId="23948895f30b7b74" providerId="LiveId" clId="{8C260E37-F77A-4D97-A6C7-B23F39426602}" dt="2023-10-30T11:03:28.734" v="4291" actId="3680"/>
          <ac:graphicFrameMkLst>
            <pc:docMk/>
            <pc:sldMk cId="2441482113" sldId="271"/>
            <ac:graphicFrameMk id="5" creationId="{B2A3744E-C4D2-CC68-0177-33B79C357800}"/>
          </ac:graphicFrameMkLst>
        </pc:graphicFrameChg>
        <pc:graphicFrameChg chg="add mod modGraphic">
          <ac:chgData name="Сергей Забрудский" userId="23948895f30b7b74" providerId="LiveId" clId="{8C260E37-F77A-4D97-A6C7-B23F39426602}" dt="2023-10-30T13:01:26.170" v="4585" actId="20577"/>
          <ac:graphicFrameMkLst>
            <pc:docMk/>
            <pc:sldMk cId="2441482113" sldId="271"/>
            <ac:graphicFrameMk id="6" creationId="{516D397A-E854-0487-F37F-4DA72E74E702}"/>
          </ac:graphicFrameMkLst>
        </pc:graphicFrameChg>
      </pc:sldChg>
      <pc:sldChg chg="addSp modSp new del mod modClrScheme chgLayout">
        <pc:chgData name="Сергей Забрудский" userId="23948895f30b7b74" providerId="LiveId" clId="{8C260E37-F77A-4D97-A6C7-B23F39426602}" dt="2023-10-30T10:41:08.231" v="4185" actId="47"/>
        <pc:sldMkLst>
          <pc:docMk/>
          <pc:sldMk cId="3363356361" sldId="271"/>
        </pc:sldMkLst>
        <pc:spChg chg="add mod">
          <ac:chgData name="Сергей Забрудский" userId="23948895f30b7b74" providerId="LiveId" clId="{8C260E37-F77A-4D97-A6C7-B23F39426602}" dt="2023-10-30T10:40:16.427" v="4171" actId="700"/>
          <ac:spMkLst>
            <pc:docMk/>
            <pc:sldMk cId="3363356361" sldId="271"/>
            <ac:spMk id="2" creationId="{8450E4DB-EB8A-84A5-A56B-DF705752B6B8}"/>
          </ac:spMkLst>
        </pc:spChg>
        <pc:graphicFrameChg chg="add mod modGraphic">
          <ac:chgData name="Сергей Забрудский" userId="23948895f30b7b74" providerId="LiveId" clId="{8C260E37-F77A-4D97-A6C7-B23F39426602}" dt="2023-10-30T10:41:02.880" v="4184" actId="12385"/>
          <ac:graphicFrameMkLst>
            <pc:docMk/>
            <pc:sldMk cId="3363356361" sldId="271"/>
            <ac:graphicFrameMk id="3" creationId="{94D01A54-C394-D8E8-62F0-B20316A49210}"/>
          </ac:graphicFrameMkLst>
        </pc:graphicFrameChg>
      </pc:sldChg>
      <pc:sldChg chg="addSp delSp modSp new mod">
        <pc:chgData name="Сергей Забрудский" userId="23948895f30b7b74" providerId="LiveId" clId="{8C260E37-F77A-4D97-A6C7-B23F39426602}" dt="2023-10-30T12:59:34.541" v="4574" actId="20577"/>
        <pc:sldMkLst>
          <pc:docMk/>
          <pc:sldMk cId="48273573" sldId="272"/>
        </pc:sldMkLst>
        <pc:spChg chg="mod">
          <ac:chgData name="Сергей Забрудский" userId="23948895f30b7b74" providerId="LiveId" clId="{8C260E37-F77A-4D97-A6C7-B23F39426602}" dt="2023-10-30T11:06:51.929" v="4328" actId="27636"/>
          <ac:spMkLst>
            <pc:docMk/>
            <pc:sldMk cId="48273573" sldId="272"/>
            <ac:spMk id="2" creationId="{E78A686B-4CB7-55EA-95D9-6D18E443DCD6}"/>
          </ac:spMkLst>
        </pc:spChg>
        <pc:spChg chg="del">
          <ac:chgData name="Сергей Забрудский" userId="23948895f30b7b74" providerId="LiveId" clId="{8C260E37-F77A-4D97-A6C7-B23F39426602}" dt="2023-10-30T11:06:18.125" v="4318" actId="3680"/>
          <ac:spMkLst>
            <pc:docMk/>
            <pc:sldMk cId="48273573" sldId="272"/>
            <ac:spMk id="3" creationId="{6A4BF271-8C85-2045-11D9-1669AFC514D9}"/>
          </ac:spMkLst>
        </pc:spChg>
        <pc:spChg chg="add del mod">
          <ac:chgData name="Сергей Забрудский" userId="23948895f30b7b74" providerId="LiveId" clId="{8C260E37-F77A-4D97-A6C7-B23F39426602}" dt="2023-10-30T11:45:41.157" v="4433" actId="3680"/>
          <ac:spMkLst>
            <pc:docMk/>
            <pc:sldMk cId="48273573" sldId="272"/>
            <ac:spMk id="5" creationId="{C2648921-CFF5-67FB-537C-AC642BD59F4F}"/>
          </ac:spMkLst>
        </pc:spChg>
        <pc:graphicFrameChg chg="add del mod ord modGraphic">
          <ac:chgData name="Сергей Забрудский" userId="23948895f30b7b74" providerId="LiveId" clId="{8C260E37-F77A-4D97-A6C7-B23F39426602}" dt="2023-10-30T11:45:35.098" v="4432" actId="21"/>
          <ac:graphicFrameMkLst>
            <pc:docMk/>
            <pc:sldMk cId="48273573" sldId="272"/>
            <ac:graphicFrameMk id="4" creationId="{A41F65F5-CC76-448F-13FA-8C45200D441B}"/>
          </ac:graphicFrameMkLst>
        </pc:graphicFrameChg>
        <pc:graphicFrameChg chg="add mod ord modGraphic">
          <ac:chgData name="Сергей Забрудский" userId="23948895f30b7b74" providerId="LiveId" clId="{8C260E37-F77A-4D97-A6C7-B23F39426602}" dt="2023-10-30T12:59:34.541" v="4574" actId="20577"/>
          <ac:graphicFrameMkLst>
            <pc:docMk/>
            <pc:sldMk cId="48273573" sldId="272"/>
            <ac:graphicFrameMk id="6" creationId="{2062B502-4F80-4060-8DBC-E51E3BF25957}"/>
          </ac:graphicFrameMkLst>
        </pc:graphicFrameChg>
      </pc:sldChg>
      <pc:sldChg chg="addSp delSp modSp new mod">
        <pc:chgData name="Сергей Забрудский" userId="23948895f30b7b74" providerId="LiveId" clId="{8C260E37-F77A-4D97-A6C7-B23F39426602}" dt="2023-10-30T12:59:53.129" v="4584" actId="20577"/>
        <pc:sldMkLst>
          <pc:docMk/>
          <pc:sldMk cId="2846043769" sldId="273"/>
        </pc:sldMkLst>
        <pc:spChg chg="mod">
          <ac:chgData name="Сергей Забрудский" userId="23948895f30b7b74" providerId="LiveId" clId="{8C260E37-F77A-4D97-A6C7-B23F39426602}" dt="2023-10-30T12:54:13.711" v="4539" actId="122"/>
          <ac:spMkLst>
            <pc:docMk/>
            <pc:sldMk cId="2846043769" sldId="273"/>
            <ac:spMk id="2" creationId="{7186FD31-32DB-909A-CCF0-2A58CC791F06}"/>
          </ac:spMkLst>
        </pc:spChg>
        <pc:spChg chg="del">
          <ac:chgData name="Сергей Забрудский" userId="23948895f30b7b74" providerId="LiveId" clId="{8C260E37-F77A-4D97-A6C7-B23F39426602}" dt="2023-10-30T11:18:03.326" v="4338" actId="3680"/>
          <ac:spMkLst>
            <pc:docMk/>
            <pc:sldMk cId="2846043769" sldId="273"/>
            <ac:spMk id="3" creationId="{CF202256-5AB2-18F9-4CA5-CB1AB046E0C2}"/>
          </ac:spMkLst>
        </pc:spChg>
        <pc:spChg chg="add del mod">
          <ac:chgData name="Сергей Забрудский" userId="23948895f30b7b74" providerId="LiveId" clId="{8C260E37-F77A-4D97-A6C7-B23F39426602}" dt="2023-10-30T11:47:42.425" v="4453" actId="3680"/>
          <ac:spMkLst>
            <pc:docMk/>
            <pc:sldMk cId="2846043769" sldId="273"/>
            <ac:spMk id="5" creationId="{A8A22C71-F9D2-3D3E-D425-AAA26EE3E7D1}"/>
          </ac:spMkLst>
        </pc:spChg>
        <pc:graphicFrameChg chg="add del mod ord modGraphic">
          <ac:chgData name="Сергей Забрудский" userId="23948895f30b7b74" providerId="LiveId" clId="{8C260E37-F77A-4D97-A6C7-B23F39426602}" dt="2023-10-30T11:47:28.223" v="4452" actId="21"/>
          <ac:graphicFrameMkLst>
            <pc:docMk/>
            <pc:sldMk cId="2846043769" sldId="273"/>
            <ac:graphicFrameMk id="4" creationId="{B2C19246-9EE4-6773-F492-D5558B0EA914}"/>
          </ac:graphicFrameMkLst>
        </pc:graphicFrameChg>
        <pc:graphicFrameChg chg="add mod ord modGraphic">
          <ac:chgData name="Сергей Забрудский" userId="23948895f30b7b74" providerId="LiveId" clId="{8C260E37-F77A-4D97-A6C7-B23F39426602}" dt="2023-10-30T12:59:53.129" v="4584" actId="20577"/>
          <ac:graphicFrameMkLst>
            <pc:docMk/>
            <pc:sldMk cId="2846043769" sldId="273"/>
            <ac:graphicFrameMk id="6" creationId="{6754710F-6B95-F4DD-8C36-CCA70EF04847}"/>
          </ac:graphicFrameMkLst>
        </pc:graphicFrameChg>
      </pc:sldChg>
    </pc:docChg>
  </pc:docChgLst>
  <pc:docChgLst>
    <pc:chgData name="Сергей Забрудский" userId="23948895f30b7b74" providerId="LiveId" clId="{4063A247-31CD-4736-A927-18E236307475}"/>
    <pc:docChg chg="undo custSel addSld delSld modSld sldOrd">
      <pc:chgData name="Сергей Забрудский" userId="23948895f30b7b74" providerId="LiveId" clId="{4063A247-31CD-4736-A927-18E236307475}" dt="2023-12-12T17:39:46.404" v="2209"/>
      <pc:docMkLst>
        <pc:docMk/>
      </pc:docMkLst>
      <pc:sldChg chg="addSp delSp modSp mod chgLayout">
        <pc:chgData name="Сергей Забрудский" userId="23948895f30b7b74" providerId="LiveId" clId="{4063A247-31CD-4736-A927-18E236307475}" dt="2023-11-22T17:17:13.289" v="1491" actId="122"/>
        <pc:sldMkLst>
          <pc:docMk/>
          <pc:sldMk cId="276120100" sldId="256"/>
        </pc:sldMkLst>
        <pc:spChg chg="mod ord">
          <ac:chgData name="Сергей Забрудский" userId="23948895f30b7b74" providerId="LiveId" clId="{4063A247-31CD-4736-A927-18E236307475}" dt="2023-11-22T17:17:13.289" v="1491" actId="122"/>
          <ac:spMkLst>
            <pc:docMk/>
            <pc:sldMk cId="276120100" sldId="256"/>
            <ac:spMk id="2" creationId="{52A0C346-74A1-AA2A-0345-323BDC980930}"/>
          </ac:spMkLst>
        </pc:spChg>
        <pc:spChg chg="add mod ord">
          <ac:chgData name="Сергей Забрудский" userId="23948895f30b7b74" providerId="LiveId" clId="{4063A247-31CD-4736-A927-18E236307475}" dt="2023-11-20T13:31:47.609" v="30" actId="20577"/>
          <ac:spMkLst>
            <pc:docMk/>
            <pc:sldMk cId="276120100" sldId="256"/>
            <ac:spMk id="3" creationId="{E86EB860-B60B-63FE-3BFC-5978E94C2ACD}"/>
          </ac:spMkLst>
        </pc:spChg>
        <pc:spChg chg="del mod">
          <ac:chgData name="Сергей Забрудский" userId="23948895f30b7b74" providerId="LiveId" clId="{4063A247-31CD-4736-A927-18E236307475}" dt="2023-11-20T13:30:23.116" v="9"/>
          <ac:spMkLst>
            <pc:docMk/>
            <pc:sldMk cId="276120100" sldId="256"/>
            <ac:spMk id="5" creationId="{CE0081A4-2380-BD6F-D4AA-75765C9A461F}"/>
          </ac:spMkLst>
        </pc:spChg>
      </pc:sldChg>
      <pc:sldChg chg="delSp modSp mod">
        <pc:chgData name="Сергей Забрудский" userId="23948895f30b7b74" providerId="LiveId" clId="{4063A247-31CD-4736-A927-18E236307475}" dt="2023-11-23T13:01:55.101" v="1816" actId="1076"/>
        <pc:sldMkLst>
          <pc:docMk/>
          <pc:sldMk cId="3116308399" sldId="259"/>
        </pc:sldMkLst>
        <pc:spChg chg="mod">
          <ac:chgData name="Сергей Забрудский" userId="23948895f30b7b74" providerId="LiveId" clId="{4063A247-31CD-4736-A927-18E236307475}" dt="2023-11-23T13:01:55.101" v="1816" actId="1076"/>
          <ac:spMkLst>
            <pc:docMk/>
            <pc:sldMk cId="3116308399" sldId="259"/>
            <ac:spMk id="5" creationId="{2F738039-EFD9-F884-BE3B-20A13A37CF96}"/>
          </ac:spMkLst>
        </pc:spChg>
        <pc:spChg chg="del">
          <ac:chgData name="Сергей Забрудский" userId="23948895f30b7b74" providerId="LiveId" clId="{4063A247-31CD-4736-A927-18E236307475}" dt="2023-11-22T17:17:40.874" v="1492" actId="21"/>
          <ac:spMkLst>
            <pc:docMk/>
            <pc:sldMk cId="3116308399" sldId="259"/>
            <ac:spMk id="8" creationId="{A47D0C56-093A-16F8-C6B5-6FC84C2ACC0A}"/>
          </ac:spMkLst>
        </pc:spChg>
        <pc:spChg chg="del">
          <ac:chgData name="Сергей Забрудский" userId="23948895f30b7b74" providerId="LiveId" clId="{4063A247-31CD-4736-A927-18E236307475}" dt="2023-11-22T17:17:46.655" v="1494" actId="21"/>
          <ac:spMkLst>
            <pc:docMk/>
            <pc:sldMk cId="3116308399" sldId="259"/>
            <ac:spMk id="10" creationId="{DD1DCAE5-94B9-1D43-28DE-2B5D5F8CBE04}"/>
          </ac:spMkLst>
        </pc:spChg>
        <pc:spChg chg="del">
          <ac:chgData name="Сергей Забрудский" userId="23948895f30b7b74" providerId="LiveId" clId="{4063A247-31CD-4736-A927-18E236307475}" dt="2023-11-22T17:17:44.042" v="1493" actId="21"/>
          <ac:spMkLst>
            <pc:docMk/>
            <pc:sldMk cId="3116308399" sldId="259"/>
            <ac:spMk id="12" creationId="{C33A5502-AD50-431E-852B-1DB1E5C27A13}"/>
          </ac:spMkLst>
        </pc:spChg>
        <pc:picChg chg="del mod">
          <ac:chgData name="Сергей Забрудский" userId="23948895f30b7b74" providerId="LiveId" clId="{4063A247-31CD-4736-A927-18E236307475}" dt="2023-11-23T13:01:50.502" v="1815" actId="21"/>
          <ac:picMkLst>
            <pc:docMk/>
            <pc:sldMk cId="3116308399" sldId="259"/>
            <ac:picMk id="7" creationId="{C9C3FCE2-6D00-2E0C-31A3-17A8660A881D}"/>
          </ac:picMkLst>
        </pc:picChg>
        <pc:picChg chg="del mod">
          <ac:chgData name="Сергей Забрудский" userId="23948895f30b7b74" providerId="LiveId" clId="{4063A247-31CD-4736-A927-18E236307475}" dt="2023-11-23T13:01:48.141" v="1814" actId="21"/>
          <ac:picMkLst>
            <pc:docMk/>
            <pc:sldMk cId="3116308399" sldId="259"/>
            <ac:picMk id="9" creationId="{8E1B4DCB-A1A9-8EB3-CA64-024EAD6F38BC}"/>
          </ac:picMkLst>
        </pc:picChg>
        <pc:picChg chg="del mod">
          <ac:chgData name="Сергей Забрудский" userId="23948895f30b7b74" providerId="LiveId" clId="{4063A247-31CD-4736-A927-18E236307475}" dt="2023-11-23T13:01:42.708" v="1810" actId="21"/>
          <ac:picMkLst>
            <pc:docMk/>
            <pc:sldMk cId="3116308399" sldId="259"/>
            <ac:picMk id="11" creationId="{D945972B-C3D9-565B-C313-DDD73243D5D8}"/>
          </ac:picMkLst>
        </pc:picChg>
      </pc:sldChg>
      <pc:sldChg chg="delSp modSp mod">
        <pc:chgData name="Сергей Забрудский" userId="23948895f30b7b74" providerId="LiveId" clId="{4063A247-31CD-4736-A927-18E236307475}" dt="2023-11-22T17:19:21.572" v="1515" actId="255"/>
        <pc:sldMkLst>
          <pc:docMk/>
          <pc:sldMk cId="806393122" sldId="261"/>
        </pc:sldMkLst>
        <pc:spChg chg="mod">
          <ac:chgData name="Сергей Забрудский" userId="23948895f30b7b74" providerId="LiveId" clId="{4063A247-31CD-4736-A927-18E236307475}" dt="2023-11-22T17:05:33.657" v="1184" actId="122"/>
          <ac:spMkLst>
            <pc:docMk/>
            <pc:sldMk cId="806393122" sldId="261"/>
            <ac:spMk id="2" creationId="{A1415AD8-B174-878E-4D77-3C40277F3252}"/>
          </ac:spMkLst>
        </pc:spChg>
        <pc:spChg chg="mod">
          <ac:chgData name="Сергей Забрудский" userId="23948895f30b7b74" providerId="LiveId" clId="{4063A247-31CD-4736-A927-18E236307475}" dt="2023-11-22T17:19:21.572" v="1515" actId="255"/>
          <ac:spMkLst>
            <pc:docMk/>
            <pc:sldMk cId="806393122" sldId="261"/>
            <ac:spMk id="3" creationId="{2DA55CCC-566F-7CD6-23E7-AEFBC45F314B}"/>
          </ac:spMkLst>
        </pc:spChg>
        <pc:picChg chg="del mod">
          <ac:chgData name="Сергей Забрудский" userId="23948895f30b7b74" providerId="LiveId" clId="{4063A247-31CD-4736-A927-18E236307475}" dt="2023-11-22T17:19:10.418" v="1513" actId="21"/>
          <ac:picMkLst>
            <pc:docMk/>
            <pc:sldMk cId="806393122" sldId="261"/>
            <ac:picMk id="4" creationId="{066F8DB7-1918-555E-C124-DBC7A4656BFB}"/>
          </ac:picMkLst>
        </pc:picChg>
      </pc:sldChg>
      <pc:sldChg chg="addSp delSp modSp mod">
        <pc:chgData name="Сергей Забрудский" userId="23948895f30b7b74" providerId="LiveId" clId="{4063A247-31CD-4736-A927-18E236307475}" dt="2023-11-22T17:07:11.141" v="1194" actId="20577"/>
        <pc:sldMkLst>
          <pc:docMk/>
          <pc:sldMk cId="3205248462" sldId="262"/>
        </pc:sldMkLst>
        <pc:spChg chg="del">
          <ac:chgData name="Сергей Забрудский" userId="23948895f30b7b74" providerId="LiveId" clId="{4063A247-31CD-4736-A927-18E236307475}" dt="2023-11-20T15:13:55.729" v="318" actId="21"/>
          <ac:spMkLst>
            <pc:docMk/>
            <pc:sldMk cId="3205248462" sldId="262"/>
            <ac:spMk id="3" creationId="{88412B55-E669-2160-3934-82D6B5CA92EA}"/>
          </ac:spMkLst>
        </pc:spChg>
        <pc:spChg chg="add del mod">
          <ac:chgData name="Сергей Забрудский" userId="23948895f30b7b74" providerId="LiveId" clId="{4063A247-31CD-4736-A927-18E236307475}" dt="2023-11-22T17:07:11.141" v="1194" actId="20577"/>
          <ac:spMkLst>
            <pc:docMk/>
            <pc:sldMk cId="3205248462" sldId="262"/>
            <ac:spMk id="9" creationId="{C5C61B18-AD55-3153-EBCC-B1C766C62C41}"/>
          </ac:spMkLst>
        </pc:spChg>
        <pc:graphicFrameChg chg="add del mod">
          <ac:chgData name="Сергей Забрудский" userId="23948895f30b7b74" providerId="LiveId" clId="{4063A247-31CD-4736-A927-18E236307475}" dt="2023-11-20T15:19:51.234" v="490" actId="12084"/>
          <ac:graphicFrameMkLst>
            <pc:docMk/>
            <pc:sldMk cId="3205248462" sldId="262"/>
            <ac:graphicFrameMk id="10" creationId="{D7027D22-F646-B6A3-DB94-DCFD081816FD}"/>
          </ac:graphicFrameMkLst>
        </pc:graphicFrameChg>
        <pc:picChg chg="add del mod">
          <ac:chgData name="Сергей Забрудский" userId="23948895f30b7b74" providerId="LiveId" clId="{4063A247-31CD-4736-A927-18E236307475}" dt="2023-11-20T15:14:35.273" v="324" actId="21"/>
          <ac:picMkLst>
            <pc:docMk/>
            <pc:sldMk cId="3205248462" sldId="262"/>
            <ac:picMk id="2" creationId="{817BE4FE-9AF8-6B7C-25D6-BBA1ECDF25F0}"/>
          </ac:picMkLst>
        </pc:picChg>
        <pc:picChg chg="add mod">
          <ac:chgData name="Сергей Забрудский" userId="23948895f30b7b74" providerId="LiveId" clId="{4063A247-31CD-4736-A927-18E236307475}" dt="2023-11-20T15:17:09.295" v="327" actId="1076"/>
          <ac:picMkLst>
            <pc:docMk/>
            <pc:sldMk cId="3205248462" sldId="262"/>
            <ac:picMk id="4" creationId="{4A6752B2-6C0B-3304-47BE-E980B170D0A0}"/>
          </ac:picMkLst>
        </pc:picChg>
        <pc:picChg chg="del">
          <ac:chgData name="Сергей Забрудский" userId="23948895f30b7b74" providerId="LiveId" clId="{4063A247-31CD-4736-A927-18E236307475}" dt="2023-11-20T15:13:54.051" v="317" actId="21"/>
          <ac:picMkLst>
            <pc:docMk/>
            <pc:sldMk cId="3205248462" sldId="262"/>
            <ac:picMk id="6" creationId="{E75983C0-9EB6-78AD-EEDA-3926C48D3B64}"/>
          </ac:picMkLst>
        </pc:picChg>
        <pc:picChg chg="mod">
          <ac:chgData name="Сергей Забрудский" userId="23948895f30b7b74" providerId="LiveId" clId="{4063A247-31CD-4736-A927-18E236307475}" dt="2023-11-20T15:14:00.059" v="320" actId="1076"/>
          <ac:picMkLst>
            <pc:docMk/>
            <pc:sldMk cId="3205248462" sldId="262"/>
            <ac:picMk id="8" creationId="{CEE34130-FF98-F000-6E76-9B5486AE9ACB}"/>
          </ac:picMkLst>
        </pc:picChg>
        <pc:picChg chg="mod">
          <ac:chgData name="Сергей Забрудский" userId="23948895f30b7b74" providerId="LiveId" clId="{4063A247-31CD-4736-A927-18E236307475}" dt="2023-11-20T15:14:02.974" v="321" actId="1076"/>
          <ac:picMkLst>
            <pc:docMk/>
            <pc:sldMk cId="3205248462" sldId="262"/>
            <ac:picMk id="14" creationId="{229329F6-0ABE-E109-9433-07A1236FC001}"/>
          </ac:picMkLst>
        </pc:picChg>
        <pc:picChg chg="del">
          <ac:chgData name="Сергей Забрудский" userId="23948895f30b7b74" providerId="LiveId" clId="{4063A247-31CD-4736-A927-18E236307475}" dt="2023-11-20T15:13:57.561" v="319" actId="21"/>
          <ac:picMkLst>
            <pc:docMk/>
            <pc:sldMk cId="3205248462" sldId="262"/>
            <ac:picMk id="16" creationId="{00337C29-C07C-B356-EF06-8BCC8C7E6C73}"/>
          </ac:picMkLst>
        </pc:picChg>
      </pc:sldChg>
      <pc:sldChg chg="modSp mod">
        <pc:chgData name="Сергей Забрудский" userId="23948895f30b7b74" providerId="LiveId" clId="{4063A247-31CD-4736-A927-18E236307475}" dt="2023-11-23T17:51:38.155" v="2200" actId="255"/>
        <pc:sldMkLst>
          <pc:docMk/>
          <pc:sldMk cId="3945505780" sldId="263"/>
        </pc:sldMkLst>
        <pc:spChg chg="mod">
          <ac:chgData name="Сергей Забрудский" userId="23948895f30b7b74" providerId="LiveId" clId="{4063A247-31CD-4736-A927-18E236307475}" dt="2023-11-23T17:51:38.155" v="2200" actId="255"/>
          <ac:spMkLst>
            <pc:docMk/>
            <pc:sldMk cId="3945505780" sldId="263"/>
            <ac:spMk id="3" creationId="{A3FB5E6A-1E3D-CE16-D11F-DC2225EE9FDF}"/>
          </ac:spMkLst>
        </pc:spChg>
        <pc:picChg chg="mod">
          <ac:chgData name="Сергей Забрудский" userId="23948895f30b7b74" providerId="LiveId" clId="{4063A247-31CD-4736-A927-18E236307475}" dt="2023-11-22T17:18:57.229" v="1512" actId="1076"/>
          <ac:picMkLst>
            <pc:docMk/>
            <pc:sldMk cId="3945505780" sldId="263"/>
            <ac:picMk id="4" creationId="{7471766C-2C34-483B-2719-E679ECB6DD6A}"/>
          </ac:picMkLst>
        </pc:picChg>
      </pc:sldChg>
      <pc:sldChg chg="addSp delSp modSp del mod">
        <pc:chgData name="Сергей Забрудский" userId="23948895f30b7b74" providerId="LiveId" clId="{4063A247-31CD-4736-A927-18E236307475}" dt="2023-11-25T09:11:55.406" v="2201" actId="47"/>
        <pc:sldMkLst>
          <pc:docMk/>
          <pc:sldMk cId="698707405" sldId="269"/>
        </pc:sldMkLst>
        <pc:spChg chg="del mod">
          <ac:chgData name="Сергей Забрудский" userId="23948895f30b7b74" providerId="LiveId" clId="{4063A247-31CD-4736-A927-18E236307475}" dt="2023-11-23T08:31:57.688" v="1517" actId="21"/>
          <ac:spMkLst>
            <pc:docMk/>
            <pc:sldMk cId="698707405" sldId="269"/>
            <ac:spMk id="2" creationId="{8D137174-F2B3-BBFF-91E9-9C5B69CB1A0B}"/>
          </ac:spMkLst>
        </pc:spChg>
        <pc:spChg chg="add mod">
          <ac:chgData name="Сергей Забрудский" userId="23948895f30b7b74" providerId="LiveId" clId="{4063A247-31CD-4736-A927-18E236307475}" dt="2023-11-23T08:33:16.660" v="1546" actId="1076"/>
          <ac:spMkLst>
            <pc:docMk/>
            <pc:sldMk cId="698707405" sldId="269"/>
            <ac:spMk id="4" creationId="{411BE683-FC4C-AC31-FCDA-1293EB05171C}"/>
          </ac:spMkLst>
        </pc:spChg>
      </pc:sldChg>
      <pc:sldChg chg="modSp mod">
        <pc:chgData name="Сергей Забрудский" userId="23948895f30b7b74" providerId="LiveId" clId="{4063A247-31CD-4736-A927-18E236307475}" dt="2023-11-22T17:04:10.047" v="1178" actId="20577"/>
        <pc:sldMkLst>
          <pc:docMk/>
          <pc:sldMk cId="1895266811" sldId="270"/>
        </pc:sldMkLst>
        <pc:spChg chg="mod">
          <ac:chgData name="Сергей Забрудский" userId="23948895f30b7b74" providerId="LiveId" clId="{4063A247-31CD-4736-A927-18E236307475}" dt="2023-11-22T17:03:50.888" v="1150" actId="122"/>
          <ac:spMkLst>
            <pc:docMk/>
            <pc:sldMk cId="1895266811" sldId="270"/>
            <ac:spMk id="2" creationId="{9176F0EF-ADBA-55DB-E527-CEE2D043EB5C}"/>
          </ac:spMkLst>
        </pc:spChg>
        <pc:graphicFrameChg chg="mod">
          <ac:chgData name="Сергей Забрудский" userId="23948895f30b7b74" providerId="LiveId" clId="{4063A247-31CD-4736-A927-18E236307475}" dt="2023-11-22T17:04:10.047" v="1178" actId="20577"/>
          <ac:graphicFrameMkLst>
            <pc:docMk/>
            <pc:sldMk cId="1895266811" sldId="270"/>
            <ac:graphicFrameMk id="4" creationId="{9F970F8B-8EDF-7375-5F11-481DF35095AE}"/>
          </ac:graphicFrameMkLst>
        </pc:graphicFrameChg>
      </pc:sldChg>
      <pc:sldChg chg="addSp delSp modSp mod">
        <pc:chgData name="Сергей Забрудский" userId="23948895f30b7b74" providerId="LiveId" clId="{4063A247-31CD-4736-A927-18E236307475}" dt="2023-11-22T17:14:40.949" v="1480" actId="14100"/>
        <pc:sldMkLst>
          <pc:docMk/>
          <pc:sldMk cId="2441482113" sldId="271"/>
        </pc:sldMkLst>
        <pc:spChg chg="mod">
          <ac:chgData name="Сергей Забрудский" userId="23948895f30b7b74" providerId="LiveId" clId="{4063A247-31CD-4736-A927-18E236307475}" dt="2023-11-22T17:14:35.516" v="1479" actId="27636"/>
          <ac:spMkLst>
            <pc:docMk/>
            <pc:sldMk cId="2441482113" sldId="271"/>
            <ac:spMk id="2" creationId="{5A599584-01FA-F15F-743F-F524ADB3A1A3}"/>
          </ac:spMkLst>
        </pc:spChg>
        <pc:spChg chg="add del mod">
          <ac:chgData name="Сергей Забрудский" userId="23948895f30b7b74" providerId="LiveId" clId="{4063A247-31CD-4736-A927-18E236307475}" dt="2023-11-20T15:35:25.492" v="779" actId="3680"/>
          <ac:spMkLst>
            <pc:docMk/>
            <pc:sldMk cId="2441482113" sldId="271"/>
            <ac:spMk id="5" creationId="{D175F42D-F860-A00C-5417-00EB0393E391}"/>
          </ac:spMkLst>
        </pc:spChg>
        <pc:graphicFrameChg chg="del">
          <ac:chgData name="Сергей Забрудский" userId="23948895f30b7b74" providerId="LiveId" clId="{4063A247-31CD-4736-A927-18E236307475}" dt="2023-11-20T15:32:18.381" v="775" actId="21"/>
          <ac:graphicFrameMkLst>
            <pc:docMk/>
            <pc:sldMk cId="2441482113" sldId="271"/>
            <ac:graphicFrameMk id="4" creationId="{F1C52011-F730-B408-6D46-1A18F2CC8D72}"/>
          </ac:graphicFrameMkLst>
        </pc:graphicFrameChg>
        <pc:graphicFrameChg chg="del">
          <ac:chgData name="Сергей Забрудский" userId="23948895f30b7b74" providerId="LiveId" clId="{4063A247-31CD-4736-A927-18E236307475}" dt="2023-11-20T15:32:23.468" v="776" actId="21"/>
          <ac:graphicFrameMkLst>
            <pc:docMk/>
            <pc:sldMk cId="2441482113" sldId="271"/>
            <ac:graphicFrameMk id="6" creationId="{516D397A-E854-0487-F37F-4DA72E74E702}"/>
          </ac:graphicFrameMkLst>
        </pc:graphicFrameChg>
        <pc:graphicFrameChg chg="add mod ord modGraphic">
          <ac:chgData name="Сергей Забрудский" userId="23948895f30b7b74" providerId="LiveId" clId="{4063A247-31CD-4736-A927-18E236307475}" dt="2023-11-22T17:14:40.949" v="1480" actId="14100"/>
          <ac:graphicFrameMkLst>
            <pc:docMk/>
            <pc:sldMk cId="2441482113" sldId="271"/>
            <ac:graphicFrameMk id="7" creationId="{6CA17808-21B9-BC26-9A68-18C72BCB9F5D}"/>
          </ac:graphicFrameMkLst>
        </pc:graphicFrameChg>
      </pc:sldChg>
      <pc:sldChg chg="addSp delSp modSp mod">
        <pc:chgData name="Сергей Забрудский" userId="23948895f30b7b74" providerId="LiveId" clId="{4063A247-31CD-4736-A927-18E236307475}" dt="2023-11-22T17:15:14.138" v="1482" actId="20577"/>
        <pc:sldMkLst>
          <pc:docMk/>
          <pc:sldMk cId="48273573" sldId="272"/>
        </pc:sldMkLst>
        <pc:spChg chg="add del mod">
          <ac:chgData name="Сергей Забрудский" userId="23948895f30b7b74" providerId="LiveId" clId="{4063A247-31CD-4736-A927-18E236307475}" dt="2023-11-20T15:40:47.755" v="833" actId="3680"/>
          <ac:spMkLst>
            <pc:docMk/>
            <pc:sldMk cId="48273573" sldId="272"/>
            <ac:spMk id="4" creationId="{30C7A6E8-31EC-E819-CDFB-CE51DEF703F8}"/>
          </ac:spMkLst>
        </pc:spChg>
        <pc:graphicFrameChg chg="add mod ord modGraphic">
          <ac:chgData name="Сергей Забрудский" userId="23948895f30b7b74" providerId="LiveId" clId="{4063A247-31CD-4736-A927-18E236307475}" dt="2023-11-22T17:15:14.138" v="1482" actId="20577"/>
          <ac:graphicFrameMkLst>
            <pc:docMk/>
            <pc:sldMk cId="48273573" sldId="272"/>
            <ac:graphicFrameMk id="5" creationId="{1D53F752-2DA4-C48D-876A-49A403DD5AD2}"/>
          </ac:graphicFrameMkLst>
        </pc:graphicFrameChg>
        <pc:graphicFrameChg chg="del">
          <ac:chgData name="Сергей Забрудский" userId="23948895f30b7b74" providerId="LiveId" clId="{4063A247-31CD-4736-A927-18E236307475}" dt="2023-11-20T15:32:28.992" v="777" actId="21"/>
          <ac:graphicFrameMkLst>
            <pc:docMk/>
            <pc:sldMk cId="48273573" sldId="272"/>
            <ac:graphicFrameMk id="6" creationId="{2062B502-4F80-4060-8DBC-E51E3BF25957}"/>
          </ac:graphicFrameMkLst>
        </pc:graphicFrameChg>
      </pc:sldChg>
      <pc:sldChg chg="addSp delSp modSp mod">
        <pc:chgData name="Сергей Забрудский" userId="23948895f30b7b74" providerId="LiveId" clId="{4063A247-31CD-4736-A927-18E236307475}" dt="2023-12-12T17:39:46.404" v="2209"/>
        <pc:sldMkLst>
          <pc:docMk/>
          <pc:sldMk cId="2846043769" sldId="273"/>
        </pc:sldMkLst>
        <pc:spChg chg="mod">
          <ac:chgData name="Сергей Забрудский" userId="23948895f30b7b74" providerId="LiveId" clId="{4063A247-31CD-4736-A927-18E236307475}" dt="2023-11-22T17:09:33.653" v="1207" actId="120"/>
          <ac:spMkLst>
            <pc:docMk/>
            <pc:sldMk cId="2846043769" sldId="273"/>
            <ac:spMk id="2" creationId="{7186FD31-32DB-909A-CCF0-2A58CC791F06}"/>
          </ac:spMkLst>
        </pc:spChg>
        <pc:spChg chg="add del mod">
          <ac:chgData name="Сергей Забрудский" userId="23948895f30b7b74" providerId="LiveId" clId="{4063A247-31CD-4736-A927-18E236307475}" dt="2023-11-20T15:44:02.806" v="855" actId="3680"/>
          <ac:spMkLst>
            <pc:docMk/>
            <pc:sldMk cId="2846043769" sldId="273"/>
            <ac:spMk id="4" creationId="{5FC640EA-FA86-452D-3572-714E8F0DF525}"/>
          </ac:spMkLst>
        </pc:spChg>
        <pc:graphicFrameChg chg="add mod modGraphic">
          <ac:chgData name="Сергей Забрудский" userId="23948895f30b7b74" providerId="LiveId" clId="{4063A247-31CD-4736-A927-18E236307475}" dt="2023-12-12T17:39:46.404" v="2209"/>
          <ac:graphicFrameMkLst>
            <pc:docMk/>
            <pc:sldMk cId="2846043769" sldId="273"/>
            <ac:graphicFrameMk id="4" creationId="{ADE4850D-7804-F531-9DB4-9204C8AB27CD}"/>
          </ac:graphicFrameMkLst>
        </pc:graphicFrameChg>
        <pc:graphicFrameChg chg="add mod ord modGraphic">
          <ac:chgData name="Сергей Забрудский" userId="23948895f30b7b74" providerId="LiveId" clId="{4063A247-31CD-4736-A927-18E236307475}" dt="2023-11-23T13:15:48.852" v="2164" actId="1076"/>
          <ac:graphicFrameMkLst>
            <pc:docMk/>
            <pc:sldMk cId="2846043769" sldId="273"/>
            <ac:graphicFrameMk id="5" creationId="{5E021F36-9CBA-8AD2-863C-062C0797801D}"/>
          </ac:graphicFrameMkLst>
        </pc:graphicFrameChg>
        <pc:graphicFrameChg chg="del">
          <ac:chgData name="Сергей Забрудский" userId="23948895f30b7b74" providerId="LiveId" clId="{4063A247-31CD-4736-A927-18E236307475}" dt="2023-11-20T15:32:32.907" v="778" actId="21"/>
          <ac:graphicFrameMkLst>
            <pc:docMk/>
            <pc:sldMk cId="2846043769" sldId="273"/>
            <ac:graphicFrameMk id="6" creationId="{6754710F-6B95-F4DD-8C36-CCA70EF04847}"/>
          </ac:graphicFrameMkLst>
        </pc:graphicFrameChg>
        <pc:picChg chg="add del mod">
          <ac:chgData name="Сергей Забрудский" userId="23948895f30b7b74" providerId="LiveId" clId="{4063A247-31CD-4736-A927-18E236307475}" dt="2023-11-23T13:02:33.988" v="1817" actId="21"/>
          <ac:picMkLst>
            <pc:docMk/>
            <pc:sldMk cId="2846043769" sldId="273"/>
            <ac:picMk id="3" creationId="{49AFB88E-3297-CCBC-9941-838CB9E9E84E}"/>
          </ac:picMkLst>
        </pc:picChg>
      </pc:sldChg>
      <pc:sldChg chg="modSp new del mod">
        <pc:chgData name="Сергей Забрудский" userId="23948895f30b7b74" providerId="LiveId" clId="{4063A247-31CD-4736-A927-18E236307475}" dt="2023-11-20T14:58:40.947" v="70" actId="47"/>
        <pc:sldMkLst>
          <pc:docMk/>
          <pc:sldMk cId="127733855" sldId="274"/>
        </pc:sldMkLst>
        <pc:spChg chg="mod">
          <ac:chgData name="Сергей Забрудский" userId="23948895f30b7b74" providerId="LiveId" clId="{4063A247-31CD-4736-A927-18E236307475}" dt="2023-11-20T13:35:37.153" v="57" actId="20577"/>
          <ac:spMkLst>
            <pc:docMk/>
            <pc:sldMk cId="127733855" sldId="274"/>
            <ac:spMk id="2" creationId="{10A42B1C-3C42-4750-9D32-BA938D3CA2EC}"/>
          </ac:spMkLst>
        </pc:spChg>
      </pc:sldChg>
      <pc:sldChg chg="addSp modSp new mod ord">
        <pc:chgData name="Сергей Забрудский" userId="23948895f30b7b74" providerId="LiveId" clId="{4063A247-31CD-4736-A927-18E236307475}" dt="2023-11-22T17:06:16.432" v="1187" actId="122"/>
        <pc:sldMkLst>
          <pc:docMk/>
          <pc:sldMk cId="1906074474" sldId="274"/>
        </pc:sldMkLst>
        <pc:spChg chg="mod">
          <ac:chgData name="Сергей Забрудский" userId="23948895f30b7b74" providerId="LiveId" clId="{4063A247-31CD-4736-A927-18E236307475}" dt="2023-11-22T17:06:16.432" v="1187" actId="122"/>
          <ac:spMkLst>
            <pc:docMk/>
            <pc:sldMk cId="1906074474" sldId="274"/>
            <ac:spMk id="2" creationId="{873321CB-B7EC-3143-7BB4-3B68ACE27429}"/>
          </ac:spMkLst>
        </pc:spChg>
        <pc:spChg chg="mod">
          <ac:chgData name="Сергей Забрудский" userId="23948895f30b7b74" providerId="LiveId" clId="{4063A247-31CD-4736-A927-18E236307475}" dt="2023-11-20T15:02:09.258" v="270" actId="5793"/>
          <ac:spMkLst>
            <pc:docMk/>
            <pc:sldMk cId="1906074474" sldId="274"/>
            <ac:spMk id="3" creationId="{09865FFB-52FF-89AA-F2D2-C69F4C1D8B8A}"/>
          </ac:spMkLst>
        </pc:spChg>
        <pc:graphicFrameChg chg="add mod">
          <ac:chgData name="Сергей Забрудский" userId="23948895f30b7b74" providerId="LiveId" clId="{4063A247-31CD-4736-A927-18E236307475}" dt="2023-11-20T15:08:01.071" v="282"/>
          <ac:graphicFrameMkLst>
            <pc:docMk/>
            <pc:sldMk cId="1906074474" sldId="274"/>
            <ac:graphicFrameMk id="4" creationId="{285B34AF-E39F-9709-01DD-BD3D71DC0062}"/>
          </ac:graphicFrameMkLst>
        </pc:graphicFrameChg>
      </pc:sldChg>
      <pc:sldChg chg="addSp modSp new mod modClrScheme chgLayout">
        <pc:chgData name="Сергей Забрудский" userId="23948895f30b7b74" providerId="LiveId" clId="{4063A247-31CD-4736-A927-18E236307475}" dt="2023-11-23T08:35:13.223" v="1547" actId="242"/>
        <pc:sldMkLst>
          <pc:docMk/>
          <pc:sldMk cId="2875107345" sldId="275"/>
        </pc:sldMkLst>
        <pc:spChg chg="add mod">
          <ac:chgData name="Сергей Забрудский" userId="23948895f30b7b74" providerId="LiveId" clId="{4063A247-31CD-4736-A927-18E236307475}" dt="2023-11-22T17:10:58.982" v="1228" actId="20577"/>
          <ac:spMkLst>
            <pc:docMk/>
            <pc:sldMk cId="2875107345" sldId="275"/>
            <ac:spMk id="2" creationId="{B2E2F03C-43CB-EDB9-955B-F25F14AA9CB4}"/>
          </ac:spMkLst>
        </pc:spChg>
        <pc:spChg chg="add mod">
          <ac:chgData name="Сергей Забрудский" userId="23948895f30b7b74" providerId="LiveId" clId="{4063A247-31CD-4736-A927-18E236307475}" dt="2023-11-23T08:35:13.223" v="1547" actId="242"/>
          <ac:spMkLst>
            <pc:docMk/>
            <pc:sldMk cId="2875107345" sldId="275"/>
            <ac:spMk id="3" creationId="{78F582F6-FD13-3EE9-6C56-FED5FB8E7E33}"/>
          </ac:spMkLst>
        </pc:spChg>
      </pc:sldChg>
      <pc:sldChg chg="addSp delSp modSp new mod">
        <pc:chgData name="Сергей Забрудский" userId="23948895f30b7b74" providerId="LiveId" clId="{4063A247-31CD-4736-A927-18E236307475}" dt="2023-11-23T17:40:50.310" v="2199" actId="1076"/>
        <pc:sldMkLst>
          <pc:docMk/>
          <pc:sldMk cId="353766991" sldId="276"/>
        </pc:sldMkLst>
        <pc:spChg chg="mod">
          <ac:chgData name="Сергей Забрудский" userId="23948895f30b7b74" providerId="LiveId" clId="{4063A247-31CD-4736-A927-18E236307475}" dt="2023-11-20T15:25:23.806" v="547" actId="255"/>
          <ac:spMkLst>
            <pc:docMk/>
            <pc:sldMk cId="353766991" sldId="276"/>
            <ac:spMk id="2" creationId="{BBCB5590-DF3F-67F0-DC55-A6E3DC3559E1}"/>
          </ac:spMkLst>
        </pc:spChg>
        <pc:spChg chg="mod">
          <ac:chgData name="Сергей Забрудский" userId="23948895f30b7b74" providerId="LiveId" clId="{4063A247-31CD-4736-A927-18E236307475}" dt="2023-11-23T13:14:55.725" v="2160" actId="20577"/>
          <ac:spMkLst>
            <pc:docMk/>
            <pc:sldMk cId="353766991" sldId="276"/>
            <ac:spMk id="3" creationId="{92DA4625-FBB5-FABF-DE0C-FA11B7B6D0A3}"/>
          </ac:spMkLst>
        </pc:spChg>
        <pc:graphicFrameChg chg="add del">
          <ac:chgData name="Сергей Забрудский" userId="23948895f30b7b74" providerId="LiveId" clId="{4063A247-31CD-4736-A927-18E236307475}" dt="2023-11-20T15:27:22.039" v="665" actId="21"/>
          <ac:graphicFrameMkLst>
            <pc:docMk/>
            <pc:sldMk cId="353766991" sldId="276"/>
            <ac:graphicFrameMk id="4" creationId="{C481F17E-B1BB-3B81-7EF0-727BD1510239}"/>
          </ac:graphicFrameMkLst>
        </pc:graphicFrameChg>
        <pc:graphicFrameChg chg="add del mod modGraphic">
          <ac:chgData name="Сергей Забрудский" userId="23948895f30b7b74" providerId="LiveId" clId="{4063A247-31CD-4736-A927-18E236307475}" dt="2023-11-23T13:07:03.122" v="1935" actId="21"/>
          <ac:graphicFrameMkLst>
            <pc:docMk/>
            <pc:sldMk cId="353766991" sldId="276"/>
            <ac:graphicFrameMk id="4" creationId="{FFFF89BB-F574-6129-59E9-EC3E8391E426}"/>
          </ac:graphicFrameMkLst>
        </pc:graphicFrameChg>
        <pc:graphicFrameChg chg="add del mod">
          <ac:chgData name="Сергей Забрудский" userId="23948895f30b7b74" providerId="LiveId" clId="{4063A247-31CD-4736-A927-18E236307475}" dt="2023-11-23T13:06:20.571" v="1930"/>
          <ac:graphicFrameMkLst>
            <pc:docMk/>
            <pc:sldMk cId="353766991" sldId="276"/>
            <ac:graphicFrameMk id="5" creationId="{4D2A9740-997F-F7B5-9DE5-9C0D07573B3A}"/>
          </ac:graphicFrameMkLst>
        </pc:graphicFrameChg>
        <pc:graphicFrameChg chg="add mod modGraphic">
          <ac:chgData name="Сергей Забрудский" userId="23948895f30b7b74" providerId="LiveId" clId="{4063A247-31CD-4736-A927-18E236307475}" dt="2023-11-23T17:40:50.310" v="2199" actId="1076"/>
          <ac:graphicFrameMkLst>
            <pc:docMk/>
            <pc:sldMk cId="353766991" sldId="276"/>
            <ac:graphicFrameMk id="6" creationId="{3FDEC0DF-6812-8826-9C43-7ACBD9DD97E6}"/>
          </ac:graphicFrameMkLst>
        </pc:graphicFrameChg>
      </pc:sldChg>
      <pc:sldChg chg="addSp delSp modSp new mod">
        <pc:chgData name="Сергей Забрудский" userId="23948895f30b7b74" providerId="LiveId" clId="{4063A247-31CD-4736-A927-18E236307475}" dt="2023-11-23T08:32:39.602" v="1540" actId="20577"/>
        <pc:sldMkLst>
          <pc:docMk/>
          <pc:sldMk cId="499858141" sldId="277"/>
        </pc:sldMkLst>
        <pc:spChg chg="mod">
          <ac:chgData name="Сергей Забрудский" userId="23948895f30b7b74" providerId="LiveId" clId="{4063A247-31CD-4736-A927-18E236307475}" dt="2023-11-20T15:29:05.482" v="730" actId="255"/>
          <ac:spMkLst>
            <pc:docMk/>
            <pc:sldMk cId="499858141" sldId="277"/>
            <ac:spMk id="2" creationId="{ED54693A-0DCC-3375-CECB-5629B28552D6}"/>
          </ac:spMkLst>
        </pc:spChg>
        <pc:spChg chg="add del mod">
          <ac:chgData name="Сергей Забрудский" userId="23948895f30b7b74" providerId="LiveId" clId="{4063A247-31CD-4736-A927-18E236307475}" dt="2023-11-23T08:32:39.602" v="1540" actId="20577"/>
          <ac:spMkLst>
            <pc:docMk/>
            <pc:sldMk cId="499858141" sldId="277"/>
            <ac:spMk id="3" creationId="{A7258D6A-5600-C691-746C-594129B99618}"/>
          </ac:spMkLst>
        </pc:spChg>
        <pc:graphicFrameChg chg="add del mod">
          <ac:chgData name="Сергей Забрудский" userId="23948895f30b7b74" providerId="LiveId" clId="{4063A247-31CD-4736-A927-18E236307475}" dt="2023-11-20T15:31:07.050" v="770" actId="12084"/>
          <ac:graphicFrameMkLst>
            <pc:docMk/>
            <pc:sldMk cId="499858141" sldId="277"/>
            <ac:graphicFrameMk id="4" creationId="{DDE22D0F-A4BE-B6BC-DC09-B6CE37B6A8B6}"/>
          </ac:graphicFrameMkLst>
        </pc:graphicFrameChg>
      </pc:sldChg>
      <pc:sldChg chg="addSp delSp modSp new add del mod">
        <pc:chgData name="Сергей Забрудский" userId="23948895f30b7b74" providerId="LiveId" clId="{4063A247-31CD-4736-A927-18E236307475}" dt="2023-11-22T17:09:28.327" v="1206" actId="47"/>
        <pc:sldMkLst>
          <pc:docMk/>
          <pc:sldMk cId="2987878022" sldId="278"/>
        </pc:sldMkLst>
        <pc:spChg chg="mod">
          <ac:chgData name="Сергей Забрудский" userId="23948895f30b7b74" providerId="LiveId" clId="{4063A247-31CD-4736-A927-18E236307475}" dt="2023-11-20T15:46:38.043" v="920" actId="255"/>
          <ac:spMkLst>
            <pc:docMk/>
            <pc:sldMk cId="2987878022" sldId="278"/>
            <ac:spMk id="2" creationId="{96FB65E2-90B7-525B-CE27-E76CA090B97F}"/>
          </ac:spMkLst>
        </pc:spChg>
        <pc:spChg chg="del">
          <ac:chgData name="Сергей Забрудский" userId="23948895f30b7b74" providerId="LiveId" clId="{4063A247-31CD-4736-A927-18E236307475}" dt="2023-11-20T15:46:43.171" v="921" actId="3680"/>
          <ac:spMkLst>
            <pc:docMk/>
            <pc:sldMk cId="2987878022" sldId="278"/>
            <ac:spMk id="3" creationId="{6E93B1E1-CF70-D88F-BAF9-64CC8C9BBEA0}"/>
          </ac:spMkLst>
        </pc:spChg>
        <pc:spChg chg="add del mod">
          <ac:chgData name="Сергей Забрудский" userId="23948895f30b7b74" providerId="LiveId" clId="{4063A247-31CD-4736-A927-18E236307475}" dt="2023-11-20T15:46:54.935" v="923" actId="3680"/>
          <ac:spMkLst>
            <pc:docMk/>
            <pc:sldMk cId="2987878022" sldId="278"/>
            <ac:spMk id="6" creationId="{A8194AF6-7D88-A68A-23A5-742E14692B15}"/>
          </ac:spMkLst>
        </pc:spChg>
        <pc:spChg chg="add del mod">
          <ac:chgData name="Сергей Забрудский" userId="23948895f30b7b74" providerId="LiveId" clId="{4063A247-31CD-4736-A927-18E236307475}" dt="2023-11-20T15:47:53.331" v="935" actId="3680"/>
          <ac:spMkLst>
            <pc:docMk/>
            <pc:sldMk cId="2987878022" sldId="278"/>
            <ac:spMk id="9" creationId="{823972E2-6D0B-7772-36BE-FD8C89A8594F}"/>
          </ac:spMkLst>
        </pc:spChg>
        <pc:spChg chg="add mod">
          <ac:chgData name="Сергей Забрудский" userId="23948895f30b7b74" providerId="LiveId" clId="{4063A247-31CD-4736-A927-18E236307475}" dt="2023-11-20T15:55:27.725" v="1084" actId="20577"/>
          <ac:spMkLst>
            <pc:docMk/>
            <pc:sldMk cId="2987878022" sldId="278"/>
            <ac:spMk id="12" creationId="{34A6A926-8E97-1DC9-90B6-EC322A609DF6}"/>
          </ac:spMkLst>
        </pc:spChg>
        <pc:graphicFrameChg chg="add del mod ord modGraphic">
          <ac:chgData name="Сергей Забрудский" userId="23948895f30b7b74" providerId="LiveId" clId="{4063A247-31CD-4736-A927-18E236307475}" dt="2023-11-20T15:46:50.618" v="922" actId="21"/>
          <ac:graphicFrameMkLst>
            <pc:docMk/>
            <pc:sldMk cId="2987878022" sldId="278"/>
            <ac:graphicFrameMk id="4" creationId="{72E5100B-7C1F-41FD-6EDB-0017A74D6C45}"/>
          </ac:graphicFrameMkLst>
        </pc:graphicFrameChg>
        <pc:graphicFrameChg chg="add del mod ord modGraphic">
          <ac:chgData name="Сергей Забрудский" userId="23948895f30b7b74" providerId="LiveId" clId="{4063A247-31CD-4736-A927-18E236307475}" dt="2023-11-20T15:47:38.383" v="934" actId="21"/>
          <ac:graphicFrameMkLst>
            <pc:docMk/>
            <pc:sldMk cId="2987878022" sldId="278"/>
            <ac:graphicFrameMk id="7" creationId="{EAA35064-D304-A05E-A71E-79D39647D58E}"/>
          </ac:graphicFrameMkLst>
        </pc:graphicFrameChg>
        <pc:graphicFrameChg chg="add mod ord modGraphic">
          <ac:chgData name="Сергей Забрудский" userId="23948895f30b7b74" providerId="LiveId" clId="{4063A247-31CD-4736-A927-18E236307475}" dt="2023-11-20T15:51:28.275" v="977" actId="1076"/>
          <ac:graphicFrameMkLst>
            <pc:docMk/>
            <pc:sldMk cId="2987878022" sldId="278"/>
            <ac:graphicFrameMk id="10" creationId="{584A21C1-021C-6339-65F1-01AAB486098A}"/>
          </ac:graphicFrameMkLst>
        </pc:graphicFrameChg>
        <pc:graphicFrameChg chg="add del mod modGraphic">
          <ac:chgData name="Сергей Забрудский" userId="23948895f30b7b74" providerId="LiveId" clId="{4063A247-31CD-4736-A927-18E236307475}" dt="2023-11-20T15:53:32.580" v="1071" actId="21"/>
          <ac:graphicFrameMkLst>
            <pc:docMk/>
            <pc:sldMk cId="2987878022" sldId="278"/>
            <ac:graphicFrameMk id="13" creationId="{42F0705C-069B-3E43-9B9C-1CCD196B7D13}"/>
          </ac:graphicFrameMkLst>
        </pc:graphicFrameChg>
        <pc:picChg chg="add mod">
          <ac:chgData name="Сергей Забрудский" userId="23948895f30b7b74" providerId="LiveId" clId="{4063A247-31CD-4736-A927-18E236307475}" dt="2023-11-20T15:55:43.203" v="1086" actId="1076"/>
          <ac:picMkLst>
            <pc:docMk/>
            <pc:sldMk cId="2987878022" sldId="278"/>
            <ac:picMk id="14" creationId="{A3050BB2-FACD-8F16-4B45-9B9704737E9D}"/>
          </ac:picMkLst>
        </pc:picChg>
      </pc:sldChg>
      <pc:sldChg chg="addSp delSp modSp new del mod">
        <pc:chgData name="Сергей Забрудский" userId="23948895f30b7b74" providerId="LiveId" clId="{4063A247-31CD-4736-A927-18E236307475}" dt="2023-11-20T15:55:45.996" v="1087" actId="47"/>
        <pc:sldMkLst>
          <pc:docMk/>
          <pc:sldMk cId="3162716838" sldId="279"/>
        </pc:sldMkLst>
        <pc:spChg chg="del">
          <ac:chgData name="Сергей Забрудский" userId="23948895f30b7b74" providerId="LiveId" clId="{4063A247-31CD-4736-A927-18E236307475}" dt="2023-11-20T15:54:17.311" v="1074" actId="3680"/>
          <ac:spMkLst>
            <pc:docMk/>
            <pc:sldMk cId="3162716838" sldId="279"/>
            <ac:spMk id="3" creationId="{00964BB7-49E7-7907-28C9-F6D843424F95}"/>
          </ac:spMkLst>
        </pc:spChg>
        <pc:graphicFrameChg chg="add mod ord modGraphic">
          <ac:chgData name="Сергей Забрудский" userId="23948895f30b7b74" providerId="LiveId" clId="{4063A247-31CD-4736-A927-18E236307475}" dt="2023-11-20T15:55:19.459" v="1082" actId="255"/>
          <ac:graphicFrameMkLst>
            <pc:docMk/>
            <pc:sldMk cId="3162716838" sldId="279"/>
            <ac:graphicFrameMk id="4" creationId="{EBB15DE5-B3CB-D3BE-579F-FC100486188D}"/>
          </ac:graphicFrameMkLst>
        </pc:graphicFrameChg>
      </pc:sldChg>
      <pc:sldChg chg="addSp delSp modSp new mod">
        <pc:chgData name="Сергей Забрудский" userId="23948895f30b7b74" providerId="LiveId" clId="{4063A247-31CD-4736-A927-18E236307475}" dt="2023-11-20T16:01:05.783" v="1149" actId="14100"/>
        <pc:sldMkLst>
          <pc:docMk/>
          <pc:sldMk cId="3639460216" sldId="279"/>
        </pc:sldMkLst>
        <pc:spChg chg="mod">
          <ac:chgData name="Сергей Забрудский" userId="23948895f30b7b74" providerId="LiveId" clId="{4063A247-31CD-4736-A927-18E236307475}" dt="2023-11-20T15:56:03.871" v="1113" actId="20577"/>
          <ac:spMkLst>
            <pc:docMk/>
            <pc:sldMk cId="3639460216" sldId="279"/>
            <ac:spMk id="2" creationId="{D4B144BF-5D28-C7A2-2F06-84BF9D8EC10C}"/>
          </ac:spMkLst>
        </pc:spChg>
        <pc:spChg chg="add del mod">
          <ac:chgData name="Сергей Забрудский" userId="23948895f30b7b74" providerId="LiveId" clId="{4063A247-31CD-4736-A927-18E236307475}" dt="2023-11-20T15:58:11.562" v="1124"/>
          <ac:spMkLst>
            <pc:docMk/>
            <pc:sldMk cId="3639460216" sldId="279"/>
            <ac:spMk id="3" creationId="{0FA0089D-FE21-EAA6-73EA-640C4393DF1A}"/>
          </ac:spMkLst>
        </pc:spChg>
        <pc:spChg chg="add del mod">
          <ac:chgData name="Сергей Забрудский" userId="23948895f30b7b74" providerId="LiveId" clId="{4063A247-31CD-4736-A927-18E236307475}" dt="2023-11-20T15:59:01.324" v="1126" actId="3680"/>
          <ac:spMkLst>
            <pc:docMk/>
            <pc:sldMk cId="3639460216" sldId="279"/>
            <ac:spMk id="7" creationId="{512F35B8-19B9-3DB6-55E9-D5D447562120}"/>
          </ac:spMkLst>
        </pc:spChg>
        <pc:graphicFrameChg chg="add del mod ord modGraphic">
          <ac:chgData name="Сергей Забрудский" userId="23948895f30b7b74" providerId="LiveId" clId="{4063A247-31CD-4736-A927-18E236307475}" dt="2023-11-20T15:57:29.964" v="1122" actId="3680"/>
          <ac:graphicFrameMkLst>
            <pc:docMk/>
            <pc:sldMk cId="3639460216" sldId="279"/>
            <ac:graphicFrameMk id="4" creationId="{8781DC42-C09E-C401-3E15-65B679DAB1E5}"/>
          </ac:graphicFrameMkLst>
        </pc:graphicFrameChg>
        <pc:graphicFrameChg chg="add del mod">
          <ac:chgData name="Сергей Забрудский" userId="23948895f30b7b74" providerId="LiveId" clId="{4063A247-31CD-4736-A927-18E236307475}" dt="2023-11-20T15:58:15.504" v="1125" actId="21"/>
          <ac:graphicFrameMkLst>
            <pc:docMk/>
            <pc:sldMk cId="3639460216" sldId="279"/>
            <ac:graphicFrameMk id="5" creationId="{AD355E5E-F842-7400-D96C-8458DE42FADA}"/>
          </ac:graphicFrameMkLst>
        </pc:graphicFrameChg>
        <pc:graphicFrameChg chg="add mod ord modGraphic">
          <ac:chgData name="Сергей Забрудский" userId="23948895f30b7b74" providerId="LiveId" clId="{4063A247-31CD-4736-A927-18E236307475}" dt="2023-11-20T16:01:05.783" v="1149" actId="14100"/>
          <ac:graphicFrameMkLst>
            <pc:docMk/>
            <pc:sldMk cId="3639460216" sldId="279"/>
            <ac:graphicFrameMk id="8" creationId="{49F067CB-0071-1A04-B3F6-C2C692531FB4}"/>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all" baseline="0">
                <a:solidFill>
                  <a:schemeClr val="tx1">
                    <a:lumMod val="65000"/>
                    <a:lumOff val="35000"/>
                  </a:schemeClr>
                </a:solidFill>
                <a:latin typeface="+mn-lt"/>
                <a:ea typeface="+mn-ea"/>
                <a:cs typeface="+mn-cs"/>
              </a:defRPr>
            </a:pPr>
            <a:r>
              <a:rPr lang="ru-RU" sz="2000" dirty="0">
                <a:latin typeface="Bahnschrift Light SemiCondensed" panose="020B0502040204020203" pitchFamily="34" charset="0"/>
              </a:rPr>
              <a:t>Опрошено</a:t>
            </a:r>
            <a:r>
              <a:rPr lang="ru-RU" sz="2000" baseline="0" dirty="0">
                <a:latin typeface="Bahnschrift Light SemiCondensed" panose="020B0502040204020203" pitchFamily="34" charset="0"/>
              </a:rPr>
              <a:t> 20 человек</a:t>
            </a:r>
            <a:endParaRPr lang="ru-RU" sz="2000" dirty="0">
              <a:latin typeface="Bahnschrift Light SemiCondensed" panose="020B0502040204020203" pitchFamily="34" charset="0"/>
            </a:endParaRPr>
          </a:p>
        </c:rich>
      </c:tx>
      <c:overlay val="0"/>
      <c:spPr>
        <a:noFill/>
        <a:ln>
          <a:noFill/>
        </a:ln>
        <a:effectLst/>
      </c:spPr>
      <c:txPr>
        <a:bodyPr rot="0" spcFirstLastPara="1" vertOverflow="ellipsis" vert="horz" wrap="square" anchor="ctr" anchorCtr="1"/>
        <a:lstStyle/>
        <a:p>
          <a:pPr>
            <a:defRPr sz="1800" b="1" i="0" u="none" strike="noStrike" kern="1200" cap="all" baseline="0">
              <a:solidFill>
                <a:schemeClr val="tx1">
                  <a:lumMod val="65000"/>
                  <a:lumOff val="35000"/>
                </a:schemeClr>
              </a:solidFill>
              <a:latin typeface="+mn-lt"/>
              <a:ea typeface="+mn-ea"/>
              <a:cs typeface="+mn-cs"/>
            </a:defRPr>
          </a:pPr>
          <a:endParaRPr lang="ru-RU"/>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 Microsoft Excel.xlsx]Лист1'!$B$2</c:f>
              <c:strCache>
                <c:ptCount val="1"/>
                <c:pt idx="0">
                  <c:v>20 человек</c:v>
                </c:pt>
              </c:strCache>
            </c:strRef>
          </c:tx>
          <c:dPt>
            <c:idx val="0"/>
            <c:bubble3D val="0"/>
            <c:spPr>
              <a:solidFill>
                <a:schemeClr val="accent6">
                  <a:alpha val="90000"/>
                </a:schemeClr>
              </a:solidFill>
              <a:ln w="19050">
                <a:solidFill>
                  <a:schemeClr val="accent6">
                    <a:lumMod val="75000"/>
                  </a:schemeClr>
                </a:solidFill>
              </a:ln>
              <a:effectLst>
                <a:innerShdw blurRad="114300">
                  <a:schemeClr val="accent6">
                    <a:lumMod val="75000"/>
                  </a:schemeClr>
                </a:innerShdw>
              </a:effectLst>
              <a:scene3d>
                <a:camera prst="orthographicFront"/>
                <a:lightRig rig="threePt" dir="t"/>
              </a:scene3d>
              <a:sp3d contourW="19050" prstMaterial="flat">
                <a:contourClr>
                  <a:schemeClr val="accent6">
                    <a:lumMod val="75000"/>
                  </a:schemeClr>
                </a:contourClr>
              </a:sp3d>
            </c:spPr>
            <c:extLst>
              <c:ext xmlns:c16="http://schemas.microsoft.com/office/drawing/2014/chart" uri="{C3380CC4-5D6E-409C-BE32-E72D297353CC}">
                <c16:uniqueId val="{00000001-05A0-4308-AB65-72CE0376875C}"/>
              </c:ext>
            </c:extLst>
          </c:dPt>
          <c:dPt>
            <c:idx val="1"/>
            <c:bubble3D val="0"/>
            <c:spPr>
              <a:solidFill>
                <a:schemeClr val="accent5">
                  <a:alpha val="90000"/>
                </a:schemeClr>
              </a:solidFill>
              <a:ln w="19050">
                <a:solidFill>
                  <a:schemeClr val="accent5">
                    <a:lumMod val="75000"/>
                  </a:schemeClr>
                </a:solid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c:ext xmlns:c16="http://schemas.microsoft.com/office/drawing/2014/chart" uri="{C3380CC4-5D6E-409C-BE32-E72D297353CC}">
                <c16:uniqueId val="{00000003-05A0-4308-AB65-72CE0376875C}"/>
              </c:ext>
            </c:extLst>
          </c:dPt>
          <c:dLbls>
            <c:dLbl>
              <c:idx val="0"/>
              <c:layout>
                <c:manualLayout>
                  <c:x val="-0.18014746901932122"/>
                  <c:y val="-0.26150595651291353"/>
                </c:manualLayout>
              </c:layout>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6"/>
                        </a:solidFill>
                        <a:effectLst/>
                        <a:latin typeface="+mn-lt"/>
                        <a:ea typeface="+mn-ea"/>
                        <a:cs typeface="+mn-cs"/>
                      </a:defRPr>
                    </a:pPr>
                    <a:fld id="{6D432862-4B1B-428E-A18B-6E96B294102F}" type="CATEGORYNAME">
                      <a:rPr lang="ru-RU" sz="1400">
                        <a:latin typeface="Bahnschrift Light SemiCondensed" panose="020B0502040204020203" pitchFamily="34" charset="0"/>
                      </a:rPr>
                      <a:pPr>
                        <a:defRPr/>
                      </a:pPr>
                      <a:t>[ИМЯ КАТЕГОРИИ]</a:t>
                    </a:fld>
                    <a:r>
                      <a:rPr lang="ru-RU" sz="1400" baseline="0" dirty="0">
                        <a:latin typeface="Bahnschrift Light SemiCondensed" panose="020B0502040204020203" pitchFamily="34" charset="0"/>
                      </a:rPr>
                      <a:t>
</a:t>
                    </a:r>
                    <a:fld id="{6FFE7B04-CF7D-4D1A-9BF2-2C0705F9408C}" type="PERCENTAGE">
                      <a:rPr lang="ru-RU" sz="1400" baseline="0">
                        <a:latin typeface="Bahnschrift Light SemiCondensed" panose="020B0502040204020203" pitchFamily="34" charset="0"/>
                      </a:rPr>
                      <a:pPr>
                        <a:defRPr/>
                      </a:pPr>
                      <a:t>[ПРОЦЕНТ]</a:t>
                    </a:fld>
                    <a:endParaRPr lang="ru-RU" sz="1400" baseline="0" dirty="0">
                      <a:latin typeface="Bahnschrift Light SemiCondensed" panose="020B0502040204020203" pitchFamily="34" charset="0"/>
                    </a:endParaRPr>
                  </a:p>
                </c:rich>
              </c:tx>
              <c:spPr>
                <a:solidFill>
                  <a:schemeClr val="lt1">
                    <a:alpha val="90000"/>
                  </a:schemeClr>
                </a:solidFill>
                <a:ln w="12700" cap="flat" cmpd="sng" algn="ctr">
                  <a:solidFill>
                    <a:schemeClr val="accent6"/>
                  </a:solidFill>
                  <a:round/>
                </a:ln>
                <a:effectLst>
                  <a:outerShdw blurRad="50800" dist="38100" dir="2700000" algn="tl" rotWithShape="0">
                    <a:schemeClr val="accent6">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6"/>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manualLayout>
                      <c:w val="0.19245503973232958"/>
                      <c:h val="0.15570064387802957"/>
                    </c:manualLayout>
                  </c15:layout>
                  <c15:dlblFieldTable/>
                  <c15:showDataLabelsRange val="0"/>
                </c:ext>
                <c:ext xmlns:c16="http://schemas.microsoft.com/office/drawing/2014/chart" uri="{C3380CC4-5D6E-409C-BE32-E72D297353CC}">
                  <c16:uniqueId val="{00000001-05A0-4308-AB65-72CE0376875C}"/>
                </c:ext>
              </c:extLst>
            </c:dLbl>
            <c:dLbl>
              <c:idx val="1"/>
              <c:layout>
                <c:manualLayout>
                  <c:x val="0.13376342386310872"/>
                  <c:y val="0.1722844260453075"/>
                </c:manualLayout>
              </c:layout>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6"/>
                        </a:solidFill>
                        <a:effectLst/>
                        <a:latin typeface="+mn-lt"/>
                        <a:ea typeface="+mn-ea"/>
                        <a:cs typeface="+mn-cs"/>
                      </a:defRPr>
                    </a:pPr>
                    <a:fld id="{EBB25DC2-B41F-4E48-859E-C5546B1A8139}" type="CATEGORYNAME">
                      <a:rPr lang="ru-RU" sz="1400">
                        <a:latin typeface="Bahnschrift Light SemiCondensed" panose="020B0502040204020203" pitchFamily="34" charset="0"/>
                      </a:rPr>
                      <a:pPr>
                        <a:defRPr>
                          <a:solidFill>
                            <a:schemeClr val="accent6"/>
                          </a:solidFill>
                        </a:defRPr>
                      </a:pPr>
                      <a:t>[ИМЯ КАТЕГОРИИ]</a:t>
                    </a:fld>
                    <a:r>
                      <a:rPr lang="ru-RU" sz="1400" baseline="0" dirty="0">
                        <a:latin typeface="Bahnschrift Light SemiCondensed" panose="020B0502040204020203" pitchFamily="34" charset="0"/>
                      </a:rPr>
                      <a:t>
</a:t>
                    </a:r>
                    <a:fld id="{CC26B213-176F-47E0-A4A0-224EBAD27066}" type="PERCENTAGE">
                      <a:rPr lang="ru-RU" sz="1400" baseline="0">
                        <a:latin typeface="Bahnschrift Light SemiCondensed" panose="020B0502040204020203" pitchFamily="34" charset="0"/>
                      </a:rPr>
                      <a:pPr>
                        <a:defRPr>
                          <a:solidFill>
                            <a:schemeClr val="accent6"/>
                          </a:solidFill>
                        </a:defRPr>
                      </a:pPr>
                      <a:t>[ПРОЦЕНТ]</a:t>
                    </a:fld>
                    <a:endParaRPr lang="ru-RU" sz="1400" baseline="0" dirty="0">
                      <a:latin typeface="Bahnschrift Light SemiCondensed" panose="020B0502040204020203" pitchFamily="34" charset="0"/>
                    </a:endParaRPr>
                  </a:p>
                </c:rich>
              </c:tx>
              <c:spPr>
                <a:solidFill>
                  <a:schemeClr val="lt1">
                    <a:alpha val="90000"/>
                  </a:schemeClr>
                </a:solidFill>
                <a:ln w="12700" cap="flat" cmpd="sng" algn="ctr">
                  <a:solidFill>
                    <a:schemeClr val="accent5"/>
                  </a:solidFill>
                  <a:round/>
                </a:ln>
                <a:effectLst>
                  <a:outerShdw blurRad="50800" dist="38100" dir="2700000" algn="tl" rotWithShape="0">
                    <a:schemeClr val="accent5">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6"/>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manualLayout>
                      <c:w val="0.14131325805102468"/>
                      <c:h val="0.12420721458094898"/>
                    </c:manualLayout>
                  </c15:layout>
                  <c15:dlblFieldTable/>
                  <c15:showDataLabelsRange val="0"/>
                </c:ext>
                <c:ext xmlns:c16="http://schemas.microsoft.com/office/drawing/2014/chart" uri="{C3380CC4-5D6E-409C-BE32-E72D297353CC}">
                  <c16:uniqueId val="{00000003-05A0-4308-AB65-72CE0376875C}"/>
                </c:ext>
              </c:extLst>
            </c:dLbl>
            <c:spPr>
              <a:solidFill>
                <a:sysClr val="window" lastClr="FFFFFF">
                  <a:alpha val="90000"/>
                </a:sysClr>
              </a:solidFill>
              <a:ln w="12700" cap="flat" cmpd="sng" algn="ctr">
                <a:solidFill>
                  <a:srgbClr val="70AD47"/>
                </a:solidFill>
                <a:round/>
              </a:ln>
              <a:effectLst>
                <a:outerShdw blurRad="50800" dist="38100" dir="2700000" algn="tl" rotWithShape="0">
                  <a:srgbClr val="70AD47">
                    <a:lumMod val="75000"/>
                    <a:alpha val="40000"/>
                  </a:srgbClr>
                </a:outerShdw>
              </a:effectLst>
            </c:spPr>
            <c:dLblPos val="inEnd"/>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'[Лист Microsoft Excel.xlsx]Лист1'!$A$3:$A$4</c:f>
              <c:strCache>
                <c:ptCount val="2"/>
                <c:pt idx="0">
                  <c:v>Нравится</c:v>
                </c:pt>
                <c:pt idx="1">
                  <c:v>Не нравится </c:v>
                </c:pt>
              </c:strCache>
            </c:strRef>
          </c:cat>
          <c:val>
            <c:numRef>
              <c:f>'[Лист Microsoft Excel.xlsx]Лист1'!$B$3:$B$4</c:f>
              <c:numCache>
                <c:formatCode>General</c:formatCode>
                <c:ptCount val="2"/>
                <c:pt idx="0">
                  <c:v>16</c:v>
                </c:pt>
                <c:pt idx="1">
                  <c:v>4</c:v>
                </c:pt>
              </c:numCache>
            </c:numRef>
          </c:val>
          <c:extLst>
            <c:ext xmlns:c16="http://schemas.microsoft.com/office/drawing/2014/chart" uri="{C3380CC4-5D6E-409C-BE32-E72D297353CC}">
              <c16:uniqueId val="{00000004-05A0-4308-AB65-72CE0376875C}"/>
            </c:ext>
          </c:extLst>
        </c:ser>
        <c:dLbls>
          <c:dLblPos val="in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DBA2AD-E912-4C7A-93C1-56AB44F3D6D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RU"/>
        </a:p>
      </dgm:t>
    </dgm:pt>
    <dgm:pt modelId="{2DDF696D-7376-4711-AC50-73603050BEF5}">
      <dgm:prSet custT="1"/>
      <dgm:spPr/>
      <dgm:t>
        <a:bodyPr anchor="ctr"/>
        <a:lstStyle/>
        <a:p>
          <a:r>
            <a:rPr lang="ru-RU" sz="3200" dirty="0">
              <a:latin typeface="Bahnschrift Light SemiCondensed" panose="020B0502040204020203" pitchFamily="34" charset="0"/>
            </a:rPr>
            <a:t>Разработка образовательной платформы, имеющая гибридный формат обучения.</a:t>
          </a:r>
        </a:p>
      </dgm:t>
    </dgm:pt>
    <dgm:pt modelId="{67DE9EE6-DF02-4E8C-B89C-222E454934C6}" type="parTrans" cxnId="{A7DB269A-86AC-4A38-8AEB-1035D832A2C2}">
      <dgm:prSet/>
      <dgm:spPr/>
      <dgm:t>
        <a:bodyPr/>
        <a:lstStyle/>
        <a:p>
          <a:endParaRPr lang="ru-RU"/>
        </a:p>
      </dgm:t>
    </dgm:pt>
    <dgm:pt modelId="{8BC00B06-D0E6-4C9A-A7C3-C79BBDFD47B6}" type="sibTrans" cxnId="{A7DB269A-86AC-4A38-8AEB-1035D832A2C2}">
      <dgm:prSet/>
      <dgm:spPr/>
      <dgm:t>
        <a:bodyPr/>
        <a:lstStyle/>
        <a:p>
          <a:endParaRPr lang="ru-RU"/>
        </a:p>
      </dgm:t>
    </dgm:pt>
    <dgm:pt modelId="{F72AE900-EB1F-40EA-80E6-CF93CA91121A}">
      <dgm:prSet custT="1"/>
      <dgm:spPr/>
      <dgm:t>
        <a:bodyPr anchor="ctr"/>
        <a:lstStyle/>
        <a:p>
          <a:r>
            <a:rPr lang="ru-RU" sz="3200" dirty="0">
              <a:latin typeface="Bahnschrift Light SemiCondensed" panose="020B0502040204020203" pitchFamily="34" charset="0"/>
            </a:rPr>
            <a:t>Платформа поможет желающим из области сельского хозяйства получить навыки и умения по эксплуатации </a:t>
          </a:r>
          <a:r>
            <a:rPr lang="ru-RU" sz="3200" dirty="0" err="1">
              <a:latin typeface="Bahnschrift Light SemiCondensed" panose="020B0502040204020203" pitchFamily="34" charset="0"/>
            </a:rPr>
            <a:t>агродронов</a:t>
          </a:r>
          <a:r>
            <a:rPr lang="ru-RU" sz="3200" dirty="0">
              <a:latin typeface="Bahnschrift Light SemiCondensed" panose="020B0502040204020203" pitchFamily="34" charset="0"/>
            </a:rPr>
            <a:t>.</a:t>
          </a:r>
        </a:p>
      </dgm:t>
    </dgm:pt>
    <dgm:pt modelId="{1B2C96CC-3979-4C53-8700-20921004F855}" type="parTrans" cxnId="{BB54B145-7160-4185-A9C7-C762C39EF4FF}">
      <dgm:prSet/>
      <dgm:spPr/>
      <dgm:t>
        <a:bodyPr/>
        <a:lstStyle/>
        <a:p>
          <a:endParaRPr lang="ru-RU"/>
        </a:p>
      </dgm:t>
    </dgm:pt>
    <dgm:pt modelId="{F640ADA5-FF20-40A0-BD7F-4B76EF88A2CD}" type="sibTrans" cxnId="{BB54B145-7160-4185-A9C7-C762C39EF4FF}">
      <dgm:prSet/>
      <dgm:spPr/>
      <dgm:t>
        <a:bodyPr/>
        <a:lstStyle/>
        <a:p>
          <a:endParaRPr lang="ru-RU"/>
        </a:p>
      </dgm:t>
    </dgm:pt>
    <dgm:pt modelId="{E8528F49-BB51-48BB-B5FD-4739EFCA2E33}" type="pres">
      <dgm:prSet presAssocID="{0ADBA2AD-E912-4C7A-93C1-56AB44F3D6D2}" presName="vert0" presStyleCnt="0">
        <dgm:presLayoutVars>
          <dgm:dir/>
          <dgm:animOne val="branch"/>
          <dgm:animLvl val="lvl"/>
        </dgm:presLayoutVars>
      </dgm:prSet>
      <dgm:spPr/>
    </dgm:pt>
    <dgm:pt modelId="{0A47EF3D-177B-4621-B500-D47B0A7AA2B5}" type="pres">
      <dgm:prSet presAssocID="{2DDF696D-7376-4711-AC50-73603050BEF5}" presName="thickLine" presStyleLbl="alignNode1" presStyleIdx="0" presStyleCnt="2"/>
      <dgm:spPr/>
    </dgm:pt>
    <dgm:pt modelId="{E81867C3-4F24-4DF8-928F-EFE42E237B44}" type="pres">
      <dgm:prSet presAssocID="{2DDF696D-7376-4711-AC50-73603050BEF5}" presName="horz1" presStyleCnt="0"/>
      <dgm:spPr/>
    </dgm:pt>
    <dgm:pt modelId="{6441A758-FAE0-4EEF-95A7-5D2E3A85076A}" type="pres">
      <dgm:prSet presAssocID="{2DDF696D-7376-4711-AC50-73603050BEF5}" presName="tx1" presStyleLbl="revTx" presStyleIdx="0" presStyleCnt="2"/>
      <dgm:spPr/>
    </dgm:pt>
    <dgm:pt modelId="{62EF5029-C56E-4619-9C56-3AF50EF84368}" type="pres">
      <dgm:prSet presAssocID="{2DDF696D-7376-4711-AC50-73603050BEF5}" presName="vert1" presStyleCnt="0"/>
      <dgm:spPr/>
    </dgm:pt>
    <dgm:pt modelId="{093E3822-F35D-4A06-AA42-5DAF5A6D7585}" type="pres">
      <dgm:prSet presAssocID="{F72AE900-EB1F-40EA-80E6-CF93CA91121A}" presName="thickLine" presStyleLbl="alignNode1" presStyleIdx="1" presStyleCnt="2"/>
      <dgm:spPr/>
    </dgm:pt>
    <dgm:pt modelId="{5D884CB3-2DB8-463F-A0BA-C26CAB2EE42B}" type="pres">
      <dgm:prSet presAssocID="{F72AE900-EB1F-40EA-80E6-CF93CA91121A}" presName="horz1" presStyleCnt="0"/>
      <dgm:spPr/>
    </dgm:pt>
    <dgm:pt modelId="{360AB0F8-992E-4ECE-ABCB-35486D28FAD2}" type="pres">
      <dgm:prSet presAssocID="{F72AE900-EB1F-40EA-80E6-CF93CA91121A}" presName="tx1" presStyleLbl="revTx" presStyleIdx="1" presStyleCnt="2"/>
      <dgm:spPr/>
    </dgm:pt>
    <dgm:pt modelId="{33927B25-18F7-47A1-B4E0-7184909AEC20}" type="pres">
      <dgm:prSet presAssocID="{F72AE900-EB1F-40EA-80E6-CF93CA91121A}" presName="vert1" presStyleCnt="0"/>
      <dgm:spPr/>
    </dgm:pt>
  </dgm:ptLst>
  <dgm:cxnLst>
    <dgm:cxn modelId="{BB54B145-7160-4185-A9C7-C762C39EF4FF}" srcId="{0ADBA2AD-E912-4C7A-93C1-56AB44F3D6D2}" destId="{F72AE900-EB1F-40EA-80E6-CF93CA91121A}" srcOrd="1" destOrd="0" parTransId="{1B2C96CC-3979-4C53-8700-20921004F855}" sibTransId="{F640ADA5-FF20-40A0-BD7F-4B76EF88A2CD}"/>
    <dgm:cxn modelId="{A7DB269A-86AC-4A38-8AEB-1035D832A2C2}" srcId="{0ADBA2AD-E912-4C7A-93C1-56AB44F3D6D2}" destId="{2DDF696D-7376-4711-AC50-73603050BEF5}" srcOrd="0" destOrd="0" parTransId="{67DE9EE6-DF02-4E8C-B89C-222E454934C6}" sibTransId="{8BC00B06-D0E6-4C9A-A7C3-C79BBDFD47B6}"/>
    <dgm:cxn modelId="{F41524B4-2241-4E4E-B5E2-D405C995DD92}" type="presOf" srcId="{F72AE900-EB1F-40EA-80E6-CF93CA91121A}" destId="{360AB0F8-992E-4ECE-ABCB-35486D28FAD2}" srcOrd="0" destOrd="0" presId="urn:microsoft.com/office/officeart/2008/layout/LinedList"/>
    <dgm:cxn modelId="{5B52FEDB-F318-40BB-B4B2-AE7F3DD10183}" type="presOf" srcId="{0ADBA2AD-E912-4C7A-93C1-56AB44F3D6D2}" destId="{E8528F49-BB51-48BB-B5FD-4739EFCA2E33}" srcOrd="0" destOrd="0" presId="urn:microsoft.com/office/officeart/2008/layout/LinedList"/>
    <dgm:cxn modelId="{70B609EE-9736-4AAB-8DED-9F040F72894C}" type="presOf" srcId="{2DDF696D-7376-4711-AC50-73603050BEF5}" destId="{6441A758-FAE0-4EEF-95A7-5D2E3A85076A}" srcOrd="0" destOrd="0" presId="urn:microsoft.com/office/officeart/2008/layout/LinedList"/>
    <dgm:cxn modelId="{D6F09DD1-3AFA-4511-830B-D93F71FE635F}" type="presParOf" srcId="{E8528F49-BB51-48BB-B5FD-4739EFCA2E33}" destId="{0A47EF3D-177B-4621-B500-D47B0A7AA2B5}" srcOrd="0" destOrd="0" presId="urn:microsoft.com/office/officeart/2008/layout/LinedList"/>
    <dgm:cxn modelId="{5585F738-3C4E-4CFC-86C9-ACE697BBAAA6}" type="presParOf" srcId="{E8528F49-BB51-48BB-B5FD-4739EFCA2E33}" destId="{E81867C3-4F24-4DF8-928F-EFE42E237B44}" srcOrd="1" destOrd="0" presId="urn:microsoft.com/office/officeart/2008/layout/LinedList"/>
    <dgm:cxn modelId="{D73743E7-02B1-49DC-8AF2-993BFB76025B}" type="presParOf" srcId="{E81867C3-4F24-4DF8-928F-EFE42E237B44}" destId="{6441A758-FAE0-4EEF-95A7-5D2E3A85076A}" srcOrd="0" destOrd="0" presId="urn:microsoft.com/office/officeart/2008/layout/LinedList"/>
    <dgm:cxn modelId="{0394EB31-1AF4-40C0-8703-A82A8B0087A5}" type="presParOf" srcId="{E81867C3-4F24-4DF8-928F-EFE42E237B44}" destId="{62EF5029-C56E-4619-9C56-3AF50EF84368}" srcOrd="1" destOrd="0" presId="urn:microsoft.com/office/officeart/2008/layout/LinedList"/>
    <dgm:cxn modelId="{1D1DA7E6-5614-46D5-A386-C3384D2B902A}" type="presParOf" srcId="{E8528F49-BB51-48BB-B5FD-4739EFCA2E33}" destId="{093E3822-F35D-4A06-AA42-5DAF5A6D7585}" srcOrd="2" destOrd="0" presId="urn:microsoft.com/office/officeart/2008/layout/LinedList"/>
    <dgm:cxn modelId="{5BF6EBD5-A849-47CD-8B5C-A4433BE27EDD}" type="presParOf" srcId="{E8528F49-BB51-48BB-B5FD-4739EFCA2E33}" destId="{5D884CB3-2DB8-463F-A0BA-C26CAB2EE42B}" srcOrd="3" destOrd="0" presId="urn:microsoft.com/office/officeart/2008/layout/LinedList"/>
    <dgm:cxn modelId="{20105BF3-B2B7-44EF-A2B5-18D024EFF034}" type="presParOf" srcId="{5D884CB3-2DB8-463F-A0BA-C26CAB2EE42B}" destId="{360AB0F8-992E-4ECE-ABCB-35486D28FAD2}" srcOrd="0" destOrd="0" presId="urn:microsoft.com/office/officeart/2008/layout/LinedList"/>
    <dgm:cxn modelId="{4DA54545-82E0-4767-85A0-4B9910847B30}" type="presParOf" srcId="{5D884CB3-2DB8-463F-A0BA-C26CAB2EE42B}" destId="{33927B25-18F7-47A1-B4E0-7184909AEC2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7EF3D-177B-4621-B500-D47B0A7AA2B5}">
      <dsp:nvSpPr>
        <dsp:cNvPr id="0" name=""/>
        <dsp:cNvSpPr/>
      </dsp:nvSpPr>
      <dsp:spPr>
        <a:xfrm>
          <a:off x="0" y="0"/>
          <a:ext cx="7315200"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41A758-FAE0-4EEF-95A7-5D2E3A85076A}">
      <dsp:nvSpPr>
        <dsp:cNvPr id="0" name=""/>
        <dsp:cNvSpPr/>
      </dsp:nvSpPr>
      <dsp:spPr>
        <a:xfrm>
          <a:off x="0" y="0"/>
          <a:ext cx="7315200" cy="2560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ru-RU" sz="3200" kern="1200" dirty="0">
              <a:latin typeface="Bahnschrift Light SemiCondensed" panose="020B0502040204020203" pitchFamily="34" charset="0"/>
            </a:rPr>
            <a:t>Разработка образовательной платформы, имеющая гибридный формат обучения.</a:t>
          </a:r>
        </a:p>
      </dsp:txBody>
      <dsp:txXfrm>
        <a:off x="0" y="0"/>
        <a:ext cx="7315200" cy="2560319"/>
      </dsp:txXfrm>
    </dsp:sp>
    <dsp:sp modelId="{093E3822-F35D-4A06-AA42-5DAF5A6D7585}">
      <dsp:nvSpPr>
        <dsp:cNvPr id="0" name=""/>
        <dsp:cNvSpPr/>
      </dsp:nvSpPr>
      <dsp:spPr>
        <a:xfrm>
          <a:off x="0" y="2560319"/>
          <a:ext cx="7315200"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0AB0F8-992E-4ECE-ABCB-35486D28FAD2}">
      <dsp:nvSpPr>
        <dsp:cNvPr id="0" name=""/>
        <dsp:cNvSpPr/>
      </dsp:nvSpPr>
      <dsp:spPr>
        <a:xfrm>
          <a:off x="0" y="2560319"/>
          <a:ext cx="7315200" cy="2560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ru-RU" sz="3200" kern="1200" dirty="0">
              <a:latin typeface="Bahnschrift Light SemiCondensed" panose="020B0502040204020203" pitchFamily="34" charset="0"/>
            </a:rPr>
            <a:t>Платформа поможет желающим из области сельского хозяйства получить навыки и умения по эксплуатации </a:t>
          </a:r>
          <a:r>
            <a:rPr lang="ru-RU" sz="3200" kern="1200" dirty="0" err="1">
              <a:latin typeface="Bahnschrift Light SemiCondensed" panose="020B0502040204020203" pitchFamily="34" charset="0"/>
            </a:rPr>
            <a:t>агродронов</a:t>
          </a:r>
          <a:r>
            <a:rPr lang="ru-RU" sz="3200" kern="1200" dirty="0">
              <a:latin typeface="Bahnschrift Light SemiCondensed" panose="020B0502040204020203" pitchFamily="34" charset="0"/>
            </a:rPr>
            <a:t>.</a:t>
          </a:r>
        </a:p>
      </dsp:txBody>
      <dsp:txXfrm>
        <a:off x="0" y="2560319"/>
        <a:ext cx="7315200" cy="256031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F200061A-098E-4B85-B0E1-8796687196DE}" type="datetimeFigureOut">
              <a:rPr lang="ru-RU" smtClean="0"/>
              <a:t>12.12.2023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941061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200061A-098E-4B85-B0E1-8796687196DE}" type="datetimeFigureOut">
              <a:rPr lang="ru-RU" smtClean="0"/>
              <a:t>12.12.2023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2881792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200061A-098E-4B85-B0E1-8796687196DE}" type="datetimeFigureOut">
              <a:rPr lang="ru-RU" smtClean="0"/>
              <a:t>12.12.2023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267647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8" name="Date Placeholder 7"/>
          <p:cNvSpPr>
            <a:spLocks noGrp="1"/>
          </p:cNvSpPr>
          <p:nvPr>
            <p:ph type="dt" sz="half" idx="10"/>
          </p:nvPr>
        </p:nvSpPr>
        <p:spPr/>
        <p:txBody>
          <a:bodyPr/>
          <a:lstStyle/>
          <a:p>
            <a:fld id="{F200061A-098E-4B85-B0E1-8796687196DE}" type="datetimeFigureOut">
              <a:rPr lang="ru-RU" smtClean="0"/>
              <a:t>12.12.2023</a:t>
            </a:fld>
            <a:endParaRPr lang="ru-RU"/>
          </a:p>
        </p:txBody>
      </p:sp>
      <p:sp>
        <p:nvSpPr>
          <p:cNvPr id="9" name="Footer Placeholder 8"/>
          <p:cNvSpPr>
            <a:spLocks noGrp="1"/>
          </p:cNvSpPr>
          <p:nvPr>
            <p:ph type="ftr" sz="quarter" idx="11"/>
          </p:nvPr>
        </p:nvSpPr>
        <p:spPr/>
        <p:txBody>
          <a:bodyPr/>
          <a:lstStyle/>
          <a:p>
            <a:endParaRPr lang="ru-RU"/>
          </a:p>
        </p:txBody>
      </p:sp>
      <p:sp>
        <p:nvSpPr>
          <p:cNvPr id="10" name="Slide Number Placeholder 9"/>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3309305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2" name="Date Placeholder 1"/>
          <p:cNvSpPr>
            <a:spLocks noGrp="1"/>
          </p:cNvSpPr>
          <p:nvPr>
            <p:ph type="dt" sz="half" idx="10"/>
          </p:nvPr>
        </p:nvSpPr>
        <p:spPr/>
        <p:txBody>
          <a:bodyPr/>
          <a:lstStyle/>
          <a:p>
            <a:fld id="{F200061A-098E-4B85-B0E1-8796687196DE}" type="datetimeFigureOut">
              <a:rPr lang="ru-RU" smtClean="0"/>
              <a:t>12.12.2023</a:t>
            </a:fld>
            <a:endParaRPr lang="ru-RU"/>
          </a:p>
        </p:txBody>
      </p:sp>
      <p:sp>
        <p:nvSpPr>
          <p:cNvPr id="11" name="Footer Placeholder 10"/>
          <p:cNvSpPr>
            <a:spLocks noGrp="1"/>
          </p:cNvSpPr>
          <p:nvPr>
            <p:ph type="ftr" sz="quarter" idx="11"/>
          </p:nvPr>
        </p:nvSpPr>
        <p:spPr/>
        <p:txBody>
          <a:bodyPr/>
          <a:lstStyle/>
          <a:p>
            <a:endParaRPr lang="ru-RU"/>
          </a:p>
        </p:txBody>
      </p:sp>
      <p:sp>
        <p:nvSpPr>
          <p:cNvPr id="12" name="Slide Number Placeholder 11"/>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913140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2" name="Date Placeholder 1"/>
          <p:cNvSpPr>
            <a:spLocks noGrp="1"/>
          </p:cNvSpPr>
          <p:nvPr>
            <p:ph type="dt" sz="half" idx="10"/>
          </p:nvPr>
        </p:nvSpPr>
        <p:spPr/>
        <p:txBody>
          <a:bodyPr/>
          <a:lstStyle/>
          <a:p>
            <a:fld id="{F200061A-098E-4B85-B0E1-8796687196DE}" type="datetimeFigureOut">
              <a:rPr lang="ru-RU" smtClean="0"/>
              <a:t>12.12.2023</a:t>
            </a:fld>
            <a:endParaRPr lang="ru-RU"/>
          </a:p>
        </p:txBody>
      </p:sp>
      <p:sp>
        <p:nvSpPr>
          <p:cNvPr id="7" name="Footer Placeholder 6"/>
          <p:cNvSpPr>
            <a:spLocks noGrp="1"/>
          </p:cNvSpPr>
          <p:nvPr>
            <p:ph type="ftr" sz="quarter" idx="11"/>
          </p:nvPr>
        </p:nvSpPr>
        <p:spPr/>
        <p:txBody>
          <a:bodyPr/>
          <a:lstStyle/>
          <a:p>
            <a:endParaRPr lang="ru-RU"/>
          </a:p>
        </p:txBody>
      </p:sp>
      <p:sp>
        <p:nvSpPr>
          <p:cNvPr id="8" name="Slide Number Placeholder 7"/>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3045178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200061A-098E-4B85-B0E1-8796687196DE}" type="datetimeFigureOut">
              <a:rPr lang="ru-RU" smtClean="0"/>
              <a:t>12.12.2023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2090043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ru-RU"/>
              <a:t>Образец заголовка</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F200061A-098E-4B85-B0E1-8796687196DE}" type="datetimeFigureOut">
              <a:rPr lang="ru-RU" smtClean="0"/>
              <a:t>12.12.2023</a:t>
            </a:fld>
            <a:endParaRPr lang="ru-RU"/>
          </a:p>
        </p:txBody>
      </p:sp>
      <p:sp>
        <p:nvSpPr>
          <p:cNvPr id="9" name="Footer Placeholder 8"/>
          <p:cNvSpPr>
            <a:spLocks noGrp="1"/>
          </p:cNvSpPr>
          <p:nvPr>
            <p:ph type="ftr" sz="quarter" idx="11"/>
          </p:nvPr>
        </p:nvSpPr>
        <p:spPr/>
        <p:txBody>
          <a:bodyPr/>
          <a:lstStyle/>
          <a:p>
            <a:endParaRPr lang="ru-RU"/>
          </a:p>
        </p:txBody>
      </p:sp>
      <p:sp>
        <p:nvSpPr>
          <p:cNvPr id="10" name="Slide Number Placeholder 9"/>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2482109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F200061A-098E-4B85-B0E1-8796687196DE}" type="datetimeFigureOut">
              <a:rPr lang="ru-RU" smtClean="0"/>
              <a:t>12.12.2023</a:t>
            </a:fld>
            <a:endParaRPr lang="ru-RU"/>
          </a:p>
        </p:txBody>
      </p:sp>
      <p:sp>
        <p:nvSpPr>
          <p:cNvPr id="9" name="Footer Placeholder 8"/>
          <p:cNvSpPr>
            <a:spLocks noGrp="1"/>
          </p:cNvSpPr>
          <p:nvPr>
            <p:ph type="ftr" sz="quarter" idx="11"/>
          </p:nvPr>
        </p:nvSpPr>
        <p:spPr>
          <a:xfrm>
            <a:off x="3499101" y="6356350"/>
            <a:ext cx="5911517" cy="365125"/>
          </a:xfrm>
        </p:spPr>
        <p:txBody>
          <a:bodyPr/>
          <a:lstStyle/>
          <a:p>
            <a:endParaRPr lang="ru-RU"/>
          </a:p>
        </p:txBody>
      </p:sp>
      <p:sp>
        <p:nvSpPr>
          <p:cNvPr id="10" name="Slide Number Placeholder 9"/>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350016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200061A-098E-4B85-B0E1-8796687196DE}" type="datetimeFigureOut">
              <a:rPr lang="ru-RU" smtClean="0"/>
              <a:t>12.12.2023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1871620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200061A-098E-4B85-B0E1-8796687196DE}" type="datetimeFigureOut">
              <a:rPr lang="ru-RU" smtClean="0"/>
              <a:t>12.12.2023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78AF247-B639-493D-9C96-61F964843DC8}" type="slidenum">
              <a:rPr lang="ru-RU" smtClean="0"/>
              <a:t>‹#›</a:t>
            </a:fld>
            <a:endParaRPr lang="ru-RU"/>
          </a:p>
        </p:txBody>
      </p:sp>
    </p:spTree>
    <p:extLst>
      <p:ext uri="{BB962C8B-B14F-4D97-AF65-F5344CB8AC3E}">
        <p14:creationId xmlns:p14="http://schemas.microsoft.com/office/powerpoint/2010/main" val="3679751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8" name="Rectangle 37"/>
          <p:cNvSpPr/>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fld id="{F200061A-098E-4B85-B0E1-8796687196DE}" type="datetimeFigureOut">
              <a:rPr lang="ru-RU" smtClean="0"/>
              <a:t>12.12.2023</a:t>
            </a:fld>
            <a:endParaRPr lang="ru-RU"/>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endParaRPr lang="ru-RU"/>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D78AF247-B639-493D-9C96-61F964843DC8}" type="slidenum">
              <a:rPr lang="ru-RU" smtClean="0"/>
              <a:t>‹#›</a:t>
            </a:fld>
            <a:endParaRPr lang="ru-RU"/>
          </a:p>
        </p:txBody>
      </p:sp>
    </p:spTree>
    <p:extLst>
      <p:ext uri="{BB962C8B-B14F-4D97-AF65-F5344CB8AC3E}">
        <p14:creationId xmlns:p14="http://schemas.microsoft.com/office/powerpoint/2010/main" val="3288943362"/>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tabLst>
          <a:tab pos="1143000" algn="l"/>
        </a:tabLst>
        <a:defRPr sz="2000" kern="1200">
          <a:solidFill>
            <a:schemeClr val="bg2">
              <a:lumMod val="20000"/>
              <a:lumOff val="80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800" kern="1200">
          <a:solidFill>
            <a:schemeClr val="bg2">
              <a:lumMod val="20000"/>
              <a:lumOff val="80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600" kern="1200">
          <a:solidFill>
            <a:schemeClr val="bg2">
              <a:lumMod val="20000"/>
              <a:lumOff val="80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weboptimize.ru/uslugi/razrabotka-saytov/sayt-vizitka/" TargetMode="External"/><Relationship Id="rId3" Type="http://schemas.openxmlformats.org/officeDocument/2006/relationships/hyperlink" Target="https://www.consultant.ru/document/cons_doc" TargetMode="External"/><Relationship Id="rId7" Type="http://schemas.openxmlformats.org/officeDocument/2006/relationships/hyperlink" Target="https://requestdesign.ru/razrabotka-prilozhenij/#modal2" TargetMode="External"/><Relationship Id="rId2" Type="http://schemas.openxmlformats.org/officeDocument/2006/relationships/hyperlink" Target="https://www.nalog.gov.ru/rn77/yul/interest/reg_yl/register/" TargetMode="External"/><Relationship Id="rId1" Type="http://schemas.openxmlformats.org/officeDocument/2006/relationships/slideLayout" Target="../slideLayouts/slideLayout2.xml"/><Relationship Id="rId6" Type="http://schemas.openxmlformats.org/officeDocument/2006/relationships/hyperlink" Target="https://pro-stream.ru/03/" TargetMode="External"/><Relationship Id="rId5" Type="http://schemas.openxmlformats.org/officeDocument/2006/relationships/hyperlink" Target="https://license.ru/obrazovatelnaya-licenziya/" TargetMode="External"/><Relationship Id="rId10" Type="http://schemas.openxmlformats.org/officeDocument/2006/relationships/hyperlink" Target="https://sollers-avilon.ru/?yclid=7500070857477455871" TargetMode="External"/><Relationship Id="rId4" Type="http://schemas.openxmlformats.org/officeDocument/2006/relationships/hyperlink" Target="https://stamp24.pro/?utm_source" TargetMode="External"/><Relationship Id="rId9" Type="http://schemas.openxmlformats.org/officeDocument/2006/relationships/hyperlink" Target="https://aeroservice-agro.ru/"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avito.ru/voskresensk/zemelnye_uchastki/uchastok_35_ga_snt_dnp_3028378269" TargetMode="External"/><Relationship Id="rId3" Type="http://schemas.openxmlformats.org/officeDocument/2006/relationships/hyperlink" Target="https://vk.com/away.php?utf=1&amp;to=https%3A%2F%2Frabota1000.ru%2Fvacancy%2F86126714" TargetMode="External"/><Relationship Id="rId7" Type="http://schemas.openxmlformats.org/officeDocument/2006/relationships/hyperlink" Target="https://www.avito.ru/voskresensk/kommercheskaya_nedvizhimost/svobodnogo_naznacheniya_115.8_m_3387503341" TargetMode="External"/><Relationship Id="rId2" Type="http://schemas.openxmlformats.org/officeDocument/2006/relationships/hyperlink" Target="https://vk.com/away.php?utf=1&amp;to=https%3A%2F%2Fhh.ru%2Fvacancy%2F87435497%3Futm_source%3Drabota1000.ru%26utm_medium%3Dppc%26utm_campaign%3DRU_paid_cpc_applicant_feed" TargetMode="External"/><Relationship Id="rId1" Type="http://schemas.openxmlformats.org/officeDocument/2006/relationships/slideLayout" Target="../slideLayouts/slideLayout2.xml"/><Relationship Id="rId6" Type="http://schemas.openxmlformats.org/officeDocument/2006/relationships/hyperlink" Target="https://hh.ru/vacancy/88667657?query=&#1073;&#1091;&#1093;&#1075;&#1072;&#1083;&#1090;&#1077;&#1088;&amp;from=vacancy_search_list" TargetMode="External"/><Relationship Id="rId5" Type="http://schemas.openxmlformats.org/officeDocument/2006/relationships/hyperlink" Target="https://hh.ru/vacancy/88087497?query=&#1074;&#1086;&#1076;&#1080;&#1090;&#1077;&#1083;&#1100;%20&#1075;&#1088;&#1091;&#1079;&#1086;&#1074;&#1080;&#1082;&#1072;&amp;from=vacancy_search_list" TargetMode="External"/><Relationship Id="rId4" Type="http://schemas.openxmlformats.org/officeDocument/2006/relationships/hyperlink" Target="https://rabota1000.ru/moskva/it-&#1089;&#1087;&#1077;&#1094;&#1080;&#1072;&#1083;&#1080;&#1089;&#1090;" TargetMode="External"/><Relationship Id="rId9" Type="http://schemas.openxmlformats.org/officeDocument/2006/relationships/hyperlink" Target="https://stk--promo-com.turbopages.org/turbo/stk-promo.com/s/reklam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A0C346-74A1-AA2A-0345-323BDC980930}"/>
              </a:ext>
            </a:extLst>
          </p:cNvPr>
          <p:cNvSpPr>
            <a:spLocks noGrp="1"/>
          </p:cNvSpPr>
          <p:nvPr>
            <p:ph type="ctrTitle"/>
          </p:nvPr>
        </p:nvSpPr>
        <p:spPr>
          <a:xfrm>
            <a:off x="71315" y="1298448"/>
            <a:ext cx="7996360" cy="3692652"/>
          </a:xfrm>
        </p:spPr>
        <p:txBody>
          <a:bodyPr anchor="ctr">
            <a:noAutofit/>
          </a:bodyPr>
          <a:lstStyle/>
          <a:p>
            <a:pPr algn="ctr"/>
            <a:r>
              <a:rPr lang="ru-RU" sz="5400" dirty="0">
                <a:latin typeface="Bahnschrift Light SemiCondensed" panose="020B0502040204020203" pitchFamily="34" charset="0"/>
              </a:rPr>
              <a:t>Стартап-проект: «Создание образовательной платформы по управлению </a:t>
            </a:r>
            <a:r>
              <a:rPr lang="ru-RU" sz="5400" dirty="0" err="1">
                <a:latin typeface="Bahnschrift Light SemiCondensed" panose="020B0502040204020203" pitchFamily="34" charset="0"/>
              </a:rPr>
              <a:t>агродронами</a:t>
            </a:r>
            <a:r>
              <a:rPr lang="ru-RU" sz="5400" dirty="0">
                <a:latin typeface="Bahnschrift Light SemiCondensed" panose="020B0502040204020203" pitchFamily="34" charset="0"/>
              </a:rPr>
              <a:t>»</a:t>
            </a:r>
          </a:p>
        </p:txBody>
      </p:sp>
      <p:sp>
        <p:nvSpPr>
          <p:cNvPr id="3" name="Подзаголовок 2">
            <a:extLst>
              <a:ext uri="{FF2B5EF4-FFF2-40B4-BE49-F238E27FC236}">
                <a16:creationId xmlns:a16="http://schemas.microsoft.com/office/drawing/2014/main" id="{E86EB860-B60B-63FE-3BFC-5978E94C2ACD}"/>
              </a:ext>
            </a:extLst>
          </p:cNvPr>
          <p:cNvSpPr>
            <a:spLocks noGrp="1"/>
          </p:cNvSpPr>
          <p:nvPr>
            <p:ph type="subTitle" idx="1"/>
          </p:nvPr>
        </p:nvSpPr>
        <p:spPr>
          <a:xfrm>
            <a:off x="71315" y="5102352"/>
            <a:ext cx="7315200" cy="914400"/>
          </a:xfrm>
        </p:spPr>
        <p:txBody>
          <a:bodyPr anchor="b">
            <a:normAutofit/>
          </a:bodyPr>
          <a:lstStyle/>
          <a:p>
            <a:r>
              <a:rPr lang="ru-RU" sz="1800" dirty="0">
                <a:latin typeface="Bahnschrift Light SemiCondensed" panose="020B0502040204020203" pitchFamily="34" charset="0"/>
              </a:rPr>
              <a:t>Технологии информационных, управляющих, навигационных систем/ </a:t>
            </a:r>
            <a:r>
              <a:rPr lang="ru-RU" sz="1800" dirty="0" err="1">
                <a:latin typeface="Bahnschrift Light SemiCondensed" panose="020B0502040204020203" pitchFamily="34" charset="0"/>
              </a:rPr>
              <a:t>Аэронет</a:t>
            </a:r>
            <a:endParaRPr lang="ru-RU" sz="1800" dirty="0">
              <a:latin typeface="Bahnschrift Light SemiCondensed" panose="020B0502040204020203" pitchFamily="34" charset="0"/>
            </a:endParaRPr>
          </a:p>
        </p:txBody>
      </p:sp>
      <p:pic>
        <p:nvPicPr>
          <p:cNvPr id="4" name="Рисунок 3">
            <a:extLst>
              <a:ext uri="{FF2B5EF4-FFF2-40B4-BE49-F238E27FC236}">
                <a16:creationId xmlns:a16="http://schemas.microsoft.com/office/drawing/2014/main" id="{7C9CC0B5-4CEE-8D69-E433-4879EC7327BD}"/>
              </a:ext>
            </a:extLst>
          </p:cNvPr>
          <p:cNvPicPr>
            <a:picLocks noChangeAspect="1"/>
          </p:cNvPicPr>
          <p:nvPr/>
        </p:nvPicPr>
        <p:blipFill>
          <a:blip r:embed="rId2"/>
          <a:stretch>
            <a:fillRect/>
          </a:stretch>
        </p:blipFill>
        <p:spPr>
          <a:xfrm>
            <a:off x="8153401" y="771525"/>
            <a:ext cx="4038600" cy="5324475"/>
          </a:xfrm>
          <a:prstGeom prst="rect">
            <a:avLst/>
          </a:prstGeom>
        </p:spPr>
      </p:pic>
    </p:spTree>
    <p:extLst>
      <p:ext uri="{BB962C8B-B14F-4D97-AF65-F5344CB8AC3E}">
        <p14:creationId xmlns:p14="http://schemas.microsoft.com/office/powerpoint/2010/main" val="276120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76F0EF-ADBA-55DB-E527-CEE2D043EB5C}"/>
              </a:ext>
            </a:extLst>
          </p:cNvPr>
          <p:cNvSpPr>
            <a:spLocks noGrp="1"/>
          </p:cNvSpPr>
          <p:nvPr>
            <p:ph type="title"/>
          </p:nvPr>
        </p:nvSpPr>
        <p:spPr>
          <a:xfrm>
            <a:off x="85725" y="1123837"/>
            <a:ext cx="3114676" cy="4860911"/>
          </a:xfrm>
        </p:spPr>
        <p:txBody>
          <a:bodyPr>
            <a:normAutofit/>
          </a:bodyPr>
          <a:lstStyle/>
          <a:p>
            <a:pPr algn="ctr"/>
            <a:r>
              <a:rPr lang="ru-RU" sz="4800" dirty="0">
                <a:latin typeface="Bahnschrift Light SemiCondensed" panose="020B0502040204020203" pitchFamily="34" charset="0"/>
              </a:rPr>
              <a:t>Концепция/ Цель</a:t>
            </a:r>
          </a:p>
        </p:txBody>
      </p:sp>
      <p:graphicFrame>
        <p:nvGraphicFramePr>
          <p:cNvPr id="4" name="Объект 3">
            <a:extLst>
              <a:ext uri="{FF2B5EF4-FFF2-40B4-BE49-F238E27FC236}">
                <a16:creationId xmlns:a16="http://schemas.microsoft.com/office/drawing/2014/main" id="{9F970F8B-8EDF-7375-5F11-481DF35095AE}"/>
              </a:ext>
            </a:extLst>
          </p:cNvPr>
          <p:cNvGraphicFramePr>
            <a:graphicFrameLocks noGrp="1"/>
          </p:cNvGraphicFramePr>
          <p:nvPr>
            <p:ph idx="1"/>
            <p:extLst>
              <p:ext uri="{D42A27DB-BD31-4B8C-83A1-F6EECF244321}">
                <p14:modId xmlns:p14="http://schemas.microsoft.com/office/powerpoint/2010/main" val="1214646654"/>
              </p:ext>
            </p:extLst>
          </p:nvPr>
        </p:nvGraphicFramePr>
        <p:xfrm>
          <a:off x="3869268" y="864108"/>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5266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9D5C3151-CD47-5BDE-DBE8-A81011C60AB0}"/>
              </a:ext>
            </a:extLst>
          </p:cNvPr>
          <p:cNvSpPr>
            <a:spLocks noGrp="1"/>
          </p:cNvSpPr>
          <p:nvPr>
            <p:ph type="title"/>
          </p:nvPr>
        </p:nvSpPr>
        <p:spPr>
          <a:xfrm>
            <a:off x="155330" y="1671334"/>
            <a:ext cx="2947482" cy="833742"/>
          </a:xfrm>
        </p:spPr>
        <p:txBody>
          <a:bodyPr>
            <a:normAutofit/>
          </a:bodyPr>
          <a:lstStyle/>
          <a:p>
            <a:pPr algn="ctr"/>
            <a:r>
              <a:rPr lang="ru-RU" sz="4000" dirty="0">
                <a:latin typeface="Bahnschrift Light SemiCondensed" panose="020B0502040204020203" pitchFamily="34" charset="0"/>
              </a:rPr>
              <a:t>Наш продукт</a:t>
            </a:r>
          </a:p>
        </p:txBody>
      </p:sp>
      <p:sp>
        <p:nvSpPr>
          <p:cNvPr id="5" name="Объект 4">
            <a:extLst>
              <a:ext uri="{FF2B5EF4-FFF2-40B4-BE49-F238E27FC236}">
                <a16:creationId xmlns:a16="http://schemas.microsoft.com/office/drawing/2014/main" id="{2F738039-EFD9-F884-BE3B-20A13A37CF96}"/>
              </a:ext>
            </a:extLst>
          </p:cNvPr>
          <p:cNvSpPr>
            <a:spLocks noGrp="1"/>
          </p:cNvSpPr>
          <p:nvPr>
            <p:ph idx="1"/>
          </p:nvPr>
        </p:nvSpPr>
        <p:spPr>
          <a:xfrm>
            <a:off x="3571875" y="1066800"/>
            <a:ext cx="8464795" cy="4724400"/>
          </a:xfrm>
        </p:spPr>
        <p:txBody>
          <a:bodyPr>
            <a:normAutofit/>
          </a:bodyPr>
          <a:lstStyle/>
          <a:p>
            <a:pPr marL="0" indent="0">
              <a:buNone/>
            </a:pPr>
            <a:r>
              <a:rPr lang="ru-RU" dirty="0">
                <a:latin typeface="Bahnschrift Light SemiCondensed" panose="020B0502040204020203" pitchFamily="34" charset="0"/>
              </a:rPr>
              <a:t>Мы представляем образовательный курс, который включает в себя приложение. Приложение в свою очередь будет содержать: </a:t>
            </a:r>
          </a:p>
          <a:p>
            <a:r>
              <a:rPr lang="ru-RU" dirty="0">
                <a:latin typeface="Bahnschrift Light SemiCondensed" panose="020B0502040204020203" pitchFamily="34" charset="0"/>
              </a:rPr>
              <a:t>теоретический материал;</a:t>
            </a:r>
          </a:p>
          <a:p>
            <a:r>
              <a:rPr lang="ru-RU" dirty="0">
                <a:latin typeface="Bahnschrift Light SemiCondensed" panose="020B0502040204020203" pitchFamily="34" charset="0"/>
              </a:rPr>
              <a:t>видео ролики, содержащие в себе самые частые ошибки и способы их решения;</a:t>
            </a:r>
          </a:p>
          <a:p>
            <a:r>
              <a:rPr lang="ru-RU" dirty="0">
                <a:latin typeface="Bahnschrift Light SemiCondensed" panose="020B0502040204020203" pitchFamily="34" charset="0"/>
              </a:rPr>
              <a:t>блоки с информацией для разных дронов</a:t>
            </a:r>
          </a:p>
          <a:p>
            <a:r>
              <a:rPr lang="ru-RU" dirty="0">
                <a:latin typeface="Bahnschrift Light SemiCondensed" panose="020B0502040204020203" pitchFamily="34" charset="0"/>
              </a:rPr>
              <a:t>освоение первичных навыков на тренировочном дроне</a:t>
            </a:r>
          </a:p>
          <a:p>
            <a:r>
              <a:rPr lang="ru-RU" dirty="0">
                <a:latin typeface="Bahnschrift Light SemiCondensed" panose="020B0502040204020203" pitchFamily="34" charset="0"/>
              </a:rPr>
              <a:t>практические задания для дронов-опрыскивателей, для дронов зондирования</a:t>
            </a:r>
          </a:p>
          <a:p>
            <a:r>
              <a:rPr lang="ru-RU" dirty="0">
                <a:latin typeface="Bahnschrift Light SemiCondensed" panose="020B0502040204020203" pitchFamily="34" charset="0"/>
              </a:rPr>
              <a:t>корректировка лётных заданий по метеоусловиям</a:t>
            </a:r>
          </a:p>
          <a:p>
            <a:r>
              <a:rPr lang="ru-RU" dirty="0">
                <a:latin typeface="Bahnschrift Light SemiCondensed" panose="020B0502040204020203" pitchFamily="34" charset="0"/>
              </a:rPr>
              <a:t>разбор типичных ошибок при выполнении заданий</a:t>
            </a:r>
          </a:p>
        </p:txBody>
      </p:sp>
      <p:pic>
        <p:nvPicPr>
          <p:cNvPr id="6" name="Рисунок 5">
            <a:extLst>
              <a:ext uri="{FF2B5EF4-FFF2-40B4-BE49-F238E27FC236}">
                <a16:creationId xmlns:a16="http://schemas.microsoft.com/office/drawing/2014/main" id="{6805589A-4CC1-F2ED-329F-615E4551A867}"/>
              </a:ext>
            </a:extLst>
          </p:cNvPr>
          <p:cNvPicPr>
            <a:picLocks noChangeAspect="1"/>
          </p:cNvPicPr>
          <p:nvPr/>
        </p:nvPicPr>
        <p:blipFill>
          <a:blip r:embed="rId2"/>
          <a:stretch>
            <a:fillRect/>
          </a:stretch>
        </p:blipFill>
        <p:spPr>
          <a:xfrm>
            <a:off x="-113449" y="2881027"/>
            <a:ext cx="3599341" cy="2943796"/>
          </a:xfrm>
          <a:prstGeom prst="rect">
            <a:avLst/>
          </a:prstGeom>
        </p:spPr>
      </p:pic>
    </p:spTree>
    <p:extLst>
      <p:ext uri="{BB962C8B-B14F-4D97-AF65-F5344CB8AC3E}">
        <p14:creationId xmlns:p14="http://schemas.microsoft.com/office/powerpoint/2010/main" val="3116308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7D53C5-85D2-B26D-9059-CE9CBC589218}"/>
              </a:ext>
            </a:extLst>
          </p:cNvPr>
          <p:cNvSpPr>
            <a:spLocks noGrp="1"/>
          </p:cNvSpPr>
          <p:nvPr>
            <p:ph type="title"/>
          </p:nvPr>
        </p:nvSpPr>
        <p:spPr/>
        <p:txBody>
          <a:bodyPr>
            <a:normAutofit/>
          </a:bodyPr>
          <a:lstStyle/>
          <a:p>
            <a:pPr algn="ctr"/>
            <a:r>
              <a:rPr lang="ru-RU" sz="4400" dirty="0">
                <a:latin typeface="Bahnschrift Light SemiCondensed" panose="020B0502040204020203" pitchFamily="34" charset="0"/>
              </a:rPr>
              <a:t>Какую проблему решает?</a:t>
            </a:r>
          </a:p>
        </p:txBody>
      </p:sp>
      <p:sp>
        <p:nvSpPr>
          <p:cNvPr id="3" name="Объект 2">
            <a:extLst>
              <a:ext uri="{FF2B5EF4-FFF2-40B4-BE49-F238E27FC236}">
                <a16:creationId xmlns:a16="http://schemas.microsoft.com/office/drawing/2014/main" id="{A3FB5E6A-1E3D-CE16-D11F-DC2225EE9FDF}"/>
              </a:ext>
            </a:extLst>
          </p:cNvPr>
          <p:cNvSpPr>
            <a:spLocks noGrp="1"/>
          </p:cNvSpPr>
          <p:nvPr>
            <p:ph idx="1"/>
          </p:nvPr>
        </p:nvSpPr>
        <p:spPr>
          <a:xfrm>
            <a:off x="3629025" y="864108"/>
            <a:ext cx="8124825" cy="5120640"/>
          </a:xfrm>
        </p:spPr>
        <p:txBody>
          <a:bodyPr anchor="t">
            <a:normAutofit/>
          </a:bodyPr>
          <a:lstStyle/>
          <a:p>
            <a:r>
              <a:rPr lang="ru-RU" sz="2400" dirty="0">
                <a:latin typeface="Bahnschrift Light SemiCondensed" panose="020B0502040204020203" pitchFamily="34" charset="0"/>
              </a:rPr>
              <a:t>Наш продукт решает такую проблему, как дефицит кадров для агропредприятий, которые в свою очередь применяют </a:t>
            </a:r>
            <a:r>
              <a:rPr lang="ru-RU" sz="2400" dirty="0" err="1">
                <a:latin typeface="Bahnschrift Light SemiCondensed" panose="020B0502040204020203" pitchFamily="34" charset="0"/>
              </a:rPr>
              <a:t>агродроны</a:t>
            </a:r>
            <a:r>
              <a:rPr lang="ru-RU" sz="2400" dirty="0">
                <a:latin typeface="Bahnschrift Light SemiCondensed" panose="020B0502040204020203" pitchFamily="34" charset="0"/>
              </a:rPr>
              <a:t> в своей работе.</a:t>
            </a:r>
          </a:p>
          <a:p>
            <a:r>
              <a:rPr lang="ru-RU" sz="2400" dirty="0">
                <a:latin typeface="Bahnschrift Light SemiCondensed" panose="020B0502040204020203" pitchFamily="34" charset="0"/>
              </a:rPr>
              <a:t>Приложение позволит быстро и удобно обучиться эксплуатации сельскохозяйственных дронов, что поможет специалистам изучить материал прямо из дома или любого другого места. Также люди, которые уже работают в данной сфере смогут освежить свои знания с помощью нашего приложения.</a:t>
            </a:r>
          </a:p>
        </p:txBody>
      </p:sp>
      <p:pic>
        <p:nvPicPr>
          <p:cNvPr id="4" name="Рисунок 3">
            <a:extLst>
              <a:ext uri="{FF2B5EF4-FFF2-40B4-BE49-F238E27FC236}">
                <a16:creationId xmlns:a16="http://schemas.microsoft.com/office/drawing/2014/main" id="{7471766C-2C34-483B-2719-E679ECB6DD6A}"/>
              </a:ext>
            </a:extLst>
          </p:cNvPr>
          <p:cNvPicPr>
            <a:picLocks noChangeAspect="1"/>
          </p:cNvPicPr>
          <p:nvPr/>
        </p:nvPicPr>
        <p:blipFill>
          <a:blip r:embed="rId2"/>
          <a:stretch>
            <a:fillRect/>
          </a:stretch>
        </p:blipFill>
        <p:spPr>
          <a:xfrm>
            <a:off x="7553325" y="3981449"/>
            <a:ext cx="3995484" cy="2636603"/>
          </a:xfrm>
          <a:prstGeom prst="ellipse">
            <a:avLst/>
          </a:prstGeom>
          <a:ln>
            <a:noFill/>
          </a:ln>
          <a:effectLst>
            <a:softEdge rad="112500"/>
          </a:effectLst>
        </p:spPr>
      </p:pic>
    </p:spTree>
    <p:extLst>
      <p:ext uri="{BB962C8B-B14F-4D97-AF65-F5344CB8AC3E}">
        <p14:creationId xmlns:p14="http://schemas.microsoft.com/office/powerpoint/2010/main" val="3945505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415AD8-B174-878E-4D77-3C40277F3252}"/>
              </a:ext>
            </a:extLst>
          </p:cNvPr>
          <p:cNvSpPr>
            <a:spLocks noGrp="1"/>
          </p:cNvSpPr>
          <p:nvPr>
            <p:ph type="title"/>
          </p:nvPr>
        </p:nvSpPr>
        <p:spPr>
          <a:xfrm>
            <a:off x="252919" y="1123838"/>
            <a:ext cx="2947482" cy="4819762"/>
          </a:xfrm>
        </p:spPr>
        <p:txBody>
          <a:bodyPr>
            <a:normAutofit/>
          </a:bodyPr>
          <a:lstStyle/>
          <a:p>
            <a:pPr algn="ctr"/>
            <a:r>
              <a:rPr lang="ru-RU" sz="3200" dirty="0">
                <a:latin typeface="Bahnschrift Light SemiCondensed" panose="020B0502040204020203" pitchFamily="34" charset="0"/>
              </a:rPr>
              <a:t>Потребительский сегмент</a:t>
            </a:r>
          </a:p>
        </p:txBody>
      </p:sp>
      <p:sp>
        <p:nvSpPr>
          <p:cNvPr id="3" name="Объект 2">
            <a:extLst>
              <a:ext uri="{FF2B5EF4-FFF2-40B4-BE49-F238E27FC236}">
                <a16:creationId xmlns:a16="http://schemas.microsoft.com/office/drawing/2014/main" id="{2DA55CCC-566F-7CD6-23E7-AEFBC45F314B}"/>
              </a:ext>
            </a:extLst>
          </p:cNvPr>
          <p:cNvSpPr>
            <a:spLocks noGrp="1"/>
          </p:cNvSpPr>
          <p:nvPr>
            <p:ph idx="1"/>
          </p:nvPr>
        </p:nvSpPr>
        <p:spPr>
          <a:xfrm>
            <a:off x="3602567" y="1123838"/>
            <a:ext cx="8103657" cy="3989386"/>
          </a:xfrm>
        </p:spPr>
        <p:txBody>
          <a:bodyPr>
            <a:normAutofit/>
          </a:bodyPr>
          <a:lstStyle/>
          <a:p>
            <a:r>
              <a:rPr lang="ru-RU" sz="2800" dirty="0">
                <a:latin typeface="Bahnschrift Light SemiCondensed" panose="020B0502040204020203" pitchFamily="34" charset="0"/>
              </a:rPr>
              <a:t>Приложение будет использоваться:</a:t>
            </a:r>
          </a:p>
          <a:p>
            <a:pPr>
              <a:buFont typeface="Wingdings" panose="05000000000000000000" pitchFamily="2" charset="2"/>
              <a:buChar char="Ø"/>
            </a:pPr>
            <a:r>
              <a:rPr lang="ru-RU" sz="2800" dirty="0">
                <a:latin typeface="Bahnschrift Light SemiCondensed" panose="020B0502040204020203" pitchFamily="34" charset="0"/>
              </a:rPr>
              <a:t>юридическими лицами: сельскохозяйственные предприятия – средний и крупный бизнес, сельскохозяйственная отрасль.</a:t>
            </a:r>
          </a:p>
          <a:p>
            <a:pPr>
              <a:buFont typeface="Wingdings" panose="05000000000000000000" pitchFamily="2" charset="2"/>
              <a:buChar char="Ø"/>
            </a:pPr>
            <a:r>
              <a:rPr lang="ru-RU" sz="2800" dirty="0">
                <a:latin typeface="Bahnschrift Light SemiCondensed" panose="020B0502040204020203" pitchFamily="34" charset="0"/>
              </a:rPr>
              <a:t>физическими лицами такими, как: фермеры, работники сельхоз предприятий, специалисты гражданской авиации или просто начинающие пользователи БПЛА. Уровень образования у потребителей может начинаться от среднего и выше.</a:t>
            </a:r>
          </a:p>
        </p:txBody>
      </p:sp>
    </p:spTree>
    <p:extLst>
      <p:ext uri="{BB962C8B-B14F-4D97-AF65-F5344CB8AC3E}">
        <p14:creationId xmlns:p14="http://schemas.microsoft.com/office/powerpoint/2010/main" val="806393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3321CB-B7EC-3143-7BB4-3B68ACE27429}"/>
              </a:ext>
            </a:extLst>
          </p:cNvPr>
          <p:cNvSpPr>
            <a:spLocks noGrp="1"/>
          </p:cNvSpPr>
          <p:nvPr>
            <p:ph type="title"/>
          </p:nvPr>
        </p:nvSpPr>
        <p:spPr/>
        <p:txBody>
          <a:bodyPr/>
          <a:lstStyle/>
          <a:p>
            <a:pPr algn="ctr"/>
            <a:r>
              <a:rPr lang="ru-RU" dirty="0">
                <a:latin typeface="Bahnschrift Light SemiCondensed" panose="020B0502040204020203" pitchFamily="34" charset="0"/>
              </a:rPr>
              <a:t>Результаты опроса</a:t>
            </a:r>
          </a:p>
        </p:txBody>
      </p:sp>
      <p:sp>
        <p:nvSpPr>
          <p:cNvPr id="3" name="Объект 2">
            <a:extLst>
              <a:ext uri="{FF2B5EF4-FFF2-40B4-BE49-F238E27FC236}">
                <a16:creationId xmlns:a16="http://schemas.microsoft.com/office/drawing/2014/main" id="{09865FFB-52FF-89AA-F2D2-C69F4C1D8B8A}"/>
              </a:ext>
            </a:extLst>
          </p:cNvPr>
          <p:cNvSpPr>
            <a:spLocks noGrp="1"/>
          </p:cNvSpPr>
          <p:nvPr>
            <p:ph idx="1"/>
          </p:nvPr>
        </p:nvSpPr>
        <p:spPr/>
        <p:txBody>
          <a:bodyPr anchor="t"/>
          <a:lstStyle/>
          <a:p>
            <a:r>
              <a:rPr lang="ru-RU" dirty="0">
                <a:latin typeface="Bahnschrift Light SemiCondensed" panose="020B0502040204020203" pitchFamily="34" charset="0"/>
              </a:rPr>
              <a:t>Мы провели опрос среди наших знакомых и узнали как они относятся к идее создания платформы по обучению </a:t>
            </a:r>
            <a:r>
              <a:rPr lang="ru-RU" dirty="0" err="1">
                <a:latin typeface="Bahnschrift Light SemiCondensed" panose="020B0502040204020203" pitchFamily="34" charset="0"/>
              </a:rPr>
              <a:t>агродронами</a:t>
            </a:r>
            <a:r>
              <a:rPr lang="ru-RU" dirty="0">
                <a:latin typeface="Bahnschrift Light SemiCondensed" panose="020B0502040204020203" pitchFamily="34" charset="0"/>
              </a:rPr>
              <a:t>.</a:t>
            </a:r>
          </a:p>
          <a:p>
            <a:r>
              <a:rPr lang="ru-RU" dirty="0">
                <a:latin typeface="Bahnschrift Light SemiCondensed" panose="020B0502040204020203" pitchFamily="34" charset="0"/>
              </a:rPr>
              <a:t>Вот что показали их ответы:</a:t>
            </a:r>
          </a:p>
          <a:p>
            <a:pPr marL="0" indent="0">
              <a:buNone/>
            </a:pPr>
            <a:endParaRPr lang="ru-RU" dirty="0">
              <a:latin typeface="Bahnschrift Light SemiCondensed" panose="020B0502040204020203" pitchFamily="34" charset="0"/>
            </a:endParaRPr>
          </a:p>
        </p:txBody>
      </p:sp>
      <p:graphicFrame>
        <p:nvGraphicFramePr>
          <p:cNvPr id="4" name="Диаграмма 3">
            <a:extLst>
              <a:ext uri="{FF2B5EF4-FFF2-40B4-BE49-F238E27FC236}">
                <a16:creationId xmlns:a16="http://schemas.microsoft.com/office/drawing/2014/main" id="{285B34AF-E39F-9709-01DD-BD3D71DC0062}"/>
              </a:ext>
            </a:extLst>
          </p:cNvPr>
          <p:cNvGraphicFramePr>
            <a:graphicFrameLocks/>
          </p:cNvGraphicFramePr>
          <p:nvPr>
            <p:extLst>
              <p:ext uri="{D42A27DB-BD31-4B8C-83A1-F6EECF244321}">
                <p14:modId xmlns:p14="http://schemas.microsoft.com/office/powerpoint/2010/main" val="1284952574"/>
              </p:ext>
            </p:extLst>
          </p:nvPr>
        </p:nvGraphicFramePr>
        <p:xfrm>
          <a:off x="3809999" y="2057400"/>
          <a:ext cx="7591425" cy="46011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6074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1DD421-EF65-B656-6383-148714D91B9D}"/>
              </a:ext>
            </a:extLst>
          </p:cNvPr>
          <p:cNvSpPr>
            <a:spLocks noGrp="1"/>
          </p:cNvSpPr>
          <p:nvPr>
            <p:ph type="title"/>
          </p:nvPr>
        </p:nvSpPr>
        <p:spPr/>
        <p:txBody>
          <a:bodyPr>
            <a:normAutofit/>
          </a:bodyPr>
          <a:lstStyle/>
          <a:p>
            <a:pPr algn="ctr"/>
            <a:r>
              <a:rPr lang="ru-RU" sz="4400" dirty="0">
                <a:latin typeface="Bahnschrift Light SemiCondensed" panose="020B0502040204020203" pitchFamily="34" charset="0"/>
              </a:rPr>
              <a:t>Наши конкуренты</a:t>
            </a:r>
          </a:p>
        </p:txBody>
      </p:sp>
      <p:pic>
        <p:nvPicPr>
          <p:cNvPr id="4" name="Объект 3">
            <a:extLst>
              <a:ext uri="{FF2B5EF4-FFF2-40B4-BE49-F238E27FC236}">
                <a16:creationId xmlns:a16="http://schemas.microsoft.com/office/drawing/2014/main" id="{8934B50B-8609-2D79-8B27-C8F7FBA121DD}"/>
              </a:ext>
            </a:extLst>
          </p:cNvPr>
          <p:cNvPicPr>
            <a:picLocks noGrp="1" noChangeAspect="1"/>
          </p:cNvPicPr>
          <p:nvPr>
            <p:ph idx="1"/>
          </p:nvPr>
        </p:nvPicPr>
        <p:blipFill>
          <a:blip r:embed="rId2"/>
          <a:stretch>
            <a:fillRect/>
          </a:stretch>
        </p:blipFill>
        <p:spPr>
          <a:xfrm>
            <a:off x="3634739" y="750284"/>
            <a:ext cx="8557261" cy="5348288"/>
          </a:xfrm>
          <a:prstGeom prst="rect">
            <a:avLst/>
          </a:prstGeom>
        </p:spPr>
      </p:pic>
    </p:spTree>
    <p:extLst>
      <p:ext uri="{BB962C8B-B14F-4D97-AF65-F5344CB8AC3E}">
        <p14:creationId xmlns:p14="http://schemas.microsoft.com/office/powerpoint/2010/main" val="1310158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51D9AA5-7391-DEAF-A5C3-3F1F0C1ABE59}"/>
              </a:ext>
            </a:extLst>
          </p:cNvPr>
          <p:cNvPicPr>
            <a:picLocks noChangeAspect="1"/>
          </p:cNvPicPr>
          <p:nvPr/>
        </p:nvPicPr>
        <p:blipFill>
          <a:blip r:embed="rId2"/>
          <a:stretch>
            <a:fillRect/>
          </a:stretch>
        </p:blipFill>
        <p:spPr>
          <a:xfrm>
            <a:off x="417795" y="403933"/>
            <a:ext cx="4532483" cy="1630445"/>
          </a:xfrm>
          <a:prstGeom prst="rect">
            <a:avLst/>
          </a:prstGeom>
        </p:spPr>
      </p:pic>
      <p:pic>
        <p:nvPicPr>
          <p:cNvPr id="8" name="Рисунок 7">
            <a:extLst>
              <a:ext uri="{FF2B5EF4-FFF2-40B4-BE49-F238E27FC236}">
                <a16:creationId xmlns:a16="http://schemas.microsoft.com/office/drawing/2014/main" id="{CEE34130-FF98-F000-6E76-9B5486AE9ACB}"/>
              </a:ext>
            </a:extLst>
          </p:cNvPr>
          <p:cNvPicPr>
            <a:picLocks noChangeAspect="1"/>
          </p:cNvPicPr>
          <p:nvPr/>
        </p:nvPicPr>
        <p:blipFill>
          <a:blip r:embed="rId3"/>
          <a:stretch>
            <a:fillRect/>
          </a:stretch>
        </p:blipFill>
        <p:spPr>
          <a:xfrm>
            <a:off x="5486400" y="403933"/>
            <a:ext cx="5616831" cy="1387531"/>
          </a:xfrm>
          <a:prstGeom prst="rect">
            <a:avLst/>
          </a:prstGeom>
        </p:spPr>
      </p:pic>
      <p:pic>
        <p:nvPicPr>
          <p:cNvPr id="14" name="Рисунок 13">
            <a:extLst>
              <a:ext uri="{FF2B5EF4-FFF2-40B4-BE49-F238E27FC236}">
                <a16:creationId xmlns:a16="http://schemas.microsoft.com/office/drawing/2014/main" id="{229329F6-0ABE-E109-9433-07A1236FC001}"/>
              </a:ext>
            </a:extLst>
          </p:cNvPr>
          <p:cNvPicPr>
            <a:picLocks noChangeAspect="1"/>
          </p:cNvPicPr>
          <p:nvPr/>
        </p:nvPicPr>
        <p:blipFill>
          <a:blip r:embed="rId4"/>
          <a:stretch>
            <a:fillRect/>
          </a:stretch>
        </p:blipFill>
        <p:spPr>
          <a:xfrm>
            <a:off x="7085848" y="2034378"/>
            <a:ext cx="4283729" cy="963839"/>
          </a:xfrm>
          <a:prstGeom prst="rect">
            <a:avLst/>
          </a:prstGeom>
        </p:spPr>
      </p:pic>
      <p:pic>
        <p:nvPicPr>
          <p:cNvPr id="4" name="Рисунок 3">
            <a:extLst>
              <a:ext uri="{FF2B5EF4-FFF2-40B4-BE49-F238E27FC236}">
                <a16:creationId xmlns:a16="http://schemas.microsoft.com/office/drawing/2014/main" id="{4A6752B2-6C0B-3304-47BE-E980B170D0A0}"/>
              </a:ext>
            </a:extLst>
          </p:cNvPr>
          <p:cNvPicPr>
            <a:picLocks noChangeAspect="1"/>
          </p:cNvPicPr>
          <p:nvPr/>
        </p:nvPicPr>
        <p:blipFill>
          <a:blip r:embed="rId5"/>
          <a:stretch>
            <a:fillRect/>
          </a:stretch>
        </p:blipFill>
        <p:spPr>
          <a:xfrm>
            <a:off x="4950278" y="1909078"/>
            <a:ext cx="1214438" cy="1214438"/>
          </a:xfrm>
          <a:prstGeom prst="rect">
            <a:avLst/>
          </a:prstGeom>
        </p:spPr>
      </p:pic>
      <p:sp>
        <p:nvSpPr>
          <p:cNvPr id="9" name="TextBox 8">
            <a:extLst>
              <a:ext uri="{FF2B5EF4-FFF2-40B4-BE49-F238E27FC236}">
                <a16:creationId xmlns:a16="http://schemas.microsoft.com/office/drawing/2014/main" id="{C5C61B18-AD55-3153-EBCC-B1C766C62C41}"/>
              </a:ext>
            </a:extLst>
          </p:cNvPr>
          <p:cNvSpPr txBox="1"/>
          <p:nvPr/>
        </p:nvSpPr>
        <p:spPr>
          <a:xfrm>
            <a:off x="219075" y="4327873"/>
            <a:ext cx="11763375" cy="1631216"/>
          </a:xfrm>
          <a:prstGeom prst="rect">
            <a:avLst/>
          </a:prstGeom>
          <a:noFill/>
        </p:spPr>
        <p:txBody>
          <a:bodyPr wrap="square">
            <a:spAutoFit/>
          </a:bodyPr>
          <a:lstStyle/>
          <a:p>
            <a:r>
              <a:rPr lang="ru-RU" sz="2000" dirty="0">
                <a:latin typeface="Bahnschrift Light SemiCondensed" panose="020B0502040204020203" pitchFamily="34" charset="0"/>
              </a:rPr>
              <a:t>     Наши преимущества на примере одного из конкурентов:</a:t>
            </a:r>
          </a:p>
          <a:p>
            <a:r>
              <a:rPr lang="ru-RU" sz="2000" dirty="0">
                <a:latin typeface="Bahnschrift Light SemiCondensed" panose="020B0502040204020203" pitchFamily="34" charset="0"/>
              </a:rPr>
              <a:t>«Практическое освоение основ эксплуатации БПЛА» у нашего конкурента (Учебный Центр «ГК Профи») составляет 60 000р без возможности заочного обучения. Цена нашего обучения при оптимистичном варианте составляет 32 931 руб., что на 27 069 руб. дешевле. При пессимистичном варианте, стоимость обучения будет составлять 56 453 руб., на 3 547 руб. дешевле.</a:t>
            </a:r>
          </a:p>
        </p:txBody>
      </p:sp>
    </p:spTree>
    <p:extLst>
      <p:ext uri="{BB962C8B-B14F-4D97-AF65-F5344CB8AC3E}">
        <p14:creationId xmlns:p14="http://schemas.microsoft.com/office/powerpoint/2010/main" val="3205248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E2F03C-43CB-EDB9-955B-F25F14AA9CB4}"/>
              </a:ext>
            </a:extLst>
          </p:cNvPr>
          <p:cNvSpPr>
            <a:spLocks noGrp="1"/>
          </p:cNvSpPr>
          <p:nvPr>
            <p:ph type="title"/>
          </p:nvPr>
        </p:nvSpPr>
        <p:spPr/>
        <p:txBody>
          <a:bodyPr/>
          <a:lstStyle/>
          <a:p>
            <a:pPr algn="ctr"/>
            <a:r>
              <a:rPr lang="ru-RU" dirty="0">
                <a:latin typeface="Bahnschrift Light SemiCondensed" panose="020B0502040204020203" pitchFamily="34" charset="0"/>
              </a:rPr>
              <a:t>Бизнес модель</a:t>
            </a:r>
          </a:p>
        </p:txBody>
      </p:sp>
      <p:sp>
        <p:nvSpPr>
          <p:cNvPr id="3" name="Объект 2">
            <a:extLst>
              <a:ext uri="{FF2B5EF4-FFF2-40B4-BE49-F238E27FC236}">
                <a16:creationId xmlns:a16="http://schemas.microsoft.com/office/drawing/2014/main" id="{78F582F6-FD13-3EE9-6C56-FED5FB8E7E33}"/>
              </a:ext>
            </a:extLst>
          </p:cNvPr>
          <p:cNvSpPr>
            <a:spLocks noGrp="1"/>
          </p:cNvSpPr>
          <p:nvPr>
            <p:ph idx="1"/>
          </p:nvPr>
        </p:nvSpPr>
        <p:spPr>
          <a:xfrm>
            <a:off x="3638550" y="864107"/>
            <a:ext cx="8134350" cy="5641467"/>
          </a:xfrm>
        </p:spPr>
        <p:txBody>
          <a:bodyPr anchor="ctr"/>
          <a:lstStyle/>
          <a:p>
            <a:r>
              <a:rPr lang="ru-RU" sz="2400" dirty="0">
                <a:latin typeface="Bahnschrift Light SemiCondensed" panose="020B0502040204020203" pitchFamily="34" charset="0"/>
              </a:rPr>
              <a:t>Политика низких цен будет преобладать при выстраивании отношений с потребителями. Так как данное направление новое для многих людей, мы постараемся привлечь их своим подходом к обучению и в подробностях описать перспективу данной сферы.</a:t>
            </a:r>
          </a:p>
          <a:p>
            <a:r>
              <a:rPr lang="ru-RU" sz="2400" dirty="0">
                <a:latin typeface="Bahnschrift Light SemiCondensed" panose="020B0502040204020203" pitchFamily="34" charset="0"/>
              </a:rPr>
              <a:t>Инвестиции – 5 717 350 руб. Прибыль будет получена от продажи нашего образовательного продукта, стоимость которого будет зависеть от степени удачности выхода на рынок. Она будет базироваться от 32 931 - 56 453 руб. за образовательный курс.</a:t>
            </a:r>
          </a:p>
          <a:p>
            <a:pPr marL="0" indent="0">
              <a:buNone/>
            </a:pPr>
            <a:endParaRPr lang="ru-RU" dirty="0"/>
          </a:p>
        </p:txBody>
      </p:sp>
    </p:spTree>
    <p:extLst>
      <p:ext uri="{BB962C8B-B14F-4D97-AF65-F5344CB8AC3E}">
        <p14:creationId xmlns:p14="http://schemas.microsoft.com/office/powerpoint/2010/main" val="2875107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CB5590-DF3F-67F0-DC55-A6E3DC3559E1}"/>
              </a:ext>
            </a:extLst>
          </p:cNvPr>
          <p:cNvSpPr>
            <a:spLocks noGrp="1"/>
          </p:cNvSpPr>
          <p:nvPr>
            <p:ph type="title"/>
          </p:nvPr>
        </p:nvSpPr>
        <p:spPr/>
        <p:txBody>
          <a:bodyPr>
            <a:normAutofit/>
          </a:bodyPr>
          <a:lstStyle/>
          <a:p>
            <a:r>
              <a:rPr lang="ru-RU" sz="2800" dirty="0">
                <a:latin typeface="Bahnschrift Light SemiCondensed" panose="020B0502040204020203" pitchFamily="34" charset="0"/>
              </a:rPr>
              <a:t>Организационные, производственные и финансовые параметры бизнеса</a:t>
            </a:r>
          </a:p>
        </p:txBody>
      </p:sp>
      <p:sp>
        <p:nvSpPr>
          <p:cNvPr id="3" name="Объект 2">
            <a:extLst>
              <a:ext uri="{FF2B5EF4-FFF2-40B4-BE49-F238E27FC236}">
                <a16:creationId xmlns:a16="http://schemas.microsoft.com/office/drawing/2014/main" id="{92DA4625-FBB5-FABF-DE0C-FA11B7B6D0A3}"/>
              </a:ext>
            </a:extLst>
          </p:cNvPr>
          <p:cNvSpPr>
            <a:spLocks noGrp="1"/>
          </p:cNvSpPr>
          <p:nvPr>
            <p:ph idx="1"/>
          </p:nvPr>
        </p:nvSpPr>
        <p:spPr>
          <a:xfrm>
            <a:off x="3600450" y="133350"/>
            <a:ext cx="7584018" cy="6581775"/>
          </a:xfrm>
        </p:spPr>
        <p:txBody>
          <a:bodyPr>
            <a:normAutofit/>
          </a:bodyPr>
          <a:lstStyle/>
          <a:p>
            <a:pPr marL="0" indent="0">
              <a:buNone/>
            </a:pPr>
            <a:r>
              <a:rPr lang="ru-RU" u="sng" dirty="0">
                <a:latin typeface="Bahnschrift Light SemiCondensed" panose="020B0502040204020203" pitchFamily="34" charset="0"/>
              </a:rPr>
              <a:t>Организационно-правовая форма: ООО</a:t>
            </a:r>
          </a:p>
          <a:p>
            <a:pPr marL="0" indent="0" algn="ctr">
              <a:buNone/>
            </a:pPr>
            <a:endParaRPr lang="ru-RU" sz="1800" u="sng" dirty="0">
              <a:latin typeface="Bahnschrift Light SemiCondensed" panose="020B0502040204020203" pitchFamily="34" charset="0"/>
            </a:endParaRPr>
          </a:p>
          <a:p>
            <a:pPr marL="0" indent="0" algn="ctr">
              <a:buNone/>
            </a:pPr>
            <a:endParaRPr lang="ru-RU" sz="1800" u="sng" dirty="0">
              <a:latin typeface="Bahnschrift Light SemiCondensed" panose="020B0502040204020203" pitchFamily="34" charset="0"/>
            </a:endParaRPr>
          </a:p>
          <a:p>
            <a:pPr marL="0" indent="0" algn="ctr">
              <a:buNone/>
            </a:pPr>
            <a:endParaRPr lang="ru-RU" sz="1800" u="sng" dirty="0">
              <a:latin typeface="Bahnschrift Light SemiCondensed" panose="020B0502040204020203" pitchFamily="34" charset="0"/>
            </a:endParaRPr>
          </a:p>
          <a:p>
            <a:pPr marL="0" indent="0" algn="ctr">
              <a:buNone/>
            </a:pPr>
            <a:endParaRPr lang="ru-RU" sz="1800" u="sng" dirty="0">
              <a:latin typeface="Bahnschrift Light SemiCondensed" panose="020B0502040204020203" pitchFamily="34" charset="0"/>
            </a:endParaRPr>
          </a:p>
          <a:p>
            <a:pPr marL="0" indent="0" algn="ctr">
              <a:buNone/>
            </a:pPr>
            <a:endParaRPr lang="ru-RU" sz="1800" u="sng" dirty="0">
              <a:latin typeface="Bahnschrift Light SemiCondensed" panose="020B0502040204020203" pitchFamily="34" charset="0"/>
            </a:endParaRPr>
          </a:p>
          <a:p>
            <a:pPr marL="0" indent="0" algn="ctr">
              <a:buNone/>
            </a:pPr>
            <a:endParaRPr lang="ru-RU" sz="1600" u="sng" dirty="0">
              <a:latin typeface="Bahnschrift Light SemiCondensed" panose="020B0502040204020203" pitchFamily="34" charset="0"/>
            </a:endParaRPr>
          </a:p>
          <a:p>
            <a:pPr marL="0" indent="0" algn="ctr">
              <a:buNone/>
            </a:pPr>
            <a:endParaRPr lang="ru-RU" sz="1600" u="sng" dirty="0">
              <a:latin typeface="Bahnschrift Light SemiCondensed" panose="020B0502040204020203" pitchFamily="34" charset="0"/>
            </a:endParaRPr>
          </a:p>
          <a:p>
            <a:pPr marL="0" indent="0" algn="ctr">
              <a:buNone/>
            </a:pPr>
            <a:r>
              <a:rPr lang="ru-RU" sz="1600" u="sng" dirty="0">
                <a:latin typeface="Bahnschrift Light SemiCondensed" panose="020B0502040204020203" pitchFamily="34" charset="0"/>
              </a:rPr>
              <a:t>Основные показатели эффективности:</a:t>
            </a:r>
          </a:p>
          <a:p>
            <a:pPr marL="0" indent="0">
              <a:buNone/>
            </a:pPr>
            <a:r>
              <a:rPr lang="ru-RU" sz="1600" dirty="0">
                <a:latin typeface="Bahnschrift Light SemiCondensed" panose="020B0502040204020203" pitchFamily="34" charset="0"/>
              </a:rPr>
              <a:t>                       1 год                                2 год                               3 год</a:t>
            </a:r>
          </a:p>
          <a:p>
            <a:pPr marL="0" indent="0">
              <a:buNone/>
            </a:pPr>
            <a:r>
              <a:rPr lang="ru-RU" sz="1600" dirty="0">
                <a:latin typeface="Bahnschrift Light SemiCondensed" panose="020B0502040204020203" pitchFamily="34" charset="0"/>
              </a:rPr>
              <a:t>Текущие затраты: 7 056 676р          7 056 676р                        7 056 676р</a:t>
            </a:r>
          </a:p>
          <a:p>
            <a:pPr marL="0" indent="0">
              <a:buNone/>
            </a:pPr>
            <a:r>
              <a:rPr lang="ru-RU" sz="1600" dirty="0">
                <a:latin typeface="Bahnschrift Light SemiCondensed" panose="020B0502040204020203" pitchFamily="34" charset="0"/>
              </a:rPr>
              <a:t>Кол-во клиентов: 150                           250                                    350          </a:t>
            </a:r>
          </a:p>
          <a:p>
            <a:pPr marL="0" indent="0">
              <a:buNone/>
            </a:pPr>
            <a:r>
              <a:rPr lang="ru-RU" sz="1600" dirty="0">
                <a:latin typeface="Bahnschrift Light SemiCondensed" panose="020B0502040204020203" pitchFamily="34" charset="0"/>
              </a:rPr>
              <a:t>Инвестиции: 5 717 350р                          0                                       0</a:t>
            </a:r>
          </a:p>
          <a:p>
            <a:pPr marL="0" indent="0">
              <a:buNone/>
            </a:pPr>
            <a:r>
              <a:rPr lang="ru-RU" sz="1600" dirty="0">
                <a:latin typeface="Bahnschrift Light SemiCondensed" panose="020B0502040204020203" pitchFamily="34" charset="0"/>
              </a:rPr>
              <a:t>Цена продукта: 56 453р                      33 872                              33 000</a:t>
            </a:r>
          </a:p>
          <a:p>
            <a:pPr marL="0" indent="0">
              <a:buNone/>
            </a:pPr>
            <a:r>
              <a:rPr lang="ru-RU" sz="1600" dirty="0">
                <a:latin typeface="Bahnschrift Light SemiCondensed" panose="020B0502040204020203" pitchFamily="34" charset="0"/>
              </a:rPr>
              <a:t>Выручка:8 468 011р                             9 173 679                        11 550 000</a:t>
            </a:r>
          </a:p>
          <a:p>
            <a:pPr marL="0" indent="0">
              <a:buNone/>
            </a:pPr>
            <a:r>
              <a:rPr lang="ru-RU" sz="1600" dirty="0">
                <a:latin typeface="Bahnschrift Light SemiCondensed" panose="020B0502040204020203" pitchFamily="34" charset="0"/>
              </a:rPr>
              <a:t>Прибыль: 1 411 335р                             2 117 003                         4 493 324</a:t>
            </a:r>
          </a:p>
          <a:p>
            <a:endParaRPr lang="ru-RU" dirty="0"/>
          </a:p>
        </p:txBody>
      </p:sp>
      <p:graphicFrame>
        <p:nvGraphicFramePr>
          <p:cNvPr id="6" name="Таблица 5">
            <a:extLst>
              <a:ext uri="{FF2B5EF4-FFF2-40B4-BE49-F238E27FC236}">
                <a16:creationId xmlns:a16="http://schemas.microsoft.com/office/drawing/2014/main" id="{3FDEC0DF-6812-8826-9C43-7ACBD9DD97E6}"/>
              </a:ext>
            </a:extLst>
          </p:cNvPr>
          <p:cNvGraphicFramePr>
            <a:graphicFrameLocks noGrp="1"/>
          </p:cNvGraphicFramePr>
          <p:nvPr>
            <p:extLst>
              <p:ext uri="{D42A27DB-BD31-4B8C-83A1-F6EECF244321}">
                <p14:modId xmlns:p14="http://schemas.microsoft.com/office/powerpoint/2010/main" val="3118879958"/>
              </p:ext>
            </p:extLst>
          </p:nvPr>
        </p:nvGraphicFramePr>
        <p:xfrm>
          <a:off x="3511021" y="664081"/>
          <a:ext cx="7762876" cy="2560320"/>
        </p:xfrm>
        <a:graphic>
          <a:graphicData uri="http://schemas.openxmlformats.org/drawingml/2006/table">
            <a:tbl>
              <a:tblPr firstRow="1" bandRow="1">
                <a:tableStyleId>{F5AB1C69-6EDB-4FF4-983F-18BD219EF322}</a:tableStyleId>
              </a:tblPr>
              <a:tblGrid>
                <a:gridCol w="1829416">
                  <a:extLst>
                    <a:ext uri="{9D8B030D-6E8A-4147-A177-3AD203B41FA5}">
                      <a16:colId xmlns:a16="http://schemas.microsoft.com/office/drawing/2014/main" val="3699267948"/>
                    </a:ext>
                  </a:extLst>
                </a:gridCol>
                <a:gridCol w="1926601">
                  <a:extLst>
                    <a:ext uri="{9D8B030D-6E8A-4147-A177-3AD203B41FA5}">
                      <a16:colId xmlns:a16="http://schemas.microsoft.com/office/drawing/2014/main" val="1339644402"/>
                    </a:ext>
                  </a:extLst>
                </a:gridCol>
                <a:gridCol w="1938422">
                  <a:extLst>
                    <a:ext uri="{9D8B030D-6E8A-4147-A177-3AD203B41FA5}">
                      <a16:colId xmlns:a16="http://schemas.microsoft.com/office/drawing/2014/main" val="83831687"/>
                    </a:ext>
                  </a:extLst>
                </a:gridCol>
                <a:gridCol w="2068437">
                  <a:extLst>
                    <a:ext uri="{9D8B030D-6E8A-4147-A177-3AD203B41FA5}">
                      <a16:colId xmlns:a16="http://schemas.microsoft.com/office/drawing/2014/main" val="1452765745"/>
                    </a:ext>
                  </a:extLst>
                </a:gridCol>
              </a:tblGrid>
              <a:tr h="293261">
                <a:tc>
                  <a:txBody>
                    <a:bodyPr/>
                    <a:lstStyle/>
                    <a:p>
                      <a:pPr algn="ctr"/>
                      <a:r>
                        <a:rPr lang="ru-RU" sz="1400" dirty="0">
                          <a:latin typeface="Bahnschrift Light SemiCondensed" panose="020B0502040204020203" pitchFamily="34" charset="0"/>
                        </a:rPr>
                        <a:t>Финансовые потоки</a:t>
                      </a:r>
                    </a:p>
                  </a:txBody>
                  <a:tcPr/>
                </a:tc>
                <a:tc>
                  <a:txBody>
                    <a:bodyPr/>
                    <a:lstStyle/>
                    <a:p>
                      <a:pPr algn="ctr"/>
                      <a:r>
                        <a:rPr lang="ru-RU" dirty="0">
                          <a:latin typeface="Bahnschrift Light SemiCondensed" panose="020B0502040204020203" pitchFamily="34" charset="0"/>
                        </a:rPr>
                        <a:t>1 год</a:t>
                      </a:r>
                    </a:p>
                  </a:txBody>
                  <a:tcPr/>
                </a:tc>
                <a:tc>
                  <a:txBody>
                    <a:bodyPr/>
                    <a:lstStyle/>
                    <a:p>
                      <a:pPr algn="ctr"/>
                      <a:r>
                        <a:rPr lang="ru-RU" dirty="0">
                          <a:latin typeface="Bahnschrift Light SemiCondensed" panose="020B0502040204020203" pitchFamily="34" charset="0"/>
                        </a:rPr>
                        <a:t>2 год</a:t>
                      </a:r>
                    </a:p>
                  </a:txBody>
                  <a:tcPr/>
                </a:tc>
                <a:tc>
                  <a:txBody>
                    <a:bodyPr/>
                    <a:lstStyle/>
                    <a:p>
                      <a:pPr algn="ctr"/>
                      <a:r>
                        <a:rPr lang="ru-RU" dirty="0">
                          <a:latin typeface="Bahnschrift Light SemiCondensed" panose="020B0502040204020203" pitchFamily="34" charset="0"/>
                        </a:rPr>
                        <a:t>3 год</a:t>
                      </a:r>
                    </a:p>
                  </a:txBody>
                  <a:tcPr/>
                </a:tc>
                <a:extLst>
                  <a:ext uri="{0D108BD9-81ED-4DB2-BD59-A6C34878D82A}">
                    <a16:rowId xmlns:a16="http://schemas.microsoft.com/office/drawing/2014/main" val="883056720"/>
                  </a:ext>
                </a:extLst>
              </a:tr>
              <a:tr h="293261">
                <a:tc>
                  <a:txBody>
                    <a:bodyPr/>
                    <a:lstStyle/>
                    <a:p>
                      <a:r>
                        <a:rPr lang="ru-RU" sz="1400" dirty="0">
                          <a:latin typeface="Bahnschrift Light SemiCondensed" panose="020B0502040204020203" pitchFamily="34" charset="0"/>
                        </a:rPr>
                        <a:t>Инвестиции</a:t>
                      </a:r>
                    </a:p>
                  </a:txBody>
                  <a:tcPr/>
                </a:tc>
                <a:tc>
                  <a:txBody>
                    <a:bodyPr/>
                    <a:lstStyle/>
                    <a:p>
                      <a:r>
                        <a:rPr lang="ru-RU" sz="1600" dirty="0">
                          <a:latin typeface="Bahnschrift Light SemiCondensed" panose="020B0502040204020203" pitchFamily="34" charset="0"/>
                        </a:rPr>
                        <a:t>-5 717 350</a:t>
                      </a:r>
                    </a:p>
                  </a:txBody>
                  <a:tcPr/>
                </a:tc>
                <a:tc>
                  <a:txBody>
                    <a:bodyPr/>
                    <a:lstStyle/>
                    <a:p>
                      <a:endParaRPr lang="ru-RU">
                        <a:latin typeface="Bahnschrift Light SemiCondensed" panose="020B0502040204020203" pitchFamily="34" charset="0"/>
                      </a:endParaRPr>
                    </a:p>
                  </a:txBody>
                  <a:tcPr/>
                </a:tc>
                <a:tc>
                  <a:txBody>
                    <a:bodyPr/>
                    <a:lstStyle/>
                    <a:p>
                      <a:endParaRPr lang="ru-RU">
                        <a:latin typeface="Bahnschrift Light SemiCondensed" panose="020B0502040204020203" pitchFamily="34" charset="0"/>
                      </a:endParaRPr>
                    </a:p>
                  </a:txBody>
                  <a:tcPr/>
                </a:tc>
                <a:extLst>
                  <a:ext uri="{0D108BD9-81ED-4DB2-BD59-A6C34878D82A}">
                    <a16:rowId xmlns:a16="http://schemas.microsoft.com/office/drawing/2014/main" val="1817858644"/>
                  </a:ext>
                </a:extLst>
              </a:tr>
              <a:tr h="293261">
                <a:tc>
                  <a:txBody>
                    <a:bodyPr/>
                    <a:lstStyle/>
                    <a:p>
                      <a:r>
                        <a:rPr lang="ru-RU" sz="1400" dirty="0">
                          <a:latin typeface="Bahnschrift Light SemiCondensed" panose="020B0502040204020203" pitchFamily="34" charset="0"/>
                        </a:rPr>
                        <a:t>Выплата ЗП</a:t>
                      </a:r>
                    </a:p>
                  </a:txBody>
                  <a:tcPr/>
                </a:tc>
                <a:tc>
                  <a:txBody>
                    <a:bodyPr/>
                    <a:lstStyle/>
                    <a:p>
                      <a:r>
                        <a:rPr lang="ru-RU" sz="1600" dirty="0">
                          <a:latin typeface="Bahnschrift Light SemiCondensed" panose="020B0502040204020203" pitchFamily="34" charset="0"/>
                        </a:rPr>
                        <a:t>-4 560 000</a:t>
                      </a:r>
                    </a:p>
                  </a:txBody>
                  <a:tcPr/>
                </a:tc>
                <a:tc>
                  <a:txBody>
                    <a:bodyPr/>
                    <a:lstStyle/>
                    <a:p>
                      <a:r>
                        <a:rPr lang="ru-RU" dirty="0">
                          <a:latin typeface="Bahnschrift Light SemiCondensed" panose="020B0502040204020203" pitchFamily="34" charset="0"/>
                        </a:rPr>
                        <a:t>-4 560 000</a:t>
                      </a:r>
                    </a:p>
                  </a:txBody>
                  <a:tcPr/>
                </a:tc>
                <a:tc>
                  <a:txBody>
                    <a:bodyPr/>
                    <a:lstStyle/>
                    <a:p>
                      <a:r>
                        <a:rPr lang="ru-RU" dirty="0">
                          <a:latin typeface="Bahnschrift Light SemiCondensed" panose="020B0502040204020203" pitchFamily="34" charset="0"/>
                        </a:rPr>
                        <a:t>-4 560 000</a:t>
                      </a:r>
                    </a:p>
                  </a:txBody>
                  <a:tcPr/>
                </a:tc>
                <a:extLst>
                  <a:ext uri="{0D108BD9-81ED-4DB2-BD59-A6C34878D82A}">
                    <a16:rowId xmlns:a16="http://schemas.microsoft.com/office/drawing/2014/main" val="255729369"/>
                  </a:ext>
                </a:extLst>
              </a:tr>
              <a:tr h="293261">
                <a:tc>
                  <a:txBody>
                    <a:bodyPr/>
                    <a:lstStyle/>
                    <a:p>
                      <a:r>
                        <a:rPr lang="ru-RU" sz="1400" dirty="0" err="1">
                          <a:latin typeface="Bahnschrift Light SemiCondensed" panose="020B0502040204020203" pitchFamily="34" charset="0"/>
                        </a:rPr>
                        <a:t>Нал.отчисления</a:t>
                      </a:r>
                      <a:endParaRPr lang="ru-RU" sz="1400" dirty="0">
                        <a:latin typeface="Bahnschrift Light SemiCondensed" panose="020B0502040204020203" pitchFamily="34" charset="0"/>
                      </a:endParaRPr>
                    </a:p>
                  </a:txBody>
                  <a:tcPr/>
                </a:tc>
                <a:tc>
                  <a:txBody>
                    <a:bodyPr/>
                    <a:lstStyle/>
                    <a:p>
                      <a:r>
                        <a:rPr lang="ru-RU" sz="1600" dirty="0">
                          <a:latin typeface="Bahnschrift Light SemiCondensed" panose="020B0502040204020203" pitchFamily="34" charset="0"/>
                        </a:rPr>
                        <a:t>-1 428 000</a:t>
                      </a:r>
                    </a:p>
                  </a:txBody>
                  <a:tcPr/>
                </a:tc>
                <a:tc>
                  <a:txBody>
                    <a:bodyPr/>
                    <a:lstStyle/>
                    <a:p>
                      <a:r>
                        <a:rPr lang="ru-RU" dirty="0">
                          <a:latin typeface="Bahnschrift Light SemiCondensed" panose="020B0502040204020203" pitchFamily="34" charset="0"/>
                        </a:rPr>
                        <a:t>-1 428 000</a:t>
                      </a:r>
                    </a:p>
                  </a:txBody>
                  <a:tcPr/>
                </a:tc>
                <a:tc>
                  <a:txBody>
                    <a:bodyPr/>
                    <a:lstStyle/>
                    <a:p>
                      <a:r>
                        <a:rPr lang="ru-RU" dirty="0">
                          <a:latin typeface="Bahnschrift Light SemiCondensed" panose="020B0502040204020203" pitchFamily="34" charset="0"/>
                        </a:rPr>
                        <a:t>-1 428 000</a:t>
                      </a:r>
                    </a:p>
                  </a:txBody>
                  <a:tcPr/>
                </a:tc>
                <a:extLst>
                  <a:ext uri="{0D108BD9-81ED-4DB2-BD59-A6C34878D82A}">
                    <a16:rowId xmlns:a16="http://schemas.microsoft.com/office/drawing/2014/main" val="134349391"/>
                  </a:ext>
                </a:extLst>
              </a:tr>
              <a:tr h="293261">
                <a:tc>
                  <a:txBody>
                    <a:bodyPr/>
                    <a:lstStyle/>
                    <a:p>
                      <a:r>
                        <a:rPr lang="ru-RU" sz="1400" dirty="0">
                          <a:latin typeface="Bahnschrift Light SemiCondensed" panose="020B0502040204020203" pitchFamily="34" charset="0"/>
                        </a:rPr>
                        <a:t>Аренда</a:t>
                      </a:r>
                    </a:p>
                  </a:txBody>
                  <a:tcPr/>
                </a:tc>
                <a:tc>
                  <a:txBody>
                    <a:bodyPr/>
                    <a:lstStyle/>
                    <a:p>
                      <a:r>
                        <a:rPr lang="ru-RU" sz="1600" dirty="0">
                          <a:latin typeface="Bahnschrift Light SemiCondensed" panose="020B0502040204020203" pitchFamily="34" charset="0"/>
                        </a:rPr>
                        <a:t>-379 608</a:t>
                      </a:r>
                    </a:p>
                  </a:txBody>
                  <a:tcPr/>
                </a:tc>
                <a:tc>
                  <a:txBody>
                    <a:bodyPr/>
                    <a:lstStyle/>
                    <a:p>
                      <a:r>
                        <a:rPr lang="ru-RU" dirty="0">
                          <a:latin typeface="Bahnschrift Light SemiCondensed" panose="020B0502040204020203" pitchFamily="34" charset="0"/>
                        </a:rPr>
                        <a:t>-379 608</a:t>
                      </a:r>
                    </a:p>
                  </a:txBody>
                  <a:tcPr/>
                </a:tc>
                <a:tc>
                  <a:txBody>
                    <a:bodyPr/>
                    <a:lstStyle/>
                    <a:p>
                      <a:r>
                        <a:rPr lang="ru-RU" dirty="0">
                          <a:latin typeface="Bahnschrift Light SemiCondensed" panose="020B0502040204020203" pitchFamily="34" charset="0"/>
                        </a:rPr>
                        <a:t>-379 608</a:t>
                      </a:r>
                    </a:p>
                  </a:txBody>
                  <a:tcPr/>
                </a:tc>
                <a:extLst>
                  <a:ext uri="{0D108BD9-81ED-4DB2-BD59-A6C34878D82A}">
                    <a16:rowId xmlns:a16="http://schemas.microsoft.com/office/drawing/2014/main" val="2927870317"/>
                  </a:ext>
                </a:extLst>
              </a:tr>
              <a:tr h="293261">
                <a:tc>
                  <a:txBody>
                    <a:bodyPr/>
                    <a:lstStyle/>
                    <a:p>
                      <a:r>
                        <a:rPr lang="ru-RU" sz="1400" dirty="0">
                          <a:latin typeface="Bahnschrift Light SemiCondensed" panose="020B0502040204020203" pitchFamily="34" charset="0"/>
                        </a:rPr>
                        <a:t>Реклама</a:t>
                      </a:r>
                    </a:p>
                  </a:txBody>
                  <a:tcPr/>
                </a:tc>
                <a:tc>
                  <a:txBody>
                    <a:bodyPr/>
                    <a:lstStyle/>
                    <a:p>
                      <a:r>
                        <a:rPr lang="ru-RU" sz="1600" dirty="0">
                          <a:latin typeface="Bahnschrift Light SemiCondensed" panose="020B0502040204020203" pitchFamily="34" charset="0"/>
                        </a:rPr>
                        <a:t>-228 000</a:t>
                      </a:r>
                    </a:p>
                  </a:txBody>
                  <a:tcPr/>
                </a:tc>
                <a:tc>
                  <a:txBody>
                    <a:bodyPr/>
                    <a:lstStyle/>
                    <a:p>
                      <a:r>
                        <a:rPr lang="ru-RU">
                          <a:latin typeface="Bahnschrift Light SemiCondensed" panose="020B0502040204020203" pitchFamily="34" charset="0"/>
                        </a:rPr>
                        <a:t>-228 000</a:t>
                      </a:r>
                      <a:endParaRPr lang="ru-RU" dirty="0">
                        <a:latin typeface="Bahnschrift Light SemiCondensed" panose="020B0502040204020203" pitchFamily="34" charset="0"/>
                      </a:endParaRPr>
                    </a:p>
                  </a:txBody>
                  <a:tcPr/>
                </a:tc>
                <a:tc>
                  <a:txBody>
                    <a:bodyPr/>
                    <a:lstStyle/>
                    <a:p>
                      <a:r>
                        <a:rPr lang="ru-RU" dirty="0">
                          <a:latin typeface="Bahnschrift Light SemiCondensed" panose="020B0502040204020203" pitchFamily="34" charset="0"/>
                        </a:rPr>
                        <a:t>-228 000</a:t>
                      </a:r>
                    </a:p>
                  </a:txBody>
                  <a:tcPr/>
                </a:tc>
                <a:extLst>
                  <a:ext uri="{0D108BD9-81ED-4DB2-BD59-A6C34878D82A}">
                    <a16:rowId xmlns:a16="http://schemas.microsoft.com/office/drawing/2014/main" val="3129670119"/>
                  </a:ext>
                </a:extLst>
              </a:tr>
              <a:tr h="293261">
                <a:tc>
                  <a:txBody>
                    <a:bodyPr/>
                    <a:lstStyle/>
                    <a:p>
                      <a:r>
                        <a:rPr lang="ru-RU" sz="1400" dirty="0">
                          <a:latin typeface="Bahnschrift Light SemiCondensed" panose="020B0502040204020203" pitchFamily="34" charset="0"/>
                        </a:rPr>
                        <a:t>Выручка</a:t>
                      </a:r>
                    </a:p>
                  </a:txBody>
                  <a:tcPr/>
                </a:tc>
                <a:tc>
                  <a:txBody>
                    <a:bodyPr/>
                    <a:lstStyle/>
                    <a:p>
                      <a:r>
                        <a:rPr lang="ru-RU" sz="1600" dirty="0">
                          <a:latin typeface="Bahnschrift Light SemiCondensed" panose="020B0502040204020203" pitchFamily="34" charset="0"/>
                        </a:rPr>
                        <a:t>+8 468 011</a:t>
                      </a:r>
                    </a:p>
                  </a:txBody>
                  <a:tcPr/>
                </a:tc>
                <a:tc>
                  <a:txBody>
                    <a:bodyPr/>
                    <a:lstStyle/>
                    <a:p>
                      <a:r>
                        <a:rPr lang="ru-RU" dirty="0">
                          <a:latin typeface="Bahnschrift Light SemiCondensed" panose="020B0502040204020203" pitchFamily="34" charset="0"/>
                        </a:rPr>
                        <a:t>+9 173 679</a:t>
                      </a:r>
                    </a:p>
                  </a:txBody>
                  <a:tcPr/>
                </a:tc>
                <a:tc>
                  <a:txBody>
                    <a:bodyPr/>
                    <a:lstStyle/>
                    <a:p>
                      <a:r>
                        <a:rPr lang="ru-RU" dirty="0">
                          <a:latin typeface="Bahnschrift Light SemiCondensed" panose="020B0502040204020203" pitchFamily="34" charset="0"/>
                        </a:rPr>
                        <a:t>+11 550 000</a:t>
                      </a:r>
                    </a:p>
                  </a:txBody>
                  <a:tcPr/>
                </a:tc>
                <a:extLst>
                  <a:ext uri="{0D108BD9-81ED-4DB2-BD59-A6C34878D82A}">
                    <a16:rowId xmlns:a16="http://schemas.microsoft.com/office/drawing/2014/main" val="3802153229"/>
                  </a:ext>
                </a:extLst>
              </a:tr>
            </a:tbl>
          </a:graphicData>
        </a:graphic>
      </p:graphicFrame>
    </p:spTree>
    <p:extLst>
      <p:ext uri="{BB962C8B-B14F-4D97-AF65-F5344CB8AC3E}">
        <p14:creationId xmlns:p14="http://schemas.microsoft.com/office/powerpoint/2010/main" val="353766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54693A-0DCC-3375-CECB-5629B28552D6}"/>
              </a:ext>
            </a:extLst>
          </p:cNvPr>
          <p:cNvSpPr>
            <a:spLocks noGrp="1"/>
          </p:cNvSpPr>
          <p:nvPr>
            <p:ph type="title"/>
          </p:nvPr>
        </p:nvSpPr>
        <p:spPr/>
        <p:txBody>
          <a:bodyPr>
            <a:normAutofit/>
          </a:bodyPr>
          <a:lstStyle/>
          <a:p>
            <a:pPr algn="ctr"/>
            <a:r>
              <a:rPr lang="en-US" sz="4400" dirty="0">
                <a:latin typeface="Bahnschrift Light SemiCondensed" panose="020B0502040204020203" pitchFamily="34" charset="0"/>
              </a:rPr>
              <a:t>UNIT</a:t>
            </a:r>
            <a:r>
              <a:rPr lang="ru-RU" sz="4400" dirty="0">
                <a:latin typeface="Bahnschrift Light SemiCondensed" panose="020B0502040204020203" pitchFamily="34" charset="0"/>
              </a:rPr>
              <a:t>-экономика</a:t>
            </a:r>
          </a:p>
        </p:txBody>
      </p:sp>
      <p:sp>
        <p:nvSpPr>
          <p:cNvPr id="3" name="Объект 2">
            <a:extLst>
              <a:ext uri="{FF2B5EF4-FFF2-40B4-BE49-F238E27FC236}">
                <a16:creationId xmlns:a16="http://schemas.microsoft.com/office/drawing/2014/main" id="{A7258D6A-5600-C691-746C-594129B99618}"/>
              </a:ext>
            </a:extLst>
          </p:cNvPr>
          <p:cNvSpPr>
            <a:spLocks noGrp="1"/>
          </p:cNvSpPr>
          <p:nvPr>
            <p:ph idx="1"/>
          </p:nvPr>
        </p:nvSpPr>
        <p:spPr>
          <a:xfrm>
            <a:off x="3543300" y="864107"/>
            <a:ext cx="8248650" cy="5041393"/>
          </a:xfrm>
        </p:spPr>
        <p:txBody>
          <a:bodyPr>
            <a:normAutofit/>
          </a:bodyPr>
          <a:lstStyle/>
          <a:p>
            <a:r>
              <a:rPr lang="ru-RU" sz="2400" dirty="0">
                <a:latin typeface="Bahnschrift Light SemiCondensed" panose="020B0502040204020203" pitchFamily="34" charset="0"/>
              </a:rPr>
              <a:t>Себестоимость на 1 клиента будет составлять при оптимистическом развитии проекта 23 522 руб., при неблагоприятных событиях в первый год выхода на рынок 47 044 руб. Выручка с одного клиента будет составлять 32 931 и 56 453 руб. соответственно в зависимости от оптимистичной и пессимистичной вариации событий.  </a:t>
            </a:r>
          </a:p>
          <a:p>
            <a:r>
              <a:rPr lang="ru-RU" sz="2400" dirty="0">
                <a:latin typeface="Bahnschrift Light SemiCondensed" panose="020B0502040204020203" pitchFamily="34" charset="0"/>
              </a:rPr>
              <a:t>LTV (показатель прибыли с одного клиента за год)= 9 409 руб. </a:t>
            </a:r>
          </a:p>
        </p:txBody>
      </p:sp>
    </p:spTree>
    <p:extLst>
      <p:ext uri="{BB962C8B-B14F-4D97-AF65-F5344CB8AC3E}">
        <p14:creationId xmlns:p14="http://schemas.microsoft.com/office/powerpoint/2010/main" val="499858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599584-01FA-F15F-743F-F524ADB3A1A3}"/>
              </a:ext>
            </a:extLst>
          </p:cNvPr>
          <p:cNvSpPr>
            <a:spLocks noGrp="1"/>
          </p:cNvSpPr>
          <p:nvPr>
            <p:ph type="title"/>
          </p:nvPr>
        </p:nvSpPr>
        <p:spPr>
          <a:xfrm>
            <a:off x="4622259" y="0"/>
            <a:ext cx="2947482" cy="485775"/>
          </a:xfrm>
        </p:spPr>
        <p:txBody>
          <a:bodyPr>
            <a:normAutofit fontScale="90000"/>
          </a:bodyPr>
          <a:lstStyle/>
          <a:p>
            <a:pPr algn="ctr"/>
            <a:r>
              <a:rPr lang="ru-RU" sz="3200" dirty="0">
                <a:latin typeface="Bahnschrift Light SemiCondensed" panose="020B0502040204020203" pitchFamily="34" charset="0"/>
              </a:rPr>
              <a:t>Инвестиции</a:t>
            </a:r>
          </a:p>
        </p:txBody>
      </p:sp>
      <p:graphicFrame>
        <p:nvGraphicFramePr>
          <p:cNvPr id="7" name="Объект 6">
            <a:extLst>
              <a:ext uri="{FF2B5EF4-FFF2-40B4-BE49-F238E27FC236}">
                <a16:creationId xmlns:a16="http://schemas.microsoft.com/office/drawing/2014/main" id="{6CA17808-21B9-BC26-9A68-18C72BCB9F5D}"/>
              </a:ext>
            </a:extLst>
          </p:cNvPr>
          <p:cNvGraphicFramePr>
            <a:graphicFrameLocks noGrp="1"/>
          </p:cNvGraphicFramePr>
          <p:nvPr>
            <p:ph idx="1"/>
            <p:extLst>
              <p:ext uri="{D42A27DB-BD31-4B8C-83A1-F6EECF244321}">
                <p14:modId xmlns:p14="http://schemas.microsoft.com/office/powerpoint/2010/main" val="3080655743"/>
              </p:ext>
            </p:extLst>
          </p:nvPr>
        </p:nvGraphicFramePr>
        <p:xfrm>
          <a:off x="0" y="485775"/>
          <a:ext cx="12192000" cy="6372225"/>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1157920045"/>
                    </a:ext>
                  </a:extLst>
                </a:gridCol>
                <a:gridCol w="5308600">
                  <a:extLst>
                    <a:ext uri="{9D8B030D-6E8A-4147-A177-3AD203B41FA5}">
                      <a16:colId xmlns:a16="http://schemas.microsoft.com/office/drawing/2014/main" val="877152936"/>
                    </a:ext>
                  </a:extLst>
                </a:gridCol>
                <a:gridCol w="4064000">
                  <a:extLst>
                    <a:ext uri="{9D8B030D-6E8A-4147-A177-3AD203B41FA5}">
                      <a16:colId xmlns:a16="http://schemas.microsoft.com/office/drawing/2014/main" val="4088838824"/>
                    </a:ext>
                  </a:extLst>
                </a:gridCol>
              </a:tblGrid>
              <a:tr h="382486">
                <a:tc>
                  <a:txBody>
                    <a:bodyPr/>
                    <a:lstStyle/>
                    <a:p>
                      <a:pPr algn="ctr" fontAlgn="b"/>
                      <a:r>
                        <a:rPr lang="ru-RU" sz="1100" b="0" i="0" u="none" strike="noStrike" dirty="0">
                          <a:solidFill>
                            <a:srgbClr val="000000"/>
                          </a:solidFill>
                          <a:effectLst/>
                          <a:latin typeface="Bahnschrift Light SemiCondensed" panose="020B0502040204020203" pitchFamily="34" charset="0"/>
                        </a:rPr>
                        <a:t>Пункт</a:t>
                      </a:r>
                    </a:p>
                  </a:txBody>
                  <a:tcPr marL="7620" marR="7620" marT="7620" marB="0" anchor="b"/>
                </a:tc>
                <a:tc>
                  <a:txBody>
                    <a:bodyPr/>
                    <a:lstStyle/>
                    <a:p>
                      <a:pPr algn="ctr" fontAlgn="b"/>
                      <a:r>
                        <a:rPr lang="ru-RU" sz="1100" b="0" i="0" u="none" strike="noStrike" dirty="0">
                          <a:solidFill>
                            <a:srgbClr val="000000"/>
                          </a:solidFill>
                          <a:effectLst/>
                          <a:latin typeface="Bahnschrift Light SemiCondensed" panose="020B0502040204020203" pitchFamily="34" charset="0"/>
                        </a:rPr>
                        <a:t>Статьи затрат по каждому пункту</a:t>
                      </a:r>
                    </a:p>
                  </a:txBody>
                  <a:tcPr marL="7620" marR="7620" marT="7620" marB="0" anchor="b"/>
                </a:tc>
                <a:tc>
                  <a:txBody>
                    <a:bodyPr/>
                    <a:lstStyle/>
                    <a:p>
                      <a:pPr algn="ctr" fontAlgn="b"/>
                      <a:r>
                        <a:rPr lang="ru-RU" sz="1100" b="0" i="0" u="none" strike="noStrike" dirty="0">
                          <a:solidFill>
                            <a:srgbClr val="000000"/>
                          </a:solidFill>
                          <a:effectLst/>
                          <a:latin typeface="Bahnschrift Light SemiCondensed" panose="020B0502040204020203" pitchFamily="34" charset="0"/>
                        </a:rPr>
                        <a:t>Ссылки</a:t>
                      </a:r>
                    </a:p>
                  </a:txBody>
                  <a:tcPr marL="7620" marR="7620" marT="7620" marB="0" anchor="b"/>
                </a:tc>
                <a:extLst>
                  <a:ext uri="{0D108BD9-81ED-4DB2-BD59-A6C34878D82A}">
                    <a16:rowId xmlns:a16="http://schemas.microsoft.com/office/drawing/2014/main" val="2747765023"/>
                  </a:ext>
                </a:extLst>
              </a:tr>
              <a:tr h="382486">
                <a:tc rowSpan="4">
                  <a:txBody>
                    <a:bodyPr/>
                    <a:lstStyle/>
                    <a:p>
                      <a:pPr algn="l" fontAlgn="ctr"/>
                      <a:r>
                        <a:rPr lang="ru-RU" sz="1100" b="0" i="0" u="none" strike="noStrike">
                          <a:solidFill>
                            <a:srgbClr val="000000"/>
                          </a:solidFill>
                          <a:effectLst/>
                          <a:latin typeface="Bahnschrift Light SemiCondensed" panose="020B0502040204020203" pitchFamily="34" charset="0"/>
                        </a:rPr>
                        <a:t>1. Открытие ООО</a:t>
                      </a:r>
                    </a:p>
                  </a:txBody>
                  <a:tcPr marL="7620" marR="7620" marT="7620" marB="0" anchor="ctr"/>
                </a:tc>
                <a:tc>
                  <a:txBody>
                    <a:bodyPr/>
                    <a:lstStyle/>
                    <a:p>
                      <a:pPr algn="l" fontAlgn="b"/>
                      <a:r>
                        <a:rPr lang="ru-RU" sz="1100" b="0" i="0" u="none" strike="noStrike" dirty="0">
                          <a:solidFill>
                            <a:srgbClr val="000000"/>
                          </a:solidFill>
                          <a:effectLst/>
                          <a:latin typeface="Bahnschrift Light SemiCondensed" panose="020B0502040204020203" pitchFamily="34" charset="0"/>
                        </a:rPr>
                        <a:t>1. Регистрация – 4 000р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2"/>
                        </a:rPr>
                        <a:t>https://www.nalog.gov.ru/rn77/yul/interest/reg_yl/register/ </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572148900"/>
                  </a:ext>
                </a:extLst>
              </a:tr>
              <a:tr h="382486">
                <a:tc vMerge="1">
                  <a:txBody>
                    <a:bodyPr/>
                    <a:lstStyle/>
                    <a:p>
                      <a:endParaRPr lang="ru-RU"/>
                    </a:p>
                  </a:txBody>
                  <a:tcPr/>
                </a:tc>
                <a:tc>
                  <a:txBody>
                    <a:bodyPr/>
                    <a:lstStyle/>
                    <a:p>
                      <a:pPr algn="l" fontAlgn="b"/>
                      <a:r>
                        <a:rPr lang="ru-RU" sz="1100" b="0" i="0" u="none" strike="noStrike" dirty="0">
                          <a:solidFill>
                            <a:srgbClr val="000000"/>
                          </a:solidFill>
                          <a:effectLst/>
                          <a:latin typeface="Bahnschrift Light SemiCondensed" panose="020B0502040204020203" pitchFamily="34" charset="0"/>
                        </a:rPr>
                        <a:t>2. Уставной капитал – 10 000р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3"/>
                        </a:rPr>
                        <a:t>https://www.consultant.ru/document/cons_doc</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89593849"/>
                  </a:ext>
                </a:extLst>
              </a:tr>
              <a:tr h="382486">
                <a:tc vMerge="1">
                  <a:txBody>
                    <a:bodyPr/>
                    <a:lstStyle/>
                    <a:p>
                      <a:endParaRPr lang="ru-RU"/>
                    </a:p>
                  </a:txBody>
                  <a:tcPr/>
                </a:tc>
                <a:tc>
                  <a:txBody>
                    <a:bodyPr/>
                    <a:lstStyle/>
                    <a:p>
                      <a:pPr algn="l" fontAlgn="b"/>
                      <a:r>
                        <a:rPr lang="ru-RU" sz="1100" b="0" i="0" u="none" strike="noStrike">
                          <a:solidFill>
                            <a:srgbClr val="000000"/>
                          </a:solidFill>
                          <a:effectLst/>
                          <a:latin typeface="Bahnschrift Light SemiCondensed" panose="020B0502040204020203" pitchFamily="34" charset="0"/>
                        </a:rPr>
                        <a:t>3. Печать  - 350р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4"/>
                        </a:rPr>
                        <a:t>https://stamp24.pro/?utm_source </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64343905"/>
                  </a:ext>
                </a:extLst>
              </a:tr>
              <a:tr h="382486">
                <a:tc vMerge="1">
                  <a:txBody>
                    <a:bodyPr/>
                    <a:lstStyle/>
                    <a:p>
                      <a:endParaRPr lang="ru-RU"/>
                    </a:p>
                  </a:txBody>
                  <a:tcPr/>
                </a:tc>
                <a:tc>
                  <a:txBody>
                    <a:bodyPr/>
                    <a:lstStyle/>
                    <a:p>
                      <a:pPr algn="l" fontAlgn="b"/>
                      <a:r>
                        <a:rPr lang="ru-RU" sz="1100" b="0" i="0" u="none" strike="noStrike" dirty="0">
                          <a:solidFill>
                            <a:srgbClr val="000000"/>
                          </a:solidFill>
                          <a:effectLst/>
                          <a:latin typeface="Bahnschrift Light SemiCondensed" panose="020B0502040204020203" pitchFamily="34" charset="0"/>
                        </a:rPr>
                        <a:t>4. Лицензия – 58 000р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5"/>
                        </a:rPr>
                        <a:t>https://license.ru/obrazovatelnaya-licenziya/</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181852280"/>
                  </a:ext>
                </a:extLst>
              </a:tr>
              <a:tr h="382486">
                <a:tc rowSpan="3">
                  <a:txBody>
                    <a:bodyPr/>
                    <a:lstStyle/>
                    <a:p>
                      <a:pPr algn="l" fontAlgn="ctr"/>
                      <a:r>
                        <a:rPr lang="ru-RU" sz="1100" b="0" i="0" u="none" strike="noStrike">
                          <a:solidFill>
                            <a:srgbClr val="000000"/>
                          </a:solidFill>
                          <a:effectLst/>
                          <a:latin typeface="Bahnschrift Light SemiCondensed" panose="020B0502040204020203" pitchFamily="34" charset="0"/>
                        </a:rPr>
                        <a:t>2. Подготовка качественного материала</a:t>
                      </a:r>
                    </a:p>
                  </a:txBody>
                  <a:tcPr marL="7620" marR="7620" marT="7620" marB="0" anchor="ctr"/>
                </a:tc>
                <a:tc>
                  <a:txBody>
                    <a:bodyPr/>
                    <a:lstStyle/>
                    <a:p>
                      <a:pPr algn="l" fontAlgn="b"/>
                      <a:r>
                        <a:rPr lang="ru-RU" sz="1100" b="0" i="0" u="none" strike="noStrike">
                          <a:solidFill>
                            <a:srgbClr val="000000"/>
                          </a:solidFill>
                          <a:effectLst/>
                          <a:latin typeface="Bahnschrift Light SemiCondensed" panose="020B0502040204020203" pitchFamily="34" charset="0"/>
                        </a:rPr>
                        <a:t>1. теоритическая основа по агродронам</a:t>
                      </a:r>
                    </a:p>
                  </a:txBody>
                  <a:tcPr marL="7620" marR="7620" marT="7620" marB="0" anchor="b"/>
                </a:tc>
                <a:tc>
                  <a:txBody>
                    <a:bodyPr/>
                    <a:lstStyle/>
                    <a:p>
                      <a:pPr algn="l" fontAlgn="b"/>
                      <a:r>
                        <a:rPr lang="ru-RU" sz="1100" b="0" i="0" u="none" strike="noStrike">
                          <a:solidFill>
                            <a:srgbClr val="000000"/>
                          </a:solidFill>
                          <a:effectLst/>
                          <a:latin typeface="Calibri" panose="020F0502020204030204" pitchFamily="34" charset="0"/>
                        </a:rPr>
                        <a:t> </a:t>
                      </a:r>
                    </a:p>
                  </a:txBody>
                  <a:tcPr marL="7620" marR="7620" marT="7620" marB="0" anchor="b"/>
                </a:tc>
                <a:extLst>
                  <a:ext uri="{0D108BD9-81ED-4DB2-BD59-A6C34878D82A}">
                    <a16:rowId xmlns:a16="http://schemas.microsoft.com/office/drawing/2014/main" val="363301015"/>
                  </a:ext>
                </a:extLst>
              </a:tr>
              <a:tr h="397512">
                <a:tc vMerge="1">
                  <a:txBody>
                    <a:bodyPr/>
                    <a:lstStyle/>
                    <a:p>
                      <a:endParaRPr lang="ru-RU"/>
                    </a:p>
                  </a:txBody>
                  <a:tcPr/>
                </a:tc>
                <a:tc>
                  <a:txBody>
                    <a:bodyPr/>
                    <a:lstStyle/>
                    <a:p>
                      <a:pPr algn="l" fontAlgn="b"/>
                      <a:r>
                        <a:rPr lang="ru-RU" sz="1100" b="0" i="0" u="none" strike="noStrike">
                          <a:solidFill>
                            <a:srgbClr val="000000"/>
                          </a:solidFill>
                          <a:effectLst/>
                          <a:latin typeface="Bahnschrift Light SemiCondensed" panose="020B0502040204020203" pitchFamily="34" charset="0"/>
                        </a:rPr>
                        <a:t>2. список самых частых ошибок при роботе с дроном и способы их исправления(инструктор-инженер по агродронам)</a:t>
                      </a:r>
                    </a:p>
                  </a:txBody>
                  <a:tcPr marL="7620" marR="7620" marT="7620" marB="0" anchor="b"/>
                </a:tc>
                <a:tc>
                  <a:txBody>
                    <a:bodyPr/>
                    <a:lstStyle/>
                    <a:p>
                      <a:pPr algn="l" fontAlgn="b"/>
                      <a:r>
                        <a:rPr lang="ru-RU" sz="1100" b="0" i="0" u="none" strike="noStrike">
                          <a:solidFill>
                            <a:srgbClr val="000000"/>
                          </a:solidFill>
                          <a:effectLst/>
                          <a:latin typeface="Calibri" panose="020F0502020204030204" pitchFamily="34" charset="0"/>
                        </a:rPr>
                        <a:t> </a:t>
                      </a:r>
                    </a:p>
                  </a:txBody>
                  <a:tcPr marL="7620" marR="7620" marT="7620" marB="0" anchor="b"/>
                </a:tc>
                <a:extLst>
                  <a:ext uri="{0D108BD9-81ED-4DB2-BD59-A6C34878D82A}">
                    <a16:rowId xmlns:a16="http://schemas.microsoft.com/office/drawing/2014/main" val="1349418613"/>
                  </a:ext>
                </a:extLst>
              </a:tr>
              <a:tr h="397512">
                <a:tc vMerge="1">
                  <a:txBody>
                    <a:bodyPr/>
                    <a:lstStyle/>
                    <a:p>
                      <a:endParaRPr lang="ru-RU"/>
                    </a:p>
                  </a:txBody>
                  <a:tcPr/>
                </a:tc>
                <a:tc>
                  <a:txBody>
                    <a:bodyPr/>
                    <a:lstStyle/>
                    <a:p>
                      <a:pPr algn="l" fontAlgn="b"/>
                      <a:r>
                        <a:rPr lang="ru-RU" sz="1100" b="0" i="0" u="none" strike="noStrike" dirty="0">
                          <a:solidFill>
                            <a:srgbClr val="000000"/>
                          </a:solidFill>
                          <a:effectLst/>
                          <a:latin typeface="Bahnschrift Light SemiCondensed" panose="020B0502040204020203" pitchFamily="34" charset="0"/>
                        </a:rPr>
                        <a:t>3. создание видео-контента(услуги видеосъемки, монтажа, свет, зал, микрофоны) – 2 000р/ч</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6"/>
                        </a:rPr>
                        <a:t>https://pro-stream.ru/03/</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369325745"/>
                  </a:ext>
                </a:extLst>
              </a:tr>
              <a:tr h="182434">
                <a:tc>
                  <a:txBody>
                    <a:bodyPr/>
                    <a:lstStyle/>
                    <a:p>
                      <a:pPr algn="l" fontAlgn="b"/>
                      <a:endParaRPr lang="ru-RU" sz="1100" b="0" i="0" u="none" strike="noStrike" dirty="0">
                        <a:solidFill>
                          <a:srgbClr val="000000"/>
                        </a:solidFill>
                        <a:effectLst/>
                        <a:latin typeface="Bahnschrift Light SemiCondensed" panose="020B0502040204020203" pitchFamily="34" charset="0"/>
                      </a:endParaRPr>
                    </a:p>
                  </a:txBody>
                  <a:tcPr marL="7620" marR="7620" marT="7620" marB="0" anchor="b"/>
                </a:tc>
                <a:tc>
                  <a:txBody>
                    <a:bodyPr/>
                    <a:lstStyle/>
                    <a:p>
                      <a:pPr algn="l" fontAlgn="b"/>
                      <a:endParaRPr lang="ru-RU" sz="1100" b="0" i="0" u="none" strike="noStrike" dirty="0">
                        <a:solidFill>
                          <a:srgbClr val="000000"/>
                        </a:solidFill>
                        <a:effectLst/>
                        <a:latin typeface="Bahnschrift Light SemiCondensed" panose="020B0502040204020203" pitchFamily="34" charset="0"/>
                      </a:endParaRPr>
                    </a:p>
                  </a:txBody>
                  <a:tcPr marL="7620" marR="7620" marT="7620" marB="0" anchor="b"/>
                </a:tc>
                <a:tc>
                  <a:txBody>
                    <a:bodyPr/>
                    <a:lstStyle/>
                    <a:p>
                      <a:pPr algn="l" fontAlgn="b"/>
                      <a:endParaRPr lang="ru-RU"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054521479"/>
                  </a:ext>
                </a:extLst>
              </a:tr>
              <a:tr h="382486">
                <a:tc>
                  <a:txBody>
                    <a:bodyPr/>
                    <a:lstStyle/>
                    <a:p>
                      <a:pPr algn="l" fontAlgn="b"/>
                      <a:r>
                        <a:rPr lang="ru-RU" sz="1100" b="0" i="0" u="none" strike="noStrike">
                          <a:solidFill>
                            <a:srgbClr val="000000"/>
                          </a:solidFill>
                          <a:effectLst/>
                          <a:latin typeface="Bahnschrift Light SemiCondensed" panose="020B0502040204020203" pitchFamily="34" charset="0"/>
                        </a:rPr>
                        <a:t>3.. Разработка образовательного приложения </a:t>
                      </a:r>
                    </a:p>
                  </a:txBody>
                  <a:tcPr marL="7620" marR="7620" marT="7620" marB="0" anchor="b"/>
                </a:tc>
                <a:tc>
                  <a:txBody>
                    <a:bodyPr/>
                    <a:lstStyle/>
                    <a:p>
                      <a:pPr algn="l" fontAlgn="b"/>
                      <a:r>
                        <a:rPr lang="ru-RU" sz="1100" b="0" i="0" u="none" strike="noStrike" dirty="0">
                          <a:solidFill>
                            <a:srgbClr val="000000"/>
                          </a:solidFill>
                          <a:effectLst/>
                          <a:latin typeface="Bahnschrift Light SemiCondensed" panose="020B0502040204020203" pitchFamily="34" charset="0"/>
                        </a:rPr>
                        <a:t>1. Создание приложения – 700 000р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7"/>
                        </a:rPr>
                        <a:t>https://requestdesign.ru/razrabotka-prilozhenij/#modal2</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485688300"/>
                  </a:ext>
                </a:extLst>
              </a:tr>
              <a:tr h="382486">
                <a:tc>
                  <a:txBody>
                    <a:bodyPr/>
                    <a:lstStyle/>
                    <a:p>
                      <a:pPr algn="l" fontAlgn="b"/>
                      <a:r>
                        <a:rPr lang="ru-RU" sz="1100" b="0" i="0" u="none" strike="noStrike">
                          <a:solidFill>
                            <a:srgbClr val="000000"/>
                          </a:solidFill>
                          <a:effectLst/>
                          <a:latin typeface="Bahnschrift Light SemiCondensed" panose="020B0502040204020203" pitchFamily="34" charset="0"/>
                        </a:rPr>
                        <a:t>4. Разработка сайта </a:t>
                      </a:r>
                    </a:p>
                  </a:txBody>
                  <a:tcPr marL="7620" marR="7620" marT="7620" marB="0" anchor="b"/>
                </a:tc>
                <a:tc>
                  <a:txBody>
                    <a:bodyPr/>
                    <a:lstStyle/>
                    <a:p>
                      <a:pPr algn="l" fontAlgn="b"/>
                      <a:r>
                        <a:rPr lang="ru-RU" sz="1100" b="0" i="0" u="none" strike="noStrike" dirty="0">
                          <a:solidFill>
                            <a:srgbClr val="000000"/>
                          </a:solidFill>
                          <a:effectLst/>
                          <a:latin typeface="Bahnschrift Light SemiCondensed" panose="020B0502040204020203" pitchFamily="34" charset="0"/>
                        </a:rPr>
                        <a:t>Создание сайта визитки от 80 000р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8"/>
                        </a:rPr>
                        <a:t>https://www.weboptimize.ru/uslugi/razrabotka-saytov/sayt-vizitka/ </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785250013"/>
                  </a:ext>
                </a:extLst>
              </a:tr>
              <a:tr h="382486">
                <a:tc rowSpan="4">
                  <a:txBody>
                    <a:bodyPr/>
                    <a:lstStyle/>
                    <a:p>
                      <a:pPr algn="l" fontAlgn="ctr"/>
                      <a:r>
                        <a:rPr lang="ru-RU" sz="1100" b="0" i="0" u="none" strike="noStrike">
                          <a:solidFill>
                            <a:srgbClr val="000000"/>
                          </a:solidFill>
                          <a:effectLst/>
                          <a:latin typeface="Bahnschrift Light SemiCondensed" panose="020B0502040204020203" pitchFamily="34" charset="0"/>
                        </a:rPr>
                        <a:t>5. Покупка агродрона( опрыскивателя)</a:t>
                      </a:r>
                    </a:p>
                  </a:txBody>
                  <a:tcPr marL="7620" marR="7620" marT="7620" marB="0" anchor="ctr"/>
                </a:tc>
                <a:tc>
                  <a:txBody>
                    <a:bodyPr/>
                    <a:lstStyle/>
                    <a:p>
                      <a:pPr algn="l" fontAlgn="b"/>
                      <a:r>
                        <a:rPr lang="ru-RU" sz="1100" b="0" i="0" u="none" strike="noStrike">
                          <a:solidFill>
                            <a:srgbClr val="000000"/>
                          </a:solidFill>
                          <a:effectLst/>
                          <a:latin typeface="Bahnschrift Light SemiCondensed" panose="020B0502040204020203" pitchFamily="34" charset="0"/>
                        </a:rPr>
                        <a:t> </a:t>
                      </a:r>
                    </a:p>
                  </a:txBody>
                  <a:tcPr marL="7620" marR="7620" marT="7620" marB="0" anchor="b"/>
                </a:tc>
                <a:tc>
                  <a:txBody>
                    <a:bodyPr/>
                    <a:lstStyle/>
                    <a:p>
                      <a:pPr algn="l" fontAlgn="b"/>
                      <a:r>
                        <a:rPr lang="ru-RU" sz="1100" b="0" i="0" u="sng" strike="noStrike">
                          <a:solidFill>
                            <a:srgbClr val="0563C1"/>
                          </a:solidFill>
                          <a:effectLst/>
                          <a:latin typeface="Calibri" panose="020F0502020204030204" pitchFamily="34" charset="0"/>
                        </a:rPr>
                        <a:t> </a:t>
                      </a:r>
                    </a:p>
                  </a:txBody>
                  <a:tcPr marL="7620" marR="7620" marT="7620" marB="0" anchor="b"/>
                </a:tc>
                <a:extLst>
                  <a:ext uri="{0D108BD9-81ED-4DB2-BD59-A6C34878D82A}">
                    <a16:rowId xmlns:a16="http://schemas.microsoft.com/office/drawing/2014/main" val="787766373"/>
                  </a:ext>
                </a:extLst>
              </a:tr>
              <a:tr h="382486">
                <a:tc vMerge="1">
                  <a:txBody>
                    <a:bodyPr/>
                    <a:lstStyle/>
                    <a:p>
                      <a:endParaRPr lang="ru-RU"/>
                    </a:p>
                  </a:txBody>
                  <a:tcPr/>
                </a:tc>
                <a:tc>
                  <a:txBody>
                    <a:bodyPr/>
                    <a:lstStyle/>
                    <a:p>
                      <a:pPr algn="l" fontAlgn="b"/>
                      <a:r>
                        <a:rPr lang="ru-RU" sz="1100" b="0" i="0" u="none" strike="noStrike" dirty="0">
                          <a:solidFill>
                            <a:srgbClr val="000000"/>
                          </a:solidFill>
                          <a:effectLst/>
                          <a:latin typeface="Bahnschrift Light SemiCondensed" panose="020B0502040204020203" pitchFamily="34" charset="0"/>
                        </a:rPr>
                        <a:t>1. Сельскохозяйственный дрон G-616 -976 000р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9"/>
                        </a:rPr>
                        <a:t>https://aeroservice-agro.ru/</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867074066"/>
                  </a:ext>
                </a:extLst>
              </a:tr>
              <a:tr h="397512">
                <a:tc vMerge="1">
                  <a:txBody>
                    <a:bodyPr/>
                    <a:lstStyle/>
                    <a:p>
                      <a:endParaRPr lang="ru-RU"/>
                    </a:p>
                  </a:txBody>
                  <a:tcPr/>
                </a:tc>
                <a:tc>
                  <a:txBody>
                    <a:bodyPr/>
                    <a:lstStyle/>
                    <a:p>
                      <a:pPr algn="l" fontAlgn="b"/>
                      <a:r>
                        <a:rPr lang="ru-RU" sz="1100" b="0" i="0" u="none" strike="noStrike" dirty="0">
                          <a:solidFill>
                            <a:srgbClr val="000000"/>
                          </a:solidFill>
                          <a:effectLst/>
                          <a:latin typeface="Bahnschrift Light SemiCondensed" panose="020B0502040204020203" pitchFamily="34" charset="0"/>
                        </a:rPr>
                        <a:t>2.тренировочный дрон-разведчик ( для получения начальных навыков) 129 000р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9"/>
                        </a:rPr>
                        <a:t>https://aeroservice-agro.ru/</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10797765"/>
                  </a:ext>
                </a:extLst>
              </a:tr>
              <a:tr h="382486">
                <a:tc vMerge="1">
                  <a:txBody>
                    <a:bodyPr/>
                    <a:lstStyle/>
                    <a:p>
                      <a:endParaRPr lang="ru-RU"/>
                    </a:p>
                  </a:txBody>
                  <a:tcPr/>
                </a:tc>
                <a:tc>
                  <a:txBody>
                    <a:bodyPr/>
                    <a:lstStyle/>
                    <a:p>
                      <a:pPr algn="l" fontAlgn="b"/>
                      <a:r>
                        <a:rPr lang="ru-RU" sz="1100" b="0" i="0" u="none" strike="noStrike" dirty="0">
                          <a:solidFill>
                            <a:srgbClr val="000000"/>
                          </a:solidFill>
                          <a:effectLst/>
                          <a:latin typeface="Bahnschrift Light SemiCondensed" panose="020B0502040204020203" pitchFamily="34" charset="0"/>
                        </a:rPr>
                        <a:t>3. дроны для зондирования 150 000р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9"/>
                        </a:rPr>
                        <a:t>https://aeroservice-agro.ru/ </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503194097"/>
                  </a:ext>
                </a:extLst>
              </a:tr>
              <a:tr h="397512">
                <a:tc>
                  <a:txBody>
                    <a:bodyPr/>
                    <a:lstStyle/>
                    <a:p>
                      <a:pPr algn="l" fontAlgn="b"/>
                      <a:r>
                        <a:rPr lang="ru-RU" sz="1100" b="0" i="0" u="none" strike="noStrike" dirty="0">
                          <a:solidFill>
                            <a:srgbClr val="000000"/>
                          </a:solidFill>
                          <a:effectLst/>
                          <a:latin typeface="Bahnschrift Light SemiCondensed" panose="020B0502040204020203" pitchFamily="34" charset="0"/>
                        </a:rPr>
                        <a:t>6. </a:t>
                      </a:r>
                      <a:r>
                        <a:rPr lang="ru-RU" sz="1100" b="0" i="0" u="none" strike="noStrike" dirty="0" err="1">
                          <a:solidFill>
                            <a:srgbClr val="000000"/>
                          </a:solidFill>
                          <a:effectLst/>
                          <a:latin typeface="Bahnschrift Light SemiCondensed" panose="020B0502040204020203" pitchFamily="34" charset="0"/>
                        </a:rPr>
                        <a:t>Доп.оборудование</a:t>
                      </a:r>
                      <a:r>
                        <a:rPr lang="ru-RU" sz="1100" b="0" i="0" u="none" strike="noStrike" dirty="0">
                          <a:solidFill>
                            <a:srgbClr val="000000"/>
                          </a:solidFill>
                          <a:effectLst/>
                          <a:latin typeface="Bahnschrift Light SemiCondensed" panose="020B0502040204020203" pitchFamily="34" charset="0"/>
                        </a:rPr>
                        <a:t> к дронам</a:t>
                      </a:r>
                    </a:p>
                  </a:txBody>
                  <a:tcPr marL="7620" marR="7620" marT="7620" marB="0" anchor="b"/>
                </a:tc>
                <a:tc>
                  <a:txBody>
                    <a:bodyPr/>
                    <a:lstStyle/>
                    <a:p>
                      <a:pPr algn="l" fontAlgn="b"/>
                      <a:r>
                        <a:rPr lang="ru-RU" sz="1100" b="0" i="0" u="none" strike="noStrike" dirty="0">
                          <a:solidFill>
                            <a:srgbClr val="000000"/>
                          </a:solidFill>
                          <a:effectLst/>
                          <a:latin typeface="Bahnschrift Light SemiCondensed" panose="020B0502040204020203" pitchFamily="34" charset="0"/>
                        </a:rPr>
                        <a:t>аккумуляторы 6 штук и интеллектуальное зарядное устройство 2шт -646 000р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9"/>
                        </a:rPr>
                        <a:t>https://aeroservice-agro.ru/  </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146518714"/>
                  </a:ext>
                </a:extLst>
              </a:tr>
              <a:tr h="392397">
                <a:tc>
                  <a:txBody>
                    <a:bodyPr/>
                    <a:lstStyle/>
                    <a:p>
                      <a:pPr algn="l" fontAlgn="b"/>
                      <a:r>
                        <a:rPr lang="ru-RU" sz="1200" b="0" i="0" u="none" strike="noStrike" dirty="0">
                          <a:solidFill>
                            <a:srgbClr val="000000"/>
                          </a:solidFill>
                          <a:effectLst/>
                          <a:latin typeface="Bahnschrift Light SemiCondensed" panose="020B0502040204020203" pitchFamily="34" charset="0"/>
                        </a:rPr>
                        <a:t>7.Транспорт</a:t>
                      </a:r>
                    </a:p>
                  </a:txBody>
                  <a:tcPr marL="7620" marR="7620" marT="7620" marB="0" anchor="b"/>
                </a:tc>
                <a:tc>
                  <a:txBody>
                    <a:bodyPr/>
                    <a:lstStyle/>
                    <a:p>
                      <a:pPr algn="l" fontAlgn="b"/>
                      <a:r>
                        <a:rPr lang="ru-RU" sz="1100" b="0" i="0" u="none" strike="noStrike" dirty="0">
                          <a:solidFill>
                            <a:srgbClr val="000000"/>
                          </a:solidFill>
                          <a:effectLst/>
                          <a:latin typeface="Bahnschrift Light SemiCondensed" panose="020B0502040204020203" pitchFamily="34" charset="0"/>
                        </a:rPr>
                        <a:t>покупка грузовика для перевозки </a:t>
                      </a:r>
                      <a:r>
                        <a:rPr lang="ru-RU" sz="1100" b="0" i="0" u="none" strike="noStrike" dirty="0" err="1">
                          <a:solidFill>
                            <a:srgbClr val="000000"/>
                          </a:solidFill>
                          <a:effectLst/>
                          <a:latin typeface="Bahnschrift Light SemiCondensed" panose="020B0502040204020203" pitchFamily="34" charset="0"/>
                        </a:rPr>
                        <a:t>агродронов</a:t>
                      </a:r>
                      <a:r>
                        <a:rPr lang="ru-RU" sz="1100" b="0" i="0" u="none" strike="noStrike" dirty="0">
                          <a:solidFill>
                            <a:srgbClr val="000000"/>
                          </a:solidFill>
                          <a:effectLst/>
                          <a:latin typeface="Bahnschrift Light SemiCondensed" panose="020B0502040204020203" pitchFamily="34" charset="0"/>
                        </a:rPr>
                        <a:t>- 2 954 000р</a:t>
                      </a:r>
                    </a:p>
                  </a:txBody>
                  <a:tcPr marL="7620" marR="7620" marT="7620" marB="0" anchor="b"/>
                </a:tc>
                <a:tc>
                  <a:txBody>
                    <a:bodyPr/>
                    <a:lstStyle/>
                    <a:p>
                      <a:pPr algn="l" fontAlgn="b"/>
                      <a:r>
                        <a:rPr lang="en-US" sz="1100" b="0" i="0" u="sng" strike="noStrike" dirty="0">
                          <a:solidFill>
                            <a:srgbClr val="0563C1"/>
                          </a:solidFill>
                          <a:effectLst/>
                          <a:latin typeface="Calibri" panose="020F0502020204030204" pitchFamily="34" charset="0"/>
                          <a:hlinkClick r:id="rId10"/>
                        </a:rPr>
                        <a:t>https://sollers-avilon.ru/?yclid=7500070857477455871</a:t>
                      </a:r>
                      <a:endParaRPr lang="en-US" sz="1100" b="0" i="0" u="sng" strike="noStrike" dirty="0">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861425850"/>
                  </a:ext>
                </a:extLst>
              </a:tr>
            </a:tbl>
          </a:graphicData>
        </a:graphic>
      </p:graphicFrame>
    </p:spTree>
    <p:extLst>
      <p:ext uri="{BB962C8B-B14F-4D97-AF65-F5344CB8AC3E}">
        <p14:creationId xmlns:p14="http://schemas.microsoft.com/office/powerpoint/2010/main" val="2441482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8A686B-4CB7-55EA-95D9-6D18E443DCD6}"/>
              </a:ext>
            </a:extLst>
          </p:cNvPr>
          <p:cNvSpPr>
            <a:spLocks noGrp="1"/>
          </p:cNvSpPr>
          <p:nvPr>
            <p:ph type="title"/>
          </p:nvPr>
        </p:nvSpPr>
        <p:spPr>
          <a:xfrm>
            <a:off x="4472494" y="140095"/>
            <a:ext cx="3071306" cy="631429"/>
          </a:xfrm>
        </p:spPr>
        <p:txBody>
          <a:bodyPr>
            <a:normAutofit/>
          </a:bodyPr>
          <a:lstStyle/>
          <a:p>
            <a:r>
              <a:rPr lang="ru-RU" sz="3200" dirty="0">
                <a:latin typeface="Bahnschrift Light SemiCondensed" panose="020B0502040204020203" pitchFamily="34" charset="0"/>
              </a:rPr>
              <a:t>Текущие затраты</a:t>
            </a:r>
          </a:p>
        </p:txBody>
      </p:sp>
      <p:graphicFrame>
        <p:nvGraphicFramePr>
          <p:cNvPr id="5" name="Объект 4">
            <a:extLst>
              <a:ext uri="{FF2B5EF4-FFF2-40B4-BE49-F238E27FC236}">
                <a16:creationId xmlns:a16="http://schemas.microsoft.com/office/drawing/2014/main" id="{1D53F752-2DA4-C48D-876A-49A403DD5AD2}"/>
              </a:ext>
            </a:extLst>
          </p:cNvPr>
          <p:cNvGraphicFramePr>
            <a:graphicFrameLocks noGrp="1"/>
          </p:cNvGraphicFramePr>
          <p:nvPr>
            <p:ph idx="1"/>
            <p:extLst>
              <p:ext uri="{D42A27DB-BD31-4B8C-83A1-F6EECF244321}">
                <p14:modId xmlns:p14="http://schemas.microsoft.com/office/powerpoint/2010/main" val="1587110078"/>
              </p:ext>
            </p:extLst>
          </p:nvPr>
        </p:nvGraphicFramePr>
        <p:xfrm>
          <a:off x="0" y="771524"/>
          <a:ext cx="12192000" cy="6086483"/>
        </p:xfrm>
        <a:graphic>
          <a:graphicData uri="http://schemas.openxmlformats.org/drawingml/2006/table">
            <a:tbl>
              <a:tblPr firstRow="1" bandRow="1">
                <a:tableStyleId>{5C22544A-7EE6-4342-B048-85BDC9FD1C3A}</a:tableStyleId>
              </a:tblPr>
              <a:tblGrid>
                <a:gridCol w="3324225">
                  <a:extLst>
                    <a:ext uri="{9D8B030D-6E8A-4147-A177-3AD203B41FA5}">
                      <a16:colId xmlns:a16="http://schemas.microsoft.com/office/drawing/2014/main" val="1292411031"/>
                    </a:ext>
                  </a:extLst>
                </a:gridCol>
                <a:gridCol w="4803775">
                  <a:extLst>
                    <a:ext uri="{9D8B030D-6E8A-4147-A177-3AD203B41FA5}">
                      <a16:colId xmlns:a16="http://schemas.microsoft.com/office/drawing/2014/main" val="1286616561"/>
                    </a:ext>
                  </a:extLst>
                </a:gridCol>
                <a:gridCol w="4064000">
                  <a:extLst>
                    <a:ext uri="{9D8B030D-6E8A-4147-A177-3AD203B41FA5}">
                      <a16:colId xmlns:a16="http://schemas.microsoft.com/office/drawing/2014/main" val="659572717"/>
                    </a:ext>
                  </a:extLst>
                </a:gridCol>
              </a:tblGrid>
              <a:tr h="468191">
                <a:tc>
                  <a:txBody>
                    <a:bodyPr/>
                    <a:lstStyle/>
                    <a:p>
                      <a:pPr algn="l" fontAlgn="ctr"/>
                      <a:r>
                        <a:rPr lang="ru-RU" sz="1200" b="0" i="0" u="none" strike="noStrike" dirty="0">
                          <a:solidFill>
                            <a:srgbClr val="000000"/>
                          </a:solidFill>
                          <a:effectLst/>
                          <a:latin typeface="Bahnschrift Light SemiCondensed" panose="020B0502040204020203" pitchFamily="34" charset="0"/>
                        </a:rPr>
                        <a:t>1.ЗП будущих сотрудников:</a:t>
                      </a:r>
                    </a:p>
                  </a:txBody>
                  <a:tcPr marL="7620" marR="7620" marT="7620" marB="0" anchor="ctr"/>
                </a:tc>
                <a:tc>
                  <a:txBody>
                    <a:bodyPr/>
                    <a:lstStyle/>
                    <a:p>
                      <a:pPr algn="l" fontAlgn="b"/>
                      <a:r>
                        <a:rPr lang="ru-RU" sz="1100" b="0" i="0" u="none" strike="noStrike">
                          <a:solidFill>
                            <a:srgbClr val="000000"/>
                          </a:solidFill>
                          <a:effectLst/>
                          <a:latin typeface="Bahnschrift Light SemiCondensed" panose="020B0502040204020203" pitchFamily="34" charset="0"/>
                        </a:rPr>
                        <a:t> </a:t>
                      </a:r>
                    </a:p>
                  </a:txBody>
                  <a:tcPr marL="7620" marR="7620" marT="7620" marB="0" anchor="b"/>
                </a:tc>
                <a:tc>
                  <a:txBody>
                    <a:bodyPr/>
                    <a:lstStyle/>
                    <a:p>
                      <a:pPr algn="l" fontAlgn="b"/>
                      <a:r>
                        <a:rPr lang="ru-RU" sz="1100" b="0" i="0" u="none" strike="noStrike">
                          <a:solidFill>
                            <a:srgbClr val="000000"/>
                          </a:solidFill>
                          <a:effectLst/>
                          <a:latin typeface="Calibri" panose="020F0502020204030204" pitchFamily="34" charset="0"/>
                        </a:rPr>
                        <a:t> </a:t>
                      </a:r>
                    </a:p>
                  </a:txBody>
                  <a:tcPr marL="7620" marR="7620" marT="7620" marB="0" anchor="b"/>
                </a:tc>
                <a:extLst>
                  <a:ext uri="{0D108BD9-81ED-4DB2-BD59-A6C34878D82A}">
                    <a16:rowId xmlns:a16="http://schemas.microsoft.com/office/drawing/2014/main" val="2229017858"/>
                  </a:ext>
                </a:extLst>
              </a:tr>
              <a:tr h="468191">
                <a:tc>
                  <a:txBody>
                    <a:bodyPr/>
                    <a:lstStyle/>
                    <a:p>
                      <a:pPr algn="l" fontAlgn="ctr"/>
                      <a:r>
                        <a:rPr lang="ru-RU" sz="1100" b="0" i="0" u="none" strike="noStrike">
                          <a:solidFill>
                            <a:srgbClr val="000000"/>
                          </a:solidFill>
                          <a:effectLst/>
                          <a:latin typeface="Bahnschrift Light SemiCondensed" panose="020B0502040204020203" pitchFamily="34" charset="0"/>
                        </a:rPr>
                        <a:t>1)Инструктор для обучения </a:t>
                      </a:r>
                    </a:p>
                  </a:txBody>
                  <a:tcPr marL="7620" marR="7620" marT="7620" marB="0" anchor="ctr"/>
                </a:tc>
                <a:tc>
                  <a:txBody>
                    <a:bodyPr/>
                    <a:lstStyle/>
                    <a:p>
                      <a:pPr algn="l" fontAlgn="b"/>
                      <a:r>
                        <a:rPr lang="ru-RU" sz="1100" b="0" i="0" u="none" strike="noStrike" dirty="0">
                          <a:solidFill>
                            <a:srgbClr val="000000"/>
                          </a:solidFill>
                          <a:effectLst/>
                          <a:latin typeface="Bahnschrift Light SemiCondensed" panose="020B0502040204020203" pitchFamily="34" charset="0"/>
                        </a:rPr>
                        <a:t>100 000р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2"/>
                        </a:rPr>
                        <a:t>https://hh.ru/vacancy/87435497?utm_source=rabota1000.ru&amp;utm_medium=ppc&amp;utm_campaign=RU_paid_cpc_applicant_feed</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72174413"/>
                  </a:ext>
                </a:extLst>
              </a:tr>
              <a:tr h="468191">
                <a:tc>
                  <a:txBody>
                    <a:bodyPr/>
                    <a:lstStyle/>
                    <a:p>
                      <a:pPr algn="l" fontAlgn="ctr"/>
                      <a:r>
                        <a:rPr lang="ru-RU" sz="1100" b="0" i="0" u="none" strike="noStrike">
                          <a:solidFill>
                            <a:srgbClr val="000000"/>
                          </a:solidFill>
                          <a:effectLst/>
                          <a:latin typeface="Bahnschrift Light SemiCondensed" panose="020B0502040204020203" pitchFamily="34" charset="0"/>
                        </a:rPr>
                        <a:t>2)Инструктор-инженер</a:t>
                      </a:r>
                    </a:p>
                  </a:txBody>
                  <a:tcPr marL="7620" marR="7620" marT="7620" marB="0" anchor="ctr"/>
                </a:tc>
                <a:tc>
                  <a:txBody>
                    <a:bodyPr/>
                    <a:lstStyle/>
                    <a:p>
                      <a:pPr algn="l" fontAlgn="b"/>
                      <a:r>
                        <a:rPr lang="ru-RU" sz="1100" b="0" i="0" u="none" strike="noStrike" dirty="0">
                          <a:solidFill>
                            <a:srgbClr val="000000"/>
                          </a:solidFill>
                          <a:effectLst/>
                          <a:latin typeface="Bahnschrift Light SemiCondensed" panose="020B0502040204020203" pitchFamily="34" charset="0"/>
                        </a:rPr>
                        <a:t>100 000р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3"/>
                        </a:rPr>
                        <a:t>https://rabota1000.ru/vacancy/86126714</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149563788"/>
                  </a:ext>
                </a:extLst>
              </a:tr>
              <a:tr h="468191">
                <a:tc>
                  <a:txBody>
                    <a:bodyPr/>
                    <a:lstStyle/>
                    <a:p>
                      <a:pPr algn="l" fontAlgn="ctr"/>
                      <a:r>
                        <a:rPr lang="en-US" sz="1100" b="0" i="0" u="none" strike="noStrike">
                          <a:solidFill>
                            <a:srgbClr val="000000"/>
                          </a:solidFill>
                          <a:effectLst/>
                          <a:latin typeface="Bahnschrift Light SemiCondensed" panose="020B0502040204020203" pitchFamily="34" charset="0"/>
                        </a:rPr>
                        <a:t>3)IT-</a:t>
                      </a:r>
                      <a:r>
                        <a:rPr lang="ru-RU" sz="1100" b="0" i="0" u="none" strike="noStrike">
                          <a:solidFill>
                            <a:srgbClr val="000000"/>
                          </a:solidFill>
                          <a:effectLst/>
                          <a:latin typeface="Bahnschrift Light SemiCondensed" panose="020B0502040204020203" pitchFamily="34" charset="0"/>
                        </a:rPr>
                        <a:t>специалист </a:t>
                      </a:r>
                    </a:p>
                  </a:txBody>
                  <a:tcPr marL="7620" marR="7620" marT="7620" marB="0" anchor="ctr"/>
                </a:tc>
                <a:tc>
                  <a:txBody>
                    <a:bodyPr/>
                    <a:lstStyle/>
                    <a:p>
                      <a:pPr algn="l" fontAlgn="b"/>
                      <a:r>
                        <a:rPr lang="ru-RU" sz="1100" b="0" i="0" u="none" strike="noStrike" dirty="0">
                          <a:solidFill>
                            <a:srgbClr val="000000"/>
                          </a:solidFill>
                          <a:effectLst/>
                          <a:latin typeface="Bahnschrift Light SemiCondensed" panose="020B0502040204020203" pitchFamily="34" charset="0"/>
                        </a:rPr>
                        <a:t>80 000р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4"/>
                        </a:rPr>
                        <a:t>https://rabota1000.ru/moskva/it-</a:t>
                      </a:r>
                      <a:r>
                        <a:rPr lang="ru-RU" sz="1100" b="0" i="0" u="sng" strike="noStrike">
                          <a:solidFill>
                            <a:srgbClr val="0563C1"/>
                          </a:solidFill>
                          <a:effectLst/>
                          <a:latin typeface="Calibri" panose="020F0502020204030204" pitchFamily="34" charset="0"/>
                          <a:hlinkClick r:id="rId4"/>
                        </a:rPr>
                        <a:t>специалист </a:t>
                      </a:r>
                      <a:endParaRPr lang="ru-RU"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841620656"/>
                  </a:ext>
                </a:extLst>
              </a:tr>
              <a:tr h="468191">
                <a:tc>
                  <a:txBody>
                    <a:bodyPr/>
                    <a:lstStyle/>
                    <a:p>
                      <a:pPr algn="l" fontAlgn="ctr"/>
                      <a:r>
                        <a:rPr lang="ru-RU" sz="1100" b="0" i="0" u="none" strike="noStrike">
                          <a:solidFill>
                            <a:srgbClr val="000000"/>
                          </a:solidFill>
                          <a:effectLst/>
                          <a:latin typeface="Bahnschrift Light SemiCondensed" panose="020B0502040204020203" pitchFamily="34" charset="0"/>
                        </a:rPr>
                        <a:t>4)Водитель</a:t>
                      </a:r>
                    </a:p>
                  </a:txBody>
                  <a:tcPr marL="7620" marR="7620" marT="7620" marB="0" anchor="ctr"/>
                </a:tc>
                <a:tc>
                  <a:txBody>
                    <a:bodyPr/>
                    <a:lstStyle/>
                    <a:p>
                      <a:pPr algn="l" fontAlgn="b"/>
                      <a:r>
                        <a:rPr lang="ru-RU" sz="1100" b="0" i="0" u="none" strike="noStrike" dirty="0">
                          <a:solidFill>
                            <a:srgbClr val="000000"/>
                          </a:solidFill>
                          <a:effectLst/>
                          <a:latin typeface="Bahnschrift Light SemiCondensed" panose="020B0502040204020203" pitchFamily="34" charset="0"/>
                        </a:rPr>
                        <a:t>40 000р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5"/>
                        </a:rPr>
                        <a:t>https://hh.ru/vacancy/88087497?query=</a:t>
                      </a:r>
                      <a:r>
                        <a:rPr lang="ru-RU" sz="1100" b="0" i="0" u="sng" strike="noStrike">
                          <a:solidFill>
                            <a:srgbClr val="0563C1"/>
                          </a:solidFill>
                          <a:effectLst/>
                          <a:latin typeface="Calibri" panose="020F0502020204030204" pitchFamily="34" charset="0"/>
                          <a:hlinkClick r:id="rId5"/>
                        </a:rPr>
                        <a:t>водитель%20грузовика&amp;</a:t>
                      </a:r>
                      <a:r>
                        <a:rPr lang="en-US" sz="1100" b="0" i="0" u="sng" strike="noStrike">
                          <a:solidFill>
                            <a:srgbClr val="0563C1"/>
                          </a:solidFill>
                          <a:effectLst/>
                          <a:latin typeface="Calibri" panose="020F0502020204030204" pitchFamily="34" charset="0"/>
                          <a:hlinkClick r:id="rId5"/>
                        </a:rPr>
                        <a:t>from=vacancy_search_list</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245430175"/>
                  </a:ext>
                </a:extLst>
              </a:tr>
              <a:tr h="468191">
                <a:tc>
                  <a:txBody>
                    <a:bodyPr/>
                    <a:lstStyle/>
                    <a:p>
                      <a:pPr algn="l" fontAlgn="ctr"/>
                      <a:r>
                        <a:rPr lang="ru-RU" sz="1100" b="0" i="0" u="none" strike="noStrike">
                          <a:solidFill>
                            <a:srgbClr val="000000"/>
                          </a:solidFill>
                          <a:effectLst/>
                          <a:latin typeface="Bahnschrift Light SemiCondensed" panose="020B0502040204020203" pitchFamily="34" charset="0"/>
                        </a:rPr>
                        <a:t>5)Бухгалтер</a:t>
                      </a:r>
                    </a:p>
                  </a:txBody>
                  <a:tcPr marL="7620" marR="7620" marT="7620" marB="0" anchor="ctr"/>
                </a:tc>
                <a:tc>
                  <a:txBody>
                    <a:bodyPr/>
                    <a:lstStyle/>
                    <a:p>
                      <a:pPr algn="l" fontAlgn="b"/>
                      <a:r>
                        <a:rPr lang="ru-RU" sz="1100" b="0" i="0" u="none" strike="noStrike" dirty="0">
                          <a:solidFill>
                            <a:srgbClr val="000000"/>
                          </a:solidFill>
                          <a:effectLst/>
                          <a:latin typeface="Bahnschrift Light SemiCondensed" panose="020B0502040204020203" pitchFamily="34" charset="0"/>
                        </a:rPr>
                        <a:t>60 000р</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6"/>
                        </a:rPr>
                        <a:t>https://hh.ru/vacancy/88667657?query=</a:t>
                      </a:r>
                      <a:r>
                        <a:rPr lang="ru-RU" sz="1100" b="0" i="0" u="sng" strike="noStrike">
                          <a:solidFill>
                            <a:srgbClr val="0563C1"/>
                          </a:solidFill>
                          <a:effectLst/>
                          <a:latin typeface="Calibri" panose="020F0502020204030204" pitchFamily="34" charset="0"/>
                          <a:hlinkClick r:id="rId6"/>
                        </a:rPr>
                        <a:t>бухгалтер&amp;</a:t>
                      </a:r>
                      <a:r>
                        <a:rPr lang="en-US" sz="1100" b="0" i="0" u="sng" strike="noStrike">
                          <a:solidFill>
                            <a:srgbClr val="0563C1"/>
                          </a:solidFill>
                          <a:effectLst/>
                          <a:latin typeface="Calibri" panose="020F0502020204030204" pitchFamily="34" charset="0"/>
                          <a:hlinkClick r:id="rId6"/>
                        </a:rPr>
                        <a:t>from=vacancy_search_list </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341626668"/>
                  </a:ext>
                </a:extLst>
              </a:tr>
              <a:tr h="468191">
                <a:tc>
                  <a:txBody>
                    <a:bodyPr/>
                    <a:lstStyle/>
                    <a:p>
                      <a:pPr algn="l" fontAlgn="ctr"/>
                      <a:r>
                        <a:rPr lang="ru-RU" sz="1100" b="0" i="0" u="none" strike="noStrike">
                          <a:solidFill>
                            <a:srgbClr val="000000"/>
                          </a:solidFill>
                          <a:effectLst/>
                          <a:latin typeface="Bahnschrift Light SemiCondensed" panose="020B0502040204020203" pitchFamily="34" charset="0"/>
                        </a:rPr>
                        <a:t>2. Амортизация</a:t>
                      </a:r>
                    </a:p>
                  </a:txBody>
                  <a:tcPr marL="7620" marR="7620" marT="7620" marB="0" anchor="ctr"/>
                </a:tc>
                <a:tc>
                  <a:txBody>
                    <a:bodyPr/>
                    <a:lstStyle/>
                    <a:p>
                      <a:pPr algn="l" fontAlgn="b"/>
                      <a:r>
                        <a:rPr lang="ru-RU" sz="1100" b="0" i="0" u="none" strike="noStrike" dirty="0">
                          <a:solidFill>
                            <a:srgbClr val="000000"/>
                          </a:solidFill>
                          <a:effectLst/>
                          <a:latin typeface="Bahnschrift Light SemiCondensed" panose="020B0502040204020203" pitchFamily="34" charset="0"/>
                        </a:rPr>
                        <a:t>125 000р</a:t>
                      </a:r>
                    </a:p>
                  </a:txBody>
                  <a:tcPr marL="7620" marR="7620" marT="7620" marB="0" anchor="b"/>
                </a:tc>
                <a:tc>
                  <a:txBody>
                    <a:bodyPr/>
                    <a:lstStyle/>
                    <a:p>
                      <a:pPr algn="l" fontAlgn="b"/>
                      <a:endParaRPr lang="ru-RU"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648217162"/>
                  </a:ext>
                </a:extLst>
              </a:tr>
              <a:tr h="468191">
                <a:tc>
                  <a:txBody>
                    <a:bodyPr/>
                    <a:lstStyle/>
                    <a:p>
                      <a:pPr algn="l" fontAlgn="ctr"/>
                      <a:r>
                        <a:rPr lang="ru-RU" sz="1100" b="0" i="0" u="none" strike="noStrike">
                          <a:solidFill>
                            <a:srgbClr val="000000"/>
                          </a:solidFill>
                          <a:effectLst/>
                          <a:latin typeface="Bahnschrift Light SemiCondensed" panose="020B0502040204020203" pitchFamily="34" charset="0"/>
                        </a:rPr>
                        <a:t>3.Налоги с ФОТ</a:t>
                      </a:r>
                    </a:p>
                  </a:txBody>
                  <a:tcPr marL="7620" marR="7620" marT="7620" marB="0" anchor="ctr"/>
                </a:tc>
                <a:tc>
                  <a:txBody>
                    <a:bodyPr/>
                    <a:lstStyle/>
                    <a:p>
                      <a:pPr algn="l" fontAlgn="b"/>
                      <a:r>
                        <a:rPr lang="ru-RU" sz="1100" b="0" i="0" u="none" strike="noStrike" dirty="0">
                          <a:solidFill>
                            <a:srgbClr val="000000"/>
                          </a:solidFill>
                          <a:effectLst/>
                          <a:latin typeface="Bahnschrift Light SemiCondensed" panose="020B0502040204020203" pitchFamily="34" charset="0"/>
                        </a:rPr>
                        <a:t>119 339Р</a:t>
                      </a:r>
                    </a:p>
                  </a:txBody>
                  <a:tcPr marL="7620" marR="7620" marT="7620" marB="0" anchor="b"/>
                </a:tc>
                <a:tc>
                  <a:txBody>
                    <a:bodyPr/>
                    <a:lstStyle/>
                    <a:p>
                      <a:pPr algn="l" fontAlgn="b"/>
                      <a:endParaRPr lang="ru-RU"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011509456"/>
                  </a:ext>
                </a:extLst>
              </a:tr>
              <a:tr h="468191">
                <a:tc>
                  <a:txBody>
                    <a:bodyPr/>
                    <a:lstStyle/>
                    <a:p>
                      <a:pPr algn="l" fontAlgn="b"/>
                      <a:r>
                        <a:rPr lang="ru-RU" sz="1200" b="0" i="0" u="none" strike="noStrike">
                          <a:solidFill>
                            <a:srgbClr val="000000"/>
                          </a:solidFill>
                          <a:effectLst/>
                          <a:latin typeface="Bahnschrift Light SemiCondensed" panose="020B0502040204020203" pitchFamily="34" charset="0"/>
                        </a:rPr>
                        <a:t>4.Аренда помещения для хранения агродронов</a:t>
                      </a:r>
                    </a:p>
                  </a:txBody>
                  <a:tcPr marL="7620" marR="7620" marT="7620" marB="0" anchor="b"/>
                </a:tc>
                <a:tc>
                  <a:txBody>
                    <a:bodyPr/>
                    <a:lstStyle/>
                    <a:p>
                      <a:pPr algn="l" fontAlgn="b"/>
                      <a:r>
                        <a:rPr lang="ru-RU" sz="1100" b="0" i="0" u="none" strike="noStrike" dirty="0">
                          <a:solidFill>
                            <a:srgbClr val="000000"/>
                          </a:solidFill>
                          <a:effectLst/>
                          <a:latin typeface="Bahnschrift Light SemiCondensed" panose="020B0502040204020203" pitchFamily="34" charset="0"/>
                        </a:rPr>
                        <a:t>319 608р в год</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7"/>
                        </a:rPr>
                        <a:t>https://www.avito.ru/voskresensk/kommercheskaya_nedvizhimost/svobodnogo_naznacheniya_115.8_m_3387503341 </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034034475"/>
                  </a:ext>
                </a:extLst>
              </a:tr>
              <a:tr h="468191">
                <a:tc>
                  <a:txBody>
                    <a:bodyPr/>
                    <a:lstStyle/>
                    <a:p>
                      <a:pPr algn="l" fontAlgn="b"/>
                      <a:r>
                        <a:rPr lang="ru-RU" sz="1200" b="0" i="0" u="none" strike="noStrike">
                          <a:solidFill>
                            <a:srgbClr val="000000"/>
                          </a:solidFill>
                          <a:effectLst/>
                          <a:latin typeface="Bahnschrift Light SemiCondensed" panose="020B0502040204020203" pitchFamily="34" charset="0"/>
                        </a:rPr>
                        <a:t>5.Аренда земли сельхоз. назначения (МО)</a:t>
                      </a:r>
                    </a:p>
                  </a:txBody>
                  <a:tcPr marL="7620" marR="7620" marT="7620" marB="0" anchor="b"/>
                </a:tc>
                <a:tc>
                  <a:txBody>
                    <a:bodyPr/>
                    <a:lstStyle/>
                    <a:p>
                      <a:pPr algn="l" fontAlgn="b"/>
                      <a:r>
                        <a:rPr lang="ru-RU" sz="1100" b="0" i="0" u="none" strike="noStrike" dirty="0">
                          <a:solidFill>
                            <a:srgbClr val="000000"/>
                          </a:solidFill>
                          <a:effectLst/>
                          <a:latin typeface="Bahnschrift Light SemiCondensed" panose="020B0502040204020203" pitchFamily="34" charset="0"/>
                        </a:rPr>
                        <a:t>60 000р в год за 10га</a:t>
                      </a:r>
                    </a:p>
                  </a:txBody>
                  <a:tcPr marL="7620" marR="7620" marT="7620" marB="0" anchor="b"/>
                </a:tc>
                <a:tc>
                  <a:txBody>
                    <a:bodyPr/>
                    <a:lstStyle/>
                    <a:p>
                      <a:pPr algn="l" fontAlgn="b"/>
                      <a:r>
                        <a:rPr lang="en-US" sz="1100" b="0" i="0" u="sng" strike="noStrike">
                          <a:solidFill>
                            <a:srgbClr val="0563C1"/>
                          </a:solidFill>
                          <a:effectLst/>
                          <a:latin typeface="Calibri" panose="020F0502020204030204" pitchFamily="34" charset="0"/>
                          <a:hlinkClick r:id="rId8"/>
                        </a:rPr>
                        <a:t>https://www.avito.ru/voskresensk/zemelnye_uchastki/uchastok_35_ga_snt_dnp_3028378269 </a:t>
                      </a:r>
                      <a:endParaRPr lang="en-US" sz="1100" b="0" i="0" u="sng" strike="noStrike">
                        <a:solidFill>
                          <a:srgbClr val="0563C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016300414"/>
                  </a:ext>
                </a:extLst>
              </a:tr>
              <a:tr h="468191">
                <a:tc rowSpan="2">
                  <a:txBody>
                    <a:bodyPr/>
                    <a:lstStyle/>
                    <a:p>
                      <a:pPr algn="l" fontAlgn="ctr"/>
                      <a:r>
                        <a:rPr lang="ru-RU" sz="1200" b="0" i="0" u="none" strike="noStrike" dirty="0">
                          <a:solidFill>
                            <a:srgbClr val="000000"/>
                          </a:solidFill>
                          <a:effectLst/>
                          <a:latin typeface="Bahnschrift Light SemiCondensed" panose="020B0502040204020203" pitchFamily="34" charset="0"/>
                        </a:rPr>
                        <a:t>6. Реклама</a:t>
                      </a:r>
                    </a:p>
                  </a:txBody>
                  <a:tcPr marL="7620" marR="7620" marT="7620" marB="0" anchor="ctr"/>
                </a:tc>
                <a:tc>
                  <a:txBody>
                    <a:bodyPr/>
                    <a:lstStyle/>
                    <a:p>
                      <a:pPr algn="l" fontAlgn="t"/>
                      <a:r>
                        <a:rPr lang="ru-RU" sz="1100" b="0" i="0" u="none" strike="noStrike" dirty="0">
                          <a:solidFill>
                            <a:srgbClr val="000000"/>
                          </a:solidFill>
                          <a:effectLst/>
                          <a:latin typeface="Bahnschrift Light SemiCondensed" panose="020B0502040204020203" pitchFamily="34" charset="0"/>
                        </a:rPr>
                        <a:t>Контекстная реклама (поиск) от 12 000 руб.</a:t>
                      </a:r>
                    </a:p>
                  </a:txBody>
                  <a:tcPr marL="7620" marR="7620" marT="7620" marB="0"/>
                </a:tc>
                <a:tc rowSpan="2">
                  <a:txBody>
                    <a:bodyPr/>
                    <a:lstStyle/>
                    <a:p>
                      <a:pPr algn="l" fontAlgn="ctr"/>
                      <a:r>
                        <a:rPr lang="en-US" sz="1100" b="0" i="0" u="sng" strike="noStrike">
                          <a:solidFill>
                            <a:srgbClr val="0563C1"/>
                          </a:solidFill>
                          <a:effectLst/>
                          <a:latin typeface="Calibri" panose="020F0502020204030204" pitchFamily="34" charset="0"/>
                          <a:hlinkClick r:id="rId9"/>
                        </a:rPr>
                        <a:t>https://stk--promo-com.turbopages.org/turbo/stk-promo.com/s/reklama/</a:t>
                      </a:r>
                      <a:endParaRPr lang="en-US" sz="1100" b="0" i="0" u="sng" strike="noStrike">
                        <a:solidFill>
                          <a:srgbClr val="0563C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4125609307"/>
                  </a:ext>
                </a:extLst>
              </a:tr>
              <a:tr h="468191">
                <a:tc vMerge="1">
                  <a:txBody>
                    <a:bodyPr/>
                    <a:lstStyle/>
                    <a:p>
                      <a:endParaRPr lang="ru-RU"/>
                    </a:p>
                  </a:txBody>
                  <a:tcPr/>
                </a:tc>
                <a:tc>
                  <a:txBody>
                    <a:bodyPr/>
                    <a:lstStyle/>
                    <a:p>
                      <a:pPr algn="l" fontAlgn="t"/>
                      <a:r>
                        <a:rPr lang="ru-RU" sz="1100" b="0" i="0" u="none" strike="noStrike" dirty="0">
                          <a:solidFill>
                            <a:srgbClr val="000000"/>
                          </a:solidFill>
                          <a:effectLst/>
                          <a:latin typeface="Bahnschrift Light SemiCondensed" panose="020B0502040204020203" pitchFamily="34" charset="0"/>
                        </a:rPr>
                        <a:t>Таргетированная реклама от 18 000 руб.</a:t>
                      </a:r>
                    </a:p>
                  </a:txBody>
                  <a:tcPr marL="7620" marR="7620" marT="7620" marB="0"/>
                </a:tc>
                <a:tc vMerge="1">
                  <a:txBody>
                    <a:bodyPr/>
                    <a:lstStyle/>
                    <a:p>
                      <a:endParaRPr lang="ru-RU"/>
                    </a:p>
                  </a:txBody>
                  <a:tcPr/>
                </a:tc>
                <a:extLst>
                  <a:ext uri="{0D108BD9-81ED-4DB2-BD59-A6C34878D82A}">
                    <a16:rowId xmlns:a16="http://schemas.microsoft.com/office/drawing/2014/main" val="1112567649"/>
                  </a:ext>
                </a:extLst>
              </a:tr>
              <a:tr h="468191">
                <a:tc>
                  <a:txBody>
                    <a:bodyPr/>
                    <a:lstStyle/>
                    <a:p>
                      <a:pPr algn="l" fontAlgn="b"/>
                      <a:r>
                        <a:rPr lang="ru-RU" sz="1100" b="0" i="0" u="none" strike="noStrike">
                          <a:solidFill>
                            <a:srgbClr val="000000"/>
                          </a:solidFill>
                          <a:effectLst/>
                          <a:latin typeface="Bahnschrift Light SemiCondensed" panose="020B0502040204020203" pitchFamily="34" charset="0"/>
                        </a:rPr>
                        <a:t>7. Прочие расходы</a:t>
                      </a:r>
                    </a:p>
                  </a:txBody>
                  <a:tcPr marL="7620" marR="7620" marT="7620" marB="0" anchor="b"/>
                </a:tc>
                <a:tc>
                  <a:txBody>
                    <a:bodyPr/>
                    <a:lstStyle/>
                    <a:p>
                      <a:pPr algn="l" fontAlgn="b"/>
                      <a:r>
                        <a:rPr lang="ru-RU" sz="1100" b="0" i="0" u="none" strike="noStrike" dirty="0">
                          <a:solidFill>
                            <a:srgbClr val="000000"/>
                          </a:solidFill>
                          <a:effectLst/>
                          <a:latin typeface="Bahnschrift Light SemiCondensed" panose="020B0502040204020203" pitchFamily="34" charset="0"/>
                        </a:rPr>
                        <a:t>ремонт ос-200 000р</a:t>
                      </a:r>
                    </a:p>
                  </a:txBody>
                  <a:tcPr marL="7620" marR="7620" marT="7620" marB="0" anchor="b"/>
                </a:tc>
                <a:tc>
                  <a:txBody>
                    <a:bodyPr/>
                    <a:lstStyle/>
                    <a:p>
                      <a:pPr algn="l" fontAlgn="b"/>
                      <a:r>
                        <a:rPr lang="ru-RU" sz="1100" b="0" i="0" u="none" strike="noStrike" dirty="0">
                          <a:solidFill>
                            <a:srgbClr val="000000"/>
                          </a:solidFill>
                          <a:effectLst/>
                          <a:latin typeface="Calibri" panose="020F0502020204030204" pitchFamily="34" charset="0"/>
                        </a:rPr>
                        <a:t> </a:t>
                      </a:r>
                    </a:p>
                  </a:txBody>
                  <a:tcPr marL="7620" marR="7620" marT="7620" marB="0" anchor="b"/>
                </a:tc>
                <a:extLst>
                  <a:ext uri="{0D108BD9-81ED-4DB2-BD59-A6C34878D82A}">
                    <a16:rowId xmlns:a16="http://schemas.microsoft.com/office/drawing/2014/main" val="2589531460"/>
                  </a:ext>
                </a:extLst>
              </a:tr>
            </a:tbl>
          </a:graphicData>
        </a:graphic>
      </p:graphicFrame>
    </p:spTree>
    <p:extLst>
      <p:ext uri="{BB962C8B-B14F-4D97-AF65-F5344CB8AC3E}">
        <p14:creationId xmlns:p14="http://schemas.microsoft.com/office/powerpoint/2010/main" val="48273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86FD31-32DB-909A-CCF0-2A58CC791F06}"/>
              </a:ext>
            </a:extLst>
          </p:cNvPr>
          <p:cNvSpPr>
            <a:spLocks noGrp="1"/>
          </p:cNvSpPr>
          <p:nvPr>
            <p:ph type="title"/>
          </p:nvPr>
        </p:nvSpPr>
        <p:spPr/>
        <p:txBody>
          <a:bodyPr/>
          <a:lstStyle/>
          <a:p>
            <a:r>
              <a:rPr lang="ru-RU" dirty="0">
                <a:latin typeface="Bahnschrift Light SemiCondensed" panose="020B0502040204020203" pitchFamily="34" charset="0"/>
              </a:rPr>
              <a:t>Итоговые расчеты</a:t>
            </a:r>
          </a:p>
        </p:txBody>
      </p:sp>
      <p:graphicFrame>
        <p:nvGraphicFramePr>
          <p:cNvPr id="5" name="Объект 4">
            <a:extLst>
              <a:ext uri="{FF2B5EF4-FFF2-40B4-BE49-F238E27FC236}">
                <a16:creationId xmlns:a16="http://schemas.microsoft.com/office/drawing/2014/main" id="{5E021F36-9CBA-8AD2-863C-062C0797801D}"/>
              </a:ext>
            </a:extLst>
          </p:cNvPr>
          <p:cNvGraphicFramePr>
            <a:graphicFrameLocks noGrp="1"/>
          </p:cNvGraphicFramePr>
          <p:nvPr>
            <p:ph idx="1"/>
            <p:extLst>
              <p:ext uri="{D42A27DB-BD31-4B8C-83A1-F6EECF244321}">
                <p14:modId xmlns:p14="http://schemas.microsoft.com/office/powerpoint/2010/main" val="3334401243"/>
              </p:ext>
            </p:extLst>
          </p:nvPr>
        </p:nvGraphicFramePr>
        <p:xfrm>
          <a:off x="3533775" y="233362"/>
          <a:ext cx="8591550" cy="4424363"/>
        </p:xfrm>
        <a:graphic>
          <a:graphicData uri="http://schemas.openxmlformats.org/drawingml/2006/table">
            <a:tbl>
              <a:tblPr firstRow="1" bandRow="1">
                <a:tableStyleId>{5C22544A-7EE6-4342-B048-85BDC9FD1C3A}</a:tableStyleId>
              </a:tblPr>
              <a:tblGrid>
                <a:gridCol w="2863850">
                  <a:extLst>
                    <a:ext uri="{9D8B030D-6E8A-4147-A177-3AD203B41FA5}">
                      <a16:colId xmlns:a16="http://schemas.microsoft.com/office/drawing/2014/main" val="308571143"/>
                    </a:ext>
                  </a:extLst>
                </a:gridCol>
                <a:gridCol w="2863850">
                  <a:extLst>
                    <a:ext uri="{9D8B030D-6E8A-4147-A177-3AD203B41FA5}">
                      <a16:colId xmlns:a16="http://schemas.microsoft.com/office/drawing/2014/main" val="3623514028"/>
                    </a:ext>
                  </a:extLst>
                </a:gridCol>
                <a:gridCol w="2863850">
                  <a:extLst>
                    <a:ext uri="{9D8B030D-6E8A-4147-A177-3AD203B41FA5}">
                      <a16:colId xmlns:a16="http://schemas.microsoft.com/office/drawing/2014/main" val="312207184"/>
                    </a:ext>
                  </a:extLst>
                </a:gridCol>
              </a:tblGrid>
              <a:tr h="355342">
                <a:tc gridSpan="2">
                  <a:txBody>
                    <a:bodyPr/>
                    <a:lstStyle/>
                    <a:p>
                      <a:pPr algn="ctr" fontAlgn="b"/>
                      <a:r>
                        <a:rPr lang="ru-RU" sz="1400" b="0" i="0" u="none" strike="noStrike" dirty="0">
                          <a:solidFill>
                            <a:srgbClr val="000000"/>
                          </a:solidFill>
                          <a:effectLst/>
                          <a:latin typeface="Bahnschrift Light SemiCondensed" panose="020B0502040204020203" pitchFamily="34" charset="0"/>
                        </a:rPr>
                        <a:t>Пессимистический вариант</a:t>
                      </a:r>
                    </a:p>
                  </a:txBody>
                  <a:tcPr marL="7620" marR="7620" marT="7620" marB="0" anchor="b"/>
                </a:tc>
                <a:tc hMerge="1">
                  <a:txBody>
                    <a:bodyPr/>
                    <a:lstStyle/>
                    <a:p>
                      <a:endParaRPr lang="ru-RU"/>
                    </a:p>
                  </a:txBody>
                  <a:tcPr/>
                </a:tc>
                <a:tc>
                  <a:txBody>
                    <a:bodyPr/>
                    <a:lstStyle/>
                    <a:p>
                      <a:pPr algn="l" fontAlgn="b"/>
                      <a:r>
                        <a:rPr lang="ru-RU" sz="1400" b="0" i="0" u="none" strike="noStrike">
                          <a:solidFill>
                            <a:srgbClr val="000000"/>
                          </a:solidFill>
                          <a:effectLst/>
                          <a:latin typeface="Bahnschrift Light SemiCondensed" panose="020B0502040204020203" pitchFamily="34" charset="0"/>
                        </a:rPr>
                        <a:t>Оптимистический вариант</a:t>
                      </a:r>
                    </a:p>
                  </a:txBody>
                  <a:tcPr marL="7620" marR="7620" marT="7620" marB="0" anchor="b"/>
                </a:tc>
                <a:extLst>
                  <a:ext uri="{0D108BD9-81ED-4DB2-BD59-A6C34878D82A}">
                    <a16:rowId xmlns:a16="http://schemas.microsoft.com/office/drawing/2014/main" val="1719358003"/>
                  </a:ext>
                </a:extLst>
              </a:tr>
              <a:tr h="409102">
                <a:tc>
                  <a:txBody>
                    <a:bodyPr/>
                    <a:lstStyle/>
                    <a:p>
                      <a:pPr algn="l" fontAlgn="b"/>
                      <a:r>
                        <a:rPr lang="ru-RU" sz="1400" b="0" i="0" u="none" strike="noStrike" dirty="0">
                          <a:solidFill>
                            <a:srgbClr val="000000"/>
                          </a:solidFill>
                          <a:effectLst/>
                          <a:latin typeface="Bahnschrift Light SemiCondensed" panose="020B0502040204020203" pitchFamily="34" charset="0"/>
                        </a:rPr>
                        <a:t>Текущие затраты</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7 056 676</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7 056 676</a:t>
                      </a:r>
                    </a:p>
                  </a:txBody>
                  <a:tcPr marL="7620" marR="7620" marT="7620" marB="0" anchor="b"/>
                </a:tc>
                <a:extLst>
                  <a:ext uri="{0D108BD9-81ED-4DB2-BD59-A6C34878D82A}">
                    <a16:rowId xmlns:a16="http://schemas.microsoft.com/office/drawing/2014/main" val="4233948444"/>
                  </a:ext>
                </a:extLst>
              </a:tr>
              <a:tr h="331549">
                <a:tc>
                  <a:txBody>
                    <a:bodyPr/>
                    <a:lstStyle/>
                    <a:p>
                      <a:pPr algn="l" fontAlgn="b"/>
                      <a:r>
                        <a:rPr lang="ru-RU" sz="1400" b="0" i="0" u="none" strike="noStrike" dirty="0">
                          <a:solidFill>
                            <a:srgbClr val="000000"/>
                          </a:solidFill>
                          <a:effectLst/>
                          <a:latin typeface="Bahnschrift Light SemiCondensed" panose="020B0502040204020203" pitchFamily="34" charset="0"/>
                        </a:rPr>
                        <a:t>Кол-во клиентов в год</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150</a:t>
                      </a:r>
                    </a:p>
                  </a:txBody>
                  <a:tcPr marL="7620" marR="7620" marT="7620" marB="0" anchor="b"/>
                </a:tc>
                <a:tc>
                  <a:txBody>
                    <a:bodyPr/>
                    <a:lstStyle/>
                    <a:p>
                      <a:pPr algn="ctr" fontAlgn="b"/>
                      <a:r>
                        <a:rPr lang="ru-RU" sz="1400" b="0" i="0" u="none" strike="noStrike">
                          <a:solidFill>
                            <a:srgbClr val="000000"/>
                          </a:solidFill>
                          <a:effectLst/>
                          <a:latin typeface="Bahnschrift Light SemiCondensed" panose="020B0502040204020203" pitchFamily="34" charset="0"/>
                        </a:rPr>
                        <a:t>300</a:t>
                      </a:r>
                    </a:p>
                  </a:txBody>
                  <a:tcPr marL="7620" marR="7620" marT="7620" marB="0" anchor="b"/>
                </a:tc>
                <a:extLst>
                  <a:ext uri="{0D108BD9-81ED-4DB2-BD59-A6C34878D82A}">
                    <a16:rowId xmlns:a16="http://schemas.microsoft.com/office/drawing/2014/main" val="210469592"/>
                  </a:ext>
                </a:extLst>
              </a:tr>
              <a:tr h="391832">
                <a:tc>
                  <a:txBody>
                    <a:bodyPr/>
                    <a:lstStyle/>
                    <a:p>
                      <a:pPr algn="l" fontAlgn="b"/>
                      <a:r>
                        <a:rPr lang="ru-RU" sz="1400" b="0" i="0" u="none" strike="noStrike">
                          <a:solidFill>
                            <a:srgbClr val="000000"/>
                          </a:solidFill>
                          <a:effectLst/>
                          <a:latin typeface="Bahnschrift Light SemiCondensed" panose="020B0502040204020203" pitchFamily="34" charset="0"/>
                        </a:rPr>
                        <a:t>Инвестиции</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5 717 350</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5 717 350</a:t>
                      </a:r>
                    </a:p>
                  </a:txBody>
                  <a:tcPr marL="7620" marR="7620" marT="7620" marB="0" anchor="b"/>
                </a:tc>
                <a:extLst>
                  <a:ext uri="{0D108BD9-81ED-4DB2-BD59-A6C34878D82A}">
                    <a16:rowId xmlns:a16="http://schemas.microsoft.com/office/drawing/2014/main" val="4209602226"/>
                  </a:ext>
                </a:extLst>
              </a:tr>
              <a:tr h="411925">
                <a:tc>
                  <a:txBody>
                    <a:bodyPr/>
                    <a:lstStyle/>
                    <a:p>
                      <a:pPr algn="l" fontAlgn="b"/>
                      <a:r>
                        <a:rPr lang="ru-RU" sz="1400" b="0" i="0" u="none" strike="noStrike" dirty="0">
                          <a:solidFill>
                            <a:srgbClr val="000000"/>
                          </a:solidFill>
                          <a:effectLst/>
                          <a:latin typeface="Bahnschrift Light SemiCondensed" panose="020B0502040204020203" pitchFamily="34" charset="0"/>
                        </a:rPr>
                        <a:t>Удельные расходы на ед. продукции</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47 044,50667</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23 522,25333</a:t>
                      </a:r>
                    </a:p>
                  </a:txBody>
                  <a:tcPr marL="7620" marR="7620" marT="7620" marB="0" anchor="b"/>
                </a:tc>
                <a:extLst>
                  <a:ext uri="{0D108BD9-81ED-4DB2-BD59-A6C34878D82A}">
                    <a16:rowId xmlns:a16="http://schemas.microsoft.com/office/drawing/2014/main" val="420036365"/>
                  </a:ext>
                </a:extLst>
              </a:tr>
              <a:tr h="381786">
                <a:tc>
                  <a:txBody>
                    <a:bodyPr/>
                    <a:lstStyle/>
                    <a:p>
                      <a:pPr algn="l" fontAlgn="b"/>
                      <a:r>
                        <a:rPr lang="ru-RU" sz="1400" b="0" i="0" u="none" strike="noStrike" dirty="0">
                          <a:solidFill>
                            <a:srgbClr val="000000"/>
                          </a:solidFill>
                          <a:effectLst/>
                          <a:latin typeface="Bahnschrift Light SemiCondensed" panose="020B0502040204020203" pitchFamily="34" charset="0"/>
                        </a:rPr>
                        <a:t>Цена продукции</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56 453,4</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32 931,15467</a:t>
                      </a:r>
                    </a:p>
                  </a:txBody>
                  <a:tcPr marL="7620" marR="7620" marT="7620" marB="0" anchor="b"/>
                </a:tc>
                <a:extLst>
                  <a:ext uri="{0D108BD9-81ED-4DB2-BD59-A6C34878D82A}">
                    <a16:rowId xmlns:a16="http://schemas.microsoft.com/office/drawing/2014/main" val="1234338825"/>
                  </a:ext>
                </a:extLst>
              </a:tr>
              <a:tr h="401878">
                <a:tc>
                  <a:txBody>
                    <a:bodyPr/>
                    <a:lstStyle/>
                    <a:p>
                      <a:pPr algn="l" fontAlgn="b"/>
                      <a:r>
                        <a:rPr lang="ru-RU" sz="1400" b="0" i="0" u="none" strike="noStrike" dirty="0">
                          <a:solidFill>
                            <a:srgbClr val="000000"/>
                          </a:solidFill>
                          <a:effectLst/>
                          <a:latin typeface="Bahnschrift Light SemiCondensed" panose="020B0502040204020203" pitchFamily="34" charset="0"/>
                        </a:rPr>
                        <a:t>Выручка</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8 468 011,2</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9 879 346,4</a:t>
                      </a:r>
                    </a:p>
                  </a:txBody>
                  <a:tcPr marL="7620" marR="7620" marT="7620" marB="0" anchor="b"/>
                </a:tc>
                <a:extLst>
                  <a:ext uri="{0D108BD9-81ED-4DB2-BD59-A6C34878D82A}">
                    <a16:rowId xmlns:a16="http://schemas.microsoft.com/office/drawing/2014/main" val="1763851847"/>
                  </a:ext>
                </a:extLst>
              </a:tr>
              <a:tr h="442066">
                <a:tc>
                  <a:txBody>
                    <a:bodyPr/>
                    <a:lstStyle/>
                    <a:p>
                      <a:pPr algn="l" fontAlgn="b"/>
                      <a:r>
                        <a:rPr lang="ru-RU" sz="1400" b="0" i="0" u="none" strike="noStrike" dirty="0">
                          <a:solidFill>
                            <a:srgbClr val="000000"/>
                          </a:solidFill>
                          <a:effectLst/>
                          <a:latin typeface="Bahnschrift Light SemiCondensed" panose="020B0502040204020203" pitchFamily="34" charset="0"/>
                        </a:rPr>
                        <a:t>Прибыль</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1 411 335,2</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2 822 670,4</a:t>
                      </a:r>
                    </a:p>
                  </a:txBody>
                  <a:tcPr marL="7620" marR="7620" marT="7620" marB="0" anchor="b"/>
                </a:tc>
                <a:extLst>
                  <a:ext uri="{0D108BD9-81ED-4DB2-BD59-A6C34878D82A}">
                    <a16:rowId xmlns:a16="http://schemas.microsoft.com/office/drawing/2014/main" val="1503762887"/>
                  </a:ext>
                </a:extLst>
              </a:tr>
              <a:tr h="411925">
                <a:tc>
                  <a:txBody>
                    <a:bodyPr/>
                    <a:lstStyle/>
                    <a:p>
                      <a:pPr algn="l" fontAlgn="b"/>
                      <a:r>
                        <a:rPr lang="ru-RU" sz="1400" b="0" i="0" u="none" strike="noStrike" dirty="0">
                          <a:solidFill>
                            <a:srgbClr val="000000"/>
                          </a:solidFill>
                          <a:effectLst/>
                          <a:latin typeface="Bahnschrift Light SemiCondensed" panose="020B0502040204020203" pitchFamily="34" charset="0"/>
                        </a:rPr>
                        <a:t>Рентабельность проекта</a:t>
                      </a:r>
                    </a:p>
                  </a:txBody>
                  <a:tcPr marL="7620" marR="7620" marT="7620" marB="0" anchor="b"/>
                </a:tc>
                <a:tc>
                  <a:txBody>
                    <a:bodyPr/>
                    <a:lstStyle/>
                    <a:p>
                      <a:pPr algn="ctr" fontAlgn="b"/>
                      <a:r>
                        <a:rPr lang="ru-RU" sz="1400" b="0" i="0" u="none" strike="noStrike">
                          <a:solidFill>
                            <a:srgbClr val="000000"/>
                          </a:solidFill>
                          <a:effectLst/>
                          <a:latin typeface="Bahnschrift Light SemiCondensed" panose="020B0502040204020203" pitchFamily="34" charset="0"/>
                        </a:rPr>
                        <a:t>24,69</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49,370</a:t>
                      </a:r>
                    </a:p>
                  </a:txBody>
                  <a:tcPr marL="7620" marR="7620" marT="7620" marB="0" anchor="b"/>
                </a:tc>
                <a:extLst>
                  <a:ext uri="{0D108BD9-81ED-4DB2-BD59-A6C34878D82A}">
                    <a16:rowId xmlns:a16="http://schemas.microsoft.com/office/drawing/2014/main" val="3381097724"/>
                  </a:ext>
                </a:extLst>
              </a:tr>
              <a:tr h="371738">
                <a:tc>
                  <a:txBody>
                    <a:bodyPr/>
                    <a:lstStyle/>
                    <a:p>
                      <a:pPr algn="l" fontAlgn="b"/>
                      <a:r>
                        <a:rPr lang="ru-RU" sz="1400" b="0" i="0" u="none" strike="noStrike" dirty="0">
                          <a:solidFill>
                            <a:srgbClr val="000000"/>
                          </a:solidFill>
                          <a:effectLst/>
                          <a:latin typeface="Bahnschrift Light SemiCondensed" panose="020B0502040204020203" pitchFamily="34" charset="0"/>
                        </a:rPr>
                        <a:t>Рентабельность продукции</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30</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96</a:t>
                      </a:r>
                    </a:p>
                  </a:txBody>
                  <a:tcPr marL="7620" marR="7620" marT="7620" marB="0" anchor="b"/>
                </a:tc>
                <a:extLst>
                  <a:ext uri="{0D108BD9-81ED-4DB2-BD59-A6C34878D82A}">
                    <a16:rowId xmlns:a16="http://schemas.microsoft.com/office/drawing/2014/main" val="770872212"/>
                  </a:ext>
                </a:extLst>
              </a:tr>
              <a:tr h="515220">
                <a:tc>
                  <a:txBody>
                    <a:bodyPr/>
                    <a:lstStyle/>
                    <a:p>
                      <a:pPr algn="l" fontAlgn="b"/>
                      <a:r>
                        <a:rPr lang="ru-RU" sz="1400" b="0" i="0" u="none" strike="noStrike" dirty="0">
                          <a:solidFill>
                            <a:srgbClr val="000000"/>
                          </a:solidFill>
                          <a:effectLst/>
                          <a:latin typeface="Bahnschrift Light SemiCondensed" panose="020B0502040204020203" pitchFamily="34" charset="0"/>
                        </a:rPr>
                        <a:t>Срок окупаемости</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4,1</a:t>
                      </a:r>
                    </a:p>
                  </a:txBody>
                  <a:tcPr marL="7620" marR="7620" marT="7620" marB="0" anchor="b"/>
                </a:tc>
                <a:tc>
                  <a:txBody>
                    <a:bodyPr/>
                    <a:lstStyle/>
                    <a:p>
                      <a:pPr algn="ctr" fontAlgn="b"/>
                      <a:r>
                        <a:rPr lang="ru-RU" sz="1400" b="0" i="0" u="none" strike="noStrike" dirty="0">
                          <a:solidFill>
                            <a:srgbClr val="000000"/>
                          </a:solidFill>
                          <a:effectLst/>
                          <a:latin typeface="Bahnschrift Light SemiCondensed" panose="020B0502040204020203" pitchFamily="34" charset="0"/>
                        </a:rPr>
                        <a:t>2,0</a:t>
                      </a:r>
                    </a:p>
                  </a:txBody>
                  <a:tcPr marL="7620" marR="7620" marT="7620" marB="0" anchor="b"/>
                </a:tc>
                <a:extLst>
                  <a:ext uri="{0D108BD9-81ED-4DB2-BD59-A6C34878D82A}">
                    <a16:rowId xmlns:a16="http://schemas.microsoft.com/office/drawing/2014/main" val="3791330063"/>
                  </a:ext>
                </a:extLst>
              </a:tr>
            </a:tbl>
          </a:graphicData>
        </a:graphic>
      </p:graphicFrame>
      <p:graphicFrame>
        <p:nvGraphicFramePr>
          <p:cNvPr id="4" name="Таблица 3">
            <a:extLst>
              <a:ext uri="{FF2B5EF4-FFF2-40B4-BE49-F238E27FC236}">
                <a16:creationId xmlns:a16="http://schemas.microsoft.com/office/drawing/2014/main" id="{ADE4850D-7804-F531-9DB4-9204C8AB27CD}"/>
              </a:ext>
            </a:extLst>
          </p:cNvPr>
          <p:cNvGraphicFramePr>
            <a:graphicFrameLocks noGrp="1"/>
          </p:cNvGraphicFramePr>
          <p:nvPr>
            <p:extLst>
              <p:ext uri="{D42A27DB-BD31-4B8C-83A1-F6EECF244321}">
                <p14:modId xmlns:p14="http://schemas.microsoft.com/office/powerpoint/2010/main" val="1821781785"/>
              </p:ext>
            </p:extLst>
          </p:nvPr>
        </p:nvGraphicFramePr>
        <p:xfrm>
          <a:off x="4648200" y="5238450"/>
          <a:ext cx="3181350" cy="973140"/>
        </p:xfrm>
        <a:graphic>
          <a:graphicData uri="http://schemas.openxmlformats.org/drawingml/2006/table">
            <a:tbl>
              <a:tblPr bandRow="1">
                <a:tableStyleId>{21E4AEA4-8DFA-4A89-87EB-49C32662AFE0}</a:tableStyleId>
              </a:tblPr>
              <a:tblGrid>
                <a:gridCol w="1251226">
                  <a:extLst>
                    <a:ext uri="{9D8B030D-6E8A-4147-A177-3AD203B41FA5}">
                      <a16:colId xmlns:a16="http://schemas.microsoft.com/office/drawing/2014/main" val="4096472632"/>
                    </a:ext>
                  </a:extLst>
                </a:gridCol>
                <a:gridCol w="1930124">
                  <a:extLst>
                    <a:ext uri="{9D8B030D-6E8A-4147-A177-3AD203B41FA5}">
                      <a16:colId xmlns:a16="http://schemas.microsoft.com/office/drawing/2014/main" val="4160366938"/>
                    </a:ext>
                  </a:extLst>
                </a:gridCol>
              </a:tblGrid>
              <a:tr h="451910">
                <a:tc>
                  <a:txBody>
                    <a:bodyPr/>
                    <a:lstStyle/>
                    <a:p>
                      <a:r>
                        <a:rPr lang="en-US" dirty="0">
                          <a:latin typeface="Bahnschrift Light SemiCondensed" panose="020B0502040204020203" pitchFamily="34" charset="0"/>
                        </a:rPr>
                        <a:t>NPV</a:t>
                      </a:r>
                      <a:endParaRPr lang="ru-RU" dirty="0">
                        <a:latin typeface="Bahnschrift Light SemiCondensed" panose="020B0502040204020203" pitchFamily="34" charset="0"/>
                      </a:endParaRPr>
                    </a:p>
                  </a:txBody>
                  <a:tcPr/>
                </a:tc>
                <a:tc>
                  <a:txBody>
                    <a:bodyPr/>
                    <a:lstStyle/>
                    <a:p>
                      <a:r>
                        <a:rPr lang="ru-RU" dirty="0">
                          <a:latin typeface="Bahnschrift Light SemiCondensed" panose="020B0502040204020203" pitchFamily="34" charset="0"/>
                        </a:rPr>
                        <a:t>2538428,81</a:t>
                      </a:r>
                    </a:p>
                  </a:txBody>
                  <a:tcPr/>
                </a:tc>
                <a:extLst>
                  <a:ext uri="{0D108BD9-81ED-4DB2-BD59-A6C34878D82A}">
                    <a16:rowId xmlns:a16="http://schemas.microsoft.com/office/drawing/2014/main" val="2152210616"/>
                  </a:ext>
                </a:extLst>
              </a:tr>
              <a:tr h="521230">
                <a:tc>
                  <a:txBody>
                    <a:bodyPr/>
                    <a:lstStyle/>
                    <a:p>
                      <a:r>
                        <a:rPr lang="en-US" dirty="0">
                          <a:latin typeface="Bahnschrift Light SemiCondensed" panose="020B0502040204020203" pitchFamily="34" charset="0"/>
                        </a:rPr>
                        <a:t>IRR</a:t>
                      </a:r>
                      <a:endParaRPr lang="ru-RU" dirty="0">
                        <a:latin typeface="Bahnschrift Light SemiCondensed" panose="020B0502040204020203" pitchFamily="34" charset="0"/>
                      </a:endParaRPr>
                    </a:p>
                  </a:txBody>
                  <a:tcPr/>
                </a:tc>
                <a:tc>
                  <a:txBody>
                    <a:bodyPr/>
                    <a:lstStyle/>
                    <a:p>
                      <a:r>
                        <a:rPr lang="ru-RU" dirty="0">
                          <a:latin typeface="Bahnschrift Light SemiCondensed" panose="020B0502040204020203" pitchFamily="34" charset="0"/>
                        </a:rPr>
                        <a:t>32%</a:t>
                      </a:r>
                    </a:p>
                  </a:txBody>
                  <a:tcPr/>
                </a:tc>
                <a:extLst>
                  <a:ext uri="{0D108BD9-81ED-4DB2-BD59-A6C34878D82A}">
                    <a16:rowId xmlns:a16="http://schemas.microsoft.com/office/drawing/2014/main" val="748333517"/>
                  </a:ext>
                </a:extLst>
              </a:tr>
            </a:tbl>
          </a:graphicData>
        </a:graphic>
      </p:graphicFrame>
    </p:spTree>
    <p:extLst>
      <p:ext uri="{BB962C8B-B14F-4D97-AF65-F5344CB8AC3E}">
        <p14:creationId xmlns:p14="http://schemas.microsoft.com/office/powerpoint/2010/main" val="2846043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B144BF-5D28-C7A2-2F06-84BF9D8EC10C}"/>
              </a:ext>
            </a:extLst>
          </p:cNvPr>
          <p:cNvSpPr>
            <a:spLocks noGrp="1"/>
          </p:cNvSpPr>
          <p:nvPr>
            <p:ph type="title"/>
          </p:nvPr>
        </p:nvSpPr>
        <p:spPr/>
        <p:txBody>
          <a:bodyPr/>
          <a:lstStyle/>
          <a:p>
            <a:r>
              <a:rPr lang="ru-RU" dirty="0"/>
              <a:t>План дальнейшего развития</a:t>
            </a:r>
          </a:p>
        </p:txBody>
      </p:sp>
      <p:graphicFrame>
        <p:nvGraphicFramePr>
          <p:cNvPr id="8" name="Объект 7">
            <a:extLst>
              <a:ext uri="{FF2B5EF4-FFF2-40B4-BE49-F238E27FC236}">
                <a16:creationId xmlns:a16="http://schemas.microsoft.com/office/drawing/2014/main" id="{49F067CB-0071-1A04-B3F6-C2C692531FB4}"/>
              </a:ext>
            </a:extLst>
          </p:cNvPr>
          <p:cNvGraphicFramePr>
            <a:graphicFrameLocks noGrp="1"/>
          </p:cNvGraphicFramePr>
          <p:nvPr>
            <p:ph idx="1"/>
            <p:extLst>
              <p:ext uri="{D42A27DB-BD31-4B8C-83A1-F6EECF244321}">
                <p14:modId xmlns:p14="http://schemas.microsoft.com/office/powerpoint/2010/main" val="2596519972"/>
              </p:ext>
            </p:extLst>
          </p:nvPr>
        </p:nvGraphicFramePr>
        <p:xfrm>
          <a:off x="3067050" y="704850"/>
          <a:ext cx="9124950" cy="5381626"/>
        </p:xfrm>
        <a:graphic>
          <a:graphicData uri="http://schemas.openxmlformats.org/drawingml/2006/table">
            <a:tbl>
              <a:tblPr bandRow="1">
                <a:tableStyleId>{5C22544A-7EE6-4342-B048-85BDC9FD1C3A}</a:tableStyleId>
              </a:tblPr>
              <a:tblGrid>
                <a:gridCol w="400050">
                  <a:extLst>
                    <a:ext uri="{9D8B030D-6E8A-4147-A177-3AD203B41FA5}">
                      <a16:colId xmlns:a16="http://schemas.microsoft.com/office/drawing/2014/main" val="1258047830"/>
                    </a:ext>
                  </a:extLst>
                </a:gridCol>
                <a:gridCol w="5683250">
                  <a:extLst>
                    <a:ext uri="{9D8B030D-6E8A-4147-A177-3AD203B41FA5}">
                      <a16:colId xmlns:a16="http://schemas.microsoft.com/office/drawing/2014/main" val="3711437195"/>
                    </a:ext>
                  </a:extLst>
                </a:gridCol>
                <a:gridCol w="3041650">
                  <a:extLst>
                    <a:ext uri="{9D8B030D-6E8A-4147-A177-3AD203B41FA5}">
                      <a16:colId xmlns:a16="http://schemas.microsoft.com/office/drawing/2014/main" val="1620864410"/>
                    </a:ext>
                  </a:extLst>
                </a:gridCol>
              </a:tblGrid>
              <a:tr h="463594">
                <a:tc>
                  <a:txBody>
                    <a:bodyPr/>
                    <a:lstStyle/>
                    <a:p>
                      <a:pPr algn="ctr">
                        <a:lnSpc>
                          <a:spcPct val="107000"/>
                        </a:lnSpc>
                        <a:spcAft>
                          <a:spcPts val="800"/>
                        </a:spcAft>
                      </a:pPr>
                      <a:r>
                        <a:rPr lang="ru-RU" sz="1200" dirty="0">
                          <a:effectLst/>
                          <a:latin typeface="Bahnschrift Light SemiCondensed" panose="020B0502040204020203" pitchFamily="34" charset="0"/>
                          <a:ea typeface="Times New Roman" panose="02020603050405020304" pitchFamily="18" charset="0"/>
                          <a:cs typeface="Calibri" panose="020F0502020204030204" pitchFamily="34" charset="0"/>
                        </a:rPr>
                        <a:t>1.</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ru-RU" sz="1200" dirty="0">
                          <a:effectLst/>
                          <a:latin typeface="Bahnschrift Light SemiCondensed" panose="020B0502040204020203" pitchFamily="34" charset="0"/>
                          <a:ea typeface="Times New Roman" panose="02020603050405020304" pitchFamily="18" charset="0"/>
                          <a:cs typeface="Calibri" panose="020F0502020204030204" pitchFamily="34" charset="0"/>
                        </a:rPr>
                        <a:t>Расширение географии</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ru-RU" sz="1200">
                          <a:effectLst/>
                          <a:latin typeface="Bahnschrift Light SemiCondensed" panose="020B0502040204020203" pitchFamily="34" charset="0"/>
                          <a:ea typeface="Times New Roman" panose="02020603050405020304" pitchFamily="18" charset="0"/>
                          <a:cs typeface="Calibri" panose="020F0502020204030204" pitchFamily="34" charset="0"/>
                        </a:rPr>
                        <a:t>МО, Калужская, Тверская область</a:t>
                      </a:r>
                      <a:endParaRPr lang="ru-RU" sz="120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547004725"/>
                  </a:ext>
                </a:extLst>
              </a:tr>
              <a:tr h="1219633">
                <a:tc>
                  <a:txBody>
                    <a:bodyPr/>
                    <a:lstStyle/>
                    <a:p>
                      <a:pPr algn="ctr">
                        <a:lnSpc>
                          <a:spcPct val="107000"/>
                        </a:lnSpc>
                        <a:spcAft>
                          <a:spcPts val="800"/>
                        </a:spcAft>
                      </a:pPr>
                      <a:r>
                        <a:rPr lang="ru-RU" sz="1200">
                          <a:effectLst/>
                          <a:latin typeface="Bahnschrift Light SemiCondensed" panose="020B0502040204020203" pitchFamily="34" charset="0"/>
                          <a:ea typeface="Times New Roman" panose="02020603050405020304" pitchFamily="18" charset="0"/>
                          <a:cs typeface="Calibri" panose="020F0502020204030204" pitchFamily="34" charset="0"/>
                        </a:rPr>
                        <a:t>2. </a:t>
                      </a:r>
                      <a:endParaRPr lang="ru-RU" sz="120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ru-RU" sz="1200" dirty="0">
                          <a:effectLst/>
                          <a:latin typeface="Bahnschrift Light SemiCondensed" panose="020B0502040204020203" pitchFamily="34" charset="0"/>
                          <a:ea typeface="Times New Roman" panose="02020603050405020304" pitchFamily="18" charset="0"/>
                          <a:cs typeface="Calibri" panose="020F0502020204030204" pitchFamily="34" charset="0"/>
                        </a:rPr>
                        <a:t>Охват новых потребителей.</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1200" dirty="0">
                          <a:effectLst/>
                          <a:latin typeface="Bahnschrift Light SemiCondensed" panose="020B0502040204020203" pitchFamily="34" charset="0"/>
                          <a:ea typeface="Times New Roman" panose="02020603050405020304" pitchFamily="18" charset="0"/>
                          <a:cs typeface="Calibri" panose="020F0502020204030204" pitchFamily="34" charset="0"/>
                        </a:rPr>
                        <a:t>Планируем привлечь студентов, которые обучаются в Агро институтах. Организовать для них специальную льготную программу, который в приоритете будет оплачиваться государством. Так же и для школьников можно подобрать специальный курс в качестве факультатива.</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ru-RU" sz="1200">
                          <a:effectLst/>
                          <a:latin typeface="Bahnschrift Light SemiCondensed" panose="020B0502040204020203" pitchFamily="34" charset="0"/>
                          <a:ea typeface="Times New Roman" panose="02020603050405020304" pitchFamily="18" charset="0"/>
                          <a:cs typeface="Calibri" panose="020F0502020204030204" pitchFamily="34" charset="0"/>
                        </a:rPr>
                        <a:t>Планируется привлечь </a:t>
                      </a:r>
                      <a:endParaRPr lang="ru-RU" sz="1200">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1200">
                          <a:effectLst/>
                          <a:latin typeface="Bahnschrift Light SemiCondensed" panose="020B0502040204020203" pitchFamily="34" charset="0"/>
                          <a:ea typeface="Times New Roman" panose="02020603050405020304" pitchFamily="18" charset="0"/>
                          <a:cs typeface="Calibri" panose="020F0502020204030204" pitchFamily="34" charset="0"/>
                        </a:rPr>
                        <a:t>От 50 до 100 доп. клиентов в год.</a:t>
                      </a:r>
                      <a:endParaRPr lang="ru-RU" sz="120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471400361"/>
                  </a:ext>
                </a:extLst>
              </a:tr>
              <a:tr h="3156135">
                <a:tc>
                  <a:txBody>
                    <a:bodyPr/>
                    <a:lstStyle/>
                    <a:p>
                      <a:pPr algn="ctr">
                        <a:lnSpc>
                          <a:spcPct val="107000"/>
                        </a:lnSpc>
                        <a:spcAft>
                          <a:spcPts val="800"/>
                        </a:spcAft>
                      </a:pPr>
                      <a:r>
                        <a:rPr lang="ru-RU" sz="1200" dirty="0">
                          <a:effectLst/>
                          <a:latin typeface="Bahnschrift Light SemiCondensed" panose="020B0502040204020203" pitchFamily="34" charset="0"/>
                          <a:ea typeface="Times New Roman" panose="02020603050405020304" pitchFamily="18" charset="0"/>
                          <a:cs typeface="Calibri" panose="020F0502020204030204" pitchFamily="34" charset="0"/>
                        </a:rPr>
                        <a:t>3.</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tc>
                  <a:txBody>
                    <a:bodyPr/>
                    <a:lstStyle/>
                    <a:p>
                      <a:pPr marL="342900" marR="38100" lvl="0" indent="-342900" algn="ctr">
                        <a:lnSpc>
                          <a:spcPts val="1350"/>
                        </a:lnSpc>
                        <a:spcAft>
                          <a:spcPts val="800"/>
                        </a:spcAft>
                        <a:buSzPts val="1000"/>
                        <a:buFont typeface="Symbol" panose="05050102010706020507" pitchFamily="18" charset="2"/>
                        <a:buChar char=""/>
                        <a:tabLst>
                          <a:tab pos="457200" algn="l"/>
                        </a:tabLst>
                      </a:pP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Расширение парка </a:t>
                      </a:r>
                      <a:r>
                        <a:rPr lang="ru-RU" sz="1200" dirty="0" err="1">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агродронов</a:t>
                      </a: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 Покупка новых моделей, приобретение помимо опрыскивающих дронов, сеющих. </a:t>
                      </a:r>
                      <a:r>
                        <a:rPr lang="en-US"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DJI AGRAS T</a:t>
                      </a: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40 </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marL="342900" marR="38100" lvl="0" indent="-342900" algn="ctr">
                        <a:lnSpc>
                          <a:spcPts val="1350"/>
                        </a:lnSpc>
                        <a:spcAft>
                          <a:spcPts val="800"/>
                        </a:spcAft>
                        <a:buSzPts val="1000"/>
                        <a:buFont typeface="Symbol" panose="05050102010706020507" pitchFamily="18" charset="2"/>
                        <a:buChar char=""/>
                        <a:tabLst>
                          <a:tab pos="457200" algn="l"/>
                        </a:tabLst>
                      </a:pP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Новый цифровой флагман для сельского хозяйства </a:t>
                      </a:r>
                      <a:r>
                        <a:rPr lang="en-US"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AGRAS T</a:t>
                      </a: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40 оснащен революционной конструкцией сдвоенного ротора, позволяющей ему выдерживать нагрузку до 40 кг и разбрасываемую нагрузку до 50 кг (70 л). В дрон встроена система двойного распыления </a:t>
                      </a:r>
                      <a:r>
                        <a:rPr lang="en-US"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DJI Terra</a:t>
                      </a: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 радар с активной фазированной антенной решеткой и бинокулярное зрение.</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marR="504825" algn="ctr">
                        <a:lnSpc>
                          <a:spcPts val="1350"/>
                        </a:lnSpc>
                        <a:spcAft>
                          <a:spcPts val="300"/>
                        </a:spcAft>
                      </a:pPr>
                      <a:r>
                        <a:rPr lang="en-US"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DJI AGRAS T</a:t>
                      </a: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20</a:t>
                      </a:r>
                      <a:r>
                        <a:rPr lang="en-US"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P</a:t>
                      </a:r>
                      <a:b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br>
                      <a:b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b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Флагманская модель в легендарной линейке </a:t>
                      </a:r>
                      <a:r>
                        <a:rPr lang="ru-RU" sz="1200" dirty="0" err="1">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агродронов</a:t>
                      </a: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 </a:t>
                      </a:r>
                      <a:r>
                        <a:rPr lang="en-US" sz="1200" dirty="0" err="1">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Agras</a:t>
                      </a:r>
                      <a:b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br>
                      <a:b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b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Легкий сельскохозяйственный </a:t>
                      </a:r>
                      <a:r>
                        <a:rPr lang="ru-RU" sz="1200" dirty="0" err="1">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агродрон</a:t>
                      </a: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 </a:t>
                      </a:r>
                      <a:r>
                        <a:rPr lang="en-US"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DJI </a:t>
                      </a:r>
                      <a:r>
                        <a:rPr lang="en-US" sz="1200" dirty="0" err="1">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Agras</a:t>
                      </a:r>
                      <a:r>
                        <a:rPr lang="en-US"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 T</a:t>
                      </a: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20</a:t>
                      </a:r>
                      <a:r>
                        <a:rPr lang="en-US"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P</a:t>
                      </a:r>
                      <a:r>
                        <a:rPr lang="ru-RU" sz="1200" dirty="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 с посевной мощностью 25 кг и распылением 20 кг. Он может разбросать 1 тонну удобрений или распылить СЗР на площадь до 73 Га в поле или до 16 Га в саду. Прочный, портативный, безопасный. Имеет систему визуального мониторинга в реальном времени</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1200" dirty="0">
                          <a:effectLst/>
                          <a:latin typeface="Bahnschrift Light SemiCondensed" panose="020B0502040204020203" pitchFamily="34" charset="0"/>
                          <a:ea typeface="Times New Roman" panose="02020603050405020304" pitchFamily="18" charset="0"/>
                          <a:cs typeface="Calibri" panose="020F0502020204030204" pitchFamily="34" charset="0"/>
                        </a:rPr>
                        <a:t> </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ru-RU" sz="1200">
                          <a:effectLst/>
                          <a:latin typeface="Bahnschrift Light SemiCondensed" panose="020B0502040204020203" pitchFamily="34" charset="0"/>
                          <a:ea typeface="Times New Roman" panose="02020603050405020304" pitchFamily="18" charset="0"/>
                          <a:cs typeface="Calibri" panose="020F0502020204030204" pitchFamily="34" charset="0"/>
                        </a:rPr>
                        <a:t>Покупка следующих моделей дронов: </a:t>
                      </a:r>
                      <a:endParaRPr lang="ru-RU" sz="1200">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1200">
                          <a:effectLst/>
                          <a:latin typeface="Bahnschrift Light SemiCondensed" panose="020B0502040204020203" pitchFamily="34" charset="0"/>
                          <a:ea typeface="Times New Roman" panose="02020603050405020304" pitchFamily="18" charset="0"/>
                          <a:cs typeface="Calibri" panose="020F0502020204030204" pitchFamily="34" charset="0"/>
                        </a:rPr>
                        <a:t> </a:t>
                      </a:r>
                      <a:endParaRPr lang="ru-RU" sz="1200">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120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DJI AGRAS T</a:t>
                      </a:r>
                      <a:r>
                        <a:rPr lang="ru-RU" sz="120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40</a:t>
                      </a:r>
                      <a:endParaRPr lang="ru-RU" sz="1200">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120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DJI AGRAS T</a:t>
                      </a:r>
                      <a:r>
                        <a:rPr lang="ru-RU" sz="120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20</a:t>
                      </a:r>
                      <a:r>
                        <a:rPr lang="en-US" sz="120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P</a:t>
                      </a:r>
                      <a:endParaRPr lang="ru-RU" sz="1200">
                        <a:effectLst/>
                        <a:latin typeface="Bahnschrift Light SemiCondensed" panose="020B0502040204020203"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1200">
                          <a:solidFill>
                            <a:srgbClr val="000000"/>
                          </a:solidFill>
                          <a:effectLst/>
                          <a:latin typeface="Bahnschrift Light SemiCondensed" panose="020B0502040204020203" pitchFamily="34" charset="0"/>
                          <a:ea typeface="Times New Roman" panose="02020603050405020304" pitchFamily="18" charset="0"/>
                          <a:cs typeface="Calibri" panose="020F0502020204030204" pitchFamily="34" charset="0"/>
                        </a:rPr>
                        <a:t>Покупка сеялки.</a:t>
                      </a:r>
                      <a:endParaRPr lang="ru-RU" sz="120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125518709"/>
                  </a:ext>
                </a:extLst>
              </a:tr>
              <a:tr h="542264">
                <a:tc>
                  <a:txBody>
                    <a:bodyPr/>
                    <a:lstStyle/>
                    <a:p>
                      <a:pPr algn="ctr">
                        <a:lnSpc>
                          <a:spcPct val="107000"/>
                        </a:lnSpc>
                        <a:spcAft>
                          <a:spcPts val="800"/>
                        </a:spcAft>
                      </a:pPr>
                      <a:r>
                        <a:rPr lang="ru-RU" sz="1200">
                          <a:effectLst/>
                          <a:latin typeface="Bahnschrift Light SemiCondensed" panose="020B0502040204020203" pitchFamily="34" charset="0"/>
                          <a:ea typeface="Times New Roman" panose="02020603050405020304" pitchFamily="18" charset="0"/>
                          <a:cs typeface="Calibri" panose="020F0502020204030204" pitchFamily="34" charset="0"/>
                        </a:rPr>
                        <a:t>4.</a:t>
                      </a:r>
                      <a:endParaRPr lang="ru-RU" sz="120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ru-RU" sz="1200" dirty="0">
                          <a:effectLst/>
                          <a:latin typeface="Bahnschrift Light SemiCondensed" panose="020B0502040204020203" pitchFamily="34" charset="0"/>
                          <a:ea typeface="Times New Roman" panose="02020603050405020304" pitchFamily="18" charset="0"/>
                          <a:cs typeface="Calibri" panose="020F0502020204030204" pitchFamily="34" charset="0"/>
                        </a:rPr>
                        <a:t>Для масштабирования проекта мы планируем расширять команду наших специалистов и усовершенствовать приложение.</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ru-RU" sz="1200" dirty="0">
                          <a:effectLst/>
                          <a:latin typeface="Bahnschrift Light SemiCondensed" panose="020B0502040204020203" pitchFamily="34" charset="0"/>
                          <a:ea typeface="Times New Roman" panose="02020603050405020304" pitchFamily="18" charset="0"/>
                          <a:cs typeface="Calibri" panose="020F0502020204030204" pitchFamily="34" charset="0"/>
                        </a:rPr>
                        <a:t>Набор новых сотрудников, увеличение штата от 5 человек до 20</a:t>
                      </a:r>
                      <a:endParaRPr lang="ru-RU" sz="1200" dirty="0">
                        <a:effectLst/>
                        <a:latin typeface="Bahnschrift Light SemiCondensed" panose="020B0502040204020203"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980559513"/>
                  </a:ext>
                </a:extLst>
              </a:tr>
            </a:tbl>
          </a:graphicData>
        </a:graphic>
      </p:graphicFrame>
    </p:spTree>
    <p:extLst>
      <p:ext uri="{BB962C8B-B14F-4D97-AF65-F5344CB8AC3E}">
        <p14:creationId xmlns:p14="http://schemas.microsoft.com/office/powerpoint/2010/main" val="3639460216"/>
      </p:ext>
    </p:extLst>
  </p:cSld>
  <p:clrMapOvr>
    <a:masterClrMapping/>
  </p:clrMapOvr>
</p:sld>
</file>

<file path=ppt/theme/theme1.xml><?xml version="1.0" encoding="utf-8"?>
<a:theme xmlns:a="http://schemas.openxmlformats.org/drawingml/2006/main" name="Рамка">
  <a:themeElements>
    <a:clrScheme name="Зеленый и желтый">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Рамка">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Рамка">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9935E573-C197-41A8-BCA1-5D5F62C560B7}"/>
    </a:ext>
  </a:extLst>
</a:theme>
</file>

<file path=docProps/app.xml><?xml version="1.0" encoding="utf-8"?>
<Properties xmlns="http://schemas.openxmlformats.org/officeDocument/2006/extended-properties" xmlns:vt="http://schemas.openxmlformats.org/officeDocument/2006/docPropsVTypes">
  <Template>Рамка</Template>
  <TotalTime>868</TotalTime>
  <Words>1536</Words>
  <Application>Microsoft Office PowerPoint</Application>
  <PresentationFormat>Широкоэкранный</PresentationFormat>
  <Paragraphs>215</Paragraphs>
  <Slides>15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Bahnschrift Light SemiCondensed</vt:lpstr>
      <vt:lpstr>Calibri</vt:lpstr>
      <vt:lpstr>Corbel</vt:lpstr>
      <vt:lpstr>Symbol</vt:lpstr>
      <vt:lpstr>Wingdings</vt:lpstr>
      <vt:lpstr>Wingdings 2</vt:lpstr>
      <vt:lpstr>Рамка</vt:lpstr>
      <vt:lpstr>Стартап-проект: «Создание образовательной платформы по управлению агродронами»</vt:lpstr>
      <vt:lpstr>Концепция/ Цель</vt:lpstr>
      <vt:lpstr>Наш продукт</vt:lpstr>
      <vt:lpstr>Какую проблему решает?</vt:lpstr>
      <vt:lpstr>Потребительский сегмент</vt:lpstr>
      <vt:lpstr>Результаты опроса</vt:lpstr>
      <vt:lpstr>Наши конкуренты</vt:lpstr>
      <vt:lpstr>Презентация PowerPoint</vt:lpstr>
      <vt:lpstr>Бизнес модель</vt:lpstr>
      <vt:lpstr>Организационные, производственные и финансовые параметры бизнеса</vt:lpstr>
      <vt:lpstr>UNIT-экономика</vt:lpstr>
      <vt:lpstr>Инвестиции</vt:lpstr>
      <vt:lpstr>Текущие затраты</vt:lpstr>
      <vt:lpstr>Итоговые расчеты</vt:lpstr>
      <vt:lpstr>План дальнейшего развития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Стартап-проект: «Создание образовательной платформы по управлению агродронами»</dc:title>
  <dc:creator>Сергей Забрудский</dc:creator>
  <cp:lastModifiedBy>Сергей Забрудский</cp:lastModifiedBy>
  <cp:revision>2</cp:revision>
  <dcterms:created xsi:type="dcterms:W3CDTF">2023-10-28T11:38:29Z</dcterms:created>
  <dcterms:modified xsi:type="dcterms:W3CDTF">2023-12-12T17:39:49Z</dcterms:modified>
</cp:coreProperties>
</file>