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82" r:id="rId2"/>
    <p:sldId id="285" r:id="rId3"/>
    <p:sldId id="283" r:id="rId4"/>
    <p:sldId id="284" r:id="rId5"/>
    <p:sldId id="261" r:id="rId6"/>
    <p:sldId id="264" r:id="rId7"/>
    <p:sldId id="280" r:id="rId8"/>
    <p:sldId id="277" r:id="rId9"/>
    <p:sldId id="290" r:id="rId10"/>
    <p:sldId id="288" r:id="rId11"/>
    <p:sldId id="286" r:id="rId12"/>
    <p:sldId id="287" r:id="rId13"/>
    <p:sldId id="289" r:id="rId14"/>
    <p:sldId id="268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9" autoAdjust="0"/>
    <p:restoredTop sz="94660"/>
  </p:normalViewPr>
  <p:slideViewPr>
    <p:cSldViewPr snapToGrid="0">
      <p:cViewPr varScale="1">
        <p:scale>
          <a:sx n="78" d="100"/>
          <a:sy n="78" d="100"/>
        </p:scale>
        <p:origin x="108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png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8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png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8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164DAE5-7F4E-4D62-A2DB-F227A5FB2489}" type="doc">
      <dgm:prSet loTypeId="urn:microsoft.com/office/officeart/2005/8/layout/vList4" loCatId="list" qsTypeId="urn:microsoft.com/office/officeart/2005/8/quickstyle/simple5" qsCatId="simple" csTypeId="urn:microsoft.com/office/officeart/2005/8/colors/colorful4" csCatId="colorful" phldr="1"/>
      <dgm:spPr/>
    </dgm:pt>
    <dgm:pt modelId="{A253BFC1-3EFD-42AE-8D09-A9D82F7DE24A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accent2">
                  <a:lumMod val="50000"/>
                </a:schemeClr>
              </a:solidFill>
            </a:rPr>
            <a:t>Лауреат Золотой медали</a:t>
          </a:r>
          <a:r>
            <a:rPr lang="en-US" sz="1600" dirty="0" smtClean="0">
              <a:solidFill>
                <a:schemeClr val="accent2">
                  <a:lumMod val="50000"/>
                </a:schemeClr>
              </a:solidFill>
            </a:rPr>
            <a:t> WIPO,</a:t>
          </a:r>
          <a:r>
            <a:rPr lang="ru-RU" sz="1600" dirty="0" smtClean="0">
              <a:solidFill>
                <a:schemeClr val="accent2">
                  <a:lumMod val="50000"/>
                </a:schemeClr>
              </a:solidFill>
            </a:rPr>
            <a:t> д.т.н</a:t>
          </a:r>
          <a:r>
            <a:rPr lang="ru-RU" sz="1600" dirty="0">
              <a:solidFill>
                <a:schemeClr val="accent2">
                  <a:lumMod val="50000"/>
                </a:schemeClr>
              </a:solidFill>
            </a:rPr>
            <a:t>. Кибальников С.В.</a:t>
          </a:r>
        </a:p>
        <a:p>
          <a:r>
            <a:rPr lang="ru-RU" sz="1600" dirty="0">
              <a:solidFill>
                <a:schemeClr val="accent2">
                  <a:lumMod val="50000"/>
                </a:schemeClr>
              </a:solidFill>
            </a:rPr>
            <a:t>Лидер проекта</a:t>
          </a:r>
        </a:p>
      </dgm:t>
    </dgm:pt>
    <dgm:pt modelId="{9AEA7453-4B96-4BFB-A680-E7B8D46C2DF3}" type="parTrans" cxnId="{F8B10795-34E3-4603-9AEC-41BF4145A62E}">
      <dgm:prSet/>
      <dgm:spPr/>
      <dgm:t>
        <a:bodyPr/>
        <a:lstStyle/>
        <a:p>
          <a:endParaRPr lang="ru-RU"/>
        </a:p>
      </dgm:t>
    </dgm:pt>
    <dgm:pt modelId="{E6D0098E-3E61-41F0-A8C4-DAF734D8AC65}" type="sibTrans" cxnId="{F8B10795-34E3-4603-9AEC-41BF4145A62E}">
      <dgm:prSet/>
      <dgm:spPr/>
      <dgm:t>
        <a:bodyPr/>
        <a:lstStyle/>
        <a:p>
          <a:endParaRPr lang="ru-RU"/>
        </a:p>
      </dgm:t>
    </dgm:pt>
    <dgm:pt modelId="{FCA0A009-C2A8-41B9-AAC5-01743C56E0D0}" type="pres">
      <dgm:prSet presAssocID="{2164DAE5-7F4E-4D62-A2DB-F227A5FB2489}" presName="linear" presStyleCnt="0">
        <dgm:presLayoutVars>
          <dgm:dir/>
          <dgm:resizeHandles val="exact"/>
        </dgm:presLayoutVars>
      </dgm:prSet>
      <dgm:spPr/>
    </dgm:pt>
    <dgm:pt modelId="{7BE31E77-0B0D-4548-B9A1-0E0A6CE83C57}" type="pres">
      <dgm:prSet presAssocID="{A253BFC1-3EFD-42AE-8D09-A9D82F7DE24A}" presName="comp" presStyleCnt="0"/>
      <dgm:spPr/>
    </dgm:pt>
    <dgm:pt modelId="{475507D6-5450-41BD-A098-31C029E5EEF9}" type="pres">
      <dgm:prSet presAssocID="{A253BFC1-3EFD-42AE-8D09-A9D82F7DE24A}" presName="box" presStyleLbl="node1" presStyleIdx="0" presStyleCnt="1" custLinFactNeighborX="-216"/>
      <dgm:spPr/>
      <dgm:t>
        <a:bodyPr/>
        <a:lstStyle/>
        <a:p>
          <a:endParaRPr lang="ru-RU"/>
        </a:p>
      </dgm:t>
    </dgm:pt>
    <dgm:pt modelId="{8C328AA3-2F61-4646-BD96-88D4D2907AAA}" type="pres">
      <dgm:prSet presAssocID="{A253BFC1-3EFD-42AE-8D09-A9D82F7DE24A}" presName="img" presStyleLbl="fgImgPlace1" presStyleIdx="0" presStyleCnt="1" custScaleX="7441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92981335-6019-4C8B-AB25-72849E609520}" type="pres">
      <dgm:prSet presAssocID="{A253BFC1-3EFD-42AE-8D09-A9D82F7DE24A}" presName="text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FCD39C5-032B-4C1E-A863-691ED1F67E7E}" type="presOf" srcId="{2164DAE5-7F4E-4D62-A2DB-F227A5FB2489}" destId="{FCA0A009-C2A8-41B9-AAC5-01743C56E0D0}" srcOrd="0" destOrd="0" presId="urn:microsoft.com/office/officeart/2005/8/layout/vList4"/>
    <dgm:cxn modelId="{F8B10795-34E3-4603-9AEC-41BF4145A62E}" srcId="{2164DAE5-7F4E-4D62-A2DB-F227A5FB2489}" destId="{A253BFC1-3EFD-42AE-8D09-A9D82F7DE24A}" srcOrd="0" destOrd="0" parTransId="{9AEA7453-4B96-4BFB-A680-E7B8D46C2DF3}" sibTransId="{E6D0098E-3E61-41F0-A8C4-DAF734D8AC65}"/>
    <dgm:cxn modelId="{4A795B08-9CFF-4F4C-9520-12A0112CA86F}" type="presOf" srcId="{A253BFC1-3EFD-42AE-8D09-A9D82F7DE24A}" destId="{475507D6-5450-41BD-A098-31C029E5EEF9}" srcOrd="0" destOrd="0" presId="urn:microsoft.com/office/officeart/2005/8/layout/vList4"/>
    <dgm:cxn modelId="{9AA05199-5D37-4323-A7F1-A81DC97F362E}" type="presOf" srcId="{A253BFC1-3EFD-42AE-8D09-A9D82F7DE24A}" destId="{92981335-6019-4C8B-AB25-72849E609520}" srcOrd="1" destOrd="0" presId="urn:microsoft.com/office/officeart/2005/8/layout/vList4"/>
    <dgm:cxn modelId="{FAE0577C-5D15-4253-9D88-B708A02F2AA8}" type="presParOf" srcId="{FCA0A009-C2A8-41B9-AAC5-01743C56E0D0}" destId="{7BE31E77-0B0D-4548-B9A1-0E0A6CE83C57}" srcOrd="0" destOrd="0" presId="urn:microsoft.com/office/officeart/2005/8/layout/vList4"/>
    <dgm:cxn modelId="{D5FB0780-E449-4606-B6FB-857746F0122C}" type="presParOf" srcId="{7BE31E77-0B0D-4548-B9A1-0E0A6CE83C57}" destId="{475507D6-5450-41BD-A098-31C029E5EEF9}" srcOrd="0" destOrd="0" presId="urn:microsoft.com/office/officeart/2005/8/layout/vList4"/>
    <dgm:cxn modelId="{DE632227-A4CB-48B0-AA33-48BC1BF47094}" type="presParOf" srcId="{7BE31E77-0B0D-4548-B9A1-0E0A6CE83C57}" destId="{8C328AA3-2F61-4646-BD96-88D4D2907AAA}" srcOrd="1" destOrd="0" presId="urn:microsoft.com/office/officeart/2005/8/layout/vList4"/>
    <dgm:cxn modelId="{FA7B6C9B-08EF-4931-93E8-13599281A7D0}" type="presParOf" srcId="{7BE31E77-0B0D-4548-B9A1-0E0A6CE83C57}" destId="{92981335-6019-4C8B-AB25-72849E609520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3068429-AEAA-4EF8-B4C2-49B3EEE9CD77}" type="doc">
      <dgm:prSet loTypeId="urn:microsoft.com/office/officeart/2005/8/layout/hList7" loCatId="picture" qsTypeId="urn:microsoft.com/office/officeart/2005/8/quickstyle/simple5" qsCatId="simple" csTypeId="urn:microsoft.com/office/officeart/2005/8/colors/colorful4" csCatId="colorful" phldr="1"/>
      <dgm:spPr/>
    </dgm:pt>
    <dgm:pt modelId="{D2079215-2E24-4AD1-A528-770223517634}">
      <dgm:prSet phldrT="[Текст]" custT="1"/>
      <dgm:spPr/>
      <dgm:t>
        <a:bodyPr/>
        <a:lstStyle/>
        <a:p>
          <a:pPr>
            <a:lnSpc>
              <a:spcPct val="100000"/>
            </a:lnSpc>
          </a:pPr>
          <a:r>
            <a:rPr lang="ru-RU" sz="1600" b="0" i="0" dirty="0"/>
            <a:t>д.т.н. Шишкин В.В. </a:t>
          </a:r>
        </a:p>
        <a:p>
          <a:pPr>
            <a:lnSpc>
              <a:spcPct val="100000"/>
            </a:lnSpc>
          </a:pPr>
          <a:r>
            <a:rPr lang="ru-RU" sz="1600" b="0" i="0" dirty="0"/>
            <a:t>Архитектор РИД</a:t>
          </a:r>
          <a:endParaRPr lang="ru-RU" sz="1600" dirty="0"/>
        </a:p>
      </dgm:t>
    </dgm:pt>
    <dgm:pt modelId="{1953788C-265B-446B-950B-816209877431}" type="parTrans" cxnId="{43619E3C-FA99-48F5-884D-F0BFD98D7967}">
      <dgm:prSet/>
      <dgm:spPr/>
      <dgm:t>
        <a:bodyPr/>
        <a:lstStyle/>
        <a:p>
          <a:endParaRPr lang="ru-RU" sz="1600"/>
        </a:p>
      </dgm:t>
    </dgm:pt>
    <dgm:pt modelId="{117E6CEA-F5D4-42B1-8A7F-3A0C57E9F54D}" type="sibTrans" cxnId="{43619E3C-FA99-48F5-884D-F0BFD98D7967}">
      <dgm:prSet/>
      <dgm:spPr/>
      <dgm:t>
        <a:bodyPr/>
        <a:lstStyle/>
        <a:p>
          <a:endParaRPr lang="ru-RU" sz="1600"/>
        </a:p>
      </dgm:t>
    </dgm:pt>
    <dgm:pt modelId="{F8A470A5-28B4-4B50-856E-3DEF481420CB}">
      <dgm:prSet phldrT="[Текст]" custT="1"/>
      <dgm:spPr/>
      <dgm:t>
        <a:bodyPr/>
        <a:lstStyle/>
        <a:p>
          <a:pPr>
            <a:lnSpc>
              <a:spcPct val="100000"/>
            </a:lnSpc>
          </a:pPr>
          <a:r>
            <a:rPr lang="ru-RU" sz="1600" b="0" i="0" dirty="0"/>
            <a:t>Михеев М.А.   </a:t>
          </a:r>
        </a:p>
        <a:p>
          <a:pPr>
            <a:lnSpc>
              <a:spcPct val="100000"/>
            </a:lnSpc>
          </a:pPr>
          <a:r>
            <a:rPr lang="ru-RU" sz="1600" b="0" i="0" dirty="0"/>
            <a:t>Системный программист</a:t>
          </a:r>
          <a:endParaRPr lang="ru-RU" sz="1600" dirty="0"/>
        </a:p>
      </dgm:t>
    </dgm:pt>
    <dgm:pt modelId="{A1393843-6A57-4612-9AA6-1870F825F17F}" type="parTrans" cxnId="{23BD70B4-AD74-449B-8CFB-6C09B2A099C2}">
      <dgm:prSet/>
      <dgm:spPr/>
      <dgm:t>
        <a:bodyPr/>
        <a:lstStyle/>
        <a:p>
          <a:endParaRPr lang="ru-RU" sz="1600"/>
        </a:p>
      </dgm:t>
    </dgm:pt>
    <dgm:pt modelId="{87F96C7C-A5CF-4AE5-A881-873B6803B074}" type="sibTrans" cxnId="{23BD70B4-AD74-449B-8CFB-6C09B2A099C2}">
      <dgm:prSet/>
      <dgm:spPr/>
      <dgm:t>
        <a:bodyPr/>
        <a:lstStyle/>
        <a:p>
          <a:endParaRPr lang="ru-RU" sz="1600"/>
        </a:p>
      </dgm:t>
    </dgm:pt>
    <dgm:pt modelId="{2476F163-7685-4C94-BF6D-4A2A0D9BAB14}">
      <dgm:prSet phldrT="[Текст]" custT="1"/>
      <dgm:spPr/>
      <dgm:t>
        <a:bodyPr/>
        <a:lstStyle/>
        <a:p>
          <a:r>
            <a:rPr lang="ru-RU" sz="1600" b="0" i="0" dirty="0"/>
            <a:t>Павличенко Ю.А.</a:t>
          </a:r>
        </a:p>
        <a:p>
          <a:r>
            <a:rPr lang="ru-RU" sz="1600" b="0" i="0" dirty="0"/>
            <a:t>Тестировщик</a:t>
          </a:r>
          <a:endParaRPr lang="ru-RU" sz="1600" dirty="0"/>
        </a:p>
      </dgm:t>
    </dgm:pt>
    <dgm:pt modelId="{CE028F36-B539-469B-9FAD-5AB83AB3C576}" type="parTrans" cxnId="{458AFC9A-6DE3-460E-868C-7FF7943D8CCF}">
      <dgm:prSet/>
      <dgm:spPr/>
      <dgm:t>
        <a:bodyPr/>
        <a:lstStyle/>
        <a:p>
          <a:endParaRPr lang="ru-RU" sz="1600"/>
        </a:p>
      </dgm:t>
    </dgm:pt>
    <dgm:pt modelId="{6F6A1EF9-BA44-4CEB-BFE4-5F2D57699CAB}" type="sibTrans" cxnId="{458AFC9A-6DE3-460E-868C-7FF7943D8CCF}">
      <dgm:prSet/>
      <dgm:spPr/>
      <dgm:t>
        <a:bodyPr/>
        <a:lstStyle/>
        <a:p>
          <a:endParaRPr lang="ru-RU" sz="1600"/>
        </a:p>
      </dgm:t>
    </dgm:pt>
    <dgm:pt modelId="{97729D88-F3A8-48DF-BB3D-772051A4A29D}">
      <dgm:prSet phldrT="[Текст]" custT="1"/>
      <dgm:spPr/>
      <dgm:t>
        <a:bodyPr/>
        <a:lstStyle/>
        <a:p>
          <a:r>
            <a:rPr lang="ru-RU" sz="1600" dirty="0"/>
            <a:t>Павлов С.В.</a:t>
          </a:r>
        </a:p>
        <a:p>
          <a:r>
            <a:rPr lang="ru-RU" sz="1600" dirty="0"/>
            <a:t>Прикладной программист</a:t>
          </a:r>
        </a:p>
      </dgm:t>
    </dgm:pt>
    <dgm:pt modelId="{7B3BB5C4-C5FE-4C98-AEC4-7A7D36506098}" type="parTrans" cxnId="{91BF6520-9505-4FE3-881A-C187BA53FF59}">
      <dgm:prSet/>
      <dgm:spPr/>
      <dgm:t>
        <a:bodyPr/>
        <a:lstStyle/>
        <a:p>
          <a:endParaRPr lang="ru-RU" sz="1600"/>
        </a:p>
      </dgm:t>
    </dgm:pt>
    <dgm:pt modelId="{E68EA447-4D4F-4852-86D3-AB9935904106}" type="sibTrans" cxnId="{91BF6520-9505-4FE3-881A-C187BA53FF59}">
      <dgm:prSet/>
      <dgm:spPr/>
      <dgm:t>
        <a:bodyPr/>
        <a:lstStyle/>
        <a:p>
          <a:endParaRPr lang="ru-RU" sz="1600"/>
        </a:p>
      </dgm:t>
    </dgm:pt>
    <dgm:pt modelId="{3F2ED9FE-8439-4006-83FE-5EFF7D869339}">
      <dgm:prSet phldrT="[Текст]" custT="1"/>
      <dgm:spPr/>
      <dgm:t>
        <a:bodyPr/>
        <a:lstStyle/>
        <a:p>
          <a:r>
            <a:rPr lang="ru-RU" sz="1600" dirty="0"/>
            <a:t>Бендер В.Е.</a:t>
          </a:r>
        </a:p>
        <a:p>
          <a:r>
            <a:rPr lang="ru-RU" sz="1600" dirty="0"/>
            <a:t>Менеджер проекта</a:t>
          </a:r>
        </a:p>
      </dgm:t>
    </dgm:pt>
    <dgm:pt modelId="{9B417D4A-6AAC-4B52-9A75-F563F7C4C340}" type="parTrans" cxnId="{317A2BE6-480F-4F23-A3B9-3A714815CDA9}">
      <dgm:prSet/>
      <dgm:spPr/>
      <dgm:t>
        <a:bodyPr/>
        <a:lstStyle/>
        <a:p>
          <a:endParaRPr lang="ru-RU" sz="1600"/>
        </a:p>
      </dgm:t>
    </dgm:pt>
    <dgm:pt modelId="{3C73E860-A60C-4EF4-9B80-5441B18F2C2B}" type="sibTrans" cxnId="{317A2BE6-480F-4F23-A3B9-3A714815CDA9}">
      <dgm:prSet/>
      <dgm:spPr/>
      <dgm:t>
        <a:bodyPr/>
        <a:lstStyle/>
        <a:p>
          <a:endParaRPr lang="ru-RU" sz="1600"/>
        </a:p>
      </dgm:t>
    </dgm:pt>
    <dgm:pt modelId="{ABEF0A0E-0693-4BC6-A2E0-CF255A80D335}">
      <dgm:prSet phldrT="[Текст]" custT="1"/>
      <dgm:spPr/>
      <dgm:t>
        <a:bodyPr/>
        <a:lstStyle/>
        <a:p>
          <a:r>
            <a:rPr lang="ru-RU" sz="1600" dirty="0"/>
            <a:t>Петренко Е.В.</a:t>
          </a:r>
        </a:p>
        <a:p>
          <a:r>
            <a:rPr lang="ru-RU" sz="1600" dirty="0"/>
            <a:t>Архитектор комплекса</a:t>
          </a:r>
        </a:p>
      </dgm:t>
    </dgm:pt>
    <dgm:pt modelId="{59FA5B0C-DCF5-4A7E-A4C7-E1CF00C2880A}" type="parTrans" cxnId="{6FC307C3-F55D-4DD6-9CAF-D9568AB9178D}">
      <dgm:prSet/>
      <dgm:spPr/>
      <dgm:t>
        <a:bodyPr/>
        <a:lstStyle/>
        <a:p>
          <a:endParaRPr lang="ru-RU" sz="1600"/>
        </a:p>
      </dgm:t>
    </dgm:pt>
    <dgm:pt modelId="{C785F892-791F-43ED-97BB-3277DF604FC6}" type="sibTrans" cxnId="{6FC307C3-F55D-4DD6-9CAF-D9568AB9178D}">
      <dgm:prSet/>
      <dgm:spPr/>
      <dgm:t>
        <a:bodyPr/>
        <a:lstStyle/>
        <a:p>
          <a:endParaRPr lang="ru-RU" sz="1600"/>
        </a:p>
      </dgm:t>
    </dgm:pt>
    <dgm:pt modelId="{4B40F037-4E51-4466-818B-A9BB37E53034}" type="pres">
      <dgm:prSet presAssocID="{A3068429-AEAA-4EF8-B4C2-49B3EEE9CD77}" presName="Name0" presStyleCnt="0">
        <dgm:presLayoutVars>
          <dgm:dir/>
          <dgm:resizeHandles val="exact"/>
        </dgm:presLayoutVars>
      </dgm:prSet>
      <dgm:spPr/>
    </dgm:pt>
    <dgm:pt modelId="{1227D0B1-3FF3-4D5F-AB21-0859DE0DCBA5}" type="pres">
      <dgm:prSet presAssocID="{A3068429-AEAA-4EF8-B4C2-49B3EEE9CD77}" presName="fgShape" presStyleLbl="fgShp" presStyleIdx="0" presStyleCnt="1"/>
      <dgm:spPr/>
    </dgm:pt>
    <dgm:pt modelId="{B9C52E5E-649D-440A-8F3B-4D3D1C8C6CF2}" type="pres">
      <dgm:prSet presAssocID="{A3068429-AEAA-4EF8-B4C2-49B3EEE9CD77}" presName="linComp" presStyleCnt="0"/>
      <dgm:spPr/>
    </dgm:pt>
    <dgm:pt modelId="{7B0816B2-1C41-4C60-9DE0-AB3931E065BD}" type="pres">
      <dgm:prSet presAssocID="{D2079215-2E24-4AD1-A528-770223517634}" presName="compNode" presStyleCnt="0"/>
      <dgm:spPr/>
    </dgm:pt>
    <dgm:pt modelId="{5DF8D830-3903-4B3F-B39C-37F24F09665E}" type="pres">
      <dgm:prSet presAssocID="{D2079215-2E24-4AD1-A528-770223517634}" presName="bkgdShape" presStyleLbl="node1" presStyleIdx="0" presStyleCnt="6"/>
      <dgm:spPr/>
      <dgm:t>
        <a:bodyPr/>
        <a:lstStyle/>
        <a:p>
          <a:endParaRPr lang="ru-RU"/>
        </a:p>
      </dgm:t>
    </dgm:pt>
    <dgm:pt modelId="{3766F4EE-698E-452B-BBD0-9C7583A7600D}" type="pres">
      <dgm:prSet presAssocID="{D2079215-2E24-4AD1-A528-770223517634}" presName="nodeTx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8F5402-53EB-45F4-B119-9C024140AC56}" type="pres">
      <dgm:prSet presAssocID="{D2079215-2E24-4AD1-A528-770223517634}" presName="invisiNode" presStyleLbl="node1" presStyleIdx="0" presStyleCnt="6"/>
      <dgm:spPr/>
    </dgm:pt>
    <dgm:pt modelId="{44F131CB-C449-4860-9DBD-D1E656136E2B}" type="pres">
      <dgm:prSet presAssocID="{D2079215-2E24-4AD1-A528-770223517634}" presName="imagNode" presStyleLbl="fgImgPlac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</dgm:pt>
    <dgm:pt modelId="{2E2EE988-7F68-40EC-B24B-E0E34F6F0449}" type="pres">
      <dgm:prSet presAssocID="{117E6CEA-F5D4-42B1-8A7F-3A0C57E9F54D}" presName="sibTrans" presStyleLbl="sibTrans2D1" presStyleIdx="0" presStyleCnt="0"/>
      <dgm:spPr/>
      <dgm:t>
        <a:bodyPr/>
        <a:lstStyle/>
        <a:p>
          <a:endParaRPr lang="ru-RU"/>
        </a:p>
      </dgm:t>
    </dgm:pt>
    <dgm:pt modelId="{A8335740-69E9-4695-9B60-84E195A22923}" type="pres">
      <dgm:prSet presAssocID="{F8A470A5-28B4-4B50-856E-3DEF481420CB}" presName="compNode" presStyleCnt="0"/>
      <dgm:spPr/>
    </dgm:pt>
    <dgm:pt modelId="{ED738899-69AA-4C1B-9FA4-6699E233DDF0}" type="pres">
      <dgm:prSet presAssocID="{F8A470A5-28B4-4B50-856E-3DEF481420CB}" presName="bkgdShape" presStyleLbl="node1" presStyleIdx="1" presStyleCnt="6"/>
      <dgm:spPr/>
      <dgm:t>
        <a:bodyPr/>
        <a:lstStyle/>
        <a:p>
          <a:endParaRPr lang="ru-RU"/>
        </a:p>
      </dgm:t>
    </dgm:pt>
    <dgm:pt modelId="{F9F64EE0-0C37-4946-AD85-BEBA16E42264}" type="pres">
      <dgm:prSet presAssocID="{F8A470A5-28B4-4B50-856E-3DEF481420CB}" presName="nodeTx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F07E3B-CE92-4043-BEED-F7EB533220DE}" type="pres">
      <dgm:prSet presAssocID="{F8A470A5-28B4-4B50-856E-3DEF481420CB}" presName="invisiNode" presStyleLbl="node1" presStyleIdx="1" presStyleCnt="6"/>
      <dgm:spPr/>
    </dgm:pt>
    <dgm:pt modelId="{F8717546-A400-4D47-B94B-256B585C70A9}" type="pres">
      <dgm:prSet presAssocID="{F8A470A5-28B4-4B50-856E-3DEF481420CB}" presName="imagNode" presStyleLbl="fgImgPlace1" presStyleIdx="1" presStyleCnt="6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89281810-C0E4-4B23-9002-3C6649CE2887}" type="pres">
      <dgm:prSet presAssocID="{87F96C7C-A5CF-4AE5-A881-873B6803B074}" presName="sibTrans" presStyleLbl="sibTrans2D1" presStyleIdx="0" presStyleCnt="0"/>
      <dgm:spPr/>
      <dgm:t>
        <a:bodyPr/>
        <a:lstStyle/>
        <a:p>
          <a:endParaRPr lang="ru-RU"/>
        </a:p>
      </dgm:t>
    </dgm:pt>
    <dgm:pt modelId="{AE467DB2-F4A3-4816-98ED-CC56F4CBA6BD}" type="pres">
      <dgm:prSet presAssocID="{2476F163-7685-4C94-BF6D-4A2A0D9BAB14}" presName="compNode" presStyleCnt="0"/>
      <dgm:spPr/>
    </dgm:pt>
    <dgm:pt modelId="{74993A46-D373-47A7-A001-4550CC0DF0E4}" type="pres">
      <dgm:prSet presAssocID="{2476F163-7685-4C94-BF6D-4A2A0D9BAB14}" presName="bkgdShape" presStyleLbl="node1" presStyleIdx="2" presStyleCnt="6"/>
      <dgm:spPr/>
      <dgm:t>
        <a:bodyPr/>
        <a:lstStyle/>
        <a:p>
          <a:endParaRPr lang="ru-RU"/>
        </a:p>
      </dgm:t>
    </dgm:pt>
    <dgm:pt modelId="{BB56FE94-760A-43C6-BE54-9A0C20C06B8E}" type="pres">
      <dgm:prSet presAssocID="{2476F163-7685-4C94-BF6D-4A2A0D9BAB14}" presName="nodeTx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4E0552-F6F3-427C-BDB5-F268C58A2D67}" type="pres">
      <dgm:prSet presAssocID="{2476F163-7685-4C94-BF6D-4A2A0D9BAB14}" presName="invisiNode" presStyleLbl="node1" presStyleIdx="2" presStyleCnt="6"/>
      <dgm:spPr/>
    </dgm:pt>
    <dgm:pt modelId="{59B1A3DA-456C-4CFB-910C-E74EFC940087}" type="pres">
      <dgm:prSet presAssocID="{2476F163-7685-4C94-BF6D-4A2A0D9BAB14}" presName="imagNode" presStyleLbl="fgImgPlace1" presStyleIdx="2" presStyleCnt="6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DBD651E7-B550-44E1-9760-27F1D51BDE1E}" type="pres">
      <dgm:prSet presAssocID="{6F6A1EF9-BA44-4CEB-BFE4-5F2D57699CAB}" presName="sibTrans" presStyleLbl="sibTrans2D1" presStyleIdx="0" presStyleCnt="0"/>
      <dgm:spPr/>
      <dgm:t>
        <a:bodyPr/>
        <a:lstStyle/>
        <a:p>
          <a:endParaRPr lang="ru-RU"/>
        </a:p>
      </dgm:t>
    </dgm:pt>
    <dgm:pt modelId="{9A2EAEEE-46BF-4E69-A0CD-13C22928C4A0}" type="pres">
      <dgm:prSet presAssocID="{3F2ED9FE-8439-4006-83FE-5EFF7D869339}" presName="compNode" presStyleCnt="0"/>
      <dgm:spPr/>
    </dgm:pt>
    <dgm:pt modelId="{42024D30-D587-491F-863B-31D9FBC53BAA}" type="pres">
      <dgm:prSet presAssocID="{3F2ED9FE-8439-4006-83FE-5EFF7D869339}" presName="bkgdShape" presStyleLbl="node1" presStyleIdx="3" presStyleCnt="6"/>
      <dgm:spPr/>
      <dgm:t>
        <a:bodyPr/>
        <a:lstStyle/>
        <a:p>
          <a:endParaRPr lang="ru-RU"/>
        </a:p>
      </dgm:t>
    </dgm:pt>
    <dgm:pt modelId="{EE3E60B5-0188-4EE3-AA80-91305EAC400E}" type="pres">
      <dgm:prSet presAssocID="{3F2ED9FE-8439-4006-83FE-5EFF7D869339}" presName="nodeTx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F2ACAD-64DA-4F5C-8458-83DADBFCF62C}" type="pres">
      <dgm:prSet presAssocID="{3F2ED9FE-8439-4006-83FE-5EFF7D869339}" presName="invisiNode" presStyleLbl="node1" presStyleIdx="3" presStyleCnt="6"/>
      <dgm:spPr/>
    </dgm:pt>
    <dgm:pt modelId="{9205B124-AF18-4719-BCEE-78502FC9FC2B}" type="pres">
      <dgm:prSet presAssocID="{3F2ED9FE-8439-4006-83FE-5EFF7D869339}" presName="imagNode" presStyleLbl="fgImgPlace1" presStyleIdx="3" presStyleCnt="6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</dgm:spPr>
    </dgm:pt>
    <dgm:pt modelId="{6A526500-67CE-417A-90D0-63CB4B55D52E}" type="pres">
      <dgm:prSet presAssocID="{3C73E860-A60C-4EF4-9B80-5441B18F2C2B}" presName="sibTrans" presStyleLbl="sibTrans2D1" presStyleIdx="0" presStyleCnt="0"/>
      <dgm:spPr/>
      <dgm:t>
        <a:bodyPr/>
        <a:lstStyle/>
        <a:p>
          <a:endParaRPr lang="ru-RU"/>
        </a:p>
      </dgm:t>
    </dgm:pt>
    <dgm:pt modelId="{0D5CD614-464E-46E7-B776-7124E1764BB2}" type="pres">
      <dgm:prSet presAssocID="{ABEF0A0E-0693-4BC6-A2E0-CF255A80D335}" presName="compNode" presStyleCnt="0"/>
      <dgm:spPr/>
    </dgm:pt>
    <dgm:pt modelId="{E2959D89-78EA-4BBA-89E0-3CADC529506C}" type="pres">
      <dgm:prSet presAssocID="{ABEF0A0E-0693-4BC6-A2E0-CF255A80D335}" presName="bkgdShape" presStyleLbl="node1" presStyleIdx="4" presStyleCnt="6"/>
      <dgm:spPr/>
      <dgm:t>
        <a:bodyPr/>
        <a:lstStyle/>
        <a:p>
          <a:endParaRPr lang="ru-RU"/>
        </a:p>
      </dgm:t>
    </dgm:pt>
    <dgm:pt modelId="{E92BE3AD-3E23-489B-A051-63FFE9FFF786}" type="pres">
      <dgm:prSet presAssocID="{ABEF0A0E-0693-4BC6-A2E0-CF255A80D335}" presName="nodeTx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D0D0AA-BA85-4441-8453-6662BCA570B1}" type="pres">
      <dgm:prSet presAssocID="{ABEF0A0E-0693-4BC6-A2E0-CF255A80D335}" presName="invisiNode" presStyleLbl="node1" presStyleIdx="4" presStyleCnt="6"/>
      <dgm:spPr/>
    </dgm:pt>
    <dgm:pt modelId="{8174325A-944F-4CA7-9EFB-B640F81838F0}" type="pres">
      <dgm:prSet presAssocID="{ABEF0A0E-0693-4BC6-A2E0-CF255A80D335}" presName="imagNode" presStyleLbl="fgImgPlace1" presStyleIdx="4" presStyleCnt="6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E71BAA16-8F87-483B-A823-8501D8AE31CE}" type="pres">
      <dgm:prSet presAssocID="{C785F892-791F-43ED-97BB-3277DF604FC6}" presName="sibTrans" presStyleLbl="sibTrans2D1" presStyleIdx="0" presStyleCnt="0"/>
      <dgm:spPr/>
      <dgm:t>
        <a:bodyPr/>
        <a:lstStyle/>
        <a:p>
          <a:endParaRPr lang="ru-RU"/>
        </a:p>
      </dgm:t>
    </dgm:pt>
    <dgm:pt modelId="{A7C6DE77-9789-4788-BF0E-6DD5ED5F5C2A}" type="pres">
      <dgm:prSet presAssocID="{97729D88-F3A8-48DF-BB3D-772051A4A29D}" presName="compNode" presStyleCnt="0"/>
      <dgm:spPr/>
    </dgm:pt>
    <dgm:pt modelId="{27B0B29B-0871-48AE-AC80-5B4D43FFFEA0}" type="pres">
      <dgm:prSet presAssocID="{97729D88-F3A8-48DF-BB3D-772051A4A29D}" presName="bkgdShape" presStyleLbl="node1" presStyleIdx="5" presStyleCnt="6"/>
      <dgm:spPr/>
      <dgm:t>
        <a:bodyPr/>
        <a:lstStyle/>
        <a:p>
          <a:endParaRPr lang="ru-RU"/>
        </a:p>
      </dgm:t>
    </dgm:pt>
    <dgm:pt modelId="{CB9E63A2-FEBE-454D-9ED8-B77CB41B56D6}" type="pres">
      <dgm:prSet presAssocID="{97729D88-F3A8-48DF-BB3D-772051A4A29D}" presName="nodeTx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FFDE95-B754-41B0-9236-BD5E144DCCFD}" type="pres">
      <dgm:prSet presAssocID="{97729D88-F3A8-48DF-BB3D-772051A4A29D}" presName="invisiNode" presStyleLbl="node1" presStyleIdx="5" presStyleCnt="6"/>
      <dgm:spPr/>
    </dgm:pt>
    <dgm:pt modelId="{8CA074C4-3E85-450B-8391-78B8DCA31211}" type="pres">
      <dgm:prSet presAssocID="{97729D88-F3A8-48DF-BB3D-772051A4A29D}" presName="imagNode" presStyleLbl="fgImgPlace1" presStyleIdx="5" presStyleCnt="6"/>
      <dgm:spPr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</dgm:spPr>
    </dgm:pt>
  </dgm:ptLst>
  <dgm:cxnLst>
    <dgm:cxn modelId="{19C1C9C3-01AD-4552-AD4D-22D7B98EC3B6}" type="presOf" srcId="{F8A470A5-28B4-4B50-856E-3DEF481420CB}" destId="{F9F64EE0-0C37-4946-AD85-BEBA16E42264}" srcOrd="1" destOrd="0" presId="urn:microsoft.com/office/officeart/2005/8/layout/hList7"/>
    <dgm:cxn modelId="{91BF6520-9505-4FE3-881A-C187BA53FF59}" srcId="{A3068429-AEAA-4EF8-B4C2-49B3EEE9CD77}" destId="{97729D88-F3A8-48DF-BB3D-772051A4A29D}" srcOrd="5" destOrd="0" parTransId="{7B3BB5C4-C5FE-4C98-AEC4-7A7D36506098}" sibTransId="{E68EA447-4D4F-4852-86D3-AB9935904106}"/>
    <dgm:cxn modelId="{9B92CF8F-DD37-4428-8BD6-36B4258CF83C}" type="presOf" srcId="{97729D88-F3A8-48DF-BB3D-772051A4A29D}" destId="{CB9E63A2-FEBE-454D-9ED8-B77CB41B56D6}" srcOrd="1" destOrd="0" presId="urn:microsoft.com/office/officeart/2005/8/layout/hList7"/>
    <dgm:cxn modelId="{EAF3D4F0-A9FB-4F74-82CC-4FAA7314C2A1}" type="presOf" srcId="{97729D88-F3A8-48DF-BB3D-772051A4A29D}" destId="{27B0B29B-0871-48AE-AC80-5B4D43FFFEA0}" srcOrd="0" destOrd="0" presId="urn:microsoft.com/office/officeart/2005/8/layout/hList7"/>
    <dgm:cxn modelId="{4F89D6A2-58A1-47E2-8CF3-36D2CB195603}" type="presOf" srcId="{6F6A1EF9-BA44-4CEB-BFE4-5F2D57699CAB}" destId="{DBD651E7-B550-44E1-9760-27F1D51BDE1E}" srcOrd="0" destOrd="0" presId="urn:microsoft.com/office/officeart/2005/8/layout/hList7"/>
    <dgm:cxn modelId="{739AA69E-0F54-4E42-8927-E688CEE979A2}" type="presOf" srcId="{D2079215-2E24-4AD1-A528-770223517634}" destId="{3766F4EE-698E-452B-BBD0-9C7583A7600D}" srcOrd="1" destOrd="0" presId="urn:microsoft.com/office/officeart/2005/8/layout/hList7"/>
    <dgm:cxn modelId="{2A547EDC-9F09-454E-9F05-9471D63A9359}" type="presOf" srcId="{3C73E860-A60C-4EF4-9B80-5441B18F2C2B}" destId="{6A526500-67CE-417A-90D0-63CB4B55D52E}" srcOrd="0" destOrd="0" presId="urn:microsoft.com/office/officeart/2005/8/layout/hList7"/>
    <dgm:cxn modelId="{68C976EF-EF22-4C91-80EA-A18940D222A5}" type="presOf" srcId="{ABEF0A0E-0693-4BC6-A2E0-CF255A80D335}" destId="{E2959D89-78EA-4BBA-89E0-3CADC529506C}" srcOrd="0" destOrd="0" presId="urn:microsoft.com/office/officeart/2005/8/layout/hList7"/>
    <dgm:cxn modelId="{33E09BEB-8E46-4030-B5CB-8F8656AB05BD}" type="presOf" srcId="{C785F892-791F-43ED-97BB-3277DF604FC6}" destId="{E71BAA16-8F87-483B-A823-8501D8AE31CE}" srcOrd="0" destOrd="0" presId="urn:microsoft.com/office/officeart/2005/8/layout/hList7"/>
    <dgm:cxn modelId="{43619E3C-FA99-48F5-884D-F0BFD98D7967}" srcId="{A3068429-AEAA-4EF8-B4C2-49B3EEE9CD77}" destId="{D2079215-2E24-4AD1-A528-770223517634}" srcOrd="0" destOrd="0" parTransId="{1953788C-265B-446B-950B-816209877431}" sibTransId="{117E6CEA-F5D4-42B1-8A7F-3A0C57E9F54D}"/>
    <dgm:cxn modelId="{8BB5A0E9-0595-4030-9834-BEE3DB3F01D9}" type="presOf" srcId="{3F2ED9FE-8439-4006-83FE-5EFF7D869339}" destId="{42024D30-D587-491F-863B-31D9FBC53BAA}" srcOrd="0" destOrd="0" presId="urn:microsoft.com/office/officeart/2005/8/layout/hList7"/>
    <dgm:cxn modelId="{DDD911AA-E2DC-4BD2-9B72-86F87CDF3ED9}" type="presOf" srcId="{A3068429-AEAA-4EF8-B4C2-49B3EEE9CD77}" destId="{4B40F037-4E51-4466-818B-A9BB37E53034}" srcOrd="0" destOrd="0" presId="urn:microsoft.com/office/officeart/2005/8/layout/hList7"/>
    <dgm:cxn modelId="{317A2BE6-480F-4F23-A3B9-3A714815CDA9}" srcId="{A3068429-AEAA-4EF8-B4C2-49B3EEE9CD77}" destId="{3F2ED9FE-8439-4006-83FE-5EFF7D869339}" srcOrd="3" destOrd="0" parTransId="{9B417D4A-6AAC-4B52-9A75-F563F7C4C340}" sibTransId="{3C73E860-A60C-4EF4-9B80-5441B18F2C2B}"/>
    <dgm:cxn modelId="{DDCFFC74-3090-4DD8-AD5B-72CF0BA65B78}" type="presOf" srcId="{D2079215-2E24-4AD1-A528-770223517634}" destId="{5DF8D830-3903-4B3F-B39C-37F24F09665E}" srcOrd="0" destOrd="0" presId="urn:microsoft.com/office/officeart/2005/8/layout/hList7"/>
    <dgm:cxn modelId="{7CDE6276-0C8F-4ED1-A3AE-6B52B44FB6FE}" type="presOf" srcId="{3F2ED9FE-8439-4006-83FE-5EFF7D869339}" destId="{EE3E60B5-0188-4EE3-AA80-91305EAC400E}" srcOrd="1" destOrd="0" presId="urn:microsoft.com/office/officeart/2005/8/layout/hList7"/>
    <dgm:cxn modelId="{C61BB7D9-52CF-4AD9-A423-509A60265BD8}" type="presOf" srcId="{117E6CEA-F5D4-42B1-8A7F-3A0C57E9F54D}" destId="{2E2EE988-7F68-40EC-B24B-E0E34F6F0449}" srcOrd="0" destOrd="0" presId="urn:microsoft.com/office/officeart/2005/8/layout/hList7"/>
    <dgm:cxn modelId="{0E9A4EBA-0ADC-4852-BA4B-1CD06CFEC63B}" type="presOf" srcId="{ABEF0A0E-0693-4BC6-A2E0-CF255A80D335}" destId="{E92BE3AD-3E23-489B-A051-63FFE9FFF786}" srcOrd="1" destOrd="0" presId="urn:microsoft.com/office/officeart/2005/8/layout/hList7"/>
    <dgm:cxn modelId="{5F1BB908-7F55-4B17-BF42-CD27E815A3C4}" type="presOf" srcId="{2476F163-7685-4C94-BF6D-4A2A0D9BAB14}" destId="{74993A46-D373-47A7-A001-4550CC0DF0E4}" srcOrd="0" destOrd="0" presId="urn:microsoft.com/office/officeart/2005/8/layout/hList7"/>
    <dgm:cxn modelId="{6FC307C3-F55D-4DD6-9CAF-D9568AB9178D}" srcId="{A3068429-AEAA-4EF8-B4C2-49B3EEE9CD77}" destId="{ABEF0A0E-0693-4BC6-A2E0-CF255A80D335}" srcOrd="4" destOrd="0" parTransId="{59FA5B0C-DCF5-4A7E-A4C7-E1CF00C2880A}" sibTransId="{C785F892-791F-43ED-97BB-3277DF604FC6}"/>
    <dgm:cxn modelId="{06D3CA7D-18D5-42AC-857D-B8F6F215FCB0}" type="presOf" srcId="{F8A470A5-28B4-4B50-856E-3DEF481420CB}" destId="{ED738899-69AA-4C1B-9FA4-6699E233DDF0}" srcOrd="0" destOrd="0" presId="urn:microsoft.com/office/officeart/2005/8/layout/hList7"/>
    <dgm:cxn modelId="{23BD70B4-AD74-449B-8CFB-6C09B2A099C2}" srcId="{A3068429-AEAA-4EF8-B4C2-49B3EEE9CD77}" destId="{F8A470A5-28B4-4B50-856E-3DEF481420CB}" srcOrd="1" destOrd="0" parTransId="{A1393843-6A57-4612-9AA6-1870F825F17F}" sibTransId="{87F96C7C-A5CF-4AE5-A881-873B6803B074}"/>
    <dgm:cxn modelId="{AAB6BC26-5E2D-4A6F-B99D-EA00773FA670}" type="presOf" srcId="{2476F163-7685-4C94-BF6D-4A2A0D9BAB14}" destId="{BB56FE94-760A-43C6-BE54-9A0C20C06B8E}" srcOrd="1" destOrd="0" presId="urn:microsoft.com/office/officeart/2005/8/layout/hList7"/>
    <dgm:cxn modelId="{190E13AD-588E-4BAD-BBAC-C15ECF602018}" type="presOf" srcId="{87F96C7C-A5CF-4AE5-A881-873B6803B074}" destId="{89281810-C0E4-4B23-9002-3C6649CE2887}" srcOrd="0" destOrd="0" presId="urn:microsoft.com/office/officeart/2005/8/layout/hList7"/>
    <dgm:cxn modelId="{458AFC9A-6DE3-460E-868C-7FF7943D8CCF}" srcId="{A3068429-AEAA-4EF8-B4C2-49B3EEE9CD77}" destId="{2476F163-7685-4C94-BF6D-4A2A0D9BAB14}" srcOrd="2" destOrd="0" parTransId="{CE028F36-B539-469B-9FAD-5AB83AB3C576}" sibTransId="{6F6A1EF9-BA44-4CEB-BFE4-5F2D57699CAB}"/>
    <dgm:cxn modelId="{2D882079-E514-4959-A67E-905DF39F092B}" type="presParOf" srcId="{4B40F037-4E51-4466-818B-A9BB37E53034}" destId="{1227D0B1-3FF3-4D5F-AB21-0859DE0DCBA5}" srcOrd="0" destOrd="0" presId="urn:microsoft.com/office/officeart/2005/8/layout/hList7"/>
    <dgm:cxn modelId="{3AE76F9C-D63B-479E-97AC-38B945DA2F95}" type="presParOf" srcId="{4B40F037-4E51-4466-818B-A9BB37E53034}" destId="{B9C52E5E-649D-440A-8F3B-4D3D1C8C6CF2}" srcOrd="1" destOrd="0" presId="urn:microsoft.com/office/officeart/2005/8/layout/hList7"/>
    <dgm:cxn modelId="{20C8266F-9E68-41D6-BF37-70A8BB07EC62}" type="presParOf" srcId="{B9C52E5E-649D-440A-8F3B-4D3D1C8C6CF2}" destId="{7B0816B2-1C41-4C60-9DE0-AB3931E065BD}" srcOrd="0" destOrd="0" presId="urn:microsoft.com/office/officeart/2005/8/layout/hList7"/>
    <dgm:cxn modelId="{7F1D03AC-8A1A-4ECE-AA53-28A4672FD4D6}" type="presParOf" srcId="{7B0816B2-1C41-4C60-9DE0-AB3931E065BD}" destId="{5DF8D830-3903-4B3F-B39C-37F24F09665E}" srcOrd="0" destOrd="0" presId="urn:microsoft.com/office/officeart/2005/8/layout/hList7"/>
    <dgm:cxn modelId="{2CF1198C-B903-438F-A27C-A77D69B4F9B3}" type="presParOf" srcId="{7B0816B2-1C41-4C60-9DE0-AB3931E065BD}" destId="{3766F4EE-698E-452B-BBD0-9C7583A7600D}" srcOrd="1" destOrd="0" presId="urn:microsoft.com/office/officeart/2005/8/layout/hList7"/>
    <dgm:cxn modelId="{267175EF-C767-47F3-B928-EB4CFE552FCD}" type="presParOf" srcId="{7B0816B2-1C41-4C60-9DE0-AB3931E065BD}" destId="{E48F5402-53EB-45F4-B119-9C024140AC56}" srcOrd="2" destOrd="0" presId="urn:microsoft.com/office/officeart/2005/8/layout/hList7"/>
    <dgm:cxn modelId="{F69591CA-DA1B-4AC1-BEC0-8B11C67785F8}" type="presParOf" srcId="{7B0816B2-1C41-4C60-9DE0-AB3931E065BD}" destId="{44F131CB-C449-4860-9DBD-D1E656136E2B}" srcOrd="3" destOrd="0" presId="urn:microsoft.com/office/officeart/2005/8/layout/hList7"/>
    <dgm:cxn modelId="{9FA037CE-C030-4ADF-8EDD-D4E815B81535}" type="presParOf" srcId="{B9C52E5E-649D-440A-8F3B-4D3D1C8C6CF2}" destId="{2E2EE988-7F68-40EC-B24B-E0E34F6F0449}" srcOrd="1" destOrd="0" presId="urn:microsoft.com/office/officeart/2005/8/layout/hList7"/>
    <dgm:cxn modelId="{67466820-A289-4510-8812-122273192C61}" type="presParOf" srcId="{B9C52E5E-649D-440A-8F3B-4D3D1C8C6CF2}" destId="{A8335740-69E9-4695-9B60-84E195A22923}" srcOrd="2" destOrd="0" presId="urn:microsoft.com/office/officeart/2005/8/layout/hList7"/>
    <dgm:cxn modelId="{CCF4906B-1A89-433F-8C29-D8F87287214F}" type="presParOf" srcId="{A8335740-69E9-4695-9B60-84E195A22923}" destId="{ED738899-69AA-4C1B-9FA4-6699E233DDF0}" srcOrd="0" destOrd="0" presId="urn:microsoft.com/office/officeart/2005/8/layout/hList7"/>
    <dgm:cxn modelId="{E005AF89-B853-4580-BFE7-3174CB267564}" type="presParOf" srcId="{A8335740-69E9-4695-9B60-84E195A22923}" destId="{F9F64EE0-0C37-4946-AD85-BEBA16E42264}" srcOrd="1" destOrd="0" presId="urn:microsoft.com/office/officeart/2005/8/layout/hList7"/>
    <dgm:cxn modelId="{D78A74A3-5197-467C-A4A5-08FE3D4730A4}" type="presParOf" srcId="{A8335740-69E9-4695-9B60-84E195A22923}" destId="{15F07E3B-CE92-4043-BEED-F7EB533220DE}" srcOrd="2" destOrd="0" presId="urn:microsoft.com/office/officeart/2005/8/layout/hList7"/>
    <dgm:cxn modelId="{8B614178-062E-4148-9AA4-416793169AF7}" type="presParOf" srcId="{A8335740-69E9-4695-9B60-84E195A22923}" destId="{F8717546-A400-4D47-B94B-256B585C70A9}" srcOrd="3" destOrd="0" presId="urn:microsoft.com/office/officeart/2005/8/layout/hList7"/>
    <dgm:cxn modelId="{E09AF736-D7CC-44BD-833F-A3A2F96ECC1D}" type="presParOf" srcId="{B9C52E5E-649D-440A-8F3B-4D3D1C8C6CF2}" destId="{89281810-C0E4-4B23-9002-3C6649CE2887}" srcOrd="3" destOrd="0" presId="urn:microsoft.com/office/officeart/2005/8/layout/hList7"/>
    <dgm:cxn modelId="{0FA4E7D4-C63C-46EA-8C55-E17EBE24F188}" type="presParOf" srcId="{B9C52E5E-649D-440A-8F3B-4D3D1C8C6CF2}" destId="{AE467DB2-F4A3-4816-98ED-CC56F4CBA6BD}" srcOrd="4" destOrd="0" presId="urn:microsoft.com/office/officeart/2005/8/layout/hList7"/>
    <dgm:cxn modelId="{C377E0CC-BFA8-4B66-8983-E86DCEB2661D}" type="presParOf" srcId="{AE467DB2-F4A3-4816-98ED-CC56F4CBA6BD}" destId="{74993A46-D373-47A7-A001-4550CC0DF0E4}" srcOrd="0" destOrd="0" presId="urn:microsoft.com/office/officeart/2005/8/layout/hList7"/>
    <dgm:cxn modelId="{2F61361A-802C-4703-B9EC-DF0DEF10538B}" type="presParOf" srcId="{AE467DB2-F4A3-4816-98ED-CC56F4CBA6BD}" destId="{BB56FE94-760A-43C6-BE54-9A0C20C06B8E}" srcOrd="1" destOrd="0" presId="urn:microsoft.com/office/officeart/2005/8/layout/hList7"/>
    <dgm:cxn modelId="{AD370E08-0628-43FF-AB9E-2C360FF21635}" type="presParOf" srcId="{AE467DB2-F4A3-4816-98ED-CC56F4CBA6BD}" destId="{474E0552-F6F3-427C-BDB5-F268C58A2D67}" srcOrd="2" destOrd="0" presId="urn:microsoft.com/office/officeart/2005/8/layout/hList7"/>
    <dgm:cxn modelId="{2B7C8535-13A6-42A5-919C-AB0B77CB5F9D}" type="presParOf" srcId="{AE467DB2-F4A3-4816-98ED-CC56F4CBA6BD}" destId="{59B1A3DA-456C-4CFB-910C-E74EFC940087}" srcOrd="3" destOrd="0" presId="urn:microsoft.com/office/officeart/2005/8/layout/hList7"/>
    <dgm:cxn modelId="{1CA7FA35-9E39-4A44-8A2E-77EC4F2F1EB8}" type="presParOf" srcId="{B9C52E5E-649D-440A-8F3B-4D3D1C8C6CF2}" destId="{DBD651E7-B550-44E1-9760-27F1D51BDE1E}" srcOrd="5" destOrd="0" presId="urn:microsoft.com/office/officeart/2005/8/layout/hList7"/>
    <dgm:cxn modelId="{72BD4286-3A9C-4F6B-A70D-997C0C677B3E}" type="presParOf" srcId="{B9C52E5E-649D-440A-8F3B-4D3D1C8C6CF2}" destId="{9A2EAEEE-46BF-4E69-A0CD-13C22928C4A0}" srcOrd="6" destOrd="0" presId="urn:microsoft.com/office/officeart/2005/8/layout/hList7"/>
    <dgm:cxn modelId="{3675E595-2CF6-4E69-8B55-D8BDC682BB78}" type="presParOf" srcId="{9A2EAEEE-46BF-4E69-A0CD-13C22928C4A0}" destId="{42024D30-D587-491F-863B-31D9FBC53BAA}" srcOrd="0" destOrd="0" presId="urn:microsoft.com/office/officeart/2005/8/layout/hList7"/>
    <dgm:cxn modelId="{674FA644-DBCB-43B3-867A-41C977E8C725}" type="presParOf" srcId="{9A2EAEEE-46BF-4E69-A0CD-13C22928C4A0}" destId="{EE3E60B5-0188-4EE3-AA80-91305EAC400E}" srcOrd="1" destOrd="0" presId="urn:microsoft.com/office/officeart/2005/8/layout/hList7"/>
    <dgm:cxn modelId="{42FF1AFD-AC15-448A-A56E-B1308AC1F9BB}" type="presParOf" srcId="{9A2EAEEE-46BF-4E69-A0CD-13C22928C4A0}" destId="{55F2ACAD-64DA-4F5C-8458-83DADBFCF62C}" srcOrd="2" destOrd="0" presId="urn:microsoft.com/office/officeart/2005/8/layout/hList7"/>
    <dgm:cxn modelId="{47C56DFA-18D3-4FC1-BF93-5F0ACB8A63E2}" type="presParOf" srcId="{9A2EAEEE-46BF-4E69-A0CD-13C22928C4A0}" destId="{9205B124-AF18-4719-BCEE-78502FC9FC2B}" srcOrd="3" destOrd="0" presId="urn:microsoft.com/office/officeart/2005/8/layout/hList7"/>
    <dgm:cxn modelId="{ADF6ACF5-FDD6-4228-9CB6-E89D8C08E29A}" type="presParOf" srcId="{B9C52E5E-649D-440A-8F3B-4D3D1C8C6CF2}" destId="{6A526500-67CE-417A-90D0-63CB4B55D52E}" srcOrd="7" destOrd="0" presId="urn:microsoft.com/office/officeart/2005/8/layout/hList7"/>
    <dgm:cxn modelId="{F811D16A-E42A-4C15-913E-D3CA2F827879}" type="presParOf" srcId="{B9C52E5E-649D-440A-8F3B-4D3D1C8C6CF2}" destId="{0D5CD614-464E-46E7-B776-7124E1764BB2}" srcOrd="8" destOrd="0" presId="urn:microsoft.com/office/officeart/2005/8/layout/hList7"/>
    <dgm:cxn modelId="{B5AE1BAE-5829-4E09-8180-B6571B2F7EA3}" type="presParOf" srcId="{0D5CD614-464E-46E7-B776-7124E1764BB2}" destId="{E2959D89-78EA-4BBA-89E0-3CADC529506C}" srcOrd="0" destOrd="0" presId="urn:microsoft.com/office/officeart/2005/8/layout/hList7"/>
    <dgm:cxn modelId="{9C7B30A3-833A-41FD-9829-1CCCED2FF71E}" type="presParOf" srcId="{0D5CD614-464E-46E7-B776-7124E1764BB2}" destId="{E92BE3AD-3E23-489B-A051-63FFE9FFF786}" srcOrd="1" destOrd="0" presId="urn:microsoft.com/office/officeart/2005/8/layout/hList7"/>
    <dgm:cxn modelId="{CC24D4E2-C816-4779-97E0-BA76B1572612}" type="presParOf" srcId="{0D5CD614-464E-46E7-B776-7124E1764BB2}" destId="{63D0D0AA-BA85-4441-8453-6662BCA570B1}" srcOrd="2" destOrd="0" presId="urn:microsoft.com/office/officeart/2005/8/layout/hList7"/>
    <dgm:cxn modelId="{2F927FB0-EC75-4A8C-9005-2E2C40EB1692}" type="presParOf" srcId="{0D5CD614-464E-46E7-B776-7124E1764BB2}" destId="{8174325A-944F-4CA7-9EFB-B640F81838F0}" srcOrd="3" destOrd="0" presId="urn:microsoft.com/office/officeart/2005/8/layout/hList7"/>
    <dgm:cxn modelId="{80CB14B8-25E5-4C5C-978A-0473B416ADE4}" type="presParOf" srcId="{B9C52E5E-649D-440A-8F3B-4D3D1C8C6CF2}" destId="{E71BAA16-8F87-483B-A823-8501D8AE31CE}" srcOrd="9" destOrd="0" presId="urn:microsoft.com/office/officeart/2005/8/layout/hList7"/>
    <dgm:cxn modelId="{BCFE5C03-F2C9-4C4C-AD47-0DF6B4EFA9C4}" type="presParOf" srcId="{B9C52E5E-649D-440A-8F3B-4D3D1C8C6CF2}" destId="{A7C6DE77-9789-4788-BF0E-6DD5ED5F5C2A}" srcOrd="10" destOrd="0" presId="urn:microsoft.com/office/officeart/2005/8/layout/hList7"/>
    <dgm:cxn modelId="{A9962AB6-1583-4C34-AFF3-A3905F73519F}" type="presParOf" srcId="{A7C6DE77-9789-4788-BF0E-6DD5ED5F5C2A}" destId="{27B0B29B-0871-48AE-AC80-5B4D43FFFEA0}" srcOrd="0" destOrd="0" presId="urn:microsoft.com/office/officeart/2005/8/layout/hList7"/>
    <dgm:cxn modelId="{4FA8C3E2-1617-432B-8241-65F33BEA88F2}" type="presParOf" srcId="{A7C6DE77-9789-4788-BF0E-6DD5ED5F5C2A}" destId="{CB9E63A2-FEBE-454D-9ED8-B77CB41B56D6}" srcOrd="1" destOrd="0" presId="urn:microsoft.com/office/officeart/2005/8/layout/hList7"/>
    <dgm:cxn modelId="{3394355D-8631-4393-B1E0-C5D3D233DC46}" type="presParOf" srcId="{A7C6DE77-9789-4788-BF0E-6DD5ED5F5C2A}" destId="{9FFFDE95-B754-41B0-9236-BD5E144DCCFD}" srcOrd="2" destOrd="0" presId="urn:microsoft.com/office/officeart/2005/8/layout/hList7"/>
    <dgm:cxn modelId="{86511BA4-CDAD-40FE-807A-C5E5622F4FEB}" type="presParOf" srcId="{A7C6DE77-9789-4788-BF0E-6DD5ED5F5C2A}" destId="{8CA074C4-3E85-450B-8391-78B8DCA31211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164DAE5-7F4E-4D62-A2DB-F227A5FB2489}" type="doc">
      <dgm:prSet loTypeId="urn:microsoft.com/office/officeart/2005/8/layout/vList4" loCatId="list" qsTypeId="urn:microsoft.com/office/officeart/2005/8/quickstyle/simple5" qsCatId="simple" csTypeId="urn:microsoft.com/office/officeart/2005/8/colors/colorful4" csCatId="colorful" phldr="1"/>
      <dgm:spPr/>
    </dgm:pt>
    <dgm:pt modelId="{A253BFC1-3EFD-42AE-8D09-A9D82F7DE24A}">
      <dgm:prSet phldrT="[Текст]" custT="1"/>
      <dgm:spPr/>
      <dgm:t>
        <a:bodyPr/>
        <a:lstStyle/>
        <a:p>
          <a:r>
            <a:rPr lang="ru-RU" sz="1600" dirty="0">
              <a:solidFill>
                <a:schemeClr val="accent2">
                  <a:lumMod val="50000"/>
                </a:schemeClr>
              </a:solidFill>
            </a:rPr>
            <a:t>к.т.н. Меркулов А.А.</a:t>
          </a:r>
        </a:p>
        <a:p>
          <a:r>
            <a:rPr lang="ru-RU" sz="1600" dirty="0">
              <a:solidFill>
                <a:schemeClr val="accent2">
                  <a:lumMod val="50000"/>
                </a:schemeClr>
              </a:solidFill>
            </a:rPr>
            <a:t>Координатор проекта</a:t>
          </a:r>
        </a:p>
      </dgm:t>
    </dgm:pt>
    <dgm:pt modelId="{9AEA7453-4B96-4BFB-A680-E7B8D46C2DF3}" type="parTrans" cxnId="{F8B10795-34E3-4603-9AEC-41BF4145A62E}">
      <dgm:prSet/>
      <dgm:spPr/>
      <dgm:t>
        <a:bodyPr/>
        <a:lstStyle/>
        <a:p>
          <a:endParaRPr lang="ru-RU"/>
        </a:p>
      </dgm:t>
    </dgm:pt>
    <dgm:pt modelId="{E6D0098E-3E61-41F0-A8C4-DAF734D8AC65}" type="sibTrans" cxnId="{F8B10795-34E3-4603-9AEC-41BF4145A62E}">
      <dgm:prSet/>
      <dgm:spPr/>
      <dgm:t>
        <a:bodyPr/>
        <a:lstStyle/>
        <a:p>
          <a:endParaRPr lang="ru-RU"/>
        </a:p>
      </dgm:t>
    </dgm:pt>
    <dgm:pt modelId="{FCA0A009-C2A8-41B9-AAC5-01743C56E0D0}" type="pres">
      <dgm:prSet presAssocID="{2164DAE5-7F4E-4D62-A2DB-F227A5FB2489}" presName="linear" presStyleCnt="0">
        <dgm:presLayoutVars>
          <dgm:dir/>
          <dgm:resizeHandles val="exact"/>
        </dgm:presLayoutVars>
      </dgm:prSet>
      <dgm:spPr/>
    </dgm:pt>
    <dgm:pt modelId="{7BE31E77-0B0D-4548-B9A1-0E0A6CE83C57}" type="pres">
      <dgm:prSet presAssocID="{A253BFC1-3EFD-42AE-8D09-A9D82F7DE24A}" presName="comp" presStyleCnt="0"/>
      <dgm:spPr/>
    </dgm:pt>
    <dgm:pt modelId="{475507D6-5450-41BD-A098-31C029E5EEF9}" type="pres">
      <dgm:prSet presAssocID="{A253BFC1-3EFD-42AE-8D09-A9D82F7DE24A}" presName="box" presStyleLbl="node1" presStyleIdx="0" presStyleCnt="1" custLinFactNeighborX="-12410" custLinFactNeighborY="850"/>
      <dgm:spPr/>
      <dgm:t>
        <a:bodyPr/>
        <a:lstStyle/>
        <a:p>
          <a:endParaRPr lang="ru-RU"/>
        </a:p>
      </dgm:t>
    </dgm:pt>
    <dgm:pt modelId="{8C328AA3-2F61-4646-BD96-88D4D2907AAA}" type="pres">
      <dgm:prSet presAssocID="{A253BFC1-3EFD-42AE-8D09-A9D82F7DE24A}" presName="img" presStyleLbl="fgImgPlace1" presStyleIdx="0" presStyleCnt="1" custScaleX="80257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</dgm:spPr>
    </dgm:pt>
    <dgm:pt modelId="{92981335-6019-4C8B-AB25-72849E609520}" type="pres">
      <dgm:prSet presAssocID="{A253BFC1-3EFD-42AE-8D09-A9D82F7DE24A}" presName="text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3B71CA1-B9C8-4883-88ED-EFEA37F0965E}" type="presOf" srcId="{2164DAE5-7F4E-4D62-A2DB-F227A5FB2489}" destId="{FCA0A009-C2A8-41B9-AAC5-01743C56E0D0}" srcOrd="0" destOrd="0" presId="urn:microsoft.com/office/officeart/2005/8/layout/vList4"/>
    <dgm:cxn modelId="{E48A0D04-6C91-48E0-80E2-CCA1B486E05B}" type="presOf" srcId="{A253BFC1-3EFD-42AE-8D09-A9D82F7DE24A}" destId="{475507D6-5450-41BD-A098-31C029E5EEF9}" srcOrd="0" destOrd="0" presId="urn:microsoft.com/office/officeart/2005/8/layout/vList4"/>
    <dgm:cxn modelId="{F8B10795-34E3-4603-9AEC-41BF4145A62E}" srcId="{2164DAE5-7F4E-4D62-A2DB-F227A5FB2489}" destId="{A253BFC1-3EFD-42AE-8D09-A9D82F7DE24A}" srcOrd="0" destOrd="0" parTransId="{9AEA7453-4B96-4BFB-A680-E7B8D46C2DF3}" sibTransId="{E6D0098E-3E61-41F0-A8C4-DAF734D8AC65}"/>
    <dgm:cxn modelId="{1A89115B-04E8-4EBE-91F1-EE71092B2DBE}" type="presOf" srcId="{A253BFC1-3EFD-42AE-8D09-A9D82F7DE24A}" destId="{92981335-6019-4C8B-AB25-72849E609520}" srcOrd="1" destOrd="0" presId="urn:microsoft.com/office/officeart/2005/8/layout/vList4"/>
    <dgm:cxn modelId="{4721FD4C-350F-46E3-8CC1-BF86B3709E88}" type="presParOf" srcId="{FCA0A009-C2A8-41B9-AAC5-01743C56E0D0}" destId="{7BE31E77-0B0D-4548-B9A1-0E0A6CE83C57}" srcOrd="0" destOrd="0" presId="urn:microsoft.com/office/officeart/2005/8/layout/vList4"/>
    <dgm:cxn modelId="{3FAB0D92-602D-4183-B212-0F49D37B1F62}" type="presParOf" srcId="{7BE31E77-0B0D-4548-B9A1-0E0A6CE83C57}" destId="{475507D6-5450-41BD-A098-31C029E5EEF9}" srcOrd="0" destOrd="0" presId="urn:microsoft.com/office/officeart/2005/8/layout/vList4"/>
    <dgm:cxn modelId="{C64818F1-B0FA-46EF-B839-330179ADAB27}" type="presParOf" srcId="{7BE31E77-0B0D-4548-B9A1-0E0A6CE83C57}" destId="{8C328AA3-2F61-4646-BD96-88D4D2907AAA}" srcOrd="1" destOrd="0" presId="urn:microsoft.com/office/officeart/2005/8/layout/vList4"/>
    <dgm:cxn modelId="{32B245EA-9BD8-44C3-925B-241783DCED4B}" type="presParOf" srcId="{7BE31E77-0B0D-4548-B9A1-0E0A6CE83C57}" destId="{92981335-6019-4C8B-AB25-72849E609520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5507D6-5450-41BD-A098-31C029E5EEF9}">
      <dsp:nvSpPr>
        <dsp:cNvPr id="0" name=""/>
        <dsp:cNvSpPr/>
      </dsp:nvSpPr>
      <dsp:spPr>
        <a:xfrm>
          <a:off x="0" y="0"/>
          <a:ext cx="5520836" cy="11447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accent2">
                  <a:lumMod val="50000"/>
                </a:schemeClr>
              </a:solidFill>
            </a:rPr>
            <a:t>Лауреат Золотой медали</a:t>
          </a:r>
          <a:r>
            <a:rPr lang="en-US" sz="1600" kern="1200" dirty="0" smtClean="0">
              <a:solidFill>
                <a:schemeClr val="accent2">
                  <a:lumMod val="50000"/>
                </a:schemeClr>
              </a:solidFill>
            </a:rPr>
            <a:t> WIPO,</a:t>
          </a:r>
          <a:r>
            <a:rPr lang="ru-RU" sz="1600" kern="1200" dirty="0" smtClean="0">
              <a:solidFill>
                <a:schemeClr val="accent2">
                  <a:lumMod val="50000"/>
                </a:schemeClr>
              </a:solidFill>
            </a:rPr>
            <a:t> д.т.н</a:t>
          </a:r>
          <a:r>
            <a:rPr lang="ru-RU" sz="1600" kern="1200" dirty="0">
              <a:solidFill>
                <a:schemeClr val="accent2">
                  <a:lumMod val="50000"/>
                </a:schemeClr>
              </a:solidFill>
            </a:rPr>
            <a:t>. Кибальников С.В.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solidFill>
                <a:schemeClr val="accent2">
                  <a:lumMod val="50000"/>
                </a:schemeClr>
              </a:solidFill>
            </a:rPr>
            <a:t>Лидер проекта</a:t>
          </a:r>
        </a:p>
      </dsp:txBody>
      <dsp:txXfrm>
        <a:off x="1218637" y="0"/>
        <a:ext cx="4302198" cy="1144700"/>
      </dsp:txXfrm>
    </dsp:sp>
    <dsp:sp modelId="{8C328AA3-2F61-4646-BD96-88D4D2907AAA}">
      <dsp:nvSpPr>
        <dsp:cNvPr id="0" name=""/>
        <dsp:cNvSpPr/>
      </dsp:nvSpPr>
      <dsp:spPr>
        <a:xfrm>
          <a:off x="255715" y="114470"/>
          <a:ext cx="821677" cy="91576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F8D830-3903-4B3F-B39C-37F24F09665E}">
      <dsp:nvSpPr>
        <dsp:cNvPr id="0" name=""/>
        <dsp:cNvSpPr/>
      </dsp:nvSpPr>
      <dsp:spPr>
        <a:xfrm>
          <a:off x="133" y="0"/>
          <a:ext cx="1782044" cy="247770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/>
            <a:t>д.т.н. Шишкин В.В. </a:t>
          </a:r>
        </a:p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/>
            <a:t>Архитектор РИД</a:t>
          </a:r>
          <a:endParaRPr lang="ru-RU" sz="1600" kern="1200" dirty="0"/>
        </a:p>
      </dsp:txBody>
      <dsp:txXfrm>
        <a:off x="133" y="991082"/>
        <a:ext cx="1782044" cy="991082"/>
      </dsp:txXfrm>
    </dsp:sp>
    <dsp:sp modelId="{44F131CB-C449-4860-9DBD-D1E656136E2B}">
      <dsp:nvSpPr>
        <dsp:cNvPr id="0" name=""/>
        <dsp:cNvSpPr/>
      </dsp:nvSpPr>
      <dsp:spPr>
        <a:xfrm>
          <a:off x="478617" y="148662"/>
          <a:ext cx="825076" cy="825076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ED738899-69AA-4C1B-9FA4-6699E233DDF0}">
      <dsp:nvSpPr>
        <dsp:cNvPr id="0" name=""/>
        <dsp:cNvSpPr/>
      </dsp:nvSpPr>
      <dsp:spPr>
        <a:xfrm>
          <a:off x="1835639" y="0"/>
          <a:ext cx="1782044" cy="247770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1960178"/>
                <a:satOff val="-8155"/>
                <a:lumOff val="1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960178"/>
                <a:satOff val="-8155"/>
                <a:lumOff val="1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960178"/>
                <a:satOff val="-8155"/>
                <a:lumOff val="1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/>
            <a:t>Михеев М.А.   </a:t>
          </a:r>
        </a:p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/>
            <a:t>Системный программист</a:t>
          </a:r>
          <a:endParaRPr lang="ru-RU" sz="1600" kern="1200" dirty="0"/>
        </a:p>
      </dsp:txBody>
      <dsp:txXfrm>
        <a:off x="1835639" y="991082"/>
        <a:ext cx="1782044" cy="991082"/>
      </dsp:txXfrm>
    </dsp:sp>
    <dsp:sp modelId="{F8717546-A400-4D47-B94B-256B585C70A9}">
      <dsp:nvSpPr>
        <dsp:cNvPr id="0" name=""/>
        <dsp:cNvSpPr/>
      </dsp:nvSpPr>
      <dsp:spPr>
        <a:xfrm>
          <a:off x="2314124" y="148662"/>
          <a:ext cx="825076" cy="825076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4993A46-D373-47A7-A001-4550CC0DF0E4}">
      <dsp:nvSpPr>
        <dsp:cNvPr id="0" name=""/>
        <dsp:cNvSpPr/>
      </dsp:nvSpPr>
      <dsp:spPr>
        <a:xfrm>
          <a:off x="3671146" y="0"/>
          <a:ext cx="1782044" cy="247770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3920356"/>
                <a:satOff val="-16311"/>
                <a:lumOff val="384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3920356"/>
                <a:satOff val="-16311"/>
                <a:lumOff val="384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3920356"/>
                <a:satOff val="-16311"/>
                <a:lumOff val="384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/>
            <a:t>Павличенко Ю.А.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/>
            <a:t>Тестировщик</a:t>
          </a:r>
          <a:endParaRPr lang="ru-RU" sz="1600" kern="1200" dirty="0"/>
        </a:p>
      </dsp:txBody>
      <dsp:txXfrm>
        <a:off x="3671146" y="991082"/>
        <a:ext cx="1782044" cy="991082"/>
      </dsp:txXfrm>
    </dsp:sp>
    <dsp:sp modelId="{59B1A3DA-456C-4CFB-910C-E74EFC940087}">
      <dsp:nvSpPr>
        <dsp:cNvPr id="0" name=""/>
        <dsp:cNvSpPr/>
      </dsp:nvSpPr>
      <dsp:spPr>
        <a:xfrm>
          <a:off x="4149630" y="148662"/>
          <a:ext cx="825076" cy="825076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42024D30-D587-491F-863B-31D9FBC53BAA}">
      <dsp:nvSpPr>
        <dsp:cNvPr id="0" name=""/>
        <dsp:cNvSpPr/>
      </dsp:nvSpPr>
      <dsp:spPr>
        <a:xfrm>
          <a:off x="5506652" y="0"/>
          <a:ext cx="1782044" cy="247770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5880535"/>
                <a:satOff val="-24466"/>
                <a:lumOff val="5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5880535"/>
                <a:satOff val="-24466"/>
                <a:lumOff val="5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5880535"/>
                <a:satOff val="-24466"/>
                <a:lumOff val="5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/>
            <a:t>Бендер В.Е.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/>
            <a:t>Менеджер проекта</a:t>
          </a:r>
        </a:p>
      </dsp:txBody>
      <dsp:txXfrm>
        <a:off x="5506652" y="991082"/>
        <a:ext cx="1782044" cy="991082"/>
      </dsp:txXfrm>
    </dsp:sp>
    <dsp:sp modelId="{9205B124-AF18-4719-BCEE-78502FC9FC2B}">
      <dsp:nvSpPr>
        <dsp:cNvPr id="0" name=""/>
        <dsp:cNvSpPr/>
      </dsp:nvSpPr>
      <dsp:spPr>
        <a:xfrm>
          <a:off x="5985136" y="148662"/>
          <a:ext cx="825076" cy="825076"/>
        </a:xfrm>
        <a:prstGeom prst="ellipse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E2959D89-78EA-4BBA-89E0-3CADC529506C}">
      <dsp:nvSpPr>
        <dsp:cNvPr id="0" name=""/>
        <dsp:cNvSpPr/>
      </dsp:nvSpPr>
      <dsp:spPr>
        <a:xfrm>
          <a:off x="7342158" y="0"/>
          <a:ext cx="1782044" cy="247770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7840713"/>
                <a:satOff val="-32622"/>
                <a:lumOff val="768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7840713"/>
                <a:satOff val="-32622"/>
                <a:lumOff val="768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7840713"/>
                <a:satOff val="-32622"/>
                <a:lumOff val="768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/>
            <a:t>Петренко Е.В.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/>
            <a:t>Архитектор комплекса</a:t>
          </a:r>
        </a:p>
      </dsp:txBody>
      <dsp:txXfrm>
        <a:off x="7342158" y="991082"/>
        <a:ext cx="1782044" cy="991082"/>
      </dsp:txXfrm>
    </dsp:sp>
    <dsp:sp modelId="{8174325A-944F-4CA7-9EFB-B640F81838F0}">
      <dsp:nvSpPr>
        <dsp:cNvPr id="0" name=""/>
        <dsp:cNvSpPr/>
      </dsp:nvSpPr>
      <dsp:spPr>
        <a:xfrm>
          <a:off x="7820642" y="148662"/>
          <a:ext cx="825076" cy="825076"/>
        </a:xfrm>
        <a:prstGeom prst="ellipse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27B0B29B-0871-48AE-AC80-5B4D43FFFEA0}">
      <dsp:nvSpPr>
        <dsp:cNvPr id="0" name=""/>
        <dsp:cNvSpPr/>
      </dsp:nvSpPr>
      <dsp:spPr>
        <a:xfrm>
          <a:off x="9177664" y="0"/>
          <a:ext cx="1782044" cy="247770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9800891"/>
                <a:satOff val="-40777"/>
                <a:lumOff val="960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9800891"/>
                <a:satOff val="-40777"/>
                <a:lumOff val="960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9800891"/>
                <a:satOff val="-40777"/>
                <a:lumOff val="960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/>
            <a:t>Павлов С.В.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/>
            <a:t>Прикладной программист</a:t>
          </a:r>
        </a:p>
      </dsp:txBody>
      <dsp:txXfrm>
        <a:off x="9177664" y="991082"/>
        <a:ext cx="1782044" cy="991082"/>
      </dsp:txXfrm>
    </dsp:sp>
    <dsp:sp modelId="{8CA074C4-3E85-450B-8391-78B8DCA31211}">
      <dsp:nvSpPr>
        <dsp:cNvPr id="0" name=""/>
        <dsp:cNvSpPr/>
      </dsp:nvSpPr>
      <dsp:spPr>
        <a:xfrm>
          <a:off x="9656148" y="148662"/>
          <a:ext cx="825076" cy="825076"/>
        </a:xfrm>
        <a:prstGeom prst="ellipse">
          <a:avLst/>
        </a:prstGeom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1227D0B1-3FF3-4D5F-AB21-0859DE0DCBA5}">
      <dsp:nvSpPr>
        <dsp:cNvPr id="0" name=""/>
        <dsp:cNvSpPr/>
      </dsp:nvSpPr>
      <dsp:spPr>
        <a:xfrm>
          <a:off x="438393" y="1982165"/>
          <a:ext cx="10083055" cy="371656"/>
        </a:xfrm>
        <a:prstGeom prst="leftRightArrow">
          <a:avLst/>
        </a:prstGeom>
        <a:gradFill rotWithShape="0">
          <a:gsLst>
            <a:gs pos="0">
              <a:schemeClr val="accent4">
                <a:tint val="4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tint val="4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tint val="4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5507D6-5450-41BD-A098-31C029E5EEF9}">
      <dsp:nvSpPr>
        <dsp:cNvPr id="0" name=""/>
        <dsp:cNvSpPr/>
      </dsp:nvSpPr>
      <dsp:spPr>
        <a:xfrm>
          <a:off x="0" y="0"/>
          <a:ext cx="5355202" cy="11697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solidFill>
                <a:schemeClr val="accent2">
                  <a:lumMod val="50000"/>
                </a:schemeClr>
              </a:solidFill>
            </a:rPr>
            <a:t>к.т.н. Меркулов А.А.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solidFill>
                <a:schemeClr val="accent2">
                  <a:lumMod val="50000"/>
                </a:schemeClr>
              </a:solidFill>
            </a:rPr>
            <a:t>Координатор проекта</a:t>
          </a:r>
        </a:p>
      </dsp:txBody>
      <dsp:txXfrm>
        <a:off x="1188020" y="0"/>
        <a:ext cx="4167181" cy="1169795"/>
      </dsp:txXfrm>
    </dsp:sp>
    <dsp:sp modelId="{8C328AA3-2F61-4646-BD96-88D4D2907AAA}">
      <dsp:nvSpPr>
        <dsp:cNvPr id="0" name=""/>
        <dsp:cNvSpPr/>
      </dsp:nvSpPr>
      <dsp:spPr>
        <a:xfrm>
          <a:off x="222707" y="116979"/>
          <a:ext cx="859584" cy="93583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D9A3EF-2800-4401-9B0E-99892CC1D4C1}" type="datetimeFigureOut">
              <a:rPr lang="ru-RU" smtClean="0"/>
              <a:t>04.08.2021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2A98D8-3645-400D-B8C4-8641D030C6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7865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C001FD-7E5C-4189-A490-B6A57896C73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8530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buClr>
                <a:srgbClr val="000000"/>
              </a:buClr>
              <a:buFont typeface="Arial" panose="020B0604020202020204" pitchFamily="34" charset="0"/>
              <a:buNone/>
            </a:pPr>
            <a:fld id="{8721667E-042A-4ADC-903C-122D0048CB85}" type="slidenum">
              <a:rPr lang="ru-RU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7</a:t>
            </a:fld>
            <a:endParaRPr lang="ru-RU">
              <a:latin typeface="Calibri" panose="020F050202020403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2253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fld id="{B209F60A-82B2-420E-BA82-AAD57ADE6B89}" type="slidenum">
              <a:rPr lang="ru-RU" sz="1200">
                <a:latin typeface="Calibri" panose="020F0502020204030204" pitchFamily="34" charset="0"/>
                <a:ea typeface="Microsoft YaHei" panose="020B0503020204020204" pitchFamily="34" charset="-122"/>
              </a:rPr>
              <a:t>7</a:t>
            </a:fld>
            <a:endParaRPr lang="ru-RU" sz="1200">
              <a:latin typeface="Calibri" panose="020F050202020403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2253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>
            <a:miter lim="800000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2533" name="Rectangle 3"/>
          <p:cNvSpPr txBox="1"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buSzPts val="1100"/>
              <a:buFont typeface="Arial" panose="020B0604020202020204" pitchFamily="34" charset="0"/>
              <a:buChar char="●"/>
            </a:pPr>
            <a:endParaRPr lang="ru-RU" sz="1100" smtClean="0"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605667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buClr>
                <a:srgbClr val="000000"/>
              </a:buClr>
              <a:buFont typeface="Arial" panose="020B0604020202020204" pitchFamily="34" charset="0"/>
              <a:buNone/>
            </a:pPr>
            <a:fld id="{8721667E-042A-4ADC-903C-122D0048CB85}" type="slidenum">
              <a:rPr lang="ru-RU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8</a:t>
            </a:fld>
            <a:endParaRPr lang="ru-RU">
              <a:latin typeface="Calibri" panose="020F050202020403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2253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fld id="{B209F60A-82B2-420E-BA82-AAD57ADE6B89}" type="slidenum">
              <a:rPr lang="ru-RU" sz="1200">
                <a:latin typeface="Calibri" panose="020F0502020204030204" pitchFamily="34" charset="0"/>
                <a:ea typeface="Microsoft YaHei" panose="020B0503020204020204" pitchFamily="34" charset="-122"/>
              </a:rPr>
              <a:t>8</a:t>
            </a:fld>
            <a:endParaRPr lang="ru-RU" sz="1200">
              <a:latin typeface="Calibri" panose="020F050202020403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2253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>
            <a:miter lim="800000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2533" name="Rectangle 3"/>
          <p:cNvSpPr txBox="1"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buSzPts val="1100"/>
              <a:buFont typeface="Arial" panose="020B0604020202020204" pitchFamily="34" charset="0"/>
              <a:buChar char="●"/>
            </a:pPr>
            <a:endParaRPr lang="ru-RU" sz="1100" smtClean="0"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740711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8535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buClr>
                <a:srgbClr val="000000"/>
              </a:buClr>
              <a:buFont typeface="Arial" panose="020B0604020202020204" pitchFamily="34" charset="0"/>
              <a:buNone/>
            </a:pPr>
            <a:fld id="{8721667E-042A-4ADC-903C-122D0048CB85}" type="slidenum">
              <a:rPr lang="ru-RU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14</a:t>
            </a:fld>
            <a:endParaRPr lang="ru-RU">
              <a:latin typeface="Calibri" panose="020F050202020403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2253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fld id="{B209F60A-82B2-420E-BA82-AAD57ADE6B89}" type="slidenum">
              <a:rPr lang="ru-RU" sz="1200">
                <a:latin typeface="Calibri" panose="020F0502020204030204" pitchFamily="34" charset="0"/>
                <a:ea typeface="Microsoft YaHei" panose="020B0503020204020204" pitchFamily="34" charset="-122"/>
              </a:rPr>
              <a:t>14</a:t>
            </a:fld>
            <a:endParaRPr lang="ru-RU" sz="1200">
              <a:latin typeface="Calibri" panose="020F050202020403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2253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>
            <a:miter lim="800000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2533" name="Rectangle 3"/>
          <p:cNvSpPr txBox="1"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buSzPts val="1100"/>
              <a:buFont typeface="Arial" panose="020B0604020202020204" pitchFamily="34" charset="0"/>
              <a:buChar char="●"/>
            </a:pPr>
            <a:endParaRPr lang="ru-RU" sz="1100" smtClean="0"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44871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2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microsoft.com/office/2007/relationships/hdphoto" Target="../media/hdphoto2.wdp"/><Relationship Id="rId4" Type="http://schemas.openxmlformats.org/officeDocument/2006/relationships/image" Target="../media/image7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8.png"/><Relationship Id="rId4" Type="http://schemas.microsoft.com/office/2007/relationships/hdphoto" Target="../media/hdphoto2.wdp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emf"/><Relationship Id="rId5" Type="http://schemas.openxmlformats.org/officeDocument/2006/relationships/oleObject" Target="../embeddings/oleObject1.bin"/><Relationship Id="rId4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emf"/><Relationship Id="rId5" Type="http://schemas.openxmlformats.org/officeDocument/2006/relationships/oleObject" Target="../embeddings/oleObject2.bin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B2C17-686C-4EE8-8DE8-0E651043BA13}" type="datetimeFigureOut">
              <a:rPr lang="ru-RU" smtClean="0"/>
              <a:t>04.08.2021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D4F29-68E5-43A8-A404-67B60EB3B4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B2C17-686C-4EE8-8DE8-0E651043BA13}" type="datetimeFigureOut">
              <a:rPr lang="ru-RU" smtClean="0"/>
              <a:t>04.08.2021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D4F29-68E5-43A8-A404-67B60EB3B4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B2C17-686C-4EE8-8DE8-0E651043BA13}" type="datetimeFigureOut">
              <a:rPr lang="ru-RU" smtClean="0"/>
              <a:t>04.08.2021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D4F29-68E5-43A8-A404-67B60EB3B4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B2C17-686C-4EE8-8DE8-0E651043BA13}" type="datetimeFigureOut">
              <a:rPr lang="ru-RU" smtClean="0"/>
              <a:t>04.08.2021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D4F29-68E5-43A8-A404-67B60EB3B4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B2C17-686C-4EE8-8DE8-0E651043BA13}" type="datetimeFigureOut">
              <a:rPr lang="ru-RU" smtClean="0"/>
              <a:t>04.08.2021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D4F29-68E5-43A8-A404-67B60EB3B4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B2C17-686C-4EE8-8DE8-0E651043BA13}" type="datetimeFigureOut">
              <a:rPr lang="ru-RU" smtClean="0"/>
              <a:t>04.08.2021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D4F29-68E5-43A8-A404-67B60EB3B4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B2C17-686C-4EE8-8DE8-0E651043BA13}" type="datetimeFigureOut">
              <a:rPr lang="ru-RU" smtClean="0"/>
              <a:t>04.08.2021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D4F29-68E5-43A8-A404-67B60EB3B4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B2C17-686C-4EE8-8DE8-0E651043BA13}" type="datetimeFigureOut">
              <a:rPr lang="ru-RU" smtClean="0"/>
              <a:t>04.08.2021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D4F29-68E5-43A8-A404-67B60EB3B4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B2C17-686C-4EE8-8DE8-0E651043BA13}" type="datetimeFigureOut">
              <a:rPr lang="ru-RU" smtClean="0"/>
              <a:t>04.08.2021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D4F29-68E5-43A8-A404-67B60EB3B4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B2C17-686C-4EE8-8DE8-0E651043BA13}" type="datetimeFigureOut">
              <a:rPr lang="ru-RU" smtClean="0"/>
              <a:t>04.08.2021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D4F29-68E5-43A8-A404-67B60EB3B4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B2C17-686C-4EE8-8DE8-0E651043BA13}" type="datetimeFigureOut">
              <a:rPr lang="ru-RU" smtClean="0"/>
              <a:t>04.08.2021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D4F29-68E5-43A8-A404-67B60EB3B4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14717" y="343593"/>
            <a:ext cx="6579802" cy="7061621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8590" y="2166347"/>
            <a:ext cx="4487684" cy="192229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3637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=""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8590" y="4389120"/>
            <a:ext cx="4487684" cy="150815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455">
                <a:solidFill>
                  <a:schemeClr val="bg1"/>
                </a:solidFill>
              </a:defRPr>
            </a:lvl1pPr>
            <a:lvl2pPr marL="277109" indent="0" algn="ctr">
              <a:buNone/>
              <a:defRPr sz="1212"/>
            </a:lvl2pPr>
            <a:lvl3pPr marL="554218" indent="0" algn="ctr">
              <a:buNone/>
              <a:defRPr sz="1091"/>
            </a:lvl3pPr>
            <a:lvl4pPr marL="831327" indent="0" algn="ctr">
              <a:buNone/>
              <a:defRPr sz="970"/>
            </a:lvl4pPr>
            <a:lvl5pPr marL="1108436" indent="0" algn="ctr">
              <a:buNone/>
              <a:defRPr sz="970"/>
            </a:lvl5pPr>
            <a:lvl6pPr marL="1385545" indent="0" algn="ctr">
              <a:buNone/>
              <a:defRPr sz="970"/>
            </a:lvl6pPr>
            <a:lvl7pPr marL="1662654" indent="0" algn="ctr">
              <a:buNone/>
              <a:defRPr sz="970"/>
            </a:lvl7pPr>
            <a:lvl8pPr marL="1939762" indent="0" algn="ctr">
              <a:buNone/>
              <a:defRPr sz="970"/>
            </a:lvl8pPr>
            <a:lvl9pPr marL="2216871" indent="0" algn="ctr">
              <a:buNone/>
              <a:defRPr sz="97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=""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2068" y="6287463"/>
            <a:ext cx="2230643" cy="32231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849">
                <a:solidFill>
                  <a:srgbClr val="20D7C0"/>
                </a:solidFill>
              </a:defRPr>
            </a:lvl1pPr>
            <a:lvl2pPr>
              <a:defRPr sz="849">
                <a:solidFill>
                  <a:schemeClr val="bg1"/>
                </a:solidFill>
              </a:defRPr>
            </a:lvl2pPr>
            <a:lvl3pPr>
              <a:defRPr sz="849">
                <a:solidFill>
                  <a:schemeClr val="bg1"/>
                </a:solidFill>
              </a:defRPr>
            </a:lvl3pPr>
            <a:lvl4pPr>
              <a:defRPr sz="849">
                <a:solidFill>
                  <a:schemeClr val="bg1"/>
                </a:solidFill>
              </a:defRPr>
            </a:lvl4pPr>
            <a:lvl5pPr>
              <a:defRPr sz="849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862" y="448794"/>
            <a:ext cx="3294653" cy="119729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89755" y="439690"/>
            <a:ext cx="3885662" cy="342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66251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475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1773973" y="2604059"/>
            <a:ext cx="6351441" cy="5942108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=""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2518" y="963084"/>
            <a:ext cx="5907497" cy="688378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518" y="312349"/>
            <a:ext cx="5907497" cy="55217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58878" y="300663"/>
            <a:ext cx="3624848" cy="31923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555211" y="277694"/>
            <a:ext cx="1160816" cy="431659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=""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2517" y="1783272"/>
            <a:ext cx="5332556" cy="4578735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8916621" y="6521037"/>
            <a:ext cx="2804160" cy="239981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=""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94562" y="1783272"/>
            <a:ext cx="5332556" cy="4578735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51675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58878" y="300663"/>
            <a:ext cx="3624848" cy="31923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55211" y="277694"/>
            <a:ext cx="1160816" cy="431659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=""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8916621" y="6521037"/>
            <a:ext cx="2804160" cy="239981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=""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2517" y="1099286"/>
            <a:ext cx="5332556" cy="552176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518" y="312349"/>
            <a:ext cx="5907497" cy="55217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2517" y="1783272"/>
            <a:ext cx="5332556" cy="4578735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=""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94562" y="1783272"/>
            <a:ext cx="5332556" cy="4578735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=""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65102" y="1099286"/>
            <a:ext cx="5362015" cy="552176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11460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Слайд think-cell" r:id="rId5" imgW="359" imgH="358" progId="TCLayout.ActiveDocument.1">
                  <p:embed/>
                </p:oleObj>
              </mc:Choice>
              <mc:Fallback>
                <p:oleObj name="Слайд think-cell" r:id="rId5" imgW="359" imgH="358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Прямоугольник 3" hidden="1">
            <a:extLst>
              <a:ext uri="{FF2B5EF4-FFF2-40B4-BE49-F238E27FC236}">
                <a16:creationId xmlns:a16="http://schemas.microsoft.com/office/drawing/2014/main" xmlns="" id="{189A008C-DE94-473E-9206-C741D3B04BB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ru-RU" sz="3200" b="1" i="0" baseline="0" dirty="0">
              <a:latin typeface="Trebuchet MS" panose="020B0603020202020204" pitchFamily="34" charset="0"/>
              <a:sym typeface="Trebuchet MS" panose="020B0603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75" y="1562099"/>
            <a:ext cx="11252200" cy="4068763"/>
          </a:xfrm>
          <a:prstGeom prst="rect">
            <a:avLst/>
          </a:prstGeom>
        </p:spPr>
        <p:txBody>
          <a:bodyPr/>
          <a:lstStyle>
            <a:lvl1pPr>
              <a:defRPr>
                <a:latin typeface="Trebuchet MS" panose="020B0603020202020204" pitchFamily="34" charset="0"/>
                <a:sym typeface="Trebuchet MS" panose="020B0603020202020204" pitchFamily="34" charset="0"/>
              </a:defRPr>
            </a:lvl1pPr>
            <a:lvl2pPr>
              <a:defRPr>
                <a:latin typeface="Trebuchet MS" panose="020B0603020202020204" pitchFamily="34" charset="0"/>
                <a:sym typeface="Trebuchet MS" panose="020B0603020202020204" pitchFamily="34" charset="0"/>
              </a:defRPr>
            </a:lvl2pPr>
            <a:lvl3pPr>
              <a:defRPr>
                <a:latin typeface="Trebuchet MS" panose="020B0603020202020204" pitchFamily="34" charset="0"/>
                <a:sym typeface="Trebuchet MS" panose="020B0603020202020204" pitchFamily="34" charset="0"/>
              </a:defRPr>
            </a:lvl3pPr>
            <a:lvl4pPr>
              <a:defRPr>
                <a:latin typeface="Trebuchet MS" panose="020B0603020202020204" pitchFamily="34" charset="0"/>
                <a:sym typeface="Trebuchet MS" panose="020B0603020202020204" pitchFamily="34" charset="0"/>
              </a:defRPr>
            </a:lvl4pPr>
            <a:lvl5pPr>
              <a:defRPr>
                <a:latin typeface="Trebuchet MS" panose="020B0603020202020204" pitchFamily="34" charset="0"/>
                <a:sym typeface="Trebuchet MS" panose="020B0603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468375" y="1175687"/>
            <a:ext cx="522033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Текст 8"/>
          <p:cNvSpPr>
            <a:spLocks noGrp="1"/>
          </p:cNvSpPr>
          <p:nvPr>
            <p:ph type="body" sz="quarter" idx="10"/>
          </p:nvPr>
        </p:nvSpPr>
        <p:spPr>
          <a:xfrm>
            <a:off x="468375" y="388626"/>
            <a:ext cx="1125213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Font typeface="Arial" panose="020B0604020202020204" pitchFamily="34" charset="0"/>
              <a:buNone/>
              <a:defRPr sz="1200" cap="all" baseline="0">
                <a:solidFill>
                  <a:schemeClr val="accent1"/>
                </a:solidFill>
                <a:latin typeface="Trebuchet MS" panose="020B0603020202020204" pitchFamily="34" charset="0"/>
                <a:sym typeface="Trebuchet MS" panose="020B0603020202020204" pitchFamily="34" charset="0"/>
              </a:defRPr>
            </a:lvl1pPr>
            <a:lvl2pPr marL="457189" indent="0">
              <a:buFont typeface="Arial" panose="020B0604020202020204" pitchFamily="34" charset="0"/>
              <a:buNone/>
              <a:defRPr/>
            </a:lvl2pPr>
            <a:lvl3pPr marL="914377" indent="0">
              <a:buFont typeface="Arial" panose="020B0604020202020204" pitchFamily="34" charset="0"/>
              <a:buNone/>
              <a:defRPr/>
            </a:lvl3pPr>
            <a:lvl4pPr marL="1371566" indent="0">
              <a:buFont typeface="Arial" panose="020B0604020202020204" pitchFamily="34" charset="0"/>
              <a:buNone/>
              <a:defRPr/>
            </a:lvl4pPr>
            <a:lvl5pPr marL="1828755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10956131" y="6522250"/>
            <a:ext cx="44529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Заголовок 5">
            <a:extLst>
              <a:ext uri="{FF2B5EF4-FFF2-40B4-BE49-F238E27FC236}">
                <a16:creationId xmlns:a16="http://schemas.microsoft.com/office/drawing/2014/main" xmlns="" id="{7ADFAACA-6A63-4FF6-B417-AB12268D3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198147386"/>
      </p:ext>
    </p:extLst>
  </p:cSld>
  <p:clrMapOvr>
    <a:masterClrMapping/>
  </p:clrMapOvr>
  <p:transition spd="slow">
    <p:wipe dir="r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Слайд think-cell" r:id="rId5" imgW="359" imgH="358" progId="TCLayout.ActiveDocument.1">
                  <p:embed/>
                </p:oleObj>
              </mc:Choice>
              <mc:Fallback>
                <p:oleObj name="Слайд think-cell" r:id="rId5" imgW="359" imgH="358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Прямоугольник 3" hidden="1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3600" b="1" i="0" baseline="0" dirty="0">
              <a:latin typeface="Trebuchet MS"/>
              <a:sym typeface="Trebuchet M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75" y="649137"/>
            <a:ext cx="11252138" cy="443198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75" y="1562099"/>
            <a:ext cx="11252200" cy="4068763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468375" y="1175687"/>
            <a:ext cx="522033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Текст 8"/>
          <p:cNvSpPr>
            <a:spLocks noGrp="1"/>
          </p:cNvSpPr>
          <p:nvPr>
            <p:ph type="body" sz="quarter" idx="10"/>
          </p:nvPr>
        </p:nvSpPr>
        <p:spPr>
          <a:xfrm>
            <a:off x="468375" y="388626"/>
            <a:ext cx="1125213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Font typeface="Arial" panose="020B0604020202020204" pitchFamily="34" charset="0"/>
              <a:buNone/>
              <a:defRPr sz="1200" cap="all" baseline="0">
                <a:solidFill>
                  <a:schemeClr val="accent1"/>
                </a:solidFill>
              </a:defRPr>
            </a:lvl1pPr>
            <a:lvl2pPr marL="457189" indent="0">
              <a:buFont typeface="Arial" panose="020B0604020202020204" pitchFamily="34" charset="0"/>
              <a:buNone/>
              <a:defRPr/>
            </a:lvl2pPr>
            <a:lvl3pPr marL="914377" indent="0">
              <a:buFont typeface="Arial" panose="020B0604020202020204" pitchFamily="34" charset="0"/>
              <a:buNone/>
              <a:defRPr/>
            </a:lvl3pPr>
            <a:lvl4pPr marL="1371566" indent="0">
              <a:buFont typeface="Arial" panose="020B0604020202020204" pitchFamily="34" charset="0"/>
              <a:buNone/>
              <a:defRPr/>
            </a:lvl4pPr>
            <a:lvl5pPr marL="1828755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10956131" y="6522250"/>
            <a:ext cx="44529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8809754"/>
      </p:ext>
    </p:extLst>
  </p:cSld>
  <p:clrMapOvr>
    <a:masterClrMapping/>
  </p:clrMapOvr>
  <p:transition spd="slow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EB2C17-686C-4EE8-8DE8-0E651043BA13}" type="datetimeFigureOut">
              <a:rPr lang="ru-RU" smtClean="0"/>
              <a:t>04.08.2021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1D4F29-68E5-43A8-A404-67B60EB3B4D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13" Type="http://schemas.openxmlformats.org/officeDocument/2006/relationships/diagramLayout" Target="../diagrams/layout2.xml"/><Relationship Id="rId18" Type="http://schemas.openxmlformats.org/officeDocument/2006/relationships/diagramLayout" Target="../diagrams/layout3.xml"/><Relationship Id="rId3" Type="http://schemas.openxmlformats.org/officeDocument/2006/relationships/slideLayout" Target="../slideLayouts/slideLayout15.xml"/><Relationship Id="rId21" Type="http://schemas.microsoft.com/office/2007/relationships/diagramDrawing" Target="../diagrams/drawing3.xml"/><Relationship Id="rId7" Type="http://schemas.openxmlformats.org/officeDocument/2006/relationships/diagramData" Target="../diagrams/data1.xml"/><Relationship Id="rId12" Type="http://schemas.openxmlformats.org/officeDocument/2006/relationships/diagramData" Target="../diagrams/data2.xml"/><Relationship Id="rId17" Type="http://schemas.openxmlformats.org/officeDocument/2006/relationships/diagramData" Target="../diagrams/data3.xml"/><Relationship Id="rId2" Type="http://schemas.openxmlformats.org/officeDocument/2006/relationships/tags" Target="../tags/tag5.xml"/><Relationship Id="rId16" Type="http://schemas.microsoft.com/office/2007/relationships/diagramDrawing" Target="../diagrams/drawing2.xml"/><Relationship Id="rId20" Type="http://schemas.openxmlformats.org/officeDocument/2006/relationships/diagramColors" Target="../diagrams/colors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emf"/><Relationship Id="rId11" Type="http://schemas.microsoft.com/office/2007/relationships/diagramDrawing" Target="../diagrams/drawing1.xml"/><Relationship Id="rId5" Type="http://schemas.openxmlformats.org/officeDocument/2006/relationships/oleObject" Target="../embeddings/oleObject3.bin"/><Relationship Id="rId15" Type="http://schemas.openxmlformats.org/officeDocument/2006/relationships/diagramColors" Target="../diagrams/colors2.xml"/><Relationship Id="rId10" Type="http://schemas.openxmlformats.org/officeDocument/2006/relationships/diagramColors" Target="../diagrams/colors1.xml"/><Relationship Id="rId19" Type="http://schemas.openxmlformats.org/officeDocument/2006/relationships/diagramQuickStyle" Target="../diagrams/quickStyle3.xml"/><Relationship Id="rId4" Type="http://schemas.openxmlformats.org/officeDocument/2006/relationships/notesSlide" Target="../notesSlides/notesSlide1.xml"/><Relationship Id="rId9" Type="http://schemas.openxmlformats.org/officeDocument/2006/relationships/diagramQuickStyle" Target="../diagrams/quickStyle1.xml"/><Relationship Id="rId1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27.pn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10" Type="http://schemas.openxmlformats.org/officeDocument/2006/relationships/image" Target="../media/image33.png"/><Relationship Id="rId4" Type="http://schemas.openxmlformats.org/officeDocument/2006/relationships/image" Target="../media/image28.png"/><Relationship Id="rId9" Type="http://schemas.openxmlformats.org/officeDocument/2006/relationships/image" Target="../media/image3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hyperlink" Target="https://nbics.net/" TargetMode="Externa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1.jp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Название проекта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endParaRPr lang="en-US" sz="2182" b="1" dirty="0" smtClean="0">
              <a:solidFill>
                <a:schemeClr val="accent4"/>
              </a:solidFill>
            </a:endParaRPr>
          </a:p>
          <a:p>
            <a:pPr algn="ctr"/>
            <a:r>
              <a:rPr lang="en-US" sz="4800" b="1" dirty="0" smtClean="0">
                <a:solidFill>
                  <a:schemeClr val="accent4"/>
                </a:solidFill>
              </a:rPr>
              <a:t>Startup token</a:t>
            </a:r>
            <a:r>
              <a:rPr lang="ru-RU" sz="4800" b="1" dirty="0" smtClean="0">
                <a:solidFill>
                  <a:schemeClr val="accent4"/>
                </a:solidFill>
              </a:rPr>
              <a:t> </a:t>
            </a:r>
            <a:endParaRPr lang="ru-RU" sz="4800" b="1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6202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 hidden="1">
            <a:extLst>
              <a:ext uri="{FF2B5EF4-FFF2-40B4-BE49-F238E27FC236}">
                <a16:creationId xmlns:a16="http://schemas.microsoft.com/office/drawing/2014/main" xmlns="" id="{6CC7D6CA-6F82-42B2-B503-E0C48863E11C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5" name="Слайд think-cell" r:id="rId5" imgW="425" imgH="424" progId="TCLayout.ActiveDocument.1">
                  <p:embed/>
                </p:oleObj>
              </mc:Choice>
              <mc:Fallback>
                <p:oleObj name="Слайд think-cell" r:id="rId5" imgW="425" imgH="42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AAC36D6-C717-4694-AE9A-D9487E827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75" y="5875998"/>
            <a:ext cx="11252138" cy="443198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rgbClr val="00B0F0"/>
                </a:solidFill>
                <a:latin typeface="Trebuchet MS" panose="020B0603020202020204" pitchFamily="34" charset="0"/>
                <a:sym typeface="Trebuchet MS" panose="020B0603020202020204" pitchFamily="34" charset="0"/>
              </a:rPr>
              <a:t>МГУ им. </a:t>
            </a:r>
            <a:r>
              <a:rPr lang="ru-RU" sz="2400" dirty="0" err="1" smtClean="0">
                <a:solidFill>
                  <a:srgbClr val="00B0F0"/>
                </a:solidFill>
                <a:latin typeface="Trebuchet MS" panose="020B0603020202020204" pitchFamily="34" charset="0"/>
                <a:sym typeface="Trebuchet MS" panose="020B0603020202020204" pitchFamily="34" charset="0"/>
              </a:rPr>
              <a:t>М.В.Ломоносова</a:t>
            </a:r>
            <a:r>
              <a:rPr lang="ru-RU" sz="2400" dirty="0" smtClean="0">
                <a:solidFill>
                  <a:srgbClr val="00B0F0"/>
                </a:solidFill>
                <a:latin typeface="Trebuchet MS" panose="020B0603020202020204" pitchFamily="34" charset="0"/>
                <a:sym typeface="Trebuchet MS" panose="020B0603020202020204" pitchFamily="34" charset="0"/>
              </a:rPr>
              <a:t>, ООО Изобретатель, КГТУ, Группа компаний </a:t>
            </a:r>
            <a:r>
              <a:rPr lang="en-US" sz="2400" dirty="0" smtClean="0">
                <a:solidFill>
                  <a:srgbClr val="00B0F0"/>
                </a:solidFill>
                <a:latin typeface="Trebuchet MS" panose="020B0603020202020204" pitchFamily="34" charset="0"/>
                <a:sym typeface="Trebuchet MS" panose="020B0603020202020204" pitchFamily="34" charset="0"/>
              </a:rPr>
              <a:t>NBICS</a:t>
            </a:r>
            <a:br>
              <a:rPr lang="en-US" sz="2400" dirty="0" smtClean="0">
                <a:solidFill>
                  <a:srgbClr val="00B0F0"/>
                </a:solidFill>
                <a:latin typeface="Trebuchet MS" panose="020B0603020202020204" pitchFamily="34" charset="0"/>
                <a:sym typeface="Trebuchet MS" panose="020B0603020202020204" pitchFamily="34" charset="0"/>
              </a:rPr>
            </a:br>
            <a:r>
              <a:rPr lang="ru-RU" sz="2400" dirty="0" smtClean="0">
                <a:solidFill>
                  <a:srgbClr val="00B0F0"/>
                </a:solidFill>
                <a:latin typeface="Trebuchet MS" panose="020B0603020202020204" pitchFamily="34" charset="0"/>
                <a:sym typeface="Trebuchet MS" panose="020B0603020202020204" pitchFamily="34" charset="0"/>
              </a:rPr>
              <a:t> </a:t>
            </a:r>
            <a:r>
              <a:rPr lang="en-US" sz="2400" dirty="0" smtClean="0">
                <a:solidFill>
                  <a:srgbClr val="00B0F0"/>
                </a:solidFill>
                <a:latin typeface="Trebuchet MS" panose="020B0603020202020204" pitchFamily="34" charset="0"/>
                <a:sym typeface="Trebuchet MS" panose="020B0603020202020204" pitchFamily="34" charset="0"/>
              </a:rPr>
              <a:t>(</a:t>
            </a:r>
            <a:r>
              <a:rPr lang="ru-RU" sz="2400" dirty="0" smtClean="0">
                <a:solidFill>
                  <a:srgbClr val="00B0F0"/>
                </a:solidFill>
                <a:latin typeface="Trebuchet MS" panose="020B0603020202020204" pitchFamily="34" charset="0"/>
                <a:sym typeface="Trebuchet MS" panose="020B0603020202020204" pitchFamily="34" charset="0"/>
              </a:rPr>
              <a:t>25 сотрудников</a:t>
            </a:r>
            <a:r>
              <a:rPr lang="en-US" sz="2400" dirty="0" smtClean="0">
                <a:solidFill>
                  <a:srgbClr val="00B0F0"/>
                </a:solidFill>
                <a:latin typeface="Trebuchet MS" panose="020B0603020202020204" pitchFamily="34" charset="0"/>
                <a:sym typeface="Trebuchet MS" panose="020B0603020202020204" pitchFamily="34" charset="0"/>
              </a:rPr>
              <a:t>)</a:t>
            </a:r>
            <a:endParaRPr lang="ru-RU" sz="2400" dirty="0">
              <a:solidFill>
                <a:srgbClr val="00B0F0"/>
              </a:solidFill>
              <a:latin typeface="Trebuchet MS" panose="020B0603020202020204" pitchFamily="34" charset="0"/>
              <a:sym typeface="Trebuchet MS" panose="020B0603020202020204" pitchFamily="34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438074744"/>
              </p:ext>
            </p:extLst>
          </p:nvPr>
        </p:nvGraphicFramePr>
        <p:xfrm>
          <a:off x="573608" y="1499185"/>
          <a:ext cx="5520836" cy="1144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9" name="Схема 8"/>
          <p:cNvGraphicFramePr/>
          <p:nvPr>
            <p:extLst/>
          </p:nvPr>
        </p:nvGraphicFramePr>
        <p:xfrm>
          <a:off x="569234" y="3002510"/>
          <a:ext cx="10959843" cy="24777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22" name="Схема 21"/>
          <p:cNvGraphicFramePr/>
          <p:nvPr>
            <p:extLst>
              <p:ext uri="{D42A27DB-BD31-4B8C-83A1-F6EECF244321}">
                <p14:modId xmlns:p14="http://schemas.microsoft.com/office/powerpoint/2010/main" val="200804435"/>
              </p:ext>
            </p:extLst>
          </p:nvPr>
        </p:nvGraphicFramePr>
        <p:xfrm>
          <a:off x="6215975" y="1478016"/>
          <a:ext cx="5355202" cy="11697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sp>
        <p:nvSpPr>
          <p:cNvPr id="17" name="Текст 3">
            <a:extLst>
              <a:ext uri="{FF2B5EF4-FFF2-40B4-BE49-F238E27FC236}">
                <a16:creationId xmlns:a16="http://schemas.microsoft.com/office/drawing/2014/main" xmlns="" id="{58C703FD-A3F0-0445-BBD1-8F6E9AEFA3D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8375" y="88735"/>
            <a:ext cx="11252138" cy="729239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sz="3600" dirty="0" smtClean="0">
                <a:solidFill>
                  <a:srgbClr val="00B0F0"/>
                </a:solidFill>
              </a:rPr>
              <a:t>Команда </a:t>
            </a:r>
            <a:r>
              <a:rPr lang="en-US" sz="3600" dirty="0" smtClean="0">
                <a:solidFill>
                  <a:srgbClr val="00B0F0"/>
                </a:solidFill>
              </a:rPr>
              <a:t>Startup Token</a:t>
            </a:r>
            <a:endParaRPr lang="ru-RU" sz="36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36670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8">
            <a:extLst>
              <a:ext uri="{FF2B5EF4-FFF2-40B4-BE49-F238E27FC236}">
                <a16:creationId xmlns="" xmlns:a16="http://schemas.microsoft.com/office/drawing/2014/main" id="{860BAB42-92E5-6D4C-988B-4C5779B99D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93914" y="963084"/>
            <a:ext cx="11576957" cy="688378"/>
          </a:xfrm>
        </p:spPr>
        <p:txBody>
          <a:bodyPr>
            <a:noAutofit/>
          </a:bodyPr>
          <a:lstStyle/>
          <a:p>
            <a:pPr marL="30790">
              <a:spcAft>
                <a:spcPct val="0"/>
              </a:spcAft>
              <a:buClr>
                <a:srgbClr val="1C1F26"/>
              </a:buClr>
            </a:pPr>
            <a:r>
              <a:rPr lang="ru-RU" altLang="ru-RU" sz="2000" b="1" dirty="0">
                <a:solidFill>
                  <a:srgbClr val="1C1F26"/>
                </a:solidFill>
                <a:latin typeface="Arial" panose="020B0604020202020204" pitchFamily="34" charset="0"/>
                <a:ea typeface="Trebuchet MS" panose="020B0603020202020204" pitchFamily="34" charset="0"/>
                <a:cs typeface="Arial" panose="020B0604020202020204" pitchFamily="34" charset="0"/>
                <a:sym typeface="Trebuchet MS" panose="020B0603020202020204" pitchFamily="34" charset="0"/>
              </a:rPr>
              <a:t>В результате роботизации в 2020 потеряно более 7,1  млн рабочих мест. </a:t>
            </a:r>
          </a:p>
          <a:p>
            <a:pPr marL="30790">
              <a:spcAft>
                <a:spcPct val="0"/>
              </a:spcAft>
              <a:buClr>
                <a:srgbClr val="1C1F26"/>
              </a:buClr>
            </a:pPr>
            <a:r>
              <a:rPr lang="ru-RU" altLang="ru-RU" sz="1800" b="1" dirty="0">
                <a:solidFill>
                  <a:srgbClr val="1C1F26"/>
                </a:solidFill>
                <a:latin typeface="Arial" panose="020B0604020202020204" pitchFamily="34" charset="0"/>
                <a:ea typeface="Trebuchet MS" panose="020B0603020202020204" pitchFamily="34" charset="0"/>
                <a:cs typeface="Arial" panose="020B0604020202020204" pitchFamily="34" charset="0"/>
                <a:sym typeface="Trebuchet MS" panose="020B0603020202020204" pitchFamily="34" charset="0"/>
              </a:rPr>
              <a:t> </a:t>
            </a:r>
            <a:r>
              <a:rPr lang="ru-RU" altLang="ru-RU" sz="2000" b="1" dirty="0" smtClean="0">
                <a:solidFill>
                  <a:srgbClr val="1C1F26"/>
                </a:solidFill>
                <a:latin typeface="Arial" panose="020B0604020202020204" pitchFamily="34" charset="0"/>
                <a:ea typeface="Trebuchet MS" panose="020B0603020202020204" pitchFamily="34" charset="0"/>
                <a:cs typeface="Arial" panose="020B0604020202020204" pitchFamily="34" charset="0"/>
                <a:sym typeface="Trebuchet MS" panose="020B0603020202020204" pitchFamily="34" charset="0"/>
              </a:rPr>
              <a:t>Через </a:t>
            </a:r>
            <a:r>
              <a:rPr lang="ru-RU" altLang="ru-RU" sz="2000" b="1" dirty="0">
                <a:solidFill>
                  <a:srgbClr val="1C1F26"/>
                </a:solidFill>
                <a:latin typeface="Arial" panose="020B0604020202020204" pitchFamily="34" charset="0"/>
                <a:ea typeface="Trebuchet MS" panose="020B0603020202020204" pitchFamily="34" charset="0"/>
                <a:cs typeface="Arial" panose="020B0604020202020204" pitchFamily="34" charset="0"/>
                <a:sym typeface="Trebuchet MS" panose="020B0603020202020204" pitchFamily="34" charset="0"/>
              </a:rPr>
              <a:t>30 лет </a:t>
            </a:r>
            <a:r>
              <a:rPr lang="ru-RU" altLang="ru-RU" sz="2000" b="1" dirty="0" smtClean="0">
                <a:solidFill>
                  <a:srgbClr val="1C1F26"/>
                </a:solidFill>
                <a:latin typeface="Arial" panose="020B0604020202020204" pitchFamily="34" charset="0"/>
                <a:ea typeface="Trebuchet MS" panose="020B0603020202020204" pitchFamily="34" charset="0"/>
                <a:cs typeface="Arial" panose="020B0604020202020204" pitchFamily="34" charset="0"/>
                <a:sym typeface="Trebuchet MS" panose="020B0603020202020204" pitchFamily="34" charset="0"/>
              </a:rPr>
              <a:t>– роботы оставят </a:t>
            </a:r>
            <a:r>
              <a:rPr lang="ru-RU" altLang="ru-RU" sz="2000" b="1" dirty="0">
                <a:solidFill>
                  <a:srgbClr val="1C1F26"/>
                </a:solidFill>
                <a:latin typeface="Arial" panose="020B0604020202020204" pitchFamily="34" charset="0"/>
                <a:ea typeface="Trebuchet MS" panose="020B0603020202020204" pitchFamily="34" charset="0"/>
                <a:cs typeface="Arial" panose="020B0604020202020204" pitchFamily="34" charset="0"/>
                <a:sym typeface="Trebuchet MS" panose="020B0603020202020204" pitchFamily="34" charset="0"/>
              </a:rPr>
              <a:t>без работы половину населения земного шара</a:t>
            </a:r>
            <a:endParaRPr lang="ru-RU" sz="2000" dirty="0"/>
          </a:p>
        </p:txBody>
      </p:sp>
      <p:sp>
        <p:nvSpPr>
          <p:cNvPr id="15" name="Заголовок 14">
            <a:extLst>
              <a:ext uri="{FF2B5EF4-FFF2-40B4-BE49-F238E27FC236}">
                <a16:creationId xmlns=""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Проблема и решение</a:t>
            </a:r>
            <a:endParaRPr lang="ru-RU" b="1" dirty="0"/>
          </a:p>
        </p:txBody>
      </p:sp>
      <p:sp>
        <p:nvSpPr>
          <p:cNvPr id="20" name="Текст 19">
            <a:extLst>
              <a:ext uri="{FF2B5EF4-FFF2-40B4-BE49-F238E27FC236}">
                <a16:creationId xmlns=""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ctr"/>
            <a:endParaRPr lang="ru-RU" sz="2182" dirty="0"/>
          </a:p>
          <a:p>
            <a:pPr algn="ctr"/>
            <a:endParaRPr lang="ru-RU" sz="1940" dirty="0">
              <a:solidFill>
                <a:schemeClr val="accent4">
                  <a:lumMod val="75000"/>
                </a:schemeClr>
              </a:solidFill>
            </a:endParaRPr>
          </a:p>
          <a:p>
            <a:endParaRPr lang="ru-RU" dirty="0"/>
          </a:p>
        </p:txBody>
      </p:sp>
      <p:sp>
        <p:nvSpPr>
          <p:cNvPr id="21" name="Текст 20">
            <a:extLst>
              <a:ext uri="{FF2B5EF4-FFF2-40B4-BE49-F238E27FC236}">
                <a16:creationId xmlns="" xmlns:a16="http://schemas.microsoft.com/office/drawing/2014/main" id="{7EAC65FC-622C-F345-B63F-43F6DE7BD5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49300" y="1783272"/>
            <a:ext cx="10977818" cy="4578735"/>
          </a:xfrm>
        </p:spPr>
        <p:txBody>
          <a:bodyPr>
            <a:normAutofit fontScale="92500"/>
          </a:bodyPr>
          <a:lstStyle/>
          <a:p>
            <a:pPr marL="30790" algn="ctr">
              <a:spcAft>
                <a:spcPct val="0"/>
              </a:spcAft>
              <a:buClr>
                <a:srgbClr val="1C1F26"/>
              </a:buClr>
            </a:pPr>
            <a:endParaRPr lang="ru-RU" altLang="ru-RU" sz="1940" b="1" dirty="0">
              <a:solidFill>
                <a:srgbClr val="1C1F26"/>
              </a:solidFill>
              <a:latin typeface="Arial" panose="020B0604020202020204" pitchFamily="34" charset="0"/>
              <a:ea typeface="Trebuchet MS" panose="020B0603020202020204" pitchFamily="34" charset="0"/>
              <a:cs typeface="Arial" panose="020B0604020202020204" pitchFamily="34" charset="0"/>
              <a:sym typeface="Trebuchet MS" panose="020B0603020202020204" pitchFamily="34" charset="0"/>
            </a:endParaRPr>
          </a:p>
          <a:p>
            <a:pPr marL="373690" indent="-342900" algn="ctr">
              <a:spcAft>
                <a:spcPct val="0"/>
              </a:spcAft>
              <a:buClr>
                <a:srgbClr val="1C1F26"/>
              </a:buClr>
              <a:buFont typeface="Arial" panose="020B0604020202020204" pitchFamily="34" charset="0"/>
              <a:buChar char="•"/>
            </a:pPr>
            <a:endParaRPr lang="ru-RU" altLang="ru-RU" sz="2000" b="1" dirty="0" smtClean="0">
              <a:solidFill>
                <a:srgbClr val="1C1F26"/>
              </a:solidFill>
              <a:latin typeface="Arial" panose="020B0604020202020204" pitchFamily="34" charset="0"/>
              <a:ea typeface="Trebuchet MS" panose="020B0603020202020204" pitchFamily="34" charset="0"/>
              <a:cs typeface="Arial" panose="020B0604020202020204" pitchFamily="34" charset="0"/>
              <a:sym typeface="Trebuchet MS" panose="020B0603020202020204" pitchFamily="34" charset="0"/>
            </a:endParaRPr>
          </a:p>
          <a:p>
            <a:pPr marL="373690" indent="-342900" algn="ctr">
              <a:spcAft>
                <a:spcPct val="0"/>
              </a:spcAft>
              <a:buClr>
                <a:srgbClr val="1C1F26"/>
              </a:buClr>
              <a:buFont typeface="Arial" panose="020B0604020202020204" pitchFamily="34" charset="0"/>
              <a:buChar char="•"/>
            </a:pPr>
            <a:r>
              <a:rPr lang="ru-RU" sz="2400" b="1" dirty="0" smtClean="0"/>
              <a:t>В </a:t>
            </a:r>
            <a:r>
              <a:rPr lang="ru-RU" sz="2400" b="1" dirty="0"/>
              <a:t>процессе обучения не образуется добавленного продукта, который помог бы уменьшить затраты и сделать учителей и учеников более свободными экономически</a:t>
            </a:r>
            <a:r>
              <a:rPr lang="ru-RU" sz="2400" b="1" dirty="0" smtClean="0"/>
              <a:t>.</a:t>
            </a:r>
          </a:p>
          <a:p>
            <a:pPr marL="373690" indent="-342900" algn="ctr">
              <a:spcAft>
                <a:spcPct val="0"/>
              </a:spcAft>
              <a:buClr>
                <a:srgbClr val="1C1F26"/>
              </a:buClr>
              <a:buFont typeface="Arial" panose="020B0604020202020204" pitchFamily="34" charset="0"/>
              <a:buChar char="•"/>
            </a:pPr>
            <a:r>
              <a:rPr lang="ru-RU" altLang="ru-RU" sz="2400" b="1" dirty="0" smtClean="0">
                <a:solidFill>
                  <a:srgbClr val="1C1F26"/>
                </a:solidFill>
                <a:latin typeface="Arial" panose="020B0604020202020204" pitchFamily="34" charset="0"/>
                <a:ea typeface="Trebuchet MS" panose="020B0603020202020204" pitchFamily="34" charset="0"/>
                <a:cs typeface="Arial" panose="020B0604020202020204" pitchFamily="34" charset="0"/>
                <a:sym typeface="Trebuchet MS" panose="020B0603020202020204" pitchFamily="34" charset="0"/>
              </a:rPr>
              <a:t>Низкая предпринимательская активность и компетентность студентов </a:t>
            </a:r>
          </a:p>
          <a:p>
            <a:pPr marL="373690" indent="-342900" algn="ctr">
              <a:spcAft>
                <a:spcPct val="0"/>
              </a:spcAft>
              <a:buClr>
                <a:srgbClr val="1C1F26"/>
              </a:buClr>
              <a:buFont typeface="Arial" panose="020B0604020202020204" pitchFamily="34" charset="0"/>
              <a:buChar char="•"/>
            </a:pPr>
            <a:endParaRPr lang="ru-RU" altLang="ru-RU" sz="2400" b="1" dirty="0" smtClean="0">
              <a:solidFill>
                <a:srgbClr val="1C1F26"/>
              </a:solidFill>
              <a:latin typeface="Arial" panose="020B0604020202020204" pitchFamily="34" charset="0"/>
              <a:ea typeface="Trebuchet MS" panose="020B0603020202020204" pitchFamily="34" charset="0"/>
              <a:cs typeface="Arial" panose="020B0604020202020204" pitchFamily="34" charset="0"/>
              <a:sym typeface="Trebuchet MS" panose="020B0603020202020204" pitchFamily="34" charset="0"/>
            </a:endParaRPr>
          </a:p>
          <a:p>
            <a:pPr marL="30790" algn="ctr">
              <a:spcAft>
                <a:spcPct val="0"/>
              </a:spcAft>
              <a:buClr>
                <a:srgbClr val="1C1F26"/>
              </a:buClr>
            </a:pPr>
            <a:r>
              <a:rPr lang="ru-RU" altLang="ru-RU" sz="2000" b="1" dirty="0" smtClean="0">
                <a:solidFill>
                  <a:srgbClr val="1C1F26"/>
                </a:solidFill>
                <a:latin typeface="Arial" panose="020B0604020202020204" pitchFamily="34" charset="0"/>
                <a:ea typeface="Trebuchet MS" panose="020B0603020202020204" pitchFamily="34" charset="0"/>
                <a:cs typeface="Arial" panose="020B0604020202020204" pitchFamily="34" charset="0"/>
                <a:sym typeface="Trebuchet MS" panose="020B0603020202020204" pitchFamily="34" charset="0"/>
              </a:rPr>
              <a:t>КАК решить проблему</a:t>
            </a:r>
            <a:r>
              <a:rPr lang="en-US" altLang="ru-RU" sz="2000" b="1" dirty="0" smtClean="0">
                <a:solidFill>
                  <a:srgbClr val="1C1F26"/>
                </a:solidFill>
                <a:latin typeface="Arial" panose="020B0604020202020204" pitchFamily="34" charset="0"/>
                <a:ea typeface="Trebuchet MS" panose="020B0603020202020204" pitchFamily="34" charset="0"/>
                <a:cs typeface="Arial" panose="020B0604020202020204" pitchFamily="34" charset="0"/>
                <a:sym typeface="Trebuchet MS" panose="020B0603020202020204" pitchFamily="34" charset="0"/>
              </a:rPr>
              <a:t> </a:t>
            </a:r>
            <a:r>
              <a:rPr lang="ru-RU" altLang="ru-RU" sz="2000" b="1" dirty="0" smtClean="0">
                <a:solidFill>
                  <a:srgbClr val="1C1F26"/>
                </a:solidFill>
                <a:latin typeface="Arial" panose="020B0604020202020204" pitchFamily="34" charset="0"/>
                <a:ea typeface="Trebuchet MS" panose="020B0603020202020204" pitchFamily="34" charset="0"/>
                <a:cs typeface="Arial" panose="020B0604020202020204" pitchFamily="34" charset="0"/>
                <a:sym typeface="Trebuchet MS" panose="020B0603020202020204" pitchFamily="34" charset="0"/>
              </a:rPr>
              <a:t>?</a:t>
            </a:r>
          </a:p>
          <a:p>
            <a:pPr marL="30790" algn="ctr">
              <a:spcAft>
                <a:spcPct val="0"/>
              </a:spcAft>
              <a:buClr>
                <a:srgbClr val="1C1F26"/>
              </a:buClr>
            </a:pPr>
            <a:endParaRPr lang="ru-RU" altLang="ru-RU" sz="2000" b="1" dirty="0">
              <a:solidFill>
                <a:srgbClr val="1C1F26"/>
              </a:solidFill>
              <a:latin typeface="Arial" panose="020B0604020202020204" pitchFamily="34" charset="0"/>
              <a:ea typeface="Trebuchet MS" panose="020B0603020202020204" pitchFamily="34" charset="0"/>
              <a:cs typeface="Arial" panose="020B0604020202020204" pitchFamily="34" charset="0"/>
              <a:sym typeface="Trebuchet MS" panose="020B0603020202020204" pitchFamily="34" charset="0"/>
            </a:endParaRPr>
          </a:p>
          <a:p>
            <a:pPr marL="30790" algn="ctr">
              <a:spcAft>
                <a:spcPct val="0"/>
              </a:spcAft>
              <a:buClr>
                <a:srgbClr val="1C1F26"/>
              </a:buClr>
            </a:pPr>
            <a:r>
              <a:rPr lang="ru-RU" altLang="ru-RU" sz="3000" b="1" dirty="0" smtClean="0">
                <a:solidFill>
                  <a:srgbClr val="1C1F26"/>
                </a:solidFill>
                <a:latin typeface="Arial" panose="020B0604020202020204" pitchFamily="34" charset="0"/>
                <a:ea typeface="Trebuchet MS" panose="020B0603020202020204" pitchFamily="34" charset="0"/>
                <a:cs typeface="Arial" panose="020B0604020202020204" pitchFamily="34" charset="0"/>
                <a:sym typeface="Trebuchet MS" panose="020B0603020202020204" pitchFamily="34" charset="0"/>
              </a:rPr>
              <a:t>Путем увеличения числа успешных </a:t>
            </a:r>
            <a:r>
              <a:rPr lang="ru-RU" altLang="ru-RU" sz="3000" b="1" dirty="0" err="1" smtClean="0">
                <a:solidFill>
                  <a:srgbClr val="1C1F26"/>
                </a:solidFill>
                <a:latin typeface="Arial" panose="020B0604020202020204" pitchFamily="34" charset="0"/>
                <a:ea typeface="Trebuchet MS" panose="020B0603020202020204" pitchFamily="34" charset="0"/>
                <a:cs typeface="Arial" panose="020B0604020202020204" pitchFamily="34" charset="0"/>
                <a:sym typeface="Trebuchet MS" panose="020B0603020202020204" pitchFamily="34" charset="0"/>
              </a:rPr>
              <a:t>стартапов</a:t>
            </a:r>
            <a:r>
              <a:rPr lang="ru-RU" altLang="ru-RU" sz="3000" b="1" dirty="0" smtClean="0">
                <a:solidFill>
                  <a:srgbClr val="1C1F26"/>
                </a:solidFill>
                <a:latin typeface="Arial" panose="020B0604020202020204" pitchFamily="34" charset="0"/>
                <a:ea typeface="Trebuchet MS" panose="020B0603020202020204" pitchFamily="34" charset="0"/>
                <a:cs typeface="Arial" panose="020B0604020202020204" pitchFamily="34" charset="0"/>
                <a:sym typeface="Trebuchet MS" panose="020B0603020202020204" pitchFamily="34" charset="0"/>
              </a:rPr>
              <a:t>.</a:t>
            </a:r>
          </a:p>
          <a:p>
            <a:pPr marL="30790" algn="ctr">
              <a:spcAft>
                <a:spcPct val="0"/>
              </a:spcAft>
              <a:buClr>
                <a:srgbClr val="1C1F26"/>
              </a:buClr>
            </a:pPr>
            <a:endParaRPr lang="ru-RU" altLang="ru-RU" sz="1900" b="1" dirty="0">
              <a:solidFill>
                <a:srgbClr val="1C1F26"/>
              </a:solidFill>
              <a:latin typeface="Arial" panose="020B0604020202020204" pitchFamily="34" charset="0"/>
              <a:ea typeface="Trebuchet MS" panose="020B0603020202020204" pitchFamily="34" charset="0"/>
              <a:cs typeface="Arial" panose="020B0604020202020204" pitchFamily="34" charset="0"/>
              <a:sym typeface="Trebuchet MS" panose="020B0603020202020204" pitchFamily="34" charset="0"/>
            </a:endParaRPr>
          </a:p>
          <a:p>
            <a:pPr marL="30790" algn="ctr">
              <a:spcAft>
                <a:spcPct val="0"/>
              </a:spcAft>
              <a:buClr>
                <a:srgbClr val="1C1F26"/>
              </a:buClr>
            </a:pPr>
            <a:r>
              <a:rPr lang="ru-RU" altLang="ru-RU" sz="1940" b="1" dirty="0" smtClean="0">
                <a:solidFill>
                  <a:srgbClr val="1C1F26"/>
                </a:solidFill>
                <a:latin typeface="Arial" panose="020B0604020202020204" pitchFamily="34" charset="0"/>
                <a:ea typeface="Trebuchet MS" panose="020B0603020202020204" pitchFamily="34" charset="0"/>
                <a:cs typeface="Arial" panose="020B0604020202020204" pitchFamily="34" charset="0"/>
                <a:sym typeface="Trebuchet MS" panose="020B0603020202020204" pitchFamily="34" charset="0"/>
              </a:rPr>
              <a:t> </a:t>
            </a:r>
            <a:endParaRPr lang="ru-RU" altLang="ru-RU" sz="1940" b="1" dirty="0">
              <a:solidFill>
                <a:srgbClr val="1C1F26"/>
              </a:solidFill>
              <a:latin typeface="Arial" panose="020B0604020202020204" pitchFamily="34" charset="0"/>
              <a:ea typeface="Trebuchet MS" panose="020B0603020202020204" pitchFamily="34" charset="0"/>
              <a:cs typeface="Arial" panose="020B0604020202020204" pitchFamily="34" charset="0"/>
              <a:sym typeface="Trebuchet MS" panose="020B0603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7566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=""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=""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518" y="312349"/>
            <a:ext cx="5988911" cy="786937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>За счет чего решается проблема?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 smtClean="0"/>
              <a:t> </a:t>
            </a:r>
            <a:endParaRPr lang="ru-RU" b="1" dirty="0"/>
          </a:p>
        </p:txBody>
      </p:sp>
      <p:sp>
        <p:nvSpPr>
          <p:cNvPr id="14" name="Текст 13">
            <a:extLst>
              <a:ext uri="{FF2B5EF4-FFF2-40B4-BE49-F238E27FC236}">
                <a16:creationId xmlns=""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352522" indent="-342900">
              <a:buFont typeface="Arial" panose="020B0604020202020204" pitchFamily="34" charset="0"/>
              <a:buChar char="•"/>
            </a:pPr>
            <a:r>
              <a:rPr lang="ru-RU" sz="2400" dirty="0" err="1" smtClean="0"/>
              <a:t>Геймификация</a:t>
            </a:r>
            <a:r>
              <a:rPr lang="ru-RU" sz="2400" dirty="0" smtClean="0"/>
              <a:t> процесса создания и выращивания бизнеса </a:t>
            </a:r>
            <a:r>
              <a:rPr lang="ru-RU" sz="2400" dirty="0" err="1" smtClean="0"/>
              <a:t>стартапа</a:t>
            </a:r>
            <a:r>
              <a:rPr lang="ru-RU" sz="2400" dirty="0" smtClean="0"/>
              <a:t>. </a:t>
            </a:r>
          </a:p>
          <a:p>
            <a:pPr marL="352522" indent="-342900">
              <a:buFont typeface="Arial" panose="020B0604020202020204" pitchFamily="34" charset="0"/>
              <a:buChar char="•"/>
            </a:pPr>
            <a:r>
              <a:rPr lang="ru-RU" sz="2400" dirty="0"/>
              <a:t>Рост курса </a:t>
            </a:r>
            <a:r>
              <a:rPr lang="ru-RU" sz="2400" dirty="0" err="1"/>
              <a:t>стартаптокена</a:t>
            </a:r>
            <a:r>
              <a:rPr lang="ru-RU" sz="2400" dirty="0"/>
              <a:t> отображает рыночную привлекательность </a:t>
            </a:r>
            <a:r>
              <a:rPr lang="ru-RU" sz="2400" dirty="0" err="1"/>
              <a:t>стартапа</a:t>
            </a:r>
            <a:r>
              <a:rPr lang="ru-RU" sz="2400" dirty="0"/>
              <a:t> для инвестора</a:t>
            </a:r>
            <a:endParaRPr lang="ru-RU" sz="2400" dirty="0" smtClean="0"/>
          </a:p>
          <a:p>
            <a:pPr marL="352522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Учет в базе данных с распределенным реестром, делает прозрачным процесс развития </a:t>
            </a:r>
            <a:r>
              <a:rPr lang="ru-RU" sz="2400" dirty="0" err="1" smtClean="0"/>
              <a:t>стартапа</a:t>
            </a:r>
            <a:r>
              <a:rPr lang="ru-RU" sz="2400" dirty="0" smtClean="0"/>
              <a:t>.</a:t>
            </a:r>
          </a:p>
          <a:p>
            <a:endParaRPr lang="ru-RU" sz="2400" dirty="0"/>
          </a:p>
        </p:txBody>
      </p:sp>
      <p:sp>
        <p:nvSpPr>
          <p:cNvPr id="15" name="Текст 14">
            <a:extLst>
              <a:ext uri="{FF2B5EF4-FFF2-40B4-BE49-F238E27FC236}">
                <a16:creationId xmlns=""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lnSpcReduction="10000"/>
          </a:bodyPr>
          <a:lstStyle/>
          <a:p>
            <a:pPr marL="466822" indent="-457200">
              <a:buAutoNum type="arabicPeriod"/>
            </a:pPr>
            <a:r>
              <a:rPr lang="ru-RU" sz="2182" dirty="0" smtClean="0"/>
              <a:t>Учитывается активность работы всех членов команды </a:t>
            </a:r>
            <a:r>
              <a:rPr lang="ru-RU" sz="2182" dirty="0" err="1" smtClean="0"/>
              <a:t>стартап-токенами</a:t>
            </a:r>
            <a:r>
              <a:rPr lang="ru-RU" sz="2182" dirty="0"/>
              <a:t> </a:t>
            </a:r>
            <a:r>
              <a:rPr lang="ru-RU" sz="2182" dirty="0" smtClean="0"/>
              <a:t>при выполнении  алгоритма </a:t>
            </a:r>
            <a:r>
              <a:rPr lang="ru-RU" sz="2182" dirty="0" err="1" smtClean="0"/>
              <a:t>стартапа</a:t>
            </a:r>
            <a:r>
              <a:rPr lang="ru-RU" sz="2182" dirty="0" smtClean="0"/>
              <a:t>:</a:t>
            </a:r>
          </a:p>
          <a:p>
            <a:pPr marL="352522" indent="-342900">
              <a:buFont typeface="Arial" panose="020B0604020202020204" pitchFamily="34" charset="0"/>
              <a:buChar char="•"/>
            </a:pPr>
            <a:r>
              <a:rPr lang="ru-RU" sz="2182" dirty="0" smtClean="0"/>
              <a:t>Тестирование </a:t>
            </a:r>
            <a:r>
              <a:rPr lang="ru-RU" sz="2182" dirty="0"/>
              <a:t>студентов ценности и смыслы</a:t>
            </a:r>
          </a:p>
          <a:p>
            <a:pPr marL="352522" indent="-342900">
              <a:buFont typeface="Arial" panose="020B0604020202020204" pitchFamily="34" charset="0"/>
              <a:buChar char="•"/>
            </a:pPr>
            <a:r>
              <a:rPr lang="ru-RU" sz="2182" dirty="0" smtClean="0"/>
              <a:t>ОКМ устойчивого </a:t>
            </a:r>
            <a:r>
              <a:rPr lang="ru-RU" sz="2182" dirty="0"/>
              <a:t>развития. </a:t>
            </a:r>
          </a:p>
          <a:p>
            <a:pPr marL="352522" indent="-342900">
              <a:buFont typeface="Arial" panose="020B0604020202020204" pitchFamily="34" charset="0"/>
              <a:buChar char="•"/>
            </a:pPr>
            <a:r>
              <a:rPr lang="ru-RU" sz="2182" dirty="0" smtClean="0"/>
              <a:t>Знакомство </a:t>
            </a:r>
            <a:r>
              <a:rPr lang="ru-RU" sz="2182" dirty="0"/>
              <a:t>с кейсами СКВ-</a:t>
            </a:r>
            <a:r>
              <a:rPr lang="ru-RU" sz="2182" dirty="0" err="1"/>
              <a:t>матриц.Ответ</a:t>
            </a:r>
            <a:r>
              <a:rPr lang="ru-RU" sz="2182" dirty="0"/>
              <a:t> на вопросы: Зачем? Как? Кто? Когда?. </a:t>
            </a:r>
          </a:p>
          <a:p>
            <a:pPr marL="352522" indent="-342900">
              <a:buFont typeface="Arial" panose="020B0604020202020204" pitchFamily="34" charset="0"/>
              <a:buChar char="•"/>
            </a:pPr>
            <a:r>
              <a:rPr lang="ru-RU" sz="2182" dirty="0" smtClean="0"/>
              <a:t>Рейтинговое </a:t>
            </a:r>
            <a:r>
              <a:rPr lang="ru-RU" sz="2182" dirty="0"/>
              <a:t>тестирование СКВ матриц и выявление матриц-лидеров. </a:t>
            </a:r>
          </a:p>
          <a:p>
            <a:pPr marL="352522" indent="-342900">
              <a:buFont typeface="Arial" panose="020B0604020202020204" pitchFamily="34" charset="0"/>
              <a:buChar char="•"/>
            </a:pPr>
            <a:r>
              <a:rPr lang="ru-RU" sz="2182" dirty="0" smtClean="0"/>
              <a:t>Формирование </a:t>
            </a:r>
            <a:r>
              <a:rPr lang="ru-RU" sz="2182" dirty="0"/>
              <a:t>команд.</a:t>
            </a:r>
          </a:p>
          <a:p>
            <a:r>
              <a:rPr lang="ru-RU" sz="2182" dirty="0" smtClean="0"/>
              <a:t>2. Не требуются </a:t>
            </a:r>
            <a:r>
              <a:rPr lang="ru-RU" sz="2182" dirty="0" err="1" smtClean="0"/>
              <a:t>фиатные</a:t>
            </a:r>
            <a:r>
              <a:rPr lang="ru-RU" sz="2182" dirty="0" smtClean="0"/>
              <a:t> деньги на первом этапе работы команды. </a:t>
            </a:r>
            <a:endParaRPr lang="ru-RU" sz="2182" dirty="0"/>
          </a:p>
        </p:txBody>
      </p:sp>
      <p:sp>
        <p:nvSpPr>
          <p:cNvPr id="16" name="Текст 15">
            <a:extLst>
              <a:ext uri="{FF2B5EF4-FFF2-40B4-BE49-F238E27FC236}">
                <a16:creationId xmlns=""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Какие дополнительные конкурентные преимущества проекта?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46595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Прямоугольник 3"/>
          <p:cNvSpPr>
            <a:spLocks noChangeArrowheads="1"/>
          </p:cNvSpPr>
          <p:nvPr/>
        </p:nvSpPr>
        <p:spPr bwMode="auto">
          <a:xfrm>
            <a:off x="85344" y="5427601"/>
            <a:ext cx="1197864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sz="2400" i="1" dirty="0"/>
              <a:t>"…</a:t>
            </a:r>
            <a:r>
              <a:rPr lang="ru-RU" sz="2400" b="1" i="1" dirty="0"/>
              <a:t>Благодарю за обалденно эффективную идею SKW матриц</a:t>
            </a:r>
            <a:r>
              <a:rPr lang="ru-RU" sz="2400" i="1" dirty="0"/>
              <a:t>. Я посадила на SKW -таблицы как на иглу всех своих клиентов, а сама докатилась до того, что с помощью SKW матриц планирую свой рабочий день." </a:t>
            </a:r>
            <a:r>
              <a:rPr lang="ru-RU" sz="2400" b="1" i="1" dirty="0"/>
              <a:t>Н. </a:t>
            </a:r>
            <a:r>
              <a:rPr lang="ru-RU" sz="2400" b="1" i="1" dirty="0" err="1"/>
              <a:t>Казберович</a:t>
            </a:r>
            <a:r>
              <a:rPr lang="ru-RU" sz="2400" b="1" i="1" dirty="0"/>
              <a:t> г. Петрозаводск  </a:t>
            </a:r>
            <a:endParaRPr lang="ru-RU" sz="2400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670560" y="414528"/>
            <a:ext cx="112776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buClr>
                <a:srgbClr val="FFFFFF"/>
              </a:buClr>
              <a:buSzPct val="100000"/>
              <a:defRPr/>
            </a:pPr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   Мы </a:t>
            </a:r>
            <a:r>
              <a:rPr lang="ru-RU" sz="32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создали </a:t>
            </a:r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новую </a:t>
            </a:r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технологию </a:t>
            </a:r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управления </a:t>
            </a:r>
            <a:r>
              <a:rPr lang="ru-RU" sz="3200" b="1" dirty="0" err="1" smtClean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стартапами</a:t>
            </a:r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на основе </a:t>
            </a:r>
            <a:r>
              <a:rPr lang="ru-RU" sz="3200" b="1" dirty="0" err="1" smtClean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токенезируемых</a:t>
            </a:r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СКВ-матриц.  </a:t>
            </a:r>
            <a:endParaRPr lang="ru-RU" sz="2400" dirty="0">
              <a:solidFill>
                <a:schemeClr val="accent4">
                  <a:lumMod val="75000"/>
                </a:schemeClr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defRPr/>
            </a:pP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2657" y="1878211"/>
            <a:ext cx="4970724" cy="3475107"/>
          </a:xfrm>
          <a:prstGeom prst="rect">
            <a:avLst/>
          </a:prstGeom>
        </p:spPr>
      </p:pic>
      <p:pic>
        <p:nvPicPr>
          <p:cNvPr id="5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6777" y="4142755"/>
            <a:ext cx="3283732" cy="1136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 descr="https://skr.sh/i/240621/5HNoKdfP.png?download=1&amp;name=%D0%A1%D0%BA%D1%80%D0%B8%D0%BD%D1%88%D0%BE%D1%82%2024-06-2021%2011:09:48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952" y="3148226"/>
            <a:ext cx="2114309" cy="2016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03520" y="2642450"/>
            <a:ext cx="24727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HTTPS://CLCK.RU/SnrD5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stihi.ru/pics/2018/01/22/99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384" y="-14206"/>
            <a:ext cx="1223038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303579" y="8213"/>
            <a:ext cx="84969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SKW-Thinking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5360" y="4149081"/>
            <a:ext cx="5952661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Последовательный</a:t>
            </a:r>
          </a:p>
          <a:p>
            <a:r>
              <a:rPr 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«процессор»</a:t>
            </a:r>
            <a:endParaRPr lang="ru-RU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61746" y="4272985"/>
            <a:ext cx="59526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Параллельный </a:t>
            </a:r>
          </a:p>
          <a:p>
            <a:pPr algn="r"/>
            <a:r>
              <a:rPr 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«процессор»</a:t>
            </a:r>
            <a:endParaRPr lang="ru-RU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42747" y="6061212"/>
            <a:ext cx="37492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b="1" dirty="0" smtClean="0">
                <a:solidFill>
                  <a:schemeClr val="bg1"/>
                </a:solidFill>
              </a:rPr>
              <a:t>СКВ-структурный код воображения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8075" y="5772433"/>
            <a:ext cx="2818564" cy="946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225" y="658111"/>
            <a:ext cx="2222340" cy="769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31494" y="204937"/>
            <a:ext cx="123612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создать 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SKW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матрицу за 30 минут?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062203" y="1982693"/>
            <a:ext cx="4638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933235" y="6516"/>
            <a:ext cx="513554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Вход (создание) ЛК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Вход в «три полоски» 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Выбор РИД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Заполнение  «Нового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РИДа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Выбор публичный/приватный</a:t>
            </a: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dirty="0"/>
          </a:p>
        </p:txBody>
      </p:sp>
      <p:pic>
        <p:nvPicPr>
          <p:cNvPr id="7172" name="Picture 4" descr="https://skr.sh/i/240621/5FitLmHD.png?download=1&amp;name=%D0%A1%D0%BA%D1%80%D0%B8%D0%BD%D1%88%D0%BE%D1%82%2024-06-2021%2012:46:0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788" y="1578065"/>
            <a:ext cx="9159831" cy="5279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658" y="730259"/>
            <a:ext cx="10058400" cy="589378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576577" y="360927"/>
            <a:ext cx="53243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 smtClean="0">
                <a:solidFill>
                  <a:srgbClr val="18191A"/>
                </a:solidFill>
              </a:rPr>
              <a:t>Маркетплейс</a:t>
            </a:r>
            <a:r>
              <a:rPr lang="ru-RU" sz="2400" b="1" dirty="0" smtClean="0">
                <a:solidFill>
                  <a:srgbClr val="18191A"/>
                </a:solidFill>
              </a:rPr>
              <a:t> РИД </a:t>
            </a:r>
            <a:r>
              <a:rPr lang="en-US" sz="2400" b="1" dirty="0">
                <a:solidFill>
                  <a:srgbClr val="18191A"/>
                </a:solidFill>
              </a:rPr>
              <a:t>:</a:t>
            </a:r>
            <a:r>
              <a:rPr lang="en-US" sz="2400" b="1" dirty="0" smtClean="0">
                <a:solidFill>
                  <a:srgbClr val="18191A"/>
                </a:solidFill>
              </a:rPr>
              <a:t>        market.iplab.su</a:t>
            </a:r>
            <a:r>
              <a:rPr lang="ru-RU" sz="2400" b="1" dirty="0" smtClean="0">
                <a:solidFill>
                  <a:srgbClr val="18191A"/>
                </a:solidFill>
              </a:rPr>
              <a:t> </a:t>
            </a:r>
            <a:endParaRPr lang="ru-RU" sz="24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1" y="1"/>
            <a:ext cx="12111217" cy="1266758"/>
          </a:xfrm>
        </p:spPr>
        <p:txBody>
          <a:bodyPr/>
          <a:lstStyle/>
          <a:p>
            <a:r>
              <a:rPr lang="en-US" sz="3600" b="1" dirty="0" smtClean="0">
                <a:solidFill>
                  <a:srgbClr val="0070C0"/>
                </a:solidFill>
              </a:rPr>
              <a:t>              </a:t>
            </a:r>
            <a:r>
              <a:rPr lang="ru-RU" sz="3200" b="1" dirty="0" err="1" smtClean="0">
                <a:solidFill>
                  <a:srgbClr val="0070C0"/>
                </a:solidFill>
              </a:rPr>
              <a:t>Сайдчейн</a:t>
            </a:r>
            <a:r>
              <a:rPr lang="ru-RU" sz="3200" b="1" dirty="0" smtClean="0">
                <a:solidFill>
                  <a:srgbClr val="0070C0"/>
                </a:solidFill>
              </a:rPr>
              <a:t> </a:t>
            </a:r>
            <a:r>
              <a:rPr lang="en-US" sz="3200" b="1" dirty="0" smtClean="0">
                <a:solidFill>
                  <a:srgbClr val="0070C0"/>
                </a:solidFill>
              </a:rPr>
              <a:t>IP </a:t>
            </a:r>
            <a:r>
              <a:rPr lang="en-US" sz="3200" b="1" dirty="0" smtClean="0">
                <a:solidFill>
                  <a:srgbClr val="0070C0"/>
                </a:solidFill>
              </a:rPr>
              <a:t>lab</a:t>
            </a:r>
            <a:r>
              <a:rPr lang="ru-RU" sz="3200" b="1" dirty="0" smtClean="0">
                <a:solidFill>
                  <a:srgbClr val="0070C0"/>
                </a:solidFill>
              </a:rPr>
              <a:t> </a:t>
            </a:r>
            <a:r>
              <a:rPr lang="ru-RU" sz="3200" b="1" dirty="0" smtClean="0">
                <a:solidFill>
                  <a:srgbClr val="0070C0"/>
                </a:solidFill>
              </a:rPr>
              <a:t>-  </a:t>
            </a:r>
            <a:r>
              <a:rPr lang="ru-RU" sz="3200" b="1" dirty="0" smtClean="0">
                <a:solidFill>
                  <a:srgbClr val="0070C0"/>
                </a:solidFill>
              </a:rPr>
              <a:t>инструмент</a:t>
            </a:r>
            <a:r>
              <a:rPr lang="en-US" sz="3200" b="1" dirty="0" smtClean="0">
                <a:solidFill>
                  <a:srgbClr val="0070C0"/>
                </a:solidFill>
              </a:rPr>
              <a:t> </a:t>
            </a:r>
            <a:r>
              <a:rPr lang="ru-RU" sz="3200" b="1" dirty="0" smtClean="0">
                <a:solidFill>
                  <a:srgbClr val="0070C0"/>
                </a:solidFill>
              </a:rPr>
              <a:t> для эмиссии </a:t>
            </a:r>
            <a:r>
              <a:rPr lang="en-US" sz="3200" b="1" dirty="0" smtClean="0">
                <a:solidFill>
                  <a:srgbClr val="0070C0"/>
                </a:solidFill>
              </a:rPr>
              <a:t>Startup token       </a:t>
            </a:r>
            <a:r>
              <a:rPr lang="en-US" sz="3200" b="1" dirty="0">
                <a:solidFill>
                  <a:srgbClr val="0070C0"/>
                </a:solidFill>
              </a:rPr>
              <a:t/>
            </a:r>
            <a:br>
              <a:rPr lang="en-US" sz="3200" b="1" dirty="0">
                <a:solidFill>
                  <a:srgbClr val="0070C0"/>
                </a:solidFill>
              </a:rPr>
            </a:br>
            <a:r>
              <a:rPr lang="en-US" sz="2800" b="1" dirty="0" smtClean="0">
                <a:solidFill>
                  <a:srgbClr val="0070C0"/>
                </a:solidFill>
              </a:rPr>
              <a:t>                                                          https</a:t>
            </a:r>
            <a:r>
              <a:rPr lang="en-US" sz="2800" b="1" dirty="0">
                <a:solidFill>
                  <a:srgbClr val="0070C0"/>
                </a:solidFill>
              </a:rPr>
              <a:t>://clck.ru/Wj5fT</a:t>
            </a:r>
            <a:endParaRPr lang="ru-RU" sz="2800" b="1" dirty="0" smtClean="0">
              <a:solidFill>
                <a:srgbClr val="0070C0"/>
              </a:solidFill>
            </a:endParaRPr>
          </a:p>
        </p:txBody>
      </p:sp>
      <p:sp>
        <p:nvSpPr>
          <p:cNvPr id="10243" name="Номер слайда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7EBEA3F-E12A-4AE5-80CE-22BC6016A0C1}" type="slidenum">
              <a:rPr lang="ru-RU">
                <a:latin typeface="Arial" panose="020B0604020202020204" pitchFamily="34" charset="0"/>
              </a:rPr>
              <a:t>9</a:t>
            </a:fld>
            <a:endParaRPr lang="ru-RU">
              <a:latin typeface="Arial" panose="020B0604020202020204" pitchFamily="34" charset="0"/>
            </a:endParaRPr>
          </a:p>
        </p:txBody>
      </p:sp>
      <p:pic>
        <p:nvPicPr>
          <p:cNvPr id="1024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467" y="1266759"/>
            <a:ext cx="7719483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6477000" y="6143626"/>
            <a:ext cx="5715000" cy="7143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kern="0" dirty="0">
              <a:solidFill>
                <a:schemeClr val="hlink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247" name="Rectangle 4"/>
          <p:cNvSpPr>
            <a:spLocks noChangeArrowheads="1"/>
          </p:cNvSpPr>
          <p:nvPr/>
        </p:nvSpPr>
        <p:spPr bwMode="auto">
          <a:xfrm>
            <a:off x="7691967" y="6235700"/>
            <a:ext cx="594784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endParaRPr lang="en-US" sz="2000" b="1" dirty="0"/>
          </a:p>
        </p:txBody>
      </p:sp>
      <p:pic>
        <p:nvPicPr>
          <p:cNvPr id="10249" name="Picture 9" descr="https://static.wixstatic.com/media/16698d_e30a94155a28404b9ccf1f72501f1c91~mv2.png/v1/fill/w_321,h_239,al_c,usm_0.66_1.00_0.01/16698d_e30a94155a28404b9ccf1f72501f1c91~mv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6161" y="3972378"/>
            <a:ext cx="4655840" cy="2885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1" name="Picture 11" descr="https://static.wixstatic.com/media/16698d_4264f3c5c4cd48b2a0e329de45acc1e5~mv2.png/v1/fill/w_116,h_88,al_c,lg_1/16698d_4264f3c5c4cd48b2a0e329de45acc1e5~mv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2949" y="1656503"/>
            <a:ext cx="1473200" cy="838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5" name="Picture 15" descr="https://static.wixstatic.com/media/16698d_9177620a42a24882aaa0fcd1a8d197c8~mv2.png/v1/fill/w_120,h_120,al_c/16698d_9177620a42a24882aaa0fcd1a8d197c8~mv2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4712" y="2705297"/>
            <a:ext cx="1524000" cy="114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788361" y="1890936"/>
            <a:ext cx="14304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Identification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9470838" y="2953631"/>
            <a:ext cx="26403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LOW</a:t>
            </a:r>
          </a:p>
          <a:p>
            <a:r>
              <a:rPr lang="en-US" dirty="0"/>
              <a:t>TRANSACTION FEE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5208" y="1865612"/>
            <a:ext cx="1280932" cy="621252"/>
          </a:xfrm>
          <a:prstGeom prst="rect">
            <a:avLst/>
          </a:prstGeom>
        </p:spPr>
      </p:pic>
      <p:pic>
        <p:nvPicPr>
          <p:cNvPr id="13" name="Рисунок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214" y="4344231"/>
            <a:ext cx="3397616" cy="117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830" y="4073025"/>
            <a:ext cx="3506387" cy="1994870"/>
          </a:xfrm>
          <a:prstGeom prst="rect">
            <a:avLst/>
          </a:prstGeom>
        </p:spPr>
      </p:pic>
      <p:pic>
        <p:nvPicPr>
          <p:cNvPr id="2052" name="Picture 4" descr="http://disk.yandex.net/qr/?clean=1&amp;text=https://clck.ru/Wj5fT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75" y="1426124"/>
            <a:ext cx="1406525" cy="140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031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58C703FD-A3F0-0445-BBD1-8F6E9AEFA3D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4234" y="-103709"/>
            <a:ext cx="11252138" cy="729239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ru-RU" sz="3600" dirty="0">
                <a:solidFill>
                  <a:srgbClr val="00B0F0"/>
                </a:solidFill>
              </a:rPr>
              <a:t>Текущая стадия зрелости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35280" y="425073"/>
            <a:ext cx="118567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2252663" y="2420446"/>
            <a:ext cx="1756410" cy="83099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стадия пилота и локального внедрения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86690" y="1330426"/>
            <a:ext cx="15632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СКВ-матрица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23950" y="4123397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Конвергентная модель </a:t>
            </a:r>
          </a:p>
          <a:p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сетевого взаимодействия</a:t>
            </a:r>
          </a:p>
          <a:p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стадии масштабирования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0599828"/>
              </p:ext>
            </p:extLst>
          </p:nvPr>
        </p:nvGraphicFramePr>
        <p:xfrm>
          <a:off x="186690" y="625530"/>
          <a:ext cx="11942556" cy="585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08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3069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65471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ru-RU" dirty="0" err="1">
                          <a:solidFill>
                            <a:schemeClr val="tx1"/>
                          </a:solidFill>
                        </a:rPr>
                        <a:t>труктурный</a:t>
                      </a:r>
                      <a:r>
                        <a:rPr lang="ru-RU" baseline="0" dirty="0">
                          <a:solidFill>
                            <a:schemeClr val="tx1"/>
                          </a:solidFill>
                        </a:rPr>
                        <a:t> код 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воображения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(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СКВ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ru-RU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Iplab.su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Конвергентная модель сетевого взаимодействия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(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hlinkClick r:id="rId2"/>
                        </a:rPr>
                        <a:t>https://nbics.net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)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Двухконтурная 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экономика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Startup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token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037449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baseline="0" dirty="0">
                          <a:solidFill>
                            <a:schemeClr val="tx1"/>
                          </a:solidFill>
                        </a:rPr>
                        <a:t>Промышленный образец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Масштабирование и тиражирование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Запуск пилотного</a:t>
                      </a:r>
                      <a:r>
                        <a:rPr lang="ru-RU" b="1" baseline="0" dirty="0">
                          <a:solidFill>
                            <a:schemeClr val="tx1"/>
                          </a:solidFill>
                        </a:rPr>
                        <a:t> решения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На основе СКВ матриц</a:t>
                      </a:r>
                      <a:r>
                        <a:rPr lang="en-US" b="1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:</a:t>
                      </a:r>
                      <a:r>
                        <a:rPr lang="ru-RU" b="1" baseline="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 </a:t>
                      </a:r>
                      <a:r>
                        <a:rPr lang="ru-RU" baseline="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в 2018-2019 году проведены три смены в Сириусе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, </a:t>
                      </a:r>
                      <a:r>
                        <a:rPr lang="ru-RU" baseline="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сделано 100 патентных заявок на АРМ «Патент» (ФИПС), создано более 1000 РИД.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baseline="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На основе конвергентной модели работает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:</a:t>
                      </a:r>
                      <a:r>
                        <a:rPr lang="ru-RU" baseline="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 4 школы, два Вуза, 4 бизнес структуры, 2 </a:t>
                      </a:r>
                      <a:r>
                        <a:rPr lang="ru-RU" baseline="0" dirty="0" err="1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гос</a:t>
                      </a:r>
                      <a:r>
                        <a:rPr lang="ru-RU" baseline="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 организации. Общее количество пользователей – более 6000 (Платформа 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NBICS.NET 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hlinkClick r:id="rId2"/>
                        </a:rPr>
                        <a:t>https://nbics.net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baseline="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Использование элементов двухконтурной экономики и  259</a:t>
                      </a:r>
                      <a:r>
                        <a:rPr lang="en-US" b="1" baseline="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-</a:t>
                      </a:r>
                      <a:r>
                        <a:rPr lang="ru-RU" b="1" baseline="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ФЗ от 31.07.2020 </a:t>
                      </a:r>
                      <a:r>
                        <a:rPr lang="ru-RU" b="0" baseline="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"О цифровых финансовых активах, цифровой валюте» обеспечило оборот средств консорциума </a:t>
                      </a:r>
                      <a:r>
                        <a:rPr lang="en-US" b="0" baseline="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IP lab </a:t>
                      </a:r>
                      <a:r>
                        <a:rPr lang="ru-RU" b="0" baseline="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более </a:t>
                      </a:r>
                      <a:r>
                        <a:rPr lang="en-US" b="0" baseline="0" dirty="0" smtClean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5</a:t>
                      </a:r>
                      <a:r>
                        <a:rPr lang="ru-RU" b="0" baseline="0" dirty="0" smtClean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 </a:t>
                      </a:r>
                      <a:r>
                        <a:rPr lang="ru-RU" b="0" baseline="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млн. руб. 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234" y="1372154"/>
            <a:ext cx="3812637" cy="2913958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1842" y="1385776"/>
            <a:ext cx="4117275" cy="2900336"/>
          </a:xfrm>
          <a:prstGeom prst="rect">
            <a:avLst/>
          </a:prstGeom>
        </p:spPr>
      </p:pic>
      <p:pic>
        <p:nvPicPr>
          <p:cNvPr id="12" name="Picture 6" descr="http://mood.rcoedu.ru/pluginfile.php?file=/29226/mod_label/intro/%D0%B3%D0%BE%D1%81%D1%83%D0%B4%D0%B0%D1%80%D1%81%D1%82%D0%B2%D0%BE%20%D0%B2%20%D1%8D%D0%BA%D0%BE%D0%BD%D0%BE%D0%BC%D0%B8%D0%BA%D0%B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1886" y="1384793"/>
            <a:ext cx="3384961" cy="2828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49469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58C703FD-A3F0-0445-BBD1-8F6E9AEFA3D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8375" y="88735"/>
            <a:ext cx="11252138" cy="729239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sz="3600" dirty="0">
                <a:solidFill>
                  <a:srgbClr val="00B0F0"/>
                </a:solidFill>
              </a:rPr>
              <a:t>Эффекты от реализации проекта  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495800" y="1057602"/>
            <a:ext cx="668655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2000" dirty="0"/>
              <a:t>Проект развивает рынок интеллектуальной собственности (ИС) и не материальных активов (НМА) </a:t>
            </a:r>
            <a:r>
              <a:rPr lang="ru-RU" sz="2000" dirty="0" err="1" smtClean="0"/>
              <a:t>стартапов</a:t>
            </a:r>
            <a:r>
              <a:rPr lang="ru-RU" sz="2000" dirty="0" smtClean="0"/>
              <a:t>.</a:t>
            </a:r>
            <a:endParaRPr lang="ru-RU" sz="2000" dirty="0"/>
          </a:p>
          <a:p>
            <a:pPr marL="285750" indent="-285750">
              <a:buFont typeface="Arial" pitchFamily="34" charset="0"/>
              <a:buChar char="•"/>
            </a:pPr>
            <a:r>
              <a:rPr lang="ru-RU" sz="2000" dirty="0"/>
              <a:t>Создает условия для развития рынка </a:t>
            </a:r>
            <a:r>
              <a:rPr lang="en-US" sz="2000" dirty="0"/>
              <a:t>ETF</a:t>
            </a:r>
            <a:r>
              <a:rPr lang="ru-RU" sz="2000" dirty="0"/>
              <a:t> (</a:t>
            </a:r>
            <a:r>
              <a:rPr lang="en-US" sz="2000" b="1" dirty="0"/>
              <a:t>Exchange</a:t>
            </a:r>
            <a:r>
              <a:rPr lang="en-US" sz="2000" dirty="0"/>
              <a:t> </a:t>
            </a:r>
            <a:r>
              <a:rPr lang="en-US" sz="2000" b="1" dirty="0"/>
              <a:t>Traded</a:t>
            </a:r>
            <a:r>
              <a:rPr lang="en-US" sz="2000" dirty="0"/>
              <a:t> </a:t>
            </a:r>
            <a:r>
              <a:rPr lang="en-US" sz="2000" b="1" dirty="0"/>
              <a:t>Fu</a:t>
            </a:r>
            <a:r>
              <a:rPr lang="ru-RU" sz="2000" dirty="0"/>
              <a:t>)</a:t>
            </a:r>
            <a:r>
              <a:rPr lang="en-US" sz="2000" dirty="0"/>
              <a:t> </a:t>
            </a:r>
            <a:r>
              <a:rPr lang="ru-RU" sz="2000" dirty="0"/>
              <a:t>ИС и НМА</a:t>
            </a:r>
            <a:r>
              <a:rPr lang="en-US" sz="2000" dirty="0"/>
              <a:t> </a:t>
            </a:r>
            <a:r>
              <a:rPr lang="ru-RU" sz="2000" dirty="0" err="1" smtClean="0"/>
              <a:t>стартапов</a:t>
            </a:r>
            <a:r>
              <a:rPr lang="ru-RU" sz="2000" dirty="0" smtClean="0"/>
              <a:t> </a:t>
            </a:r>
            <a:endParaRPr lang="ru-RU" sz="2000" dirty="0"/>
          </a:p>
          <a:p>
            <a:pPr marL="285750" indent="-285750">
              <a:buFont typeface="Arial" pitchFamily="34" charset="0"/>
              <a:buChar char="•"/>
            </a:pPr>
            <a:r>
              <a:rPr lang="ru-RU" sz="2000" dirty="0"/>
              <a:t>Изменение ценностной парадигмы и повышение престижности умственного творческого труда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altLang="ru-RU" sz="2000" dirty="0"/>
              <a:t>Проект показывает возможность инвестирования</a:t>
            </a:r>
            <a:r>
              <a:rPr lang="ru-RU" altLang="ru-RU" sz="2000" b="1" dirty="0"/>
              <a:t>  </a:t>
            </a:r>
            <a:r>
              <a:rPr lang="ru-RU" altLang="ru-RU" sz="2000" dirty="0"/>
              <a:t>не только в деньгах, но и в материальных и в не материальных активах что увеличивает темпы роста  ВВП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altLang="ru-RU" sz="2000" b="1" dirty="0"/>
              <a:t>Проект решает проблему доверия в бизнесе: -</a:t>
            </a:r>
            <a:r>
              <a:rPr lang="ru-RU" altLang="ru-RU" sz="2000" dirty="0"/>
              <a:t> нарушение договорных обязательств сразу приводит к автоматическому изменению статуса предпринимателя.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altLang="ru-RU" sz="2000" dirty="0"/>
              <a:t>Проект повышает престиж России как мирового лидера инновационного развития</a:t>
            </a:r>
            <a:endParaRPr lang="en-US" altLang="ru-RU" sz="2000" dirty="0"/>
          </a:p>
          <a:p>
            <a:pPr marL="285750" indent="-285750">
              <a:buFont typeface="Arial" pitchFamily="34" charset="0"/>
              <a:buChar char="•"/>
            </a:pPr>
            <a:endParaRPr lang="ru-RU" altLang="ru-RU" sz="2000" dirty="0"/>
          </a:p>
          <a:p>
            <a:endParaRPr lang="ru-RU" sz="20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509" y="1821686"/>
            <a:ext cx="2109365" cy="109423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709" y="1164461"/>
            <a:ext cx="1329837" cy="1143000"/>
          </a:xfrm>
          <a:prstGeom prst="rect">
            <a:avLst/>
          </a:prstGeom>
        </p:spPr>
      </p:pic>
      <p:pic>
        <p:nvPicPr>
          <p:cNvPr id="58370" name="Picture 2" descr="https://avatars.mds.yandex.net/get-zen_doc/3630671/pub_5f1881b910a7da1b127f7e5a_5f18832634fe723e35e76ff2/scale_120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859" y="2803683"/>
            <a:ext cx="1854489" cy="1223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2" name="Picture 4" descr="Кредит «Бизнес-Доверие» Сбербанк: процесс оформления и получения займа |  novocom.or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660" y="3673789"/>
            <a:ext cx="1700214" cy="1133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629" y="4692965"/>
            <a:ext cx="2171700" cy="1644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6594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Объект 2"/>
          <p:cNvSpPr>
            <a:spLocks noGrp="1"/>
          </p:cNvSpPr>
          <p:nvPr>
            <p:ph idx="1"/>
          </p:nvPr>
        </p:nvSpPr>
        <p:spPr bwMode="auto">
          <a:xfrm>
            <a:off x="468313" y="1562100"/>
            <a:ext cx="11252200" cy="40687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z="1600" dirty="0"/>
          </a:p>
          <a:p>
            <a:pPr eaLnBrk="1" hangingPunct="1"/>
            <a:endParaRPr lang="ru-RU" altLang="ru-RU" sz="1600" b="1" dirty="0"/>
          </a:p>
          <a:p>
            <a:pPr eaLnBrk="1" hangingPunct="1"/>
            <a:endParaRPr lang="ru-RU" altLang="ru-RU" sz="1600" b="1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>
          <a:xfrm>
            <a:off x="752078" y="144844"/>
            <a:ext cx="11252200" cy="498475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dirty="0">
                <a:solidFill>
                  <a:schemeClr val="accent4">
                    <a:lumMod val="75000"/>
                  </a:schemeClr>
                </a:solidFill>
              </a:rPr>
              <a:t>Ресурсное обеспечение проекта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52078" y="952498"/>
            <a:ext cx="2343148" cy="3046003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МЕТОДОЛОГИЯ</a:t>
            </a:r>
          </a:p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СКВ мышлении и применения СКВ-матриц </a:t>
            </a:r>
          </a:p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для создания результатов интеллектуальной деятельности (РИД) </a:t>
            </a:r>
          </a:p>
          <a:p>
            <a:pPr algn="ctr"/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93266" y="961922"/>
            <a:ext cx="2631284" cy="304620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Команда  проекта</a:t>
            </a:r>
          </a:p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в составе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человек</a:t>
            </a:r>
          </a:p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доктора наук </a:t>
            </a:r>
          </a:p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кандидата наук </a:t>
            </a:r>
          </a:p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менеджеры </a:t>
            </a:r>
          </a:p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маркетологи</a:t>
            </a:r>
          </a:p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 финансисты</a:t>
            </a:r>
          </a:p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технических специалисты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137474" y="981065"/>
            <a:ext cx="2825552" cy="302695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Стейкхолдеры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КазУИТС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(Казахстан)</a:t>
            </a:r>
          </a:p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Астраханский ГУ</a:t>
            </a:r>
          </a:p>
          <a:p>
            <a:pPr algn="ctr"/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198365" y="981065"/>
            <a:ext cx="2476904" cy="3017436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ОРГ СТРУКТУРА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4 предприятия </a:t>
            </a:r>
          </a:p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потребительское общество автономная некоммерческая организация   неформальные общественные объединения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52078" y="4162426"/>
            <a:ext cx="10923191" cy="253365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600"/>
              </a:lnSpc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Материальные ресурсы: </a:t>
            </a:r>
          </a:p>
          <a:p>
            <a:pPr marL="285750" indent="-107950">
              <a:lnSpc>
                <a:spcPts val="16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общая распределенная площадь помещений для создания продукта более 1500 квадратных метров </a:t>
            </a:r>
          </a:p>
          <a:p>
            <a:pPr marL="285750" indent="-107950">
              <a:lnSpc>
                <a:spcPts val="16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(Дубна, Москва ,Калининград, Казахстан) </a:t>
            </a:r>
          </a:p>
          <a:p>
            <a:pPr marL="285750" indent="-107950">
              <a:lnSpc>
                <a:spcPts val="16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50 компьютеров, 10 МФУ </a:t>
            </a:r>
          </a:p>
          <a:p>
            <a:pPr marL="285750" indent="-107950">
              <a:lnSpc>
                <a:spcPts val="16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4 школьных учебно-исследовательских лабораторий IP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lab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в Уральске (Казахстан), Ярославле, Дубне и Калининграде</a:t>
            </a:r>
          </a:p>
          <a:p>
            <a:pPr marL="285750" indent="-107950">
              <a:lnSpc>
                <a:spcPts val="1600"/>
              </a:lnSpc>
              <a:buFont typeface="Arial" panose="020B0604020202020204" pitchFamily="34" charset="0"/>
              <a:buChar char="•"/>
            </a:pP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Блокчейн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платформа IP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lab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и NBICS.NET на облачных серверах, реализующая весь функционал проект</a:t>
            </a:r>
          </a:p>
          <a:p>
            <a:pPr marL="285750" indent="-107950">
              <a:lnSpc>
                <a:spcPts val="16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Финансовые средства в размере 21,6 млн рублей, в том числе:</a:t>
            </a:r>
          </a:p>
          <a:p>
            <a:pPr>
              <a:lnSpc>
                <a:spcPts val="16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Фонд содействия инновациям – 3 млн рублей</a:t>
            </a:r>
          </a:p>
          <a:p>
            <a:pPr>
              <a:lnSpc>
                <a:spcPts val="16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Учебный центр «Орал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Андас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» (Казахстан) – 3 млн рублей</a:t>
            </a:r>
          </a:p>
          <a:p>
            <a:pPr>
              <a:lnSpc>
                <a:spcPts val="1600"/>
              </a:lnSpc>
            </a:pPr>
            <a:r>
              <a:rPr lang="ru-RU" sz="16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Нужно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сотрудничество с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FinNET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16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экспертиза по </a:t>
            </a:r>
            <a:r>
              <a:rPr lang="en-US" sz="16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ETF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0372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>
          <a:xfrm>
            <a:off x="468313" y="207963"/>
            <a:ext cx="11252200" cy="498475"/>
          </a:xfrm>
        </p:spPr>
        <p:txBody>
          <a:bodyPr/>
          <a:lstStyle/>
          <a:p>
            <a:pPr defTabSz="914377" eaLnBrk="1" fontAlgn="auto" hangingPunct="1">
              <a:spcAft>
                <a:spcPts val="0"/>
              </a:spcAft>
              <a:defRPr/>
            </a:pPr>
            <a:r>
              <a:rPr lang="ru-RU" sz="3600" dirty="0">
                <a:solidFill>
                  <a:srgbClr val="00B0F0"/>
                </a:solidFill>
              </a:rPr>
              <a:t>Анализ рынка, целевые сегменты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13" y="949565"/>
            <a:ext cx="3461959" cy="230797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5885" y="949565"/>
            <a:ext cx="3460231" cy="230797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91762" y="4531317"/>
            <a:ext cx="338101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общеобразовательные школы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ДЮЦ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Кванториумы</a:t>
            </a:r>
            <a:endParaRPr lang="ru-RU" alt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ru-RU" dirty="0" err="1">
                <a:latin typeface="Arial" panose="020B0604020202020204" pitchFamily="34" charset="0"/>
                <a:cs typeface="Arial" panose="020B0604020202020204" pitchFamily="34" charset="0"/>
              </a:rPr>
              <a:t>ЦМИТы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 и т.д.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621497" y="3512125"/>
            <a:ext cx="330252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3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2500</a:t>
            </a:r>
            <a:r>
              <a:rPr lang="ru-RU" alt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колледжей</a:t>
            </a:r>
          </a:p>
          <a:p>
            <a:r>
              <a:rPr lang="ru-RU" altLang="ru-RU" sz="3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1000</a:t>
            </a:r>
            <a:r>
              <a:rPr lang="ru-RU" alt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вузов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91762" y="3411509"/>
            <a:ext cx="16433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≈ </a:t>
            </a:r>
            <a:r>
              <a:rPr lang="ru-RU" altLang="ru-RU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 млн чел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91762" y="3681402"/>
            <a:ext cx="25747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ученики 5-11 классов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96964" y="4144351"/>
            <a:ext cx="11801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≈ </a:t>
            </a:r>
            <a:r>
              <a:rPr lang="ru-RU" altLang="ru-RU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70 000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732159" y="3744604"/>
            <a:ext cx="24722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студенты колледжей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783565" y="4150968"/>
            <a:ext cx="18565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≈ 3,</a:t>
            </a:r>
            <a:r>
              <a:rPr lang="ru-RU" altLang="ru-RU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 млн чел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783564" y="4458068"/>
            <a:ext cx="27028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студенты, магистры и аспиранты вузов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783564" y="3411509"/>
            <a:ext cx="16433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≈ </a:t>
            </a:r>
            <a:r>
              <a:rPr lang="ru-RU" altLang="ru-RU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млн чел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https://kursar.ru/uploads/images/stati/nauchnyj-cent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077241" y="949565"/>
            <a:ext cx="3734585" cy="2307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20425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/>
          <p:cNvSpPr>
            <a:spLocks noChangeArrowheads="1"/>
          </p:cNvSpPr>
          <p:nvPr/>
        </p:nvSpPr>
        <p:spPr bwMode="auto">
          <a:xfrm>
            <a:off x="304800" y="1"/>
            <a:ext cx="11582400" cy="6496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19997" tIns="62398" rIns="119997" bIns="62398">
            <a:spAutoFit/>
          </a:bodyPr>
          <a:lstStyle/>
          <a:p>
            <a:r>
              <a:rPr lang="ru-RU" sz="2400" dirty="0"/>
              <a:t>"Вы думаете, я ученый, начитанный человек?</a:t>
            </a:r>
          </a:p>
          <a:p>
            <a:r>
              <a:rPr lang="ru-RU" sz="2400" dirty="0"/>
              <a:t>"Конечно, - ответил </a:t>
            </a:r>
            <a:r>
              <a:rPr lang="ru-RU" sz="2400" dirty="0" err="1"/>
              <a:t>Цзи</a:t>
            </a:r>
            <a:r>
              <a:rPr lang="ru-RU" sz="2400" dirty="0"/>
              <a:t>-гонг - А разве нет?"</a:t>
            </a:r>
          </a:p>
          <a:p>
            <a:r>
              <a:rPr lang="ru-RU" sz="2400" dirty="0"/>
              <a:t>"Совсем нет, - сказал Конфуций. - Я просто ухватил</a:t>
            </a:r>
          </a:p>
          <a:p>
            <a:r>
              <a:rPr lang="ru-RU" sz="2400" dirty="0"/>
              <a:t>одну нить, которая связывает все остальное</a:t>
            </a:r>
            <a:r>
              <a:rPr lang="ru-RU" sz="2400" dirty="0" smtClean="0"/>
              <a:t>".</a:t>
            </a:r>
          </a:p>
          <a:p>
            <a:endParaRPr lang="ru-RU" sz="2400" dirty="0"/>
          </a:p>
          <a:p>
            <a:pPr algn="ctr">
              <a:buClr>
                <a:srgbClr val="000000"/>
              </a:buClr>
              <a:buSzPct val="100000"/>
              <a:tabLst>
                <a:tab pos="0" algn="l"/>
                <a:tab pos="1218565" algn="l"/>
                <a:tab pos="2437765" algn="l"/>
                <a:tab pos="3656965" algn="l"/>
                <a:tab pos="4876165" algn="l"/>
                <a:tab pos="6095365" algn="l"/>
                <a:tab pos="7314565" algn="l"/>
                <a:tab pos="8533765" algn="l"/>
                <a:tab pos="9752965" algn="l"/>
                <a:tab pos="10972165" algn="l"/>
                <a:tab pos="12191365" algn="l"/>
                <a:tab pos="13410565" algn="l"/>
              </a:tabLst>
            </a:pPr>
            <a:r>
              <a:rPr lang="ru-RU" sz="4000" dirty="0" smtClean="0">
                <a:latin typeface="Calibri" panose="020F0502020204030204" pitchFamily="34" charset="0"/>
              </a:rPr>
              <a:t>Думаем, что это был структурный код воображения (СКВ/</a:t>
            </a:r>
            <a:r>
              <a:rPr lang="en-US" sz="4000" dirty="0" smtClean="0">
                <a:latin typeface="Calibri" panose="020F0502020204030204" pitchFamily="34" charset="0"/>
              </a:rPr>
              <a:t>SKW</a:t>
            </a:r>
            <a:r>
              <a:rPr lang="ru-RU" sz="4000" dirty="0" smtClean="0">
                <a:latin typeface="Calibri" panose="020F0502020204030204" pitchFamily="34" charset="0"/>
              </a:rPr>
              <a:t>)</a:t>
            </a:r>
            <a:r>
              <a:rPr lang="ru-RU" sz="4300" b="1" dirty="0" smtClean="0">
                <a:latin typeface="Calibri" panose="020F0502020204030204" pitchFamily="34" charset="0"/>
              </a:rPr>
              <a:t>.</a:t>
            </a:r>
          </a:p>
          <a:p>
            <a:pPr algn="ctr">
              <a:buClr>
                <a:srgbClr val="000000"/>
              </a:buClr>
              <a:buSzPct val="100000"/>
              <a:tabLst>
                <a:tab pos="0" algn="l"/>
                <a:tab pos="1218565" algn="l"/>
                <a:tab pos="2437765" algn="l"/>
                <a:tab pos="3656965" algn="l"/>
                <a:tab pos="4876165" algn="l"/>
                <a:tab pos="6095365" algn="l"/>
                <a:tab pos="7314565" algn="l"/>
                <a:tab pos="8533765" algn="l"/>
                <a:tab pos="9752965" algn="l"/>
                <a:tab pos="10972165" algn="l"/>
                <a:tab pos="12191365" algn="l"/>
                <a:tab pos="13410565" algn="l"/>
              </a:tabLst>
            </a:pPr>
            <a:r>
              <a:rPr lang="ru-RU" sz="4300" b="1" dirty="0" smtClean="0">
                <a:latin typeface="Calibri" panose="020F0502020204030204" pitchFamily="34" charset="0"/>
              </a:rPr>
              <a:t>Благодарим </a:t>
            </a:r>
            <a:r>
              <a:rPr lang="ru-RU" sz="4300" b="1" dirty="0" smtClean="0">
                <a:latin typeface="Calibri" panose="020F0502020204030204" pitchFamily="34" charset="0"/>
              </a:rPr>
              <a:t>за внимание!</a:t>
            </a:r>
            <a:endParaRPr lang="ru-RU" sz="4300" b="1" dirty="0">
              <a:latin typeface="Calibri" panose="020F0502020204030204" pitchFamily="34" charset="0"/>
            </a:endParaRPr>
          </a:p>
          <a:p>
            <a:pPr algn="ctr">
              <a:buClr>
                <a:srgbClr val="000000"/>
              </a:buClr>
              <a:buSzPct val="100000"/>
              <a:tabLst>
                <a:tab pos="0" algn="l"/>
                <a:tab pos="1218565" algn="l"/>
                <a:tab pos="2437765" algn="l"/>
                <a:tab pos="3656965" algn="l"/>
                <a:tab pos="4876165" algn="l"/>
                <a:tab pos="6095365" algn="l"/>
                <a:tab pos="7314565" algn="l"/>
                <a:tab pos="8533765" algn="l"/>
                <a:tab pos="9752965" algn="l"/>
                <a:tab pos="10972165" algn="l"/>
                <a:tab pos="12191365" algn="l"/>
                <a:tab pos="13410565" algn="l"/>
              </a:tabLst>
            </a:pPr>
            <a:endParaRPr lang="ru-RU" sz="2800" dirty="0" smtClean="0"/>
          </a:p>
          <a:p>
            <a:pPr algn="ctr">
              <a:buClr>
                <a:srgbClr val="000000"/>
              </a:buClr>
              <a:buSzPct val="100000"/>
              <a:tabLst>
                <a:tab pos="0" algn="l"/>
                <a:tab pos="1218565" algn="l"/>
                <a:tab pos="2437765" algn="l"/>
                <a:tab pos="3656965" algn="l"/>
                <a:tab pos="4876165" algn="l"/>
                <a:tab pos="6095365" algn="l"/>
                <a:tab pos="7314565" algn="l"/>
                <a:tab pos="8533765" algn="l"/>
                <a:tab pos="9752965" algn="l"/>
                <a:tab pos="10972165" algn="l"/>
                <a:tab pos="12191365" algn="l"/>
                <a:tab pos="13410565" algn="l"/>
              </a:tabLst>
            </a:pPr>
            <a:r>
              <a:rPr lang="ru-RU" sz="2800" b="1" dirty="0" smtClean="0"/>
              <a:t>Кибальников </a:t>
            </a:r>
            <a:r>
              <a:rPr lang="ru-RU" sz="2800" b="1" dirty="0"/>
              <a:t>Сергей </a:t>
            </a:r>
            <a:r>
              <a:rPr lang="ru-RU" sz="2800" b="1" dirty="0" smtClean="0"/>
              <a:t>Владимирович</a:t>
            </a:r>
            <a:r>
              <a:rPr lang="ru-RU" sz="2800" dirty="0" smtClean="0"/>
              <a:t>, Лауреат большой золотой медали </a:t>
            </a:r>
            <a:r>
              <a:rPr lang="en-US" sz="2800" dirty="0" smtClean="0"/>
              <a:t>WIPO, </a:t>
            </a:r>
            <a:r>
              <a:rPr lang="ru-RU" sz="2800" dirty="0" smtClean="0"/>
              <a:t>д.т.н</a:t>
            </a:r>
            <a:r>
              <a:rPr lang="ru-RU" sz="2800" dirty="0"/>
              <a:t>., </a:t>
            </a:r>
            <a:r>
              <a:rPr lang="ru-RU" sz="2800" dirty="0" err="1"/>
              <a:t>в.н.с</a:t>
            </a:r>
            <a:r>
              <a:rPr lang="ru-RU" sz="2800" dirty="0"/>
              <a:t>. МГУ имени М.В</a:t>
            </a:r>
            <a:r>
              <a:rPr lang="ru-RU" sz="2800" dirty="0" smtClean="0"/>
              <a:t>. Ломоносова</a:t>
            </a:r>
            <a:r>
              <a:rPr lang="ru-RU" sz="2800" dirty="0"/>
              <a:t>, профессор университета «Дубна</a:t>
            </a:r>
            <a:r>
              <a:rPr lang="ru-RU" sz="2800" dirty="0" smtClean="0"/>
              <a:t>, </a:t>
            </a:r>
            <a:r>
              <a:rPr lang="ru-RU" sz="2800" dirty="0" smtClean="0"/>
              <a:t>Ген</a:t>
            </a:r>
            <a:r>
              <a:rPr lang="ru-RU" sz="2800" dirty="0"/>
              <a:t>. Директор ООО «ИЗОБРЕТАТЕЛЬ» </a:t>
            </a:r>
            <a:r>
              <a:rPr lang="en-US" sz="2800" dirty="0" smtClean="0"/>
              <a:t>+</a:t>
            </a:r>
            <a:r>
              <a:rPr lang="en-US" sz="2800" dirty="0" smtClean="0"/>
              <a:t>79998268711</a:t>
            </a:r>
            <a:endParaRPr lang="ru-RU" sz="2800" dirty="0" smtClean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/>
              <a:t>Меркулов Александр Алексеевич</a:t>
            </a:r>
            <a:r>
              <a:rPr lang="ru-RU" sz="2400" dirty="0" smtClean="0"/>
              <a:t>,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  <a:sym typeface="Trebuchet MS" panose="020B0603020202020204" pitchFamily="34" charset="0"/>
              </a:rPr>
              <a:t>к.т.н.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  <a:sym typeface="Trebuchet MS" panose="020B0603020202020204" pitchFamily="34" charset="0"/>
              </a:rPr>
              <a:t>КГТУ +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  <a:sym typeface="Trebuchet MS" panose="020B0603020202020204" pitchFamily="34" charset="0"/>
              </a:rPr>
              <a:t>79998268711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  <a:sym typeface="Trebuchet MS" panose="020B0603020202020204" pitchFamily="34" charset="0"/>
            </a:endParaRPr>
          </a:p>
          <a:p>
            <a:pPr algn="ctr">
              <a:buClr>
                <a:srgbClr val="000000"/>
              </a:buClr>
              <a:buSzPct val="100000"/>
              <a:tabLst>
                <a:tab pos="0" algn="l"/>
                <a:tab pos="1218565" algn="l"/>
                <a:tab pos="2437765" algn="l"/>
                <a:tab pos="3656965" algn="l"/>
                <a:tab pos="4876165" algn="l"/>
                <a:tab pos="6095365" algn="l"/>
                <a:tab pos="7314565" algn="l"/>
                <a:tab pos="8533765" algn="l"/>
                <a:tab pos="9752965" algn="l"/>
                <a:tab pos="10972165" algn="l"/>
                <a:tab pos="12191365" algn="l"/>
                <a:tab pos="13410565" algn="l"/>
              </a:tabLst>
            </a:pPr>
            <a:endParaRPr lang="ru-RU" sz="2800" dirty="0"/>
          </a:p>
        </p:txBody>
      </p:sp>
      <p:pic>
        <p:nvPicPr>
          <p:cNvPr id="11267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3452" y="254643"/>
            <a:ext cx="3397616" cy="117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pdoEKL.2RgQHQalDTXZn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bZ4tYyORtm6KuGgf2dyK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11764</TotalTime>
  <Words>850</Words>
  <Application>Microsoft Office PowerPoint</Application>
  <PresentationFormat>Широкоэкранный</PresentationFormat>
  <Paragraphs>170</Paragraphs>
  <Slides>14</Slides>
  <Notes>5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Arial Unicode MS</vt:lpstr>
      <vt:lpstr>Microsoft YaHei</vt:lpstr>
      <vt:lpstr>Arial</vt:lpstr>
      <vt:lpstr>Calibri</vt:lpstr>
      <vt:lpstr>Calibri Light</vt:lpstr>
      <vt:lpstr>Tahoma</vt:lpstr>
      <vt:lpstr>Times New Roman</vt:lpstr>
      <vt:lpstr>Trebuchet MS</vt:lpstr>
      <vt:lpstr>Тема Office</vt:lpstr>
      <vt:lpstr>Слайд think-cell</vt:lpstr>
      <vt:lpstr>Название проекта</vt:lpstr>
      <vt:lpstr>МГУ им. М.В.Ломоносова, ООО Изобретатель, КГТУ, Группа компаний NBICS  (25 сотрудников)</vt:lpstr>
      <vt:lpstr>Проблема и решение</vt:lpstr>
      <vt:lpstr>За счет чего решается проблема?  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  Сайдчейн IP lab -  инструмент  для эмиссии Startup token                                                                  https://clck.ru/Wj5fT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Как это работает?</dc:title>
  <dc:creator>Егор Колесников</dc:creator>
  <cp:lastModifiedBy>Учетная запись Майкрософт</cp:lastModifiedBy>
  <cp:revision>115</cp:revision>
  <dcterms:created xsi:type="dcterms:W3CDTF">2020-10-03T17:26:00Z</dcterms:created>
  <dcterms:modified xsi:type="dcterms:W3CDTF">2021-08-09T20:26:20Z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1049-11.2.0.10223</vt:lpwstr>
  </property>
</Properties>
</file>