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embedTrueTypeFonts="1" saveSubsetFonts="1" autoCompressPictures="0">
  <p:sldMasterIdLst>
    <p:sldMasterId id="2147483658" r:id="rId1"/>
  </p:sldMasterIdLst>
  <p:notesMasterIdLst>
    <p:notesMasterId r:id="rId17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15119350" cy="10691813"/>
  <p:notesSz cx="9928225" cy="14357350"/>
  <p:embeddedFontLst>
    <p:embeddedFont>
      <p:font typeface="Arial Black" panose="020B0A04020102020204" pitchFamily="34" charset="0"/>
      <p:regular r:id="rId18"/>
      <p:bold r:id="rId19"/>
    </p:embeddedFont>
    <p:embeddedFont>
      <p:font typeface="Calibri" panose="020F0502020204030204" pitchFamily="34" charset="0"/>
      <p:regular r:id="rId20"/>
      <p:bold r:id="rId21"/>
      <p:italic r:id="rId22"/>
      <p:boldItalic r:id="rId23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6543">
          <p15:clr>
            <a:srgbClr val="A4A3A4"/>
          </p15:clr>
        </p15:guide>
        <p15:guide id="2" orient="horz" pos="238">
          <p15:clr>
            <a:srgbClr val="A4A3A4"/>
          </p15:clr>
        </p15:guide>
        <p15:guide id="3" orient="horz" pos="986">
          <p15:clr>
            <a:srgbClr val="A4A3A4"/>
          </p15:clr>
        </p15:guide>
        <p15:guide id="4" orient="horz" pos="2234">
          <p15:clr>
            <a:srgbClr val="A4A3A4"/>
          </p15:clr>
        </p15:guide>
        <p15:guide id="5" pos="5148">
          <p15:clr>
            <a:srgbClr val="A4A3A4"/>
          </p15:clr>
        </p15:guide>
        <p15:guide id="6" pos="9253">
          <p15:clr>
            <a:srgbClr val="A4A3A4"/>
          </p15:clr>
        </p15:guide>
        <p15:guide id="7" orient="horz" pos="2846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858FE"/>
    <a:srgbClr val="A5CDF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B2E13A2-21F0-498D-9D80-8EF4AEAD761E}">
  <a:tblStyle styleId="{5B2E13A2-21F0-498D-9D80-8EF4AEAD761E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62" autoAdjust="0"/>
    <p:restoredTop sz="88214" autoAdjust="0"/>
  </p:normalViewPr>
  <p:slideViewPr>
    <p:cSldViewPr snapToGrid="0">
      <p:cViewPr varScale="1">
        <p:scale>
          <a:sx n="41" d="100"/>
          <a:sy n="41" d="100"/>
        </p:scale>
        <p:origin x="1458" y="72"/>
      </p:cViewPr>
      <p:guideLst>
        <p:guide orient="horz" pos="6543"/>
        <p:guide orient="horz" pos="238"/>
        <p:guide orient="horz" pos="986"/>
        <p:guide orient="horz" pos="2234"/>
        <p:guide pos="5148"/>
        <p:guide pos="9253"/>
        <p:guide orient="horz" pos="2846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1.fntdata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font" Target="fonts/font4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6.fntdata"/><Relationship Id="rId10" Type="http://schemas.openxmlformats.org/officeDocument/2006/relationships/slide" Target="slides/slide9.xml"/><Relationship Id="rId19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5.fntdata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7" y="2"/>
            <a:ext cx="4302231" cy="720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2675" tIns="66300" rIns="132675" bIns="663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5623704" y="2"/>
            <a:ext cx="4302231" cy="720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2675" tIns="66300" rIns="132675" bIns="66300" anchor="t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1539875" y="1795463"/>
            <a:ext cx="6848475" cy="484346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992823" y="6909482"/>
            <a:ext cx="7942580" cy="56532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2675" tIns="66300" rIns="132675" bIns="663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7" y="13636992"/>
            <a:ext cx="4302231" cy="7203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2675" tIns="66300" rIns="132675" bIns="663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5623704" y="13636992"/>
            <a:ext cx="4302231" cy="7203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2675" tIns="66300" rIns="132675" bIns="663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6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1:notes"/>
          <p:cNvSpPr txBox="1">
            <a:spLocks noGrp="1"/>
          </p:cNvSpPr>
          <p:nvPr>
            <p:ph type="body" idx="1"/>
          </p:nvPr>
        </p:nvSpPr>
        <p:spPr>
          <a:xfrm>
            <a:off x="992823" y="6909481"/>
            <a:ext cx="7942580" cy="56532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2675" tIns="66300" rIns="132675" bIns="663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8" name="Google Shape;98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539875" y="1795463"/>
            <a:ext cx="6848475" cy="484346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g13554aad57c_2_5:notes"/>
          <p:cNvSpPr txBox="1">
            <a:spLocks noGrp="1"/>
          </p:cNvSpPr>
          <p:nvPr>
            <p:ph type="body" idx="1"/>
          </p:nvPr>
        </p:nvSpPr>
        <p:spPr>
          <a:xfrm>
            <a:off x="1450050" y="9991900"/>
            <a:ext cx="11600400" cy="817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2600" tIns="96275" rIns="192600" bIns="962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5" name="Google Shape;115;g13554aad57c_2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97113" y="2597150"/>
            <a:ext cx="9906000" cy="70040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g135b65a272a_0_8:notes"/>
          <p:cNvSpPr txBox="1">
            <a:spLocks noGrp="1"/>
          </p:cNvSpPr>
          <p:nvPr>
            <p:ph type="body" idx="1"/>
          </p:nvPr>
        </p:nvSpPr>
        <p:spPr>
          <a:xfrm>
            <a:off x="1450050" y="9991900"/>
            <a:ext cx="11600400" cy="817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2600" tIns="96275" rIns="192600" bIns="962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7" name="Google Shape;127;g135b65a272a_0_8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97113" y="2597150"/>
            <a:ext cx="9906000" cy="70040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g135b65a272a_0_95:notes"/>
          <p:cNvSpPr txBox="1">
            <a:spLocks noGrp="1"/>
          </p:cNvSpPr>
          <p:nvPr>
            <p:ph type="body" idx="1"/>
          </p:nvPr>
        </p:nvSpPr>
        <p:spPr>
          <a:xfrm>
            <a:off x="1450050" y="9991900"/>
            <a:ext cx="11600400" cy="817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2600" tIns="96275" rIns="192600" bIns="962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9" name="Google Shape;139;g135b65a272a_0_95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97113" y="2597150"/>
            <a:ext cx="9906000" cy="70040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g135b65a272a_0_107:notes"/>
          <p:cNvSpPr txBox="1">
            <a:spLocks noGrp="1"/>
          </p:cNvSpPr>
          <p:nvPr>
            <p:ph type="body" idx="1"/>
          </p:nvPr>
        </p:nvSpPr>
        <p:spPr>
          <a:xfrm>
            <a:off x="1450050" y="9991900"/>
            <a:ext cx="11600400" cy="817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2600" tIns="96275" rIns="192600" bIns="962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1" name="Google Shape;151;g135b65a272a_0_107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97113" y="2597150"/>
            <a:ext cx="9906000" cy="70040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g135b65a272a_0_120:notes"/>
          <p:cNvSpPr txBox="1">
            <a:spLocks noGrp="1"/>
          </p:cNvSpPr>
          <p:nvPr>
            <p:ph type="body" idx="1"/>
          </p:nvPr>
        </p:nvSpPr>
        <p:spPr>
          <a:xfrm>
            <a:off x="1450050" y="9991900"/>
            <a:ext cx="11600400" cy="817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2600" tIns="96275" rIns="192600" bIns="962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3" name="Google Shape;163;g135b65a272a_0_1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97113" y="2597150"/>
            <a:ext cx="9906000" cy="70040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g135b65a272a_0_144:notes"/>
          <p:cNvSpPr txBox="1">
            <a:spLocks noGrp="1"/>
          </p:cNvSpPr>
          <p:nvPr>
            <p:ph type="body" idx="1"/>
          </p:nvPr>
        </p:nvSpPr>
        <p:spPr>
          <a:xfrm>
            <a:off x="1450050" y="9991900"/>
            <a:ext cx="11600400" cy="817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2600" tIns="96275" rIns="192600" bIns="962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5" name="Google Shape;175;g135b65a272a_0_1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97113" y="2597150"/>
            <a:ext cx="9906000" cy="70040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135b65a272a_0_157:notes"/>
          <p:cNvSpPr txBox="1">
            <a:spLocks noGrp="1"/>
          </p:cNvSpPr>
          <p:nvPr>
            <p:ph type="body" idx="1"/>
          </p:nvPr>
        </p:nvSpPr>
        <p:spPr>
          <a:xfrm>
            <a:off x="1450050" y="9991900"/>
            <a:ext cx="11600400" cy="817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2600" tIns="96275" rIns="192600" bIns="962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7" name="Google Shape;187;g135b65a272a_0_1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97113" y="2597150"/>
            <a:ext cx="9906000" cy="70040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g135b65a272a_0_169:notes"/>
          <p:cNvSpPr txBox="1">
            <a:spLocks noGrp="1"/>
          </p:cNvSpPr>
          <p:nvPr>
            <p:ph type="body" idx="1"/>
          </p:nvPr>
        </p:nvSpPr>
        <p:spPr>
          <a:xfrm>
            <a:off x="1450050" y="9991900"/>
            <a:ext cx="11600400" cy="817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2600" tIns="96275" rIns="192600" bIns="962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9" name="Google Shape;199;g135b65a272a_0_1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97113" y="2597150"/>
            <a:ext cx="9906000" cy="70040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g135b65a272a_0_183:notes"/>
          <p:cNvSpPr txBox="1">
            <a:spLocks noGrp="1"/>
          </p:cNvSpPr>
          <p:nvPr>
            <p:ph type="body" idx="1"/>
          </p:nvPr>
        </p:nvSpPr>
        <p:spPr>
          <a:xfrm>
            <a:off x="1450050" y="9991900"/>
            <a:ext cx="11600400" cy="817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2600" tIns="96275" rIns="192600" bIns="962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1" name="Google Shape;211;g135b65a272a_0_183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97113" y="2597150"/>
            <a:ext cx="9906000" cy="70040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g135b65a272a_0_196:notes"/>
          <p:cNvSpPr txBox="1">
            <a:spLocks noGrp="1"/>
          </p:cNvSpPr>
          <p:nvPr>
            <p:ph type="body" idx="1"/>
          </p:nvPr>
        </p:nvSpPr>
        <p:spPr>
          <a:xfrm>
            <a:off x="1450050" y="9991900"/>
            <a:ext cx="11600400" cy="817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2600" tIns="96275" rIns="192600" bIns="962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3" name="Google Shape;223;g135b65a272a_0_196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97113" y="2597150"/>
            <a:ext cx="9906000" cy="70040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g135b65a272a_0_211:notes"/>
          <p:cNvSpPr txBox="1">
            <a:spLocks noGrp="1"/>
          </p:cNvSpPr>
          <p:nvPr>
            <p:ph type="body" idx="1"/>
          </p:nvPr>
        </p:nvSpPr>
        <p:spPr>
          <a:xfrm>
            <a:off x="1450050" y="9991900"/>
            <a:ext cx="11600400" cy="817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2600" tIns="96275" rIns="192600" bIns="962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6" name="Google Shape;236;g135b65a272a_0_2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97113" y="2597150"/>
            <a:ext cx="9906000" cy="70040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g135b65a272a_0_226:notes"/>
          <p:cNvSpPr txBox="1">
            <a:spLocks noGrp="1"/>
          </p:cNvSpPr>
          <p:nvPr>
            <p:ph type="body" idx="1"/>
          </p:nvPr>
        </p:nvSpPr>
        <p:spPr>
          <a:xfrm>
            <a:off x="1450050" y="9991900"/>
            <a:ext cx="11600400" cy="817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2600" tIns="96275" rIns="192600" bIns="962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9" name="Google Shape;249;g135b65a272a_0_2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97113" y="2597150"/>
            <a:ext cx="9906000" cy="70040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Google Shape;261;g135b65a272a_0_241:notes"/>
          <p:cNvSpPr txBox="1">
            <a:spLocks noGrp="1"/>
          </p:cNvSpPr>
          <p:nvPr>
            <p:ph type="body" idx="1"/>
          </p:nvPr>
        </p:nvSpPr>
        <p:spPr>
          <a:xfrm>
            <a:off x="1450050" y="9991900"/>
            <a:ext cx="11600400" cy="817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2600" tIns="96275" rIns="192600" bIns="962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2" name="Google Shape;262;g135b65a272a_0_241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97113" y="2597150"/>
            <a:ext cx="9906000" cy="70040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Google Shape;286;g135b65a272a_0_19:notes"/>
          <p:cNvSpPr txBox="1">
            <a:spLocks noGrp="1"/>
          </p:cNvSpPr>
          <p:nvPr>
            <p:ph type="body" idx="1"/>
          </p:nvPr>
        </p:nvSpPr>
        <p:spPr>
          <a:xfrm>
            <a:off x="992823" y="6909482"/>
            <a:ext cx="7942500" cy="5653200"/>
          </a:xfrm>
          <a:prstGeom prst="rect">
            <a:avLst/>
          </a:prstGeom>
        </p:spPr>
        <p:txBody>
          <a:bodyPr spcFirstLastPara="1" wrap="square" lIns="132675" tIns="66300" rIns="132675" bIns="663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7" name="Google Shape;287;g135b65a272a_0_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539875" y="1795463"/>
            <a:ext cx="6848475" cy="484346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итульный слайд">
  <p:cSld name="Титульный слайд">
    <p:bg>
      <p:bgPr>
        <a:solidFill>
          <a:schemeClr val="lt1"/>
        </a:solidFill>
        <a:effectLst/>
      </p:bgPr>
    </p:bg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"/>
          <p:cNvSpPr txBox="1">
            <a:spLocks noGrp="1"/>
          </p:cNvSpPr>
          <p:nvPr>
            <p:ph type="sldNum" idx="12"/>
          </p:nvPr>
        </p:nvSpPr>
        <p:spPr>
          <a:xfrm>
            <a:off x="11303479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pic>
        <p:nvPicPr>
          <p:cNvPr id="17" name="Google Shape;17;p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90575" y="379834"/>
            <a:ext cx="1584499" cy="54822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498">
          <p15:clr>
            <a:srgbClr val="FBAE40"/>
          </p15:clr>
        </p15:guide>
        <p15:guide id="2" orient="horz" pos="487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итульный слайд" type="title">
  <p:cSld name="TITLE">
    <p:bg>
      <p:bgPr>
        <a:solidFill>
          <a:schemeClr val="lt1"/>
        </a:solidFill>
        <a:effectLst/>
      </p:bgPr>
    </p:bg>
    <p:spTree>
      <p:nvGrpSpPr>
        <p:cNvPr id="1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3"/>
          <p:cNvSpPr txBox="1">
            <a:spLocks noGrp="1"/>
          </p:cNvSpPr>
          <p:nvPr>
            <p:ph type="ctrTitle"/>
          </p:nvPr>
        </p:nvSpPr>
        <p:spPr>
          <a:xfrm>
            <a:off x="790807" y="383495"/>
            <a:ext cx="6988970" cy="7299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354"/>
              <a:buFont typeface="Arial"/>
              <a:buNone/>
              <a:defRPr sz="3200" b="1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ru-RU"/>
              <a:t>Образец заголовка</a:t>
            </a:r>
            <a:endParaRPr/>
          </a:p>
        </p:txBody>
      </p:sp>
      <p:sp>
        <p:nvSpPr>
          <p:cNvPr id="20" name="Google Shape;20;p3"/>
          <p:cNvSpPr txBox="1">
            <a:spLocks noGrp="1"/>
          </p:cNvSpPr>
          <p:nvPr>
            <p:ph type="subTitle" idx="1"/>
          </p:nvPr>
        </p:nvSpPr>
        <p:spPr>
          <a:xfrm>
            <a:off x="790575" y="1175275"/>
            <a:ext cx="11339513" cy="25813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90000"/>
              </a:lnSpc>
              <a:spcBef>
                <a:spcPts val="1559"/>
              </a:spcBef>
              <a:spcAft>
                <a:spcPts val="0"/>
              </a:spcAft>
              <a:buClr>
                <a:schemeClr val="dk1"/>
              </a:buClr>
              <a:buSzPts val="3742"/>
              <a:buNone/>
              <a:defRPr sz="1800"/>
            </a:lvl1pPr>
            <a:lvl2pPr lvl="1" algn="ctr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3118"/>
              <a:buNone/>
              <a:defRPr sz="3118"/>
            </a:lvl2pPr>
            <a:lvl3pPr lvl="2" algn="ctr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806"/>
              <a:buNone/>
              <a:defRPr sz="2806"/>
            </a:lvl3pPr>
            <a:lvl4pPr lvl="3" algn="ctr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/>
            </a:lvl4pPr>
            <a:lvl5pPr lvl="4" algn="ctr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/>
            </a:lvl5pPr>
            <a:lvl6pPr lvl="5" algn="ctr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/>
            </a:lvl6pPr>
            <a:lvl7pPr lvl="6" algn="ctr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/>
            </a:lvl7pPr>
            <a:lvl8pPr lvl="7" algn="ctr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/>
            </a:lvl8pPr>
            <a:lvl9pPr lvl="8" algn="ctr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/>
            </a:lvl9pPr>
          </a:lstStyle>
          <a:p>
            <a:r>
              <a:rPr lang="ru-RU"/>
              <a:t>Образец подзаголовка</a:t>
            </a:r>
            <a:endParaRPr/>
          </a:p>
        </p:txBody>
      </p:sp>
      <p:sp>
        <p:nvSpPr>
          <p:cNvPr id="21" name="Google Shape;21;p3"/>
          <p:cNvSpPr txBox="1">
            <a:spLocks noGrp="1"/>
          </p:cNvSpPr>
          <p:nvPr>
            <p:ph type="sldNum" idx="12"/>
          </p:nvPr>
        </p:nvSpPr>
        <p:spPr>
          <a:xfrm>
            <a:off x="11303479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pic>
        <p:nvPicPr>
          <p:cNvPr id="22" name="Google Shape;22;p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2996848" y="379834"/>
            <a:ext cx="1584499" cy="548223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3" name="Google Shape;23;p3"/>
          <p:cNvGrpSpPr/>
          <p:nvPr/>
        </p:nvGrpSpPr>
        <p:grpSpPr>
          <a:xfrm>
            <a:off x="8831362" y="482439"/>
            <a:ext cx="3921258" cy="350037"/>
            <a:chOff x="8831362" y="482439"/>
            <a:chExt cx="3921258" cy="350037"/>
          </a:xfrm>
        </p:grpSpPr>
        <p:pic>
          <p:nvPicPr>
            <p:cNvPr id="24" name="Google Shape;24;p3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11939719" y="566571"/>
              <a:ext cx="377856" cy="18177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5" name="Google Shape;25;p3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8831362" y="517741"/>
              <a:ext cx="684611" cy="27943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6" name="Google Shape;26;p3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10706971" y="572129"/>
              <a:ext cx="342986" cy="17065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7" name="Google Shape;27;p3"/>
            <p:cNvPicPr preferRelativeResize="0"/>
            <p:nvPr/>
          </p:nvPicPr>
          <p:blipFill rotWithShape="1">
            <a:blip r:embed="rId6">
              <a:alphaModFix/>
            </a:blip>
            <a:srcRect/>
            <a:stretch/>
          </p:blipFill>
          <p:spPr>
            <a:xfrm>
              <a:off x="11199194" y="603704"/>
              <a:ext cx="591288" cy="10750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8" name="Google Shape;28;p3"/>
            <p:cNvPicPr preferRelativeResize="0"/>
            <p:nvPr/>
          </p:nvPicPr>
          <p:blipFill rotWithShape="1">
            <a:blip r:embed="rId7">
              <a:alphaModFix amt="35000"/>
            </a:blip>
            <a:srcRect/>
            <a:stretch/>
          </p:blipFill>
          <p:spPr>
            <a:xfrm>
              <a:off x="12466814" y="482439"/>
              <a:ext cx="285806" cy="35003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9" name="Google Shape;29;p3" descr="Изображение выглядит как текст&#10;&#10;Автоматически созданное описание"/>
            <p:cNvPicPr preferRelativeResize="0"/>
            <p:nvPr/>
          </p:nvPicPr>
          <p:blipFill rotWithShape="1">
            <a:blip r:embed="rId8">
              <a:alphaModFix/>
            </a:blip>
            <a:srcRect/>
            <a:stretch/>
          </p:blipFill>
          <p:spPr>
            <a:xfrm>
              <a:off x="9665210" y="517300"/>
              <a:ext cx="892524" cy="280314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498">
          <p15:clr>
            <a:srgbClr val="FBAE40"/>
          </p15:clr>
        </p15:guide>
        <p15:guide id="2" orient="horz" pos="487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Два объекта" type="twoObj">
  <p:cSld name="TWO_OBJECTS">
    <p:spTree>
      <p:nvGrpSpPr>
        <p:cNvPr id="1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4"/>
          <p:cNvSpPr txBox="1">
            <a:spLocks noGrp="1"/>
          </p:cNvSpPr>
          <p:nvPr>
            <p:ph type="title"/>
          </p:nvPr>
        </p:nvSpPr>
        <p:spPr>
          <a:xfrm>
            <a:off x="1039456" y="569242"/>
            <a:ext cx="13040439" cy="20665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ru-RU"/>
              <a:t>Образец заголовка</a:t>
            </a:r>
            <a:endParaRPr/>
          </a:p>
        </p:txBody>
      </p:sp>
      <p:sp>
        <p:nvSpPr>
          <p:cNvPr id="32" name="Google Shape;32;p4"/>
          <p:cNvSpPr txBox="1">
            <a:spLocks noGrp="1"/>
          </p:cNvSpPr>
          <p:nvPr>
            <p:ph type="body" idx="1"/>
          </p:nvPr>
        </p:nvSpPr>
        <p:spPr>
          <a:xfrm>
            <a:off x="1039455" y="2846200"/>
            <a:ext cx="6425724" cy="67838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55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3" name="Google Shape;33;p4"/>
          <p:cNvSpPr txBox="1">
            <a:spLocks noGrp="1"/>
          </p:cNvSpPr>
          <p:nvPr>
            <p:ph type="body" idx="2"/>
          </p:nvPr>
        </p:nvSpPr>
        <p:spPr>
          <a:xfrm>
            <a:off x="7654171" y="2846200"/>
            <a:ext cx="6425724" cy="67838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55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4" name="Google Shape;34;p4"/>
          <p:cNvSpPr txBox="1">
            <a:spLocks noGrp="1"/>
          </p:cNvSpPr>
          <p:nvPr>
            <p:ph type="dt" idx="10"/>
          </p:nvPr>
        </p:nvSpPr>
        <p:spPr>
          <a:xfrm>
            <a:off x="1039455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4"/>
          <p:cNvSpPr txBox="1">
            <a:spLocks noGrp="1"/>
          </p:cNvSpPr>
          <p:nvPr>
            <p:ph type="ftr" idx="11"/>
          </p:nvPr>
        </p:nvSpPr>
        <p:spPr>
          <a:xfrm>
            <a:off x="5008285" y="9909729"/>
            <a:ext cx="5102781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4"/>
          <p:cNvSpPr txBox="1">
            <a:spLocks noGrp="1"/>
          </p:cNvSpPr>
          <p:nvPr>
            <p:ph type="sldNum" idx="12"/>
          </p:nvPr>
        </p:nvSpPr>
        <p:spPr>
          <a:xfrm>
            <a:off x="10678041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Сравнение" type="twoTxTwoObj">
  <p:cSld name="TWO_OBJECTS_WITH_TEXT"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5"/>
          <p:cNvSpPr txBox="1">
            <a:spLocks noGrp="1"/>
          </p:cNvSpPr>
          <p:nvPr>
            <p:ph type="title"/>
          </p:nvPr>
        </p:nvSpPr>
        <p:spPr>
          <a:xfrm>
            <a:off x="1041425" y="569242"/>
            <a:ext cx="13040439" cy="20665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ru-RU"/>
              <a:t>Образец заголовка</a:t>
            </a:r>
            <a:endParaRPr/>
          </a:p>
        </p:txBody>
      </p:sp>
      <p:sp>
        <p:nvSpPr>
          <p:cNvPr id="39" name="Google Shape;39;p5"/>
          <p:cNvSpPr txBox="1">
            <a:spLocks noGrp="1"/>
          </p:cNvSpPr>
          <p:nvPr>
            <p:ph type="body" idx="1"/>
          </p:nvPr>
        </p:nvSpPr>
        <p:spPr>
          <a:xfrm>
            <a:off x="1041426" y="2620980"/>
            <a:ext cx="6396193" cy="12845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559"/>
              </a:spcBef>
              <a:spcAft>
                <a:spcPts val="0"/>
              </a:spcAft>
              <a:buClr>
                <a:schemeClr val="dk1"/>
              </a:buClr>
              <a:buSzPts val="3742"/>
              <a:buNone/>
              <a:defRPr sz="3741" b="1"/>
            </a:lvl1pPr>
            <a:lvl2pPr marL="914400" lvl="1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3118"/>
              <a:buNone/>
              <a:defRPr sz="3118" b="1"/>
            </a:lvl2pPr>
            <a:lvl3pPr marL="1371600" lvl="2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806"/>
              <a:buNone/>
              <a:defRPr sz="2806" b="1"/>
            </a:lvl3pPr>
            <a:lvl4pPr marL="1828800" lvl="3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 b="1"/>
            </a:lvl4pPr>
            <a:lvl5pPr marL="2286000" lvl="4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 b="1"/>
            </a:lvl5pPr>
            <a:lvl6pPr marL="2743200" lvl="5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 b="1"/>
            </a:lvl6pPr>
            <a:lvl7pPr marL="3200400" lvl="6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 b="1"/>
            </a:lvl7pPr>
            <a:lvl8pPr marL="3657600" lvl="7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 b="1"/>
            </a:lvl8pPr>
            <a:lvl9pPr marL="4114800" lvl="8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0" name="Google Shape;40;p5"/>
          <p:cNvSpPr txBox="1">
            <a:spLocks noGrp="1"/>
          </p:cNvSpPr>
          <p:nvPr>
            <p:ph type="body" idx="2"/>
          </p:nvPr>
        </p:nvSpPr>
        <p:spPr>
          <a:xfrm>
            <a:off x="1041426" y="3905482"/>
            <a:ext cx="6396193" cy="57443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55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1" name="Google Shape;41;p5"/>
          <p:cNvSpPr txBox="1">
            <a:spLocks noGrp="1"/>
          </p:cNvSpPr>
          <p:nvPr>
            <p:ph type="body" idx="3"/>
          </p:nvPr>
        </p:nvSpPr>
        <p:spPr>
          <a:xfrm>
            <a:off x="7654172" y="2620980"/>
            <a:ext cx="6427693" cy="12845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559"/>
              </a:spcBef>
              <a:spcAft>
                <a:spcPts val="0"/>
              </a:spcAft>
              <a:buClr>
                <a:schemeClr val="dk1"/>
              </a:buClr>
              <a:buSzPts val="3742"/>
              <a:buNone/>
              <a:defRPr sz="3741" b="1"/>
            </a:lvl1pPr>
            <a:lvl2pPr marL="914400" lvl="1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3118"/>
              <a:buNone/>
              <a:defRPr sz="3118" b="1"/>
            </a:lvl2pPr>
            <a:lvl3pPr marL="1371600" lvl="2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806"/>
              <a:buNone/>
              <a:defRPr sz="2806" b="1"/>
            </a:lvl3pPr>
            <a:lvl4pPr marL="1828800" lvl="3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 b="1"/>
            </a:lvl4pPr>
            <a:lvl5pPr marL="2286000" lvl="4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 b="1"/>
            </a:lvl5pPr>
            <a:lvl6pPr marL="2743200" lvl="5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 b="1"/>
            </a:lvl6pPr>
            <a:lvl7pPr marL="3200400" lvl="6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 b="1"/>
            </a:lvl7pPr>
            <a:lvl8pPr marL="3657600" lvl="7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 b="1"/>
            </a:lvl8pPr>
            <a:lvl9pPr marL="4114800" lvl="8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2" name="Google Shape;42;p5"/>
          <p:cNvSpPr txBox="1">
            <a:spLocks noGrp="1"/>
          </p:cNvSpPr>
          <p:nvPr>
            <p:ph type="body" idx="4"/>
          </p:nvPr>
        </p:nvSpPr>
        <p:spPr>
          <a:xfrm>
            <a:off x="7654172" y="3905482"/>
            <a:ext cx="6427693" cy="57443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55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3" name="Google Shape;43;p5"/>
          <p:cNvSpPr txBox="1">
            <a:spLocks noGrp="1"/>
          </p:cNvSpPr>
          <p:nvPr>
            <p:ph type="dt" idx="10"/>
          </p:nvPr>
        </p:nvSpPr>
        <p:spPr>
          <a:xfrm>
            <a:off x="1039455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5"/>
          <p:cNvSpPr txBox="1">
            <a:spLocks noGrp="1"/>
          </p:cNvSpPr>
          <p:nvPr>
            <p:ph type="ftr" idx="11"/>
          </p:nvPr>
        </p:nvSpPr>
        <p:spPr>
          <a:xfrm>
            <a:off x="5008285" y="9909729"/>
            <a:ext cx="5102781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5" name="Google Shape;45;p5"/>
          <p:cNvSpPr txBox="1">
            <a:spLocks noGrp="1"/>
          </p:cNvSpPr>
          <p:nvPr>
            <p:ph type="sldNum" idx="12"/>
          </p:nvPr>
        </p:nvSpPr>
        <p:spPr>
          <a:xfrm>
            <a:off x="10678041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олько заголовок" type="titleOnly">
  <p:cSld name="TITLE_ONLY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6"/>
          <p:cNvSpPr txBox="1">
            <a:spLocks noGrp="1"/>
          </p:cNvSpPr>
          <p:nvPr>
            <p:ph type="title"/>
          </p:nvPr>
        </p:nvSpPr>
        <p:spPr>
          <a:xfrm>
            <a:off x="1039456" y="569242"/>
            <a:ext cx="13040439" cy="20665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ru-RU"/>
              <a:t>Образец заголовка</a:t>
            </a:r>
            <a:endParaRPr/>
          </a:p>
        </p:txBody>
      </p:sp>
      <p:sp>
        <p:nvSpPr>
          <p:cNvPr id="48" name="Google Shape;48;p6"/>
          <p:cNvSpPr txBox="1">
            <a:spLocks noGrp="1"/>
          </p:cNvSpPr>
          <p:nvPr>
            <p:ph type="dt" idx="10"/>
          </p:nvPr>
        </p:nvSpPr>
        <p:spPr>
          <a:xfrm>
            <a:off x="1039455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6"/>
          <p:cNvSpPr txBox="1">
            <a:spLocks noGrp="1"/>
          </p:cNvSpPr>
          <p:nvPr>
            <p:ph type="ftr" idx="11"/>
          </p:nvPr>
        </p:nvSpPr>
        <p:spPr>
          <a:xfrm>
            <a:off x="5008285" y="9909729"/>
            <a:ext cx="5102781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0" name="Google Shape;50;p6"/>
          <p:cNvSpPr txBox="1">
            <a:spLocks noGrp="1"/>
          </p:cNvSpPr>
          <p:nvPr>
            <p:ph type="sldNum" idx="12"/>
          </p:nvPr>
        </p:nvSpPr>
        <p:spPr>
          <a:xfrm>
            <a:off x="10678041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Объект с подписью" type="objTx">
  <p:cSld name="OBJECT_WITH_CAPTION_TEXT">
    <p:spTree>
      <p:nvGrpSpPr>
        <p:cNvPr id="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7"/>
          <p:cNvSpPr txBox="1">
            <a:spLocks noGrp="1"/>
          </p:cNvSpPr>
          <p:nvPr>
            <p:ph type="title"/>
          </p:nvPr>
        </p:nvSpPr>
        <p:spPr>
          <a:xfrm>
            <a:off x="1041425" y="712788"/>
            <a:ext cx="4876384" cy="24947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989"/>
              <a:buFont typeface="Arial"/>
              <a:buNone/>
              <a:defRPr sz="4989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ru-RU"/>
              <a:t>Образец заголовка</a:t>
            </a:r>
            <a:endParaRPr/>
          </a:p>
        </p:txBody>
      </p:sp>
      <p:sp>
        <p:nvSpPr>
          <p:cNvPr id="53" name="Google Shape;53;p7"/>
          <p:cNvSpPr txBox="1">
            <a:spLocks noGrp="1"/>
          </p:cNvSpPr>
          <p:nvPr>
            <p:ph type="body" idx="1"/>
          </p:nvPr>
        </p:nvSpPr>
        <p:spPr>
          <a:xfrm>
            <a:off x="6427693" y="1539425"/>
            <a:ext cx="7654171" cy="75981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545401" algn="l">
              <a:lnSpc>
                <a:spcPct val="90000"/>
              </a:lnSpc>
              <a:spcBef>
                <a:spcPts val="1559"/>
              </a:spcBef>
              <a:spcAft>
                <a:spcPts val="0"/>
              </a:spcAft>
              <a:buClr>
                <a:schemeClr val="dk1"/>
              </a:buClr>
              <a:buSzPts val="4989"/>
              <a:buChar char="•"/>
              <a:defRPr sz="4989"/>
            </a:lvl1pPr>
            <a:lvl2pPr marL="914400" lvl="1" indent="-505777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4365"/>
              <a:buChar char="•"/>
              <a:defRPr sz="4365"/>
            </a:lvl2pPr>
            <a:lvl3pPr marL="1371600" lvl="2" indent="-466217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3742"/>
              <a:buChar char="•"/>
              <a:defRPr sz="3741"/>
            </a:lvl3pPr>
            <a:lvl4pPr marL="1828800" lvl="3" indent="-426592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3118"/>
              <a:buChar char="•"/>
              <a:defRPr sz="3118"/>
            </a:lvl4pPr>
            <a:lvl5pPr marL="2286000" lvl="4" indent="-426592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3118"/>
              <a:buChar char="•"/>
              <a:defRPr sz="3118"/>
            </a:lvl5pPr>
            <a:lvl6pPr marL="2743200" lvl="5" indent="-426592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3118"/>
              <a:buChar char="•"/>
              <a:defRPr sz="3118"/>
            </a:lvl6pPr>
            <a:lvl7pPr marL="3200400" lvl="6" indent="-426592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3118"/>
              <a:buChar char="•"/>
              <a:defRPr sz="3118"/>
            </a:lvl7pPr>
            <a:lvl8pPr marL="3657600" lvl="7" indent="-426592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3118"/>
              <a:buChar char="•"/>
              <a:defRPr sz="3118"/>
            </a:lvl8pPr>
            <a:lvl9pPr marL="4114800" lvl="8" indent="-426592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3118"/>
              <a:buChar char="•"/>
              <a:defRPr sz="3118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4" name="Google Shape;54;p7"/>
          <p:cNvSpPr txBox="1">
            <a:spLocks noGrp="1"/>
          </p:cNvSpPr>
          <p:nvPr>
            <p:ph type="body" idx="2"/>
          </p:nvPr>
        </p:nvSpPr>
        <p:spPr>
          <a:xfrm>
            <a:off x="1041425" y="3207544"/>
            <a:ext cx="4876384" cy="59423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559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/>
            </a:lvl1pPr>
            <a:lvl2pPr marL="914400" lvl="1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183"/>
              <a:buNone/>
              <a:defRPr sz="2183"/>
            </a:lvl2pPr>
            <a:lvl3pPr marL="1371600" lvl="2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71"/>
              <a:buNone/>
              <a:defRPr sz="1870"/>
            </a:lvl3pPr>
            <a:lvl4pPr marL="1828800" lvl="3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559"/>
              <a:buNone/>
              <a:defRPr sz="1559"/>
            </a:lvl4pPr>
            <a:lvl5pPr marL="2286000" lvl="4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559"/>
              <a:buNone/>
              <a:defRPr sz="1559"/>
            </a:lvl5pPr>
            <a:lvl6pPr marL="2743200" lvl="5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559"/>
              <a:buNone/>
              <a:defRPr sz="1559"/>
            </a:lvl6pPr>
            <a:lvl7pPr marL="3200400" lvl="6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559"/>
              <a:buNone/>
              <a:defRPr sz="1559"/>
            </a:lvl7pPr>
            <a:lvl8pPr marL="3657600" lvl="7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559"/>
              <a:buNone/>
              <a:defRPr sz="1559"/>
            </a:lvl8pPr>
            <a:lvl9pPr marL="4114800" lvl="8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559"/>
              <a:buNone/>
              <a:defRPr sz="1559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5" name="Google Shape;55;p7"/>
          <p:cNvSpPr txBox="1">
            <a:spLocks noGrp="1"/>
          </p:cNvSpPr>
          <p:nvPr>
            <p:ph type="dt" idx="10"/>
          </p:nvPr>
        </p:nvSpPr>
        <p:spPr>
          <a:xfrm>
            <a:off x="1039455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7"/>
          <p:cNvSpPr txBox="1">
            <a:spLocks noGrp="1"/>
          </p:cNvSpPr>
          <p:nvPr>
            <p:ph type="ftr" idx="11"/>
          </p:nvPr>
        </p:nvSpPr>
        <p:spPr>
          <a:xfrm>
            <a:off x="5008285" y="9909729"/>
            <a:ext cx="5102781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7"/>
          <p:cNvSpPr txBox="1">
            <a:spLocks noGrp="1"/>
          </p:cNvSpPr>
          <p:nvPr>
            <p:ph type="sldNum" idx="12"/>
          </p:nvPr>
        </p:nvSpPr>
        <p:spPr>
          <a:xfrm>
            <a:off x="10678041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Рисунок с подписью" type="picTx">
  <p:cSld name="PICTURE_WITH_CAPTION_TEXT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8"/>
          <p:cNvSpPr txBox="1">
            <a:spLocks noGrp="1"/>
          </p:cNvSpPr>
          <p:nvPr>
            <p:ph type="title"/>
          </p:nvPr>
        </p:nvSpPr>
        <p:spPr>
          <a:xfrm>
            <a:off x="1041425" y="712788"/>
            <a:ext cx="4876384" cy="24947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989"/>
              <a:buFont typeface="Arial"/>
              <a:buNone/>
              <a:defRPr sz="4989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ru-RU"/>
              <a:t>Образец заголовка</a:t>
            </a:r>
            <a:endParaRPr/>
          </a:p>
        </p:txBody>
      </p:sp>
      <p:sp>
        <p:nvSpPr>
          <p:cNvPr id="60" name="Google Shape;60;p8"/>
          <p:cNvSpPr>
            <a:spLocks noGrp="1"/>
          </p:cNvSpPr>
          <p:nvPr>
            <p:ph type="pic" idx="2"/>
          </p:nvPr>
        </p:nvSpPr>
        <p:spPr>
          <a:xfrm>
            <a:off x="6427693" y="1539425"/>
            <a:ext cx="7654171" cy="7598117"/>
          </a:xfrm>
          <a:prstGeom prst="rect">
            <a:avLst/>
          </a:prstGeom>
          <a:noFill/>
          <a:ln>
            <a:noFill/>
          </a:ln>
        </p:spPr>
      </p:sp>
      <p:sp>
        <p:nvSpPr>
          <p:cNvPr id="61" name="Google Shape;61;p8"/>
          <p:cNvSpPr txBox="1">
            <a:spLocks noGrp="1"/>
          </p:cNvSpPr>
          <p:nvPr>
            <p:ph type="body" idx="1"/>
          </p:nvPr>
        </p:nvSpPr>
        <p:spPr>
          <a:xfrm>
            <a:off x="1041425" y="3207544"/>
            <a:ext cx="4876384" cy="59423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559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/>
            </a:lvl1pPr>
            <a:lvl2pPr marL="914400" lvl="1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183"/>
              <a:buNone/>
              <a:defRPr sz="2183"/>
            </a:lvl2pPr>
            <a:lvl3pPr marL="1371600" lvl="2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71"/>
              <a:buNone/>
              <a:defRPr sz="1870"/>
            </a:lvl3pPr>
            <a:lvl4pPr marL="1828800" lvl="3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559"/>
              <a:buNone/>
              <a:defRPr sz="1559"/>
            </a:lvl4pPr>
            <a:lvl5pPr marL="2286000" lvl="4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559"/>
              <a:buNone/>
              <a:defRPr sz="1559"/>
            </a:lvl5pPr>
            <a:lvl6pPr marL="2743200" lvl="5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559"/>
              <a:buNone/>
              <a:defRPr sz="1559"/>
            </a:lvl6pPr>
            <a:lvl7pPr marL="3200400" lvl="6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559"/>
              <a:buNone/>
              <a:defRPr sz="1559"/>
            </a:lvl7pPr>
            <a:lvl8pPr marL="3657600" lvl="7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559"/>
              <a:buNone/>
              <a:defRPr sz="1559"/>
            </a:lvl8pPr>
            <a:lvl9pPr marL="4114800" lvl="8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559"/>
              <a:buNone/>
              <a:defRPr sz="1559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2" name="Google Shape;62;p8"/>
          <p:cNvSpPr txBox="1">
            <a:spLocks noGrp="1"/>
          </p:cNvSpPr>
          <p:nvPr>
            <p:ph type="dt" idx="10"/>
          </p:nvPr>
        </p:nvSpPr>
        <p:spPr>
          <a:xfrm>
            <a:off x="1039455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8"/>
          <p:cNvSpPr txBox="1">
            <a:spLocks noGrp="1"/>
          </p:cNvSpPr>
          <p:nvPr>
            <p:ph type="ftr" idx="11"/>
          </p:nvPr>
        </p:nvSpPr>
        <p:spPr>
          <a:xfrm>
            <a:off x="5008285" y="9909729"/>
            <a:ext cx="5102781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8"/>
          <p:cNvSpPr txBox="1">
            <a:spLocks noGrp="1"/>
          </p:cNvSpPr>
          <p:nvPr>
            <p:ph type="sldNum" idx="12"/>
          </p:nvPr>
        </p:nvSpPr>
        <p:spPr>
          <a:xfrm>
            <a:off x="10678041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и вертикальный текст" type="vertTx">
  <p:cSld name="VERTICAL_TEXT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9"/>
          <p:cNvSpPr txBox="1">
            <a:spLocks noGrp="1"/>
          </p:cNvSpPr>
          <p:nvPr>
            <p:ph type="title"/>
          </p:nvPr>
        </p:nvSpPr>
        <p:spPr>
          <a:xfrm>
            <a:off x="1039456" y="569242"/>
            <a:ext cx="13040439" cy="20665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ru-RU"/>
              <a:t>Образец заголовка</a:t>
            </a:r>
            <a:endParaRPr/>
          </a:p>
        </p:txBody>
      </p:sp>
      <p:sp>
        <p:nvSpPr>
          <p:cNvPr id="67" name="Google Shape;67;p9"/>
          <p:cNvSpPr txBox="1">
            <a:spLocks noGrp="1"/>
          </p:cNvSpPr>
          <p:nvPr>
            <p:ph type="body" idx="1"/>
          </p:nvPr>
        </p:nvSpPr>
        <p:spPr>
          <a:xfrm rot="5400000">
            <a:off x="4167747" y="-282091"/>
            <a:ext cx="6783857" cy="130404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55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8" name="Google Shape;68;p9"/>
          <p:cNvSpPr txBox="1">
            <a:spLocks noGrp="1"/>
          </p:cNvSpPr>
          <p:nvPr>
            <p:ph type="dt" idx="10"/>
          </p:nvPr>
        </p:nvSpPr>
        <p:spPr>
          <a:xfrm>
            <a:off x="1039455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9" name="Google Shape;69;p9"/>
          <p:cNvSpPr txBox="1">
            <a:spLocks noGrp="1"/>
          </p:cNvSpPr>
          <p:nvPr>
            <p:ph type="ftr" idx="11"/>
          </p:nvPr>
        </p:nvSpPr>
        <p:spPr>
          <a:xfrm>
            <a:off x="5008285" y="9909729"/>
            <a:ext cx="5102781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9"/>
          <p:cNvSpPr txBox="1">
            <a:spLocks noGrp="1"/>
          </p:cNvSpPr>
          <p:nvPr>
            <p:ph type="sldNum" idx="12"/>
          </p:nvPr>
        </p:nvSpPr>
        <p:spPr>
          <a:xfrm>
            <a:off x="10678041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Вертикальный заголовок и текст" type="vertTitleAndTx">
  <p:cSld name="VERTICAL_TITLE_AND_VERTICAL_TEXT"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10"/>
          <p:cNvSpPr txBox="1">
            <a:spLocks noGrp="1"/>
          </p:cNvSpPr>
          <p:nvPr>
            <p:ph type="title"/>
          </p:nvPr>
        </p:nvSpPr>
        <p:spPr>
          <a:xfrm rot="5400000">
            <a:off x="7919432" y="3469593"/>
            <a:ext cx="9060817" cy="326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ru-RU"/>
              <a:t>Образец заголовка</a:t>
            </a:r>
            <a:endParaRPr/>
          </a:p>
        </p:txBody>
      </p:sp>
      <p:sp>
        <p:nvSpPr>
          <p:cNvPr id="73" name="Google Shape;73;p10"/>
          <p:cNvSpPr txBox="1">
            <a:spLocks noGrp="1"/>
          </p:cNvSpPr>
          <p:nvPr>
            <p:ph type="body" idx="1"/>
          </p:nvPr>
        </p:nvSpPr>
        <p:spPr>
          <a:xfrm rot="5400000">
            <a:off x="1304717" y="303979"/>
            <a:ext cx="9060817" cy="959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55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74" name="Google Shape;74;p10"/>
          <p:cNvSpPr txBox="1">
            <a:spLocks noGrp="1"/>
          </p:cNvSpPr>
          <p:nvPr>
            <p:ph type="dt" idx="10"/>
          </p:nvPr>
        </p:nvSpPr>
        <p:spPr>
          <a:xfrm>
            <a:off x="1039455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5" name="Google Shape;75;p10"/>
          <p:cNvSpPr txBox="1">
            <a:spLocks noGrp="1"/>
          </p:cNvSpPr>
          <p:nvPr>
            <p:ph type="ftr" idx="11"/>
          </p:nvPr>
        </p:nvSpPr>
        <p:spPr>
          <a:xfrm>
            <a:off x="5008285" y="9909729"/>
            <a:ext cx="5102781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0"/>
          <p:cNvSpPr txBox="1">
            <a:spLocks noGrp="1"/>
          </p:cNvSpPr>
          <p:nvPr>
            <p:ph type="sldNum" idx="12"/>
          </p:nvPr>
        </p:nvSpPr>
        <p:spPr>
          <a:xfrm>
            <a:off x="10678041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Пользовательский макет">
  <p:cSld name="6_Пользовательский макет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" name="Google Shape;78;p1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133692" y="468741"/>
            <a:ext cx="4495188" cy="396128"/>
          </a:xfrm>
          <a:prstGeom prst="rect">
            <a:avLst/>
          </a:prstGeom>
          <a:noFill/>
          <a:ln>
            <a:noFill/>
          </a:ln>
        </p:spPr>
      </p:pic>
      <p:pic>
        <p:nvPicPr>
          <p:cNvPr id="79" name="Google Shape;79;p1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3089561" y="432931"/>
            <a:ext cx="1439533" cy="535640"/>
          </a:xfrm>
          <a:prstGeom prst="rect">
            <a:avLst/>
          </a:prstGeom>
          <a:noFill/>
          <a:ln>
            <a:noFill/>
          </a:ln>
        </p:spPr>
      </p:pic>
      <p:pic>
        <p:nvPicPr>
          <p:cNvPr id="80" name="Google Shape;80;p1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510397" y="213194"/>
            <a:ext cx="12300444" cy="11756865"/>
          </a:xfrm>
          <a:prstGeom prst="rect">
            <a:avLst/>
          </a:prstGeom>
          <a:noFill/>
          <a:ln>
            <a:noFill/>
          </a:ln>
        </p:spPr>
      </p:pic>
      <p:sp>
        <p:nvSpPr>
          <p:cNvPr id="81" name="Google Shape;81;p11"/>
          <p:cNvSpPr txBox="1">
            <a:spLocks noGrp="1"/>
          </p:cNvSpPr>
          <p:nvPr>
            <p:ph type="sldNum" idx="12"/>
          </p:nvPr>
        </p:nvSpPr>
        <p:spPr>
          <a:xfrm>
            <a:off x="11016278" y="10166465"/>
            <a:ext cx="3477300" cy="37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4625" tIns="37300" rIns="74625" bIns="37300" anchor="t" anchorCtr="0">
            <a:noAutofit/>
          </a:bodyPr>
          <a:lstStyle>
            <a:lvl1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sp>
        <p:nvSpPr>
          <p:cNvPr id="82" name="Google Shape;82;p11"/>
          <p:cNvSpPr txBox="1">
            <a:spLocks noGrp="1"/>
          </p:cNvSpPr>
          <p:nvPr>
            <p:ph type="body" idx="1"/>
          </p:nvPr>
        </p:nvSpPr>
        <p:spPr>
          <a:xfrm>
            <a:off x="672778" y="1501472"/>
            <a:ext cx="7326000" cy="107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Arial"/>
              <a:buNone/>
              <a:defRPr sz="2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55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302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83" name="Google Shape;83;p11"/>
          <p:cNvSpPr txBox="1">
            <a:spLocks noGrp="1"/>
          </p:cNvSpPr>
          <p:nvPr>
            <p:ph type="title"/>
          </p:nvPr>
        </p:nvSpPr>
        <p:spPr>
          <a:xfrm>
            <a:off x="672778" y="486959"/>
            <a:ext cx="7326000" cy="86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 sz="1500"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 sz="1500"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 sz="1500"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 sz="1500"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 sz="1500"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 sz="1500"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 sz="1500"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 sz="1500"/>
            </a:lvl9pPr>
          </a:lstStyle>
          <a:p>
            <a:r>
              <a:rPr lang="ru-RU"/>
              <a:t>Образец заголовка</a:t>
            </a:r>
            <a:endParaRPr/>
          </a:p>
        </p:txBody>
      </p:sp>
      <p:sp>
        <p:nvSpPr>
          <p:cNvPr id="84" name="Google Shape;84;p11"/>
          <p:cNvSpPr txBox="1">
            <a:spLocks noGrp="1"/>
          </p:cNvSpPr>
          <p:nvPr>
            <p:ph type="body" idx="2"/>
          </p:nvPr>
        </p:nvSpPr>
        <p:spPr>
          <a:xfrm>
            <a:off x="672778" y="6861433"/>
            <a:ext cx="3109500" cy="19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55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302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85" name="Google Shape;85;p11"/>
          <p:cNvSpPr>
            <a:spLocks noGrp="1"/>
          </p:cNvSpPr>
          <p:nvPr>
            <p:ph type="pic" idx="3"/>
          </p:nvPr>
        </p:nvSpPr>
        <p:spPr>
          <a:xfrm>
            <a:off x="673351" y="3731930"/>
            <a:ext cx="1609200" cy="1610400"/>
          </a:xfrm>
          <a:prstGeom prst="rect">
            <a:avLst/>
          </a:prstGeom>
          <a:noFill/>
          <a:ln>
            <a:noFill/>
          </a:ln>
        </p:spPr>
      </p:sp>
      <p:sp>
        <p:nvSpPr>
          <p:cNvPr id="86" name="Google Shape;86;p11"/>
          <p:cNvSpPr txBox="1">
            <a:spLocks noGrp="1"/>
          </p:cNvSpPr>
          <p:nvPr>
            <p:ph type="body" idx="4"/>
          </p:nvPr>
        </p:nvSpPr>
        <p:spPr>
          <a:xfrm>
            <a:off x="672778" y="6256644"/>
            <a:ext cx="3109500" cy="41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Arial"/>
              <a:buNone/>
              <a:defRPr sz="2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55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302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87" name="Google Shape;87;p11"/>
          <p:cNvSpPr txBox="1">
            <a:spLocks noGrp="1"/>
          </p:cNvSpPr>
          <p:nvPr>
            <p:ph type="body" idx="5"/>
          </p:nvPr>
        </p:nvSpPr>
        <p:spPr>
          <a:xfrm>
            <a:off x="4244688" y="6861433"/>
            <a:ext cx="3109500" cy="19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55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302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88" name="Google Shape;88;p11"/>
          <p:cNvSpPr>
            <a:spLocks noGrp="1"/>
          </p:cNvSpPr>
          <p:nvPr>
            <p:ph type="pic" idx="6"/>
          </p:nvPr>
        </p:nvSpPr>
        <p:spPr>
          <a:xfrm>
            <a:off x="4245261" y="3731930"/>
            <a:ext cx="1609200" cy="1610400"/>
          </a:xfrm>
          <a:prstGeom prst="rect">
            <a:avLst/>
          </a:prstGeom>
          <a:noFill/>
          <a:ln>
            <a:noFill/>
          </a:ln>
        </p:spPr>
      </p:sp>
      <p:sp>
        <p:nvSpPr>
          <p:cNvPr id="89" name="Google Shape;89;p11"/>
          <p:cNvSpPr txBox="1">
            <a:spLocks noGrp="1"/>
          </p:cNvSpPr>
          <p:nvPr>
            <p:ph type="body" idx="7"/>
          </p:nvPr>
        </p:nvSpPr>
        <p:spPr>
          <a:xfrm>
            <a:off x="4244688" y="6256644"/>
            <a:ext cx="3109500" cy="41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Arial"/>
              <a:buNone/>
              <a:defRPr sz="2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55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302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90" name="Google Shape;90;p11"/>
          <p:cNvSpPr txBox="1">
            <a:spLocks noGrp="1"/>
          </p:cNvSpPr>
          <p:nvPr>
            <p:ph type="body" idx="8"/>
          </p:nvPr>
        </p:nvSpPr>
        <p:spPr>
          <a:xfrm>
            <a:off x="7816599" y="6861433"/>
            <a:ext cx="3109500" cy="19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55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302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91" name="Google Shape;91;p11"/>
          <p:cNvSpPr>
            <a:spLocks noGrp="1"/>
          </p:cNvSpPr>
          <p:nvPr>
            <p:ph type="pic" idx="9"/>
          </p:nvPr>
        </p:nvSpPr>
        <p:spPr>
          <a:xfrm>
            <a:off x="7817172" y="3731930"/>
            <a:ext cx="1609200" cy="1610400"/>
          </a:xfrm>
          <a:prstGeom prst="rect">
            <a:avLst/>
          </a:prstGeom>
          <a:noFill/>
          <a:ln>
            <a:noFill/>
          </a:ln>
        </p:spPr>
      </p:sp>
      <p:sp>
        <p:nvSpPr>
          <p:cNvPr id="92" name="Google Shape;92;p11"/>
          <p:cNvSpPr txBox="1">
            <a:spLocks noGrp="1"/>
          </p:cNvSpPr>
          <p:nvPr>
            <p:ph type="body" idx="13"/>
          </p:nvPr>
        </p:nvSpPr>
        <p:spPr>
          <a:xfrm>
            <a:off x="7816599" y="6256644"/>
            <a:ext cx="3109500" cy="41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Arial"/>
              <a:buNone/>
              <a:defRPr sz="2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55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302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93" name="Google Shape;93;p11"/>
          <p:cNvSpPr txBox="1">
            <a:spLocks noGrp="1"/>
          </p:cNvSpPr>
          <p:nvPr>
            <p:ph type="body" idx="14"/>
          </p:nvPr>
        </p:nvSpPr>
        <p:spPr>
          <a:xfrm>
            <a:off x="11388510" y="6861433"/>
            <a:ext cx="3109500" cy="19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55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302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94" name="Google Shape;94;p11"/>
          <p:cNvSpPr>
            <a:spLocks noGrp="1"/>
          </p:cNvSpPr>
          <p:nvPr>
            <p:ph type="pic" idx="15"/>
          </p:nvPr>
        </p:nvSpPr>
        <p:spPr>
          <a:xfrm>
            <a:off x="11389083" y="3731930"/>
            <a:ext cx="1609200" cy="1610400"/>
          </a:xfrm>
          <a:prstGeom prst="rect">
            <a:avLst/>
          </a:prstGeom>
          <a:noFill/>
          <a:ln>
            <a:noFill/>
          </a:ln>
        </p:spPr>
      </p:sp>
      <p:sp>
        <p:nvSpPr>
          <p:cNvPr id="95" name="Google Shape;95;p11"/>
          <p:cNvSpPr txBox="1">
            <a:spLocks noGrp="1"/>
          </p:cNvSpPr>
          <p:nvPr>
            <p:ph type="body" idx="16"/>
          </p:nvPr>
        </p:nvSpPr>
        <p:spPr>
          <a:xfrm>
            <a:off x="11388510" y="6256644"/>
            <a:ext cx="3109500" cy="41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Arial"/>
              <a:buNone/>
              <a:defRPr sz="2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55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302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>
            <a:spLocks noGrp="1"/>
          </p:cNvSpPr>
          <p:nvPr>
            <p:ph type="title"/>
          </p:nvPr>
        </p:nvSpPr>
        <p:spPr>
          <a:xfrm>
            <a:off x="1039456" y="739724"/>
            <a:ext cx="13040439" cy="9805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860"/>
              <a:buFont typeface="Arial"/>
              <a:buNone/>
              <a:defRPr sz="686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" name="Google Shape;11;p1"/>
          <p:cNvSpPr txBox="1">
            <a:spLocks noGrp="1"/>
          </p:cNvSpPr>
          <p:nvPr>
            <p:ph type="body" idx="1"/>
          </p:nvPr>
        </p:nvSpPr>
        <p:spPr>
          <a:xfrm>
            <a:off x="1039456" y="2846200"/>
            <a:ext cx="13040439" cy="67838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505777" algn="l" rtl="0">
              <a:lnSpc>
                <a:spcPct val="90000"/>
              </a:lnSpc>
              <a:spcBef>
                <a:spcPts val="1559"/>
              </a:spcBef>
              <a:spcAft>
                <a:spcPts val="0"/>
              </a:spcAft>
              <a:buClr>
                <a:schemeClr val="dk1"/>
              </a:buClr>
              <a:buSzPts val="4365"/>
              <a:buFont typeface="Arial"/>
              <a:buChar char="•"/>
              <a:defRPr sz="4365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66217" algn="l" rtl="0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3742"/>
              <a:buFont typeface="Arial"/>
              <a:buChar char="•"/>
              <a:defRPr sz="3741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426592" algn="l" rtl="0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3118"/>
              <a:buFont typeface="Arial"/>
              <a:buChar char="•"/>
              <a:defRPr sz="3118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406781" algn="l" rtl="0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806"/>
              <a:buFont typeface="Arial"/>
              <a:buChar char="•"/>
              <a:defRPr sz="2806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406781" algn="l" rtl="0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806"/>
              <a:buFont typeface="Arial"/>
              <a:buChar char="•"/>
              <a:defRPr sz="2806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406781" algn="l" rtl="0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806"/>
              <a:buFont typeface="Arial"/>
              <a:buChar char="•"/>
              <a:defRPr sz="2806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406781" algn="l" rtl="0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806"/>
              <a:buFont typeface="Arial"/>
              <a:buChar char="•"/>
              <a:defRPr sz="2806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406781" algn="l" rtl="0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806"/>
              <a:buFont typeface="Arial"/>
              <a:buChar char="•"/>
              <a:defRPr sz="2806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406781" algn="l" rtl="0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806"/>
              <a:buFont typeface="Arial"/>
              <a:buChar char="•"/>
              <a:defRPr sz="2806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2" name="Google Shape;12;p1"/>
          <p:cNvSpPr txBox="1">
            <a:spLocks noGrp="1"/>
          </p:cNvSpPr>
          <p:nvPr>
            <p:ph type="dt" idx="10"/>
          </p:nvPr>
        </p:nvSpPr>
        <p:spPr>
          <a:xfrm>
            <a:off x="1039455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3" name="Google Shape;13;p1"/>
          <p:cNvSpPr txBox="1">
            <a:spLocks noGrp="1"/>
          </p:cNvSpPr>
          <p:nvPr>
            <p:ph type="ftr" idx="11"/>
          </p:nvPr>
        </p:nvSpPr>
        <p:spPr>
          <a:xfrm>
            <a:off x="5008285" y="9909729"/>
            <a:ext cx="5102781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4" name="Google Shape;14;p1"/>
          <p:cNvSpPr txBox="1">
            <a:spLocks noGrp="1"/>
          </p:cNvSpPr>
          <p:nvPr>
            <p:ph type="sldNum" idx="12"/>
          </p:nvPr>
        </p:nvSpPr>
        <p:spPr>
          <a:xfrm>
            <a:off x="10678041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png"/><Relationship Id="rId11" Type="http://schemas.openxmlformats.org/officeDocument/2006/relationships/image" Target="../media/image19.png"/><Relationship Id="rId5" Type="http://schemas.openxmlformats.org/officeDocument/2006/relationships/image" Target="../media/image14.png"/><Relationship Id="rId10" Type="http://schemas.openxmlformats.org/officeDocument/2006/relationships/image" Target="../media/image18.png"/><Relationship Id="rId4" Type="http://schemas.openxmlformats.org/officeDocument/2006/relationships/image" Target="../media/image13.png"/><Relationship Id="rId9" Type="http://schemas.openxmlformats.org/officeDocument/2006/relationships/hyperlink" Target="https://pt.2035.university/project/zadacnik-dla-starseklassnikov-i-studentov-vydvizenie-gipotez-po-dz-s-millu?_ga=2.245235270.239639049.1656760845-1036917112.1653418572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vikent.ru/enc/2343/" TargetMode="External"/><Relationship Id="rId4" Type="http://schemas.openxmlformats.org/officeDocument/2006/relationships/image" Target="../media/image19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vikent.ru/author/14/" TargetMode="External"/><Relationship Id="rId5" Type="http://schemas.openxmlformats.org/officeDocument/2006/relationships/image" Target="../media/image21.jpeg"/><Relationship Id="rId4" Type="http://schemas.openxmlformats.org/officeDocument/2006/relationships/image" Target="../media/image1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png"/><Relationship Id="rId4" Type="http://schemas.openxmlformats.org/officeDocument/2006/relationships/image" Target="../media/image1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vikent.ru/enc/2343/" TargetMode="External"/><Relationship Id="rId4" Type="http://schemas.openxmlformats.org/officeDocument/2006/relationships/image" Target="../media/image1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1sep.edu.ru/rosstat/?ysclid=l56so65vyb553955105" TargetMode="External"/><Relationship Id="rId4" Type="http://schemas.openxmlformats.org/officeDocument/2006/relationships/image" Target="../media/image1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png"/><Relationship Id="rId4" Type="http://schemas.openxmlformats.org/officeDocument/2006/relationships/image" Target="../media/image1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7" Type="http://schemas.openxmlformats.org/officeDocument/2006/relationships/image" Target="../media/image26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jpeg"/><Relationship Id="rId5" Type="http://schemas.openxmlformats.org/officeDocument/2006/relationships/image" Target="../media/image19.png"/><Relationship Id="rId4" Type="http://schemas.openxmlformats.org/officeDocument/2006/relationships/image" Target="../media/image2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poznyakova.com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12"/>
          <p:cNvSpPr txBox="1">
            <a:spLocks noGrp="1"/>
          </p:cNvSpPr>
          <p:nvPr>
            <p:ph type="ctrTitle" idx="4294967295"/>
          </p:nvPr>
        </p:nvSpPr>
        <p:spPr>
          <a:xfrm>
            <a:off x="693550" y="534376"/>
            <a:ext cx="9935100" cy="238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600"/>
              <a:buFont typeface="Arial"/>
              <a:buNone/>
            </a:pPr>
            <a:r>
              <a:rPr lang="ru-RU" sz="5700" i="0" u="none" strike="noStrike" cap="none">
                <a:solidFill>
                  <a:srgbClr val="050313"/>
                </a:solidFill>
                <a:latin typeface="Arial Black"/>
                <a:ea typeface="Arial Black"/>
                <a:cs typeface="Arial Black"/>
                <a:sym typeface="Arial Black"/>
              </a:rPr>
              <a:t>Архипелаг 2022: #НастоящееБудущее</a:t>
            </a:r>
            <a:endParaRPr sz="8500" i="0" u="none" strike="noStrike" cap="none">
              <a:solidFill>
                <a:srgbClr val="050313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sp>
        <p:nvSpPr>
          <p:cNvPr id="101" name="Google Shape;101;p12"/>
          <p:cNvSpPr txBox="1"/>
          <p:nvPr/>
        </p:nvSpPr>
        <p:spPr>
          <a:xfrm>
            <a:off x="693550" y="3084113"/>
            <a:ext cx="65433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ru-RU" sz="2600" i="0" u="none" strike="noStrike" cap="none" dirty="0">
                <a:solidFill>
                  <a:srgbClr val="3622C1"/>
                </a:solidFill>
                <a:latin typeface="Arial Black"/>
                <a:ea typeface="Arial Black"/>
                <a:cs typeface="Arial Black"/>
                <a:sym typeface="Arial Black"/>
              </a:rPr>
              <a:t>Технологии, которые работают</a:t>
            </a:r>
            <a:endParaRPr sz="2600" i="0" u="none" strike="noStrike" cap="none" dirty="0">
              <a:solidFill>
                <a:srgbClr val="3622C1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pic>
        <p:nvPicPr>
          <p:cNvPr id="102" name="Google Shape;102;p1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2932158" y="1677935"/>
            <a:ext cx="996480" cy="60726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" name="Google Shape;103;p1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481360" y="604471"/>
            <a:ext cx="1206866" cy="578206"/>
          </a:xfrm>
          <a:prstGeom prst="rect">
            <a:avLst/>
          </a:prstGeom>
          <a:noFill/>
          <a:ln>
            <a:noFill/>
          </a:ln>
        </p:spPr>
      </p:pic>
      <p:pic>
        <p:nvPicPr>
          <p:cNvPr id="104" name="Google Shape;104;p1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1405775" y="750550"/>
            <a:ext cx="741154" cy="4315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" name="Google Shape;105;p12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2914415" y="852445"/>
            <a:ext cx="1072350" cy="228648"/>
          </a:xfrm>
          <a:prstGeom prst="rect">
            <a:avLst/>
          </a:prstGeom>
          <a:noFill/>
          <a:ln>
            <a:noFill/>
          </a:ln>
        </p:spPr>
      </p:pic>
      <p:pic>
        <p:nvPicPr>
          <p:cNvPr id="106" name="Google Shape;106;p12" descr="Изображение выглядит как текст&#10;&#10;Автоматически созданное описание"/>
          <p:cNvPicPr preferRelativeResize="0"/>
          <p:nvPr/>
        </p:nvPicPr>
        <p:blipFill rotWithShape="1">
          <a:blip r:embed="rId7">
            <a:alphaModFix amt="50000"/>
          </a:blip>
          <a:srcRect/>
          <a:stretch/>
        </p:blipFill>
        <p:spPr>
          <a:xfrm>
            <a:off x="11402852" y="1685317"/>
            <a:ext cx="1154677" cy="429588"/>
          </a:xfrm>
          <a:prstGeom prst="rect">
            <a:avLst/>
          </a:prstGeom>
          <a:noFill/>
          <a:ln>
            <a:noFill/>
          </a:ln>
        </p:spPr>
      </p:pic>
      <p:pic>
        <p:nvPicPr>
          <p:cNvPr id="107" name="Google Shape;107;p12" descr="Изображение выглядит как текст&#10;&#10;Автоматически созданное описание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9483383" y="1601996"/>
            <a:ext cx="1464274" cy="576825"/>
          </a:xfrm>
          <a:prstGeom prst="rect">
            <a:avLst/>
          </a:prstGeom>
          <a:noFill/>
          <a:ln>
            <a:noFill/>
          </a:ln>
        </p:spPr>
      </p:pic>
      <p:sp>
        <p:nvSpPr>
          <p:cNvPr id="108" name="Google Shape;108;p12"/>
          <p:cNvSpPr txBox="1"/>
          <p:nvPr/>
        </p:nvSpPr>
        <p:spPr>
          <a:xfrm>
            <a:off x="681726" y="4035600"/>
            <a:ext cx="7010756" cy="317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400" dirty="0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Задачник для школьников: выдвижение гипотез по Дж. С. Миллю</a:t>
            </a:r>
            <a:endParaRPr sz="4400" dirty="0">
              <a:solidFill>
                <a:schemeClr val="dk1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sp>
        <p:nvSpPr>
          <p:cNvPr id="109" name="Google Shape;109;p12"/>
          <p:cNvSpPr txBox="1"/>
          <p:nvPr/>
        </p:nvSpPr>
        <p:spPr>
          <a:xfrm>
            <a:off x="681726" y="9577004"/>
            <a:ext cx="9935100" cy="53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lvl="0">
              <a:lnSpc>
                <a:spcPct val="90000"/>
              </a:lnSpc>
            </a:pPr>
            <a:r>
              <a:rPr lang="en-US" sz="1500" i="1" dirty="0">
                <a:hlinkClick r:id="rId9"/>
              </a:rPr>
              <a:t>https://pt.2035.university/project/zadacnik-dla-starseklassnikov-i-studentov-vydvizenie-gipotez-po-dz-s-millu?_ga=2.245235270.239639049.1656760845-1036917112.1653418572</a:t>
            </a:r>
            <a:endParaRPr sz="1500" i="1" dirty="0">
              <a:solidFill>
                <a:schemeClr val="dk1"/>
              </a:solidFill>
            </a:endParaRPr>
          </a:p>
        </p:txBody>
      </p:sp>
      <p:pic>
        <p:nvPicPr>
          <p:cNvPr id="111" name="Google Shape;111;p12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7413775" y="2448700"/>
            <a:ext cx="7619325" cy="7619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" name="Google Shape;112;p12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 rot="10800000" flipH="1">
            <a:off x="9681537" y="9613336"/>
            <a:ext cx="5437802" cy="50924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13"/>
          <p:cNvSpPr/>
          <p:nvPr/>
        </p:nvSpPr>
        <p:spPr>
          <a:xfrm>
            <a:off x="806779" y="2090998"/>
            <a:ext cx="13898700" cy="2856140"/>
          </a:xfrm>
          <a:prstGeom prst="roundRect">
            <a:avLst>
              <a:gd name="adj" fmla="val 9904"/>
            </a:avLst>
          </a:prstGeom>
          <a:solidFill>
            <a:srgbClr val="5858F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8" name="Google Shape;118;p13"/>
          <p:cNvPicPr preferRelativeResize="0"/>
          <p:nvPr/>
        </p:nvPicPr>
        <p:blipFill rotWithShape="1">
          <a:blip r:embed="rId3">
            <a:alphaModFix amt="5000"/>
          </a:blip>
          <a:srcRect/>
          <a:stretch/>
        </p:blipFill>
        <p:spPr>
          <a:xfrm rot="10800000">
            <a:off x="5406187" y="2391854"/>
            <a:ext cx="9271002" cy="1473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9" name="Google Shape;119;p1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flipH="1">
            <a:off x="-31613" y="1033786"/>
            <a:ext cx="5437802" cy="50924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20" name="Google Shape;120;p13"/>
          <p:cNvCxnSpPr/>
          <p:nvPr/>
        </p:nvCxnSpPr>
        <p:spPr>
          <a:xfrm>
            <a:off x="17738120" y="6012234"/>
            <a:ext cx="0" cy="3742500"/>
          </a:xfrm>
          <a:prstGeom prst="straightConnector1">
            <a:avLst/>
          </a:prstGeom>
          <a:noFill/>
          <a:ln w="9525" cap="flat" cmpd="sng">
            <a:solidFill>
              <a:srgbClr val="D2CCF7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21" name="Google Shape;121;p13"/>
          <p:cNvSpPr txBox="1">
            <a:spLocks noGrp="1"/>
          </p:cNvSpPr>
          <p:nvPr>
            <p:ph type="sldNum" idx="12"/>
          </p:nvPr>
        </p:nvSpPr>
        <p:spPr>
          <a:xfrm>
            <a:off x="11303479" y="10122573"/>
            <a:ext cx="3402000" cy="56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t>2</a:t>
            </a:fld>
            <a:endParaRPr/>
          </a:p>
        </p:txBody>
      </p:sp>
      <p:sp>
        <p:nvSpPr>
          <p:cNvPr id="122" name="Google Shape;122;p13"/>
          <p:cNvSpPr txBox="1"/>
          <p:nvPr/>
        </p:nvSpPr>
        <p:spPr>
          <a:xfrm>
            <a:off x="992700" y="2316950"/>
            <a:ext cx="13234200" cy="23810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36000" rIns="36000" bIns="36000" anchor="t" anchorCtr="0">
            <a:spAutoFit/>
          </a:bodyPr>
          <a:lstStyle/>
          <a:p>
            <a:pPr rtl="0" fontAlgn="base">
              <a:spcBef>
                <a:spcPts val="0"/>
              </a:spcBef>
              <a:spcAft>
                <a:spcPts val="0"/>
              </a:spcAft>
            </a:pPr>
            <a:r>
              <a:rPr lang="ru-RU" sz="2500" dirty="0">
                <a:solidFill>
                  <a:schemeClr val="bg1"/>
                </a:solidFill>
                <a:latin typeface="+mn-lt"/>
              </a:rPr>
              <a:t>Многие люди, решая профессиональные задачи…</a:t>
            </a:r>
          </a:p>
          <a:p>
            <a:pPr rtl="0" fontAlgn="base">
              <a:spcBef>
                <a:spcPts val="0"/>
              </a:spcBef>
              <a:spcAft>
                <a:spcPts val="0"/>
              </a:spcAft>
            </a:pPr>
            <a:endParaRPr lang="ru-RU" sz="2500" dirty="0">
              <a:solidFill>
                <a:schemeClr val="bg1"/>
              </a:solidFill>
              <a:latin typeface="+mn-lt"/>
            </a:endParaRPr>
          </a:p>
          <a:p>
            <a:pPr rtl="0" fontAlgn="base">
              <a:spcBef>
                <a:spcPts val="0"/>
              </a:spcBef>
              <a:spcAft>
                <a:spcPts val="0"/>
              </a:spcAft>
            </a:pPr>
            <a:r>
              <a:rPr lang="ru-RU" sz="2500" dirty="0">
                <a:solidFill>
                  <a:schemeClr val="bg1"/>
                </a:solidFill>
                <a:latin typeface="+mn-lt"/>
              </a:rPr>
              <a:t>1) Берут первое решение «из головы».</a:t>
            </a:r>
          </a:p>
          <a:p>
            <a:pPr rtl="0" fontAlgn="base">
              <a:spcBef>
                <a:spcPts val="0"/>
              </a:spcBef>
              <a:spcAft>
                <a:spcPts val="0"/>
              </a:spcAft>
            </a:pPr>
            <a:r>
              <a:rPr lang="ru-RU" sz="2500" dirty="0">
                <a:solidFill>
                  <a:schemeClr val="bg1"/>
                </a:solidFill>
                <a:latin typeface="+mn-lt"/>
              </a:rPr>
              <a:t>2) Ищут решения хаотичным, случайным образом </a:t>
            </a:r>
            <a:r>
              <a:rPr lang="en-US" sz="2500" dirty="0">
                <a:solidFill>
                  <a:schemeClr val="bg1"/>
                </a:solidFill>
                <a:latin typeface="+mn-lt"/>
              </a:rPr>
              <a:t>[</a:t>
            </a:r>
            <a:r>
              <a:rPr lang="ru-RU" sz="2500" dirty="0">
                <a:solidFill>
                  <a:schemeClr val="bg1"/>
                </a:solidFill>
                <a:latin typeface="+mn-lt"/>
              </a:rPr>
              <a:t>1</a:t>
            </a:r>
            <a:r>
              <a:rPr lang="en-US" sz="2500" dirty="0">
                <a:solidFill>
                  <a:schemeClr val="bg1"/>
                </a:solidFill>
                <a:latin typeface="+mn-lt"/>
              </a:rPr>
              <a:t>]</a:t>
            </a:r>
            <a:r>
              <a:rPr lang="ru-RU" sz="2500" dirty="0">
                <a:solidFill>
                  <a:schemeClr val="bg1"/>
                </a:solidFill>
                <a:latin typeface="+mn-lt"/>
              </a:rPr>
              <a:t>.</a:t>
            </a:r>
          </a:p>
          <a:p>
            <a:pPr rtl="0" fontAlgn="base">
              <a:spcBef>
                <a:spcPts val="0"/>
              </a:spcBef>
              <a:spcAft>
                <a:spcPts val="0"/>
              </a:spcAft>
            </a:pPr>
            <a:r>
              <a:rPr lang="ru-RU" sz="2500" dirty="0">
                <a:solidFill>
                  <a:schemeClr val="bg1"/>
                </a:solidFill>
                <a:latin typeface="+mn-lt"/>
              </a:rPr>
              <a:t>3) Допускают логические ошибки в рассуждениях</a:t>
            </a:r>
            <a:r>
              <a:rPr lang="en-US" sz="2500" dirty="0">
                <a:solidFill>
                  <a:schemeClr val="bg1"/>
                </a:solidFill>
                <a:latin typeface="+mn-lt"/>
              </a:rPr>
              <a:t> [2]</a:t>
            </a:r>
            <a:r>
              <a:rPr lang="ru-RU" sz="2500" dirty="0">
                <a:solidFill>
                  <a:schemeClr val="bg1"/>
                </a:solidFill>
                <a:latin typeface="+mn-lt"/>
              </a:rPr>
              <a:t>.</a:t>
            </a:r>
          </a:p>
          <a:p>
            <a:pPr rtl="0" fontAlgn="base">
              <a:spcBef>
                <a:spcPts val="0"/>
              </a:spcBef>
              <a:spcAft>
                <a:spcPts val="0"/>
              </a:spcAft>
            </a:pPr>
            <a:endParaRPr lang="ru-RU" sz="250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123" name="Google Shape;123;p13"/>
          <p:cNvSpPr txBox="1">
            <a:spLocks noGrp="1"/>
          </p:cNvSpPr>
          <p:nvPr>
            <p:ph type="ctrTitle"/>
          </p:nvPr>
        </p:nvSpPr>
        <p:spPr>
          <a:xfrm>
            <a:off x="790799" y="383500"/>
            <a:ext cx="7845000" cy="72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354"/>
              <a:buFont typeface="Arial"/>
              <a:buNone/>
            </a:pPr>
            <a:r>
              <a:rPr lang="ru-RU" sz="3500" b="0">
                <a:latin typeface="Arial Black"/>
                <a:ea typeface="Arial Black"/>
                <a:cs typeface="Arial Black"/>
                <a:sym typeface="Arial Black"/>
              </a:rPr>
              <a:t>Проблема</a:t>
            </a:r>
            <a:endParaRPr sz="3500" b="0">
              <a:latin typeface="Arial Black"/>
              <a:ea typeface="Arial Black"/>
              <a:cs typeface="Arial Black"/>
              <a:sym typeface="Arial Black"/>
            </a:endParaRPr>
          </a:p>
        </p:txBody>
      </p:sp>
      <p:pic>
        <p:nvPicPr>
          <p:cNvPr id="124" name="Google Shape;124;p1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10800000" flipH="1">
            <a:off x="9681537" y="9613336"/>
            <a:ext cx="5437802" cy="509245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7AA1720D-CF67-D4F8-A50F-9237E4D7A696}"/>
              </a:ext>
            </a:extLst>
          </p:cNvPr>
          <p:cNvSpPr txBox="1"/>
          <p:nvPr/>
        </p:nvSpPr>
        <p:spPr>
          <a:xfrm>
            <a:off x="806779" y="5443244"/>
            <a:ext cx="1147900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 fontAlgn="base">
              <a:spcBef>
                <a:spcPts val="0"/>
              </a:spcBef>
              <a:spcAft>
                <a:spcPts val="0"/>
              </a:spcAft>
            </a:pPr>
            <a:r>
              <a:rPr lang="ru-RU" sz="2400" i="1" dirty="0">
                <a:solidFill>
                  <a:schemeClr val="tx1"/>
                </a:solidFill>
              </a:rPr>
              <a:t>[1] </a:t>
            </a:r>
            <a:r>
              <a:rPr lang="ru-RU" sz="2400" b="0" i="1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Методика мозгового штурма по Алексу Осборну: </a:t>
            </a:r>
            <a:r>
              <a:rPr lang="ru-RU" sz="2400" b="0" i="1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  <a:hlinkClick r:id="rId5"/>
              </a:rPr>
              <a:t>https://vikent.ru/enc/2343/</a:t>
            </a:r>
            <a:endParaRPr lang="en-US" sz="2400" i="1" dirty="0">
              <a:solidFill>
                <a:schemeClr val="tx1"/>
              </a:solidFill>
            </a:endParaRPr>
          </a:p>
          <a:p>
            <a:pPr rtl="0" fontAlgn="base">
              <a:spcBef>
                <a:spcPts val="0"/>
              </a:spcBef>
              <a:spcAft>
                <a:spcPts val="0"/>
              </a:spcAft>
            </a:pPr>
            <a:r>
              <a:rPr lang="en-US" sz="2400" i="1" dirty="0">
                <a:solidFill>
                  <a:schemeClr val="tx1"/>
                </a:solidFill>
              </a:rPr>
              <a:t>[2] </a:t>
            </a:r>
            <a:r>
              <a:rPr lang="ru-RU" sz="2400" i="1" dirty="0">
                <a:solidFill>
                  <a:schemeClr val="tx1"/>
                </a:solidFill>
              </a:rPr>
              <a:t>Инерция мышления по Г.С. </a:t>
            </a:r>
            <a:r>
              <a:rPr lang="ru-RU" sz="2400" i="1" dirty="0" err="1">
                <a:solidFill>
                  <a:schemeClr val="tx1"/>
                </a:solidFill>
              </a:rPr>
              <a:t>Альтшуллеру</a:t>
            </a:r>
            <a:r>
              <a:rPr lang="ru-RU" sz="2400" i="1" dirty="0">
                <a:solidFill>
                  <a:schemeClr val="tx1"/>
                </a:solidFill>
              </a:rPr>
              <a:t>: </a:t>
            </a:r>
            <a:r>
              <a:rPr lang="ru-RU" sz="2400" i="1" u="sng" dirty="0">
                <a:solidFill>
                  <a:srgbClr val="5858FE"/>
                </a:solidFill>
              </a:rPr>
              <a:t>https://vikent.ru/enc/691/ </a:t>
            </a:r>
            <a:endParaRPr lang="ru-RU" sz="2400" b="1" i="1" u="sng" strike="noStrike" cap="none" dirty="0">
              <a:solidFill>
                <a:srgbClr val="5858FE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14"/>
          <p:cNvSpPr/>
          <p:nvPr/>
        </p:nvSpPr>
        <p:spPr>
          <a:xfrm>
            <a:off x="790799" y="2743071"/>
            <a:ext cx="13898700" cy="2602835"/>
          </a:xfrm>
          <a:prstGeom prst="roundRect">
            <a:avLst>
              <a:gd name="adj" fmla="val 9904"/>
            </a:avLst>
          </a:prstGeom>
          <a:solidFill>
            <a:srgbClr val="5858F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30" name="Google Shape;130;p14"/>
          <p:cNvPicPr preferRelativeResize="0"/>
          <p:nvPr/>
        </p:nvPicPr>
        <p:blipFill rotWithShape="1">
          <a:blip r:embed="rId3">
            <a:alphaModFix amt="5000"/>
          </a:blip>
          <a:srcRect/>
          <a:stretch/>
        </p:blipFill>
        <p:spPr>
          <a:xfrm rot="10800000">
            <a:off x="5406187" y="2391854"/>
            <a:ext cx="9271002" cy="1473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1" name="Google Shape;131;p1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flipH="1">
            <a:off x="-31613" y="1033786"/>
            <a:ext cx="5437802" cy="50924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32" name="Google Shape;132;p14"/>
          <p:cNvCxnSpPr/>
          <p:nvPr/>
        </p:nvCxnSpPr>
        <p:spPr>
          <a:xfrm>
            <a:off x="17738120" y="6012234"/>
            <a:ext cx="0" cy="3742500"/>
          </a:xfrm>
          <a:prstGeom prst="straightConnector1">
            <a:avLst/>
          </a:prstGeom>
          <a:noFill/>
          <a:ln w="9525" cap="flat" cmpd="sng">
            <a:solidFill>
              <a:srgbClr val="D2CCF7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33" name="Google Shape;133;p14"/>
          <p:cNvSpPr txBox="1">
            <a:spLocks noGrp="1"/>
          </p:cNvSpPr>
          <p:nvPr>
            <p:ph type="sldNum" idx="12"/>
          </p:nvPr>
        </p:nvSpPr>
        <p:spPr>
          <a:xfrm>
            <a:off x="11303479" y="10122573"/>
            <a:ext cx="3402000" cy="56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t>3</a:t>
            </a:fld>
            <a:endParaRPr/>
          </a:p>
        </p:txBody>
      </p:sp>
      <p:sp>
        <p:nvSpPr>
          <p:cNvPr id="134" name="Google Shape;134;p14"/>
          <p:cNvSpPr txBox="1"/>
          <p:nvPr/>
        </p:nvSpPr>
        <p:spPr>
          <a:xfrm>
            <a:off x="942575" y="2878192"/>
            <a:ext cx="13234200" cy="2284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36000" rIns="36000" bIns="36000" anchor="t" anchorCtr="0">
            <a:spAutoFit/>
          </a:bodyPr>
          <a:lstStyle/>
          <a:p>
            <a:pPr marR="0" lvl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2500" dirty="0">
                <a:solidFill>
                  <a:schemeClr val="bg1"/>
                </a:solidFill>
              </a:rPr>
              <a:t>1) Находить несколько решений для творческих / научных задач, а не довольствоваться первым решением, взятым из головы.</a:t>
            </a:r>
          </a:p>
          <a:p>
            <a:pPr marR="0" lvl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2500" dirty="0">
                <a:solidFill>
                  <a:schemeClr val="bg1"/>
                </a:solidFill>
              </a:rPr>
              <a:t>2) Использовать инструменты для решения задач — каноны Джона Милля.</a:t>
            </a:r>
          </a:p>
          <a:p>
            <a:pPr marR="0" lvl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2500" dirty="0">
                <a:solidFill>
                  <a:schemeClr val="bg1"/>
                </a:solidFill>
              </a:rPr>
              <a:t>3.1) Избегать логических ошибок в рассуждениях. </a:t>
            </a:r>
          </a:p>
          <a:p>
            <a:pPr marR="0" lvl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2500" dirty="0">
                <a:solidFill>
                  <a:schemeClr val="bg1"/>
                </a:solidFill>
              </a:rPr>
              <a:t>3.2) Корректировать инерцию мышления.</a:t>
            </a:r>
            <a:endParaRPr sz="2500" b="1" i="0" u="none" strike="noStrike" cap="none" dirty="0">
              <a:solidFill>
                <a:schemeClr val="bg1"/>
              </a:solidFill>
            </a:endParaRPr>
          </a:p>
        </p:txBody>
      </p:sp>
      <p:sp>
        <p:nvSpPr>
          <p:cNvPr id="135" name="Google Shape;135;p14"/>
          <p:cNvSpPr txBox="1">
            <a:spLocks noGrp="1"/>
          </p:cNvSpPr>
          <p:nvPr>
            <p:ph type="ctrTitle"/>
          </p:nvPr>
        </p:nvSpPr>
        <p:spPr>
          <a:xfrm>
            <a:off x="790799" y="383500"/>
            <a:ext cx="7845000" cy="72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354"/>
              <a:buFont typeface="Arial"/>
              <a:buNone/>
            </a:pPr>
            <a:r>
              <a:rPr lang="ru-RU" sz="3500" b="0" dirty="0">
                <a:latin typeface="Arial Black"/>
                <a:ea typeface="Arial Black"/>
                <a:cs typeface="Arial Black"/>
                <a:sym typeface="Arial Black"/>
              </a:rPr>
              <a:t>Решение</a:t>
            </a:r>
            <a:endParaRPr sz="3500" b="0" dirty="0">
              <a:latin typeface="Arial Black"/>
              <a:ea typeface="Arial Black"/>
              <a:cs typeface="Arial Black"/>
              <a:sym typeface="Arial Black"/>
            </a:endParaRPr>
          </a:p>
        </p:txBody>
      </p:sp>
      <p:pic>
        <p:nvPicPr>
          <p:cNvPr id="136" name="Google Shape;136;p1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10800000" flipH="1">
            <a:off x="9681537" y="9613336"/>
            <a:ext cx="5437802" cy="509245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AAC31E7B-A29B-1DCE-D49A-1D2E72D37965}"/>
              </a:ext>
            </a:extLst>
          </p:cNvPr>
          <p:cNvSpPr txBox="1"/>
          <p:nvPr/>
        </p:nvSpPr>
        <p:spPr>
          <a:xfrm>
            <a:off x="762900" y="2122293"/>
            <a:ext cx="1033563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b="0" dirty="0">
                <a:solidFill>
                  <a:srgbClr val="5858FE"/>
                </a:solidFill>
                <a:latin typeface="Arial Black"/>
                <a:ea typeface="Arial Black"/>
                <a:cs typeface="Arial Black"/>
                <a:sym typeface="Arial Black"/>
              </a:rPr>
              <a:t>Обучать школьников и студентов:</a:t>
            </a:r>
            <a:endParaRPr lang="ru-RU" sz="2400" dirty="0">
              <a:solidFill>
                <a:srgbClr val="5858FE"/>
              </a:solidFill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19A1EDDF-4972-2952-8E4A-4697262767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43586" y="5822592"/>
            <a:ext cx="5523429" cy="33140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7FBA8EE3-129C-8C02-CF2F-57D26327BFC6}"/>
              </a:ext>
            </a:extLst>
          </p:cNvPr>
          <p:cNvSpPr txBox="1"/>
          <p:nvPr/>
        </p:nvSpPr>
        <p:spPr>
          <a:xfrm>
            <a:off x="812857" y="5779273"/>
            <a:ext cx="7029335" cy="38787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lang="ru-RU" sz="2400" i="1" dirty="0">
                <a:solidFill>
                  <a:schemeClr val="tx1"/>
                </a:solidFill>
              </a:rPr>
              <a:t>Джон Стюарт Милль — шотландский мыслитель, логик, один из немногих в истории человечества разработчиков </a:t>
            </a:r>
            <a:r>
              <a:rPr lang="ru-RU" sz="2400" b="1" i="1" dirty="0">
                <a:solidFill>
                  <a:schemeClr val="tx1"/>
                </a:solidFill>
              </a:rPr>
              <a:t>методов</a:t>
            </a:r>
            <a:r>
              <a:rPr lang="ru-RU" sz="2400" i="1" dirty="0">
                <a:solidFill>
                  <a:schemeClr val="tx1"/>
                </a:solidFill>
              </a:rPr>
              <a:t> решения научных задач.</a:t>
            </a:r>
          </a:p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ru-RU" sz="2400" b="0" i="1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lang="ru-RU" sz="2400" i="1" dirty="0">
                <a:solidFill>
                  <a:schemeClr val="tx1"/>
                </a:solidFill>
              </a:rPr>
              <a:t>Разработал 5 канонов — пять принципов, которые помогают решать научные задачи. </a:t>
            </a:r>
          </a:p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lang="ru-RU" sz="2400" i="1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lang="ru-RU" sz="2400" i="1" dirty="0">
                <a:solidFill>
                  <a:schemeClr val="tx1"/>
                </a:solidFill>
              </a:rPr>
              <a:t>Источник: </a:t>
            </a:r>
            <a:r>
              <a:rPr lang="en-US" sz="2400" i="1" dirty="0">
                <a:solidFill>
                  <a:srgbClr val="5959FD"/>
                </a:solidFill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https://vikent.ru/author/14/</a:t>
            </a:r>
            <a:endParaRPr kumimoji="0" lang="ru-RU" sz="2400" b="0" i="1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15"/>
          <p:cNvSpPr/>
          <p:nvPr/>
        </p:nvSpPr>
        <p:spPr>
          <a:xfrm>
            <a:off x="790799" y="2391853"/>
            <a:ext cx="13898700" cy="3328011"/>
          </a:xfrm>
          <a:prstGeom prst="roundRect">
            <a:avLst>
              <a:gd name="adj" fmla="val 9904"/>
            </a:avLst>
          </a:prstGeom>
          <a:solidFill>
            <a:srgbClr val="5858F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42" name="Google Shape;142;p15"/>
          <p:cNvPicPr preferRelativeResize="0"/>
          <p:nvPr/>
        </p:nvPicPr>
        <p:blipFill rotWithShape="1">
          <a:blip r:embed="rId3">
            <a:alphaModFix amt="5000"/>
          </a:blip>
          <a:srcRect/>
          <a:stretch/>
        </p:blipFill>
        <p:spPr>
          <a:xfrm rot="10800000">
            <a:off x="5406187" y="2391854"/>
            <a:ext cx="9271002" cy="1473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3" name="Google Shape;143;p1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flipH="1">
            <a:off x="-31613" y="1033786"/>
            <a:ext cx="5437802" cy="50924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44" name="Google Shape;144;p15"/>
          <p:cNvCxnSpPr/>
          <p:nvPr/>
        </p:nvCxnSpPr>
        <p:spPr>
          <a:xfrm>
            <a:off x="17738120" y="6012234"/>
            <a:ext cx="0" cy="3742500"/>
          </a:xfrm>
          <a:prstGeom prst="straightConnector1">
            <a:avLst/>
          </a:prstGeom>
          <a:noFill/>
          <a:ln w="9525" cap="flat" cmpd="sng">
            <a:solidFill>
              <a:srgbClr val="D2CCF7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45" name="Google Shape;145;p15"/>
          <p:cNvSpPr txBox="1">
            <a:spLocks noGrp="1"/>
          </p:cNvSpPr>
          <p:nvPr>
            <p:ph type="sldNum" idx="12"/>
          </p:nvPr>
        </p:nvSpPr>
        <p:spPr>
          <a:xfrm>
            <a:off x="11303479" y="10122573"/>
            <a:ext cx="3402000" cy="56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t>4</a:t>
            </a:fld>
            <a:endParaRPr/>
          </a:p>
        </p:txBody>
      </p:sp>
      <p:sp>
        <p:nvSpPr>
          <p:cNvPr id="146" name="Google Shape;146;p15"/>
          <p:cNvSpPr txBox="1"/>
          <p:nvPr/>
        </p:nvSpPr>
        <p:spPr>
          <a:xfrm>
            <a:off x="1012545" y="2474870"/>
            <a:ext cx="13684490" cy="27803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36000" rIns="36000" bIns="36000" anchor="t" anchorCtr="0">
            <a:spAutoFit/>
          </a:bodyPr>
          <a:lstStyle/>
          <a:p>
            <a:pPr>
              <a:lnSpc>
                <a:spcPct val="115000"/>
              </a:lnSpc>
            </a:pPr>
            <a:r>
              <a:rPr lang="ru-RU" sz="2500" dirty="0">
                <a:solidFill>
                  <a:schemeClr val="lt1"/>
                </a:solidFill>
              </a:rPr>
              <a:t>В основе Задачника </a:t>
            </a:r>
            <a:r>
              <a:rPr lang="ru-RU" sz="2800" dirty="0">
                <a:solidFill>
                  <a:schemeClr val="bg1"/>
                </a:solidFill>
              </a:rPr>
              <a:t>— </a:t>
            </a:r>
            <a:r>
              <a:rPr lang="ru-RU" sz="2500" dirty="0">
                <a:solidFill>
                  <a:schemeClr val="lt1"/>
                </a:solidFill>
              </a:rPr>
              <a:t>каноны Дж. С. Милля, т.е. инструменты для решения научных задач. Задачник предназначен для педагогов </a:t>
            </a:r>
            <a:r>
              <a:rPr lang="ru-RU" sz="2400" dirty="0">
                <a:solidFill>
                  <a:schemeClr val="bg1"/>
                </a:solidFill>
              </a:rPr>
              <a:t>— с помощью него можно выстроить учебную программу так, чтобы</a:t>
            </a:r>
            <a:r>
              <a:rPr lang="ru-RU" sz="2500" dirty="0">
                <a:solidFill>
                  <a:schemeClr val="lt1"/>
                </a:solidFill>
              </a:rPr>
              <a:t> учащиеся освоили каноны и научились выдвигать гипотезы.</a:t>
            </a:r>
          </a:p>
          <a:p>
            <a:pPr>
              <a:lnSpc>
                <a:spcPct val="115000"/>
              </a:lnSpc>
            </a:pPr>
            <a:endParaRPr lang="ru-RU" sz="2500" dirty="0">
              <a:solidFill>
                <a:schemeClr val="lt1"/>
              </a:solidFill>
            </a:endParaRPr>
          </a:p>
          <a:p>
            <a:pPr>
              <a:lnSpc>
                <a:spcPct val="115000"/>
              </a:lnSpc>
            </a:pPr>
            <a:r>
              <a:rPr lang="ru-RU" sz="2500" dirty="0">
                <a:solidFill>
                  <a:schemeClr val="lt1"/>
                </a:solidFill>
              </a:rPr>
              <a:t>Главная составляющая обучения </a:t>
            </a:r>
            <a:r>
              <a:rPr lang="ru-RU" sz="2400" dirty="0">
                <a:solidFill>
                  <a:schemeClr val="bg1"/>
                </a:solidFill>
              </a:rPr>
              <a:t>—  практика. Для этого в </a:t>
            </a:r>
            <a:r>
              <a:rPr lang="ru-RU" sz="2500" dirty="0">
                <a:solidFill>
                  <a:schemeClr val="lt1"/>
                </a:solidFill>
              </a:rPr>
              <a:t>Задачнике содержится 200 задач.</a:t>
            </a:r>
          </a:p>
        </p:txBody>
      </p:sp>
      <p:sp>
        <p:nvSpPr>
          <p:cNvPr id="147" name="Google Shape;147;p15"/>
          <p:cNvSpPr txBox="1">
            <a:spLocks noGrp="1"/>
          </p:cNvSpPr>
          <p:nvPr>
            <p:ph type="ctrTitle"/>
          </p:nvPr>
        </p:nvSpPr>
        <p:spPr>
          <a:xfrm>
            <a:off x="790799" y="383500"/>
            <a:ext cx="7845000" cy="72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354"/>
              <a:buFont typeface="Arial"/>
              <a:buNone/>
            </a:pPr>
            <a:r>
              <a:rPr lang="ru-RU" sz="3500" b="0" dirty="0">
                <a:latin typeface="Arial Black"/>
                <a:ea typeface="Arial Black"/>
                <a:cs typeface="Arial Black"/>
                <a:sym typeface="Arial Black"/>
              </a:rPr>
              <a:t>Продукт</a:t>
            </a:r>
            <a:endParaRPr sz="3500" b="0" dirty="0">
              <a:latin typeface="Arial Black"/>
              <a:ea typeface="Arial Black"/>
              <a:cs typeface="Arial Black"/>
              <a:sym typeface="Arial Black"/>
            </a:endParaRPr>
          </a:p>
        </p:txBody>
      </p:sp>
      <p:pic>
        <p:nvPicPr>
          <p:cNvPr id="148" name="Google Shape;148;p1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10800000" flipH="1">
            <a:off x="9681537" y="9613336"/>
            <a:ext cx="5437802" cy="509245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5F8F5CCB-17C7-53EA-BCBA-F4F6F5058617}"/>
              </a:ext>
            </a:extLst>
          </p:cNvPr>
          <p:cNvSpPr txBox="1"/>
          <p:nvPr/>
        </p:nvSpPr>
        <p:spPr>
          <a:xfrm>
            <a:off x="790799" y="1776457"/>
            <a:ext cx="890080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b="0" dirty="0">
                <a:solidFill>
                  <a:srgbClr val="5858FE"/>
                </a:solidFill>
                <a:latin typeface="Arial Black"/>
                <a:ea typeface="Arial Black"/>
                <a:cs typeface="Arial Black"/>
                <a:sym typeface="Arial Black"/>
              </a:rPr>
              <a:t>Задачник и </a:t>
            </a:r>
            <a:r>
              <a:rPr lang="en-US" sz="2400" b="0" dirty="0">
                <a:solidFill>
                  <a:srgbClr val="5858FE"/>
                </a:solidFill>
                <a:latin typeface="Arial Black"/>
                <a:ea typeface="Arial Black"/>
                <a:cs typeface="Arial Black"/>
                <a:sym typeface="Arial Black"/>
              </a:rPr>
              <a:t>online</a:t>
            </a:r>
            <a:r>
              <a:rPr lang="ru-RU" sz="2400" b="0" dirty="0">
                <a:solidFill>
                  <a:srgbClr val="5858FE"/>
                </a:solidFill>
                <a:latin typeface="Arial Black"/>
                <a:ea typeface="Arial Black"/>
                <a:cs typeface="Arial Black"/>
                <a:sym typeface="Arial Black"/>
              </a:rPr>
              <a:t>-курс по выдвижению гипотез</a:t>
            </a:r>
            <a:endParaRPr lang="ru-RU" sz="2400" dirty="0">
              <a:solidFill>
                <a:srgbClr val="5858FE"/>
              </a:solidFill>
            </a:endParaRP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1449EC89-13CA-9A96-142D-2344B74FAB15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23568" r="1367"/>
          <a:stretch/>
        </p:blipFill>
        <p:spPr>
          <a:xfrm>
            <a:off x="2023829" y="6329918"/>
            <a:ext cx="5038926" cy="377404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16"/>
          <p:cNvSpPr/>
          <p:nvPr/>
        </p:nvSpPr>
        <p:spPr>
          <a:xfrm>
            <a:off x="609601" y="2090997"/>
            <a:ext cx="14079674" cy="5200316"/>
          </a:xfrm>
          <a:prstGeom prst="roundRect">
            <a:avLst>
              <a:gd name="adj" fmla="val 9904"/>
            </a:avLst>
          </a:prstGeom>
          <a:solidFill>
            <a:srgbClr val="5858F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54" name="Google Shape;154;p16"/>
          <p:cNvPicPr preferRelativeResize="0"/>
          <p:nvPr/>
        </p:nvPicPr>
        <p:blipFill rotWithShape="1">
          <a:blip r:embed="rId3">
            <a:alphaModFix amt="5000"/>
          </a:blip>
          <a:srcRect/>
          <a:stretch/>
        </p:blipFill>
        <p:spPr>
          <a:xfrm rot="10800000">
            <a:off x="5406187" y="2391854"/>
            <a:ext cx="9271002" cy="1473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5" name="Google Shape;155;p1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flipH="1">
            <a:off x="-31613" y="1033786"/>
            <a:ext cx="5437802" cy="50924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56" name="Google Shape;156;p16"/>
          <p:cNvCxnSpPr/>
          <p:nvPr/>
        </p:nvCxnSpPr>
        <p:spPr>
          <a:xfrm>
            <a:off x="17738120" y="6012234"/>
            <a:ext cx="0" cy="3742500"/>
          </a:xfrm>
          <a:prstGeom prst="straightConnector1">
            <a:avLst/>
          </a:prstGeom>
          <a:noFill/>
          <a:ln w="9525" cap="flat" cmpd="sng">
            <a:solidFill>
              <a:srgbClr val="D2CCF7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57" name="Google Shape;157;p16"/>
          <p:cNvSpPr txBox="1">
            <a:spLocks noGrp="1"/>
          </p:cNvSpPr>
          <p:nvPr>
            <p:ph type="sldNum" idx="12"/>
          </p:nvPr>
        </p:nvSpPr>
        <p:spPr>
          <a:xfrm>
            <a:off x="11303479" y="10122573"/>
            <a:ext cx="3402000" cy="56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t>5</a:t>
            </a:fld>
            <a:endParaRPr/>
          </a:p>
        </p:txBody>
      </p:sp>
      <p:sp>
        <p:nvSpPr>
          <p:cNvPr id="158" name="Google Shape;158;p16"/>
          <p:cNvSpPr txBox="1"/>
          <p:nvPr/>
        </p:nvSpPr>
        <p:spPr>
          <a:xfrm>
            <a:off x="806779" y="2193317"/>
            <a:ext cx="13702965" cy="49394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36000" rIns="36000" bIns="36000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500" b="1" dirty="0">
                <a:solidFill>
                  <a:schemeClr val="lt1"/>
                </a:solidFill>
              </a:rPr>
              <a:t>Конкурентами являются следующие курсы от зарубежных вузов:</a:t>
            </a: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ru-RU" sz="2500" b="1" i="0" u="none" strike="noStrike" cap="none" dirty="0">
              <a:solidFill>
                <a:schemeClr val="lt1"/>
              </a:solidFill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500" dirty="0">
                <a:solidFill>
                  <a:schemeClr val="lt1"/>
                </a:solidFill>
              </a:rPr>
              <a:t>1) «Креативное мышление» от </a:t>
            </a:r>
            <a:r>
              <a:rPr lang="en-US" sz="2500" dirty="0">
                <a:solidFill>
                  <a:schemeClr val="lt1"/>
                </a:solidFill>
              </a:rPr>
              <a:t>Imperial College London</a:t>
            </a: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500" i="0" u="none" strike="noStrike" cap="none" dirty="0">
                <a:solidFill>
                  <a:schemeClr val="lt1"/>
                </a:solidFill>
              </a:rPr>
              <a:t>2) </a:t>
            </a:r>
            <a:r>
              <a:rPr lang="ru-RU" sz="2500" i="0" u="none" strike="noStrike" cap="none" dirty="0">
                <a:solidFill>
                  <a:schemeClr val="lt1"/>
                </a:solidFill>
              </a:rPr>
              <a:t>«Мышление без барьеров» от </a:t>
            </a:r>
            <a:r>
              <a:rPr lang="en-US" sz="2500" i="0" u="none" strike="noStrike" cap="none" dirty="0">
                <a:solidFill>
                  <a:schemeClr val="lt1"/>
                </a:solidFill>
              </a:rPr>
              <a:t>University of Pennsylvania</a:t>
            </a: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500" dirty="0">
                <a:solidFill>
                  <a:schemeClr val="lt1"/>
                </a:solidFill>
              </a:rPr>
              <a:t>3) </a:t>
            </a:r>
            <a:r>
              <a:rPr lang="ru-RU" sz="2500" dirty="0">
                <a:solidFill>
                  <a:schemeClr val="lt1"/>
                </a:solidFill>
              </a:rPr>
              <a:t>«Взламывая код креативности» от </a:t>
            </a:r>
            <a:r>
              <a:rPr lang="ru-RU" sz="2500" dirty="0" err="1">
                <a:solidFill>
                  <a:schemeClr val="lt1"/>
                </a:solidFill>
              </a:rPr>
              <a:t>Technion</a:t>
            </a:r>
            <a:r>
              <a:rPr lang="ru-RU" sz="2500" dirty="0">
                <a:solidFill>
                  <a:schemeClr val="lt1"/>
                </a:solidFill>
              </a:rPr>
              <a:t> (Израильский технологический институт) и др.</a:t>
            </a: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ru-RU" sz="2500" b="1" i="0" u="none" strike="noStrike" cap="none" dirty="0">
              <a:solidFill>
                <a:schemeClr val="lt1"/>
              </a:solidFill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500" b="0" i="0" dirty="0">
                <a:solidFill>
                  <a:schemeClr val="bg1"/>
                </a:solidFill>
                <a:effectLst/>
                <a:latin typeface="+mn-lt"/>
              </a:rPr>
              <a:t>Авторы курсов заявляют, что смогут научить увеличивать количество креативных идей и решений. Но их основной инструмент — это мозговой штурм. Главные недостатки мозгового штурма — он исключает возможность управления мышлением и не подходит для решения задач изобретательского уровня </a:t>
            </a:r>
            <a:r>
              <a:rPr lang="en-US" sz="2500" b="0" i="0" dirty="0">
                <a:solidFill>
                  <a:schemeClr val="bg1"/>
                </a:solidFill>
                <a:effectLst/>
                <a:latin typeface="+mn-lt"/>
              </a:rPr>
              <a:t>[</a:t>
            </a:r>
            <a:r>
              <a:rPr lang="ru-RU" sz="2500" b="0" i="0" dirty="0">
                <a:solidFill>
                  <a:schemeClr val="bg1"/>
                </a:solidFill>
                <a:effectLst/>
                <a:latin typeface="+mn-lt"/>
              </a:rPr>
              <a:t>1</a:t>
            </a:r>
            <a:r>
              <a:rPr lang="en-US" sz="2500" b="0" i="0" dirty="0">
                <a:solidFill>
                  <a:schemeClr val="bg1"/>
                </a:solidFill>
                <a:effectLst/>
                <a:latin typeface="+mn-lt"/>
              </a:rPr>
              <a:t>]</a:t>
            </a:r>
            <a:r>
              <a:rPr lang="ru-RU" sz="2500" b="0" i="0" dirty="0">
                <a:solidFill>
                  <a:schemeClr val="bg1"/>
                </a:solidFill>
                <a:effectLst/>
                <a:latin typeface="+mn-lt"/>
              </a:rPr>
              <a:t>.</a:t>
            </a:r>
            <a:endParaRPr sz="2500" b="1" i="0" u="none" strike="noStrike" cap="none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159" name="Google Shape;159;p16"/>
          <p:cNvSpPr txBox="1">
            <a:spLocks noGrp="1"/>
          </p:cNvSpPr>
          <p:nvPr>
            <p:ph type="ctrTitle"/>
          </p:nvPr>
        </p:nvSpPr>
        <p:spPr>
          <a:xfrm>
            <a:off x="790799" y="383500"/>
            <a:ext cx="7845000" cy="72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354"/>
              <a:buFont typeface="Arial"/>
              <a:buNone/>
            </a:pPr>
            <a:r>
              <a:rPr lang="ru-RU" sz="3500" b="0">
                <a:latin typeface="Arial Black"/>
                <a:ea typeface="Arial Black"/>
                <a:cs typeface="Arial Black"/>
                <a:sym typeface="Arial Black"/>
              </a:rPr>
              <a:t>Конкуренты</a:t>
            </a:r>
            <a:endParaRPr sz="3500" b="0">
              <a:latin typeface="Arial Black"/>
              <a:ea typeface="Arial Black"/>
              <a:cs typeface="Arial Black"/>
              <a:sym typeface="Arial Black"/>
            </a:endParaRPr>
          </a:p>
        </p:txBody>
      </p:sp>
      <p:pic>
        <p:nvPicPr>
          <p:cNvPr id="160" name="Google Shape;160;p1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10800000" flipH="1">
            <a:off x="9681537" y="9613336"/>
            <a:ext cx="5437802" cy="509245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7D7EB29D-C708-132F-2244-A95DA446C152}"/>
              </a:ext>
            </a:extLst>
          </p:cNvPr>
          <p:cNvSpPr txBox="1"/>
          <p:nvPr/>
        </p:nvSpPr>
        <p:spPr>
          <a:xfrm>
            <a:off x="609601" y="7569717"/>
            <a:ext cx="1181685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 fontAlgn="base">
              <a:spcBef>
                <a:spcPts val="0"/>
              </a:spcBef>
              <a:spcAft>
                <a:spcPts val="0"/>
              </a:spcAft>
            </a:pPr>
            <a:r>
              <a:rPr lang="ru-RU" sz="2400" i="1" dirty="0">
                <a:solidFill>
                  <a:schemeClr val="tx1"/>
                </a:solidFill>
              </a:rPr>
              <a:t>[1] </a:t>
            </a:r>
            <a:r>
              <a:rPr lang="ru-RU" sz="2400" b="0" i="1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Методика мозгового штурма по Алексу Осборну: </a:t>
            </a:r>
            <a:r>
              <a:rPr lang="ru-RU" sz="2400" b="0" i="1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  <a:hlinkClick r:id="rId5"/>
              </a:rPr>
              <a:t>https://vikent.ru/enc/2343/</a:t>
            </a:r>
            <a:endParaRPr lang="ru-RU" sz="2400" b="1" i="1" u="none" strike="noStrike" cap="none" dirty="0">
              <a:solidFill>
                <a:srgbClr val="5858FE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17"/>
          <p:cNvSpPr/>
          <p:nvPr/>
        </p:nvSpPr>
        <p:spPr>
          <a:xfrm>
            <a:off x="790575" y="2091002"/>
            <a:ext cx="13898700" cy="1774052"/>
          </a:xfrm>
          <a:prstGeom prst="roundRect">
            <a:avLst>
              <a:gd name="adj" fmla="val 9904"/>
            </a:avLst>
          </a:prstGeom>
          <a:solidFill>
            <a:srgbClr val="5858F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66" name="Google Shape;166;p17"/>
          <p:cNvPicPr preferRelativeResize="0"/>
          <p:nvPr/>
        </p:nvPicPr>
        <p:blipFill rotWithShape="1">
          <a:blip r:embed="rId3">
            <a:alphaModFix amt="5000"/>
          </a:blip>
          <a:srcRect/>
          <a:stretch/>
        </p:blipFill>
        <p:spPr>
          <a:xfrm rot="10800000">
            <a:off x="5406187" y="2391854"/>
            <a:ext cx="9271002" cy="1473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7" name="Google Shape;167;p1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flipH="1">
            <a:off x="-31613" y="1033786"/>
            <a:ext cx="5437802" cy="50924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68" name="Google Shape;168;p17"/>
          <p:cNvCxnSpPr/>
          <p:nvPr/>
        </p:nvCxnSpPr>
        <p:spPr>
          <a:xfrm>
            <a:off x="17738120" y="6012234"/>
            <a:ext cx="0" cy="3742500"/>
          </a:xfrm>
          <a:prstGeom prst="straightConnector1">
            <a:avLst/>
          </a:prstGeom>
          <a:noFill/>
          <a:ln w="9525" cap="flat" cmpd="sng">
            <a:solidFill>
              <a:srgbClr val="D2CCF7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69" name="Google Shape;169;p17"/>
          <p:cNvSpPr txBox="1">
            <a:spLocks noGrp="1"/>
          </p:cNvSpPr>
          <p:nvPr>
            <p:ph type="sldNum" idx="12"/>
          </p:nvPr>
        </p:nvSpPr>
        <p:spPr>
          <a:xfrm>
            <a:off x="11303479" y="10122573"/>
            <a:ext cx="3402000" cy="56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t>6</a:t>
            </a:fld>
            <a:endParaRPr/>
          </a:p>
        </p:txBody>
      </p:sp>
      <p:sp>
        <p:nvSpPr>
          <p:cNvPr id="170" name="Google Shape;170;p17"/>
          <p:cNvSpPr txBox="1"/>
          <p:nvPr/>
        </p:nvSpPr>
        <p:spPr>
          <a:xfrm>
            <a:off x="961125" y="2391853"/>
            <a:ext cx="13557600" cy="9575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36000" rIns="36000" bIns="36000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500" dirty="0">
                <a:solidFill>
                  <a:schemeClr val="lt1"/>
                </a:solidFill>
              </a:rPr>
              <a:t>На данный момент в России 40,8 тыс. школ и 3,3 тыс. профессиональных образовательных организаций, т.е. около 44,1 тыс. потенциальных клиентов. </a:t>
            </a:r>
            <a:endParaRPr sz="2500" i="0" u="none" strike="noStrike" cap="none" dirty="0">
              <a:solidFill>
                <a:schemeClr val="lt1"/>
              </a:solidFill>
            </a:endParaRPr>
          </a:p>
        </p:txBody>
      </p:sp>
      <p:sp>
        <p:nvSpPr>
          <p:cNvPr id="171" name="Google Shape;171;p17"/>
          <p:cNvSpPr txBox="1">
            <a:spLocks noGrp="1"/>
          </p:cNvSpPr>
          <p:nvPr>
            <p:ph type="ctrTitle"/>
          </p:nvPr>
        </p:nvSpPr>
        <p:spPr>
          <a:xfrm>
            <a:off x="790799" y="383500"/>
            <a:ext cx="7845000" cy="72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354"/>
              <a:buFont typeface="Arial"/>
              <a:buNone/>
            </a:pPr>
            <a:r>
              <a:rPr lang="ru-RU" sz="3500" b="0">
                <a:latin typeface="Arial Black"/>
                <a:ea typeface="Arial Black"/>
                <a:cs typeface="Arial Black"/>
                <a:sym typeface="Arial Black"/>
              </a:rPr>
              <a:t>Рынок</a:t>
            </a:r>
            <a:endParaRPr sz="3500" b="0">
              <a:latin typeface="Arial Black"/>
              <a:ea typeface="Arial Black"/>
              <a:cs typeface="Arial Black"/>
              <a:sym typeface="Arial Black"/>
            </a:endParaRPr>
          </a:p>
        </p:txBody>
      </p:sp>
      <p:pic>
        <p:nvPicPr>
          <p:cNvPr id="172" name="Google Shape;172;p1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10800000" flipH="1">
            <a:off x="9681537" y="9613336"/>
            <a:ext cx="5437802" cy="509245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89E8B4FF-A21E-8BAD-0276-004DC03918FF}"/>
              </a:ext>
            </a:extLst>
          </p:cNvPr>
          <p:cNvSpPr txBox="1"/>
          <p:nvPr/>
        </p:nvSpPr>
        <p:spPr>
          <a:xfrm>
            <a:off x="790575" y="4219331"/>
            <a:ext cx="966567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i="1" dirty="0">
                <a:solidFill>
                  <a:schemeClr val="tx1"/>
                </a:solidFill>
              </a:rPr>
              <a:t>Источник: </a:t>
            </a:r>
            <a:r>
              <a:rPr lang="en-US" sz="2400" i="1" dirty="0">
                <a:solidFill>
                  <a:srgbClr val="5959FD"/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https://1sep.edu.ru/rosstat/?ysclid=l56so65vyb553955105</a:t>
            </a:r>
            <a:endParaRPr lang="ru-RU" sz="2400" i="1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18"/>
          <p:cNvSpPr/>
          <p:nvPr/>
        </p:nvSpPr>
        <p:spPr>
          <a:xfrm>
            <a:off x="790575" y="2090996"/>
            <a:ext cx="13898700" cy="6283867"/>
          </a:xfrm>
          <a:prstGeom prst="roundRect">
            <a:avLst>
              <a:gd name="adj" fmla="val 9904"/>
            </a:avLst>
          </a:prstGeom>
          <a:solidFill>
            <a:srgbClr val="5858F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78" name="Google Shape;178;p18"/>
          <p:cNvPicPr preferRelativeResize="0"/>
          <p:nvPr/>
        </p:nvPicPr>
        <p:blipFill rotWithShape="1">
          <a:blip r:embed="rId3">
            <a:alphaModFix amt="5000"/>
          </a:blip>
          <a:srcRect/>
          <a:stretch/>
        </p:blipFill>
        <p:spPr>
          <a:xfrm rot="10800000">
            <a:off x="5406187" y="2391854"/>
            <a:ext cx="9271002" cy="1473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9" name="Google Shape;179;p1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flipH="1">
            <a:off x="-31613" y="1033786"/>
            <a:ext cx="5437802" cy="50924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80" name="Google Shape;180;p18"/>
          <p:cNvCxnSpPr/>
          <p:nvPr/>
        </p:nvCxnSpPr>
        <p:spPr>
          <a:xfrm>
            <a:off x="17738120" y="6012234"/>
            <a:ext cx="0" cy="3742500"/>
          </a:xfrm>
          <a:prstGeom prst="straightConnector1">
            <a:avLst/>
          </a:prstGeom>
          <a:noFill/>
          <a:ln w="9525" cap="flat" cmpd="sng">
            <a:solidFill>
              <a:srgbClr val="D2CCF7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81" name="Google Shape;181;p18"/>
          <p:cNvSpPr txBox="1">
            <a:spLocks noGrp="1"/>
          </p:cNvSpPr>
          <p:nvPr>
            <p:ph type="sldNum" idx="12"/>
          </p:nvPr>
        </p:nvSpPr>
        <p:spPr>
          <a:xfrm>
            <a:off x="11303479" y="10122573"/>
            <a:ext cx="3402000" cy="56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t>7</a:t>
            </a:fld>
            <a:endParaRPr/>
          </a:p>
        </p:txBody>
      </p:sp>
      <p:sp>
        <p:nvSpPr>
          <p:cNvPr id="182" name="Google Shape;182;p18"/>
          <p:cNvSpPr txBox="1"/>
          <p:nvPr/>
        </p:nvSpPr>
        <p:spPr>
          <a:xfrm>
            <a:off x="992700" y="2316950"/>
            <a:ext cx="12230931" cy="62667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36000" rIns="36000" bIns="36000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500" dirty="0">
                <a:solidFill>
                  <a:schemeClr val="lt1"/>
                </a:solidFill>
                <a:latin typeface="+mn-lt"/>
              </a:rPr>
              <a:t>Потребители — школы, университеты, </a:t>
            </a:r>
            <a:r>
              <a:rPr lang="ru-RU" sz="2500" dirty="0" err="1">
                <a:solidFill>
                  <a:schemeClr val="lt1"/>
                </a:solidFill>
                <a:latin typeface="+mn-lt"/>
              </a:rPr>
              <a:t>кванториумы</a:t>
            </a:r>
            <a:r>
              <a:rPr lang="ru-RU" sz="2500" dirty="0">
                <a:solidFill>
                  <a:schemeClr val="lt1"/>
                </a:solidFill>
                <a:latin typeface="+mn-lt"/>
              </a:rPr>
              <a:t>.</a:t>
            </a: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ru-RU" sz="2500" b="1" i="0" u="none" strike="noStrike" cap="none" dirty="0">
              <a:solidFill>
                <a:schemeClr val="lt1"/>
              </a:solidFill>
              <a:latin typeface="+mn-lt"/>
            </a:endParaRPr>
          </a:p>
          <a:p>
            <a:pPr marR="0" lvl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2500" b="1" dirty="0">
                <a:solidFill>
                  <a:schemeClr val="lt1"/>
                </a:solidFill>
                <a:latin typeface="+mn-lt"/>
              </a:rPr>
              <a:t>1) </a:t>
            </a:r>
            <a:r>
              <a:rPr lang="en-US" sz="2500" b="1" dirty="0">
                <a:solidFill>
                  <a:schemeClr val="lt1"/>
                </a:solidFill>
                <a:latin typeface="+mn-lt"/>
              </a:rPr>
              <a:t>Online</a:t>
            </a:r>
            <a:r>
              <a:rPr lang="ru-RU" sz="2500" b="1" dirty="0">
                <a:solidFill>
                  <a:schemeClr val="lt1"/>
                </a:solidFill>
                <a:latin typeface="+mn-lt"/>
              </a:rPr>
              <a:t>-курс </a:t>
            </a:r>
          </a:p>
          <a:p>
            <a:pPr marR="0" lvl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2500" b="0" i="0" dirty="0">
                <a:solidFill>
                  <a:schemeClr val="bg1"/>
                </a:solidFill>
                <a:effectLst/>
                <a:latin typeface="+mn-lt"/>
              </a:rPr>
              <a:t>Вводный курс — бесплатно, далее от 2 998 р./</a:t>
            </a:r>
            <a:r>
              <a:rPr lang="ru-RU" sz="2500" b="0" i="0" dirty="0" err="1">
                <a:solidFill>
                  <a:schemeClr val="bg1"/>
                </a:solidFill>
                <a:effectLst/>
                <a:latin typeface="+mn-lt"/>
              </a:rPr>
              <a:t>мес</a:t>
            </a:r>
            <a:r>
              <a:rPr lang="ru-RU" sz="2500" b="0" i="0" dirty="0">
                <a:solidFill>
                  <a:schemeClr val="bg1"/>
                </a:solidFill>
                <a:effectLst/>
                <a:latin typeface="+mn-lt"/>
              </a:rPr>
              <a:t> или 11 000 р. за весь курс</a:t>
            </a:r>
            <a:br>
              <a:rPr lang="ru-RU" sz="2500" dirty="0">
                <a:solidFill>
                  <a:schemeClr val="bg1"/>
                </a:solidFill>
                <a:latin typeface="+mn-lt"/>
              </a:rPr>
            </a:br>
            <a:r>
              <a:rPr lang="ru-RU" sz="2500" b="0" i="0" dirty="0">
                <a:solidFill>
                  <a:schemeClr val="bg1"/>
                </a:solidFill>
                <a:effectLst/>
                <a:latin typeface="+mn-lt"/>
              </a:rPr>
              <a:t>Длительность: 4 месяца или 16 занятий.</a:t>
            </a:r>
            <a:br>
              <a:rPr lang="ru-RU" sz="2500" dirty="0">
                <a:solidFill>
                  <a:schemeClr val="bg1"/>
                </a:solidFill>
                <a:latin typeface="+mn-lt"/>
              </a:rPr>
            </a:br>
            <a:r>
              <a:rPr lang="ru-RU" sz="2500" b="0" i="0" dirty="0">
                <a:solidFill>
                  <a:schemeClr val="bg1"/>
                </a:solidFill>
                <a:effectLst/>
                <a:latin typeface="+mn-lt"/>
              </a:rPr>
              <a:t>Себестоимость записи курса для 16 занятий = 120 000 р. Затраты на продвижение = 20 000 р./мес.</a:t>
            </a:r>
            <a:br>
              <a:rPr lang="ru-RU" sz="2500" dirty="0">
                <a:solidFill>
                  <a:schemeClr val="bg1"/>
                </a:solidFill>
                <a:latin typeface="+mn-lt"/>
              </a:rPr>
            </a:br>
            <a:r>
              <a:rPr lang="ru-RU" sz="2500" b="0" i="0" dirty="0">
                <a:solidFill>
                  <a:schemeClr val="bg1"/>
                </a:solidFill>
                <a:effectLst/>
                <a:latin typeface="+mn-lt"/>
              </a:rPr>
              <a:t>Аренда платформы для онлайн-курса = 4 000 р./мес.</a:t>
            </a:r>
          </a:p>
          <a:p>
            <a:pPr marR="0" lvl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endParaRPr lang="ru-RU" sz="2500" u="none" strike="noStrike" cap="none" dirty="0">
              <a:solidFill>
                <a:schemeClr val="bg1"/>
              </a:solidFill>
              <a:latin typeface="+mn-lt"/>
            </a:endParaRPr>
          </a:p>
          <a:p>
            <a:pPr marR="0" lvl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2500" i="0" dirty="0">
                <a:solidFill>
                  <a:schemeClr val="bg1"/>
                </a:solidFill>
                <a:latin typeface="+mn-lt"/>
              </a:rPr>
              <a:t>2) Задачник</a:t>
            </a:r>
          </a:p>
          <a:p>
            <a:pPr marR="0" lvl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2500" dirty="0">
                <a:solidFill>
                  <a:schemeClr val="bg1"/>
                </a:solidFill>
                <a:latin typeface="+mn-lt"/>
              </a:rPr>
              <a:t>Себестоимость и</a:t>
            </a:r>
            <a:r>
              <a:rPr lang="ru-RU" sz="2500" u="none" strike="noStrike" cap="none" dirty="0">
                <a:solidFill>
                  <a:schemeClr val="bg1"/>
                </a:solidFill>
                <a:latin typeface="+mn-lt"/>
              </a:rPr>
              <a:t>здания Задачника (100 шт.) </a:t>
            </a:r>
            <a:r>
              <a:rPr lang="en-US" sz="2500" u="none" strike="noStrike" cap="none" dirty="0">
                <a:solidFill>
                  <a:schemeClr val="bg1"/>
                </a:solidFill>
                <a:latin typeface="+mn-lt"/>
              </a:rPr>
              <a:t>= </a:t>
            </a:r>
            <a:r>
              <a:rPr lang="ru-RU" sz="2500" u="none" strike="noStrike" cap="none" dirty="0">
                <a:solidFill>
                  <a:schemeClr val="bg1"/>
                </a:solidFill>
                <a:latin typeface="+mn-lt"/>
              </a:rPr>
              <a:t>80 000 р.</a:t>
            </a:r>
          </a:p>
          <a:p>
            <a:pPr marR="0" lvl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2500" i="0" dirty="0">
                <a:solidFill>
                  <a:schemeClr val="bg1"/>
                </a:solidFill>
                <a:latin typeface="+mn-lt"/>
              </a:rPr>
              <a:t>Цена одного экземпляра = 900 р.</a:t>
            </a:r>
          </a:p>
          <a:p>
            <a:pPr marR="0" lvl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2500" u="none" strike="noStrike" cap="none" dirty="0">
                <a:solidFill>
                  <a:schemeClr val="bg1"/>
                </a:solidFill>
                <a:latin typeface="+mn-lt"/>
              </a:rPr>
              <a:t>В электронном виде </a:t>
            </a:r>
            <a:r>
              <a:rPr lang="ru-RU" sz="2500" dirty="0">
                <a:solidFill>
                  <a:schemeClr val="bg1"/>
                </a:solidFill>
                <a:latin typeface="+mn-lt"/>
              </a:rPr>
              <a:t>= 450 р.</a:t>
            </a:r>
            <a:endParaRPr lang="ru-RU" sz="2500" i="0" u="none" strike="noStrike" cap="none" dirty="0">
              <a:solidFill>
                <a:schemeClr val="bg1"/>
              </a:solidFill>
              <a:latin typeface="+mn-lt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500" b="1" i="0" u="none" strike="noStrike" cap="none" dirty="0">
              <a:solidFill>
                <a:schemeClr val="lt1"/>
              </a:solidFill>
            </a:endParaRPr>
          </a:p>
        </p:txBody>
      </p:sp>
      <p:sp>
        <p:nvSpPr>
          <p:cNvPr id="183" name="Google Shape;183;p18"/>
          <p:cNvSpPr txBox="1">
            <a:spLocks noGrp="1"/>
          </p:cNvSpPr>
          <p:nvPr>
            <p:ph type="ctrTitle"/>
          </p:nvPr>
        </p:nvSpPr>
        <p:spPr>
          <a:xfrm>
            <a:off x="790799" y="383500"/>
            <a:ext cx="7845000" cy="72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354"/>
              <a:buFont typeface="Arial"/>
              <a:buNone/>
            </a:pPr>
            <a:r>
              <a:rPr lang="ru-RU" sz="3500" b="0">
                <a:latin typeface="Arial Black"/>
                <a:ea typeface="Arial Black"/>
                <a:cs typeface="Arial Black"/>
                <a:sym typeface="Arial Black"/>
              </a:rPr>
              <a:t>Бизнес-модель</a:t>
            </a:r>
            <a:endParaRPr sz="3500" b="0">
              <a:latin typeface="Arial Black"/>
              <a:ea typeface="Arial Black"/>
              <a:cs typeface="Arial Black"/>
              <a:sym typeface="Arial Black"/>
            </a:endParaRPr>
          </a:p>
        </p:txBody>
      </p:sp>
      <p:pic>
        <p:nvPicPr>
          <p:cNvPr id="184" name="Google Shape;184;p1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10800000" flipH="1">
            <a:off x="9681537" y="9613336"/>
            <a:ext cx="5437802" cy="50924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9"/>
          <p:cNvSpPr/>
          <p:nvPr/>
        </p:nvSpPr>
        <p:spPr>
          <a:xfrm>
            <a:off x="790575" y="2090997"/>
            <a:ext cx="13898700" cy="2851118"/>
          </a:xfrm>
          <a:prstGeom prst="roundRect">
            <a:avLst>
              <a:gd name="adj" fmla="val 9904"/>
            </a:avLst>
          </a:prstGeom>
          <a:solidFill>
            <a:srgbClr val="5858F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90" name="Google Shape;190;p19"/>
          <p:cNvPicPr preferRelativeResize="0"/>
          <p:nvPr/>
        </p:nvPicPr>
        <p:blipFill rotWithShape="1">
          <a:blip r:embed="rId3">
            <a:alphaModFix amt="5000"/>
          </a:blip>
          <a:srcRect/>
          <a:stretch/>
        </p:blipFill>
        <p:spPr>
          <a:xfrm rot="10800000">
            <a:off x="5406187" y="2391854"/>
            <a:ext cx="9271002" cy="1473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1" name="Google Shape;191;p1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flipH="1">
            <a:off x="-31613" y="1033786"/>
            <a:ext cx="5437802" cy="50924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92" name="Google Shape;192;p19"/>
          <p:cNvCxnSpPr/>
          <p:nvPr/>
        </p:nvCxnSpPr>
        <p:spPr>
          <a:xfrm>
            <a:off x="17738120" y="6012234"/>
            <a:ext cx="0" cy="3742500"/>
          </a:xfrm>
          <a:prstGeom prst="straightConnector1">
            <a:avLst/>
          </a:prstGeom>
          <a:noFill/>
          <a:ln w="9525" cap="flat" cmpd="sng">
            <a:solidFill>
              <a:srgbClr val="D2CCF7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93" name="Google Shape;193;p19"/>
          <p:cNvSpPr txBox="1">
            <a:spLocks noGrp="1"/>
          </p:cNvSpPr>
          <p:nvPr>
            <p:ph type="sldNum" idx="12"/>
          </p:nvPr>
        </p:nvSpPr>
        <p:spPr>
          <a:xfrm>
            <a:off x="11303479" y="10122573"/>
            <a:ext cx="3402000" cy="56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t>8</a:t>
            </a:fld>
            <a:endParaRPr/>
          </a:p>
        </p:txBody>
      </p:sp>
      <p:sp>
        <p:nvSpPr>
          <p:cNvPr id="194" name="Google Shape;194;p19"/>
          <p:cNvSpPr txBox="1"/>
          <p:nvPr/>
        </p:nvSpPr>
        <p:spPr>
          <a:xfrm>
            <a:off x="992700" y="2316950"/>
            <a:ext cx="13234200" cy="2284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36000" rIns="36000" bIns="36000" anchor="t" anchorCtr="0">
            <a:spAutoFit/>
          </a:bodyPr>
          <a:lstStyle/>
          <a:p>
            <a:pPr marR="0" lvl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500" i="0" u="none" strike="noStrike" cap="none" dirty="0">
                <a:solidFill>
                  <a:schemeClr val="lt1"/>
                </a:solidFill>
              </a:rPr>
              <a:t>1) </a:t>
            </a:r>
            <a:r>
              <a:rPr lang="ru-RU" sz="2500" i="0" u="none" strike="noStrike" cap="none" dirty="0">
                <a:solidFill>
                  <a:schemeClr val="lt1"/>
                </a:solidFill>
              </a:rPr>
              <a:t>Подготовлен черновик Задачника, содержащий 200 задач.</a:t>
            </a:r>
            <a:r>
              <a:rPr lang="ru-RU" sz="2500" dirty="0">
                <a:solidFill>
                  <a:schemeClr val="lt1"/>
                </a:solidFill>
              </a:rPr>
              <a:t> В данный момент происходит вычитка Задачника преподавателями.</a:t>
            </a:r>
            <a:endParaRPr lang="en-US" sz="2500" dirty="0">
              <a:solidFill>
                <a:schemeClr val="lt1"/>
              </a:solidFill>
            </a:endParaRPr>
          </a:p>
          <a:p>
            <a:pPr marR="0" lvl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500" i="0" u="none" strike="noStrike" cap="none" dirty="0">
                <a:solidFill>
                  <a:schemeClr val="lt1"/>
                </a:solidFill>
              </a:rPr>
              <a:t>2) </a:t>
            </a:r>
            <a:r>
              <a:rPr lang="ru-RU" sz="2500" i="0" u="none" strike="noStrike" cap="none" dirty="0">
                <a:solidFill>
                  <a:schemeClr val="lt1"/>
                </a:solidFill>
              </a:rPr>
              <a:t>Проведено тестирование </a:t>
            </a:r>
            <a:r>
              <a:rPr lang="en-US" sz="2500" i="0" u="none" strike="noStrike" cap="none" dirty="0">
                <a:solidFill>
                  <a:schemeClr val="lt1"/>
                </a:solidFill>
              </a:rPr>
              <a:t>online</a:t>
            </a:r>
            <a:r>
              <a:rPr lang="ru-RU" sz="2500" i="0" u="none" strike="noStrike" cap="none" dirty="0">
                <a:solidFill>
                  <a:schemeClr val="lt1"/>
                </a:solidFill>
              </a:rPr>
              <a:t>-курса на группе участников.</a:t>
            </a:r>
          </a:p>
          <a:p>
            <a:pPr marR="0" lvl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500" dirty="0">
                <a:solidFill>
                  <a:schemeClr val="lt1"/>
                </a:solidFill>
              </a:rPr>
              <a:t>3) </a:t>
            </a:r>
            <a:r>
              <a:rPr lang="ru-RU" sz="2500" dirty="0">
                <a:solidFill>
                  <a:schemeClr val="lt1"/>
                </a:solidFill>
              </a:rPr>
              <a:t>Есть предварительная договорённость по проведению курса на смене в детском лагере.</a:t>
            </a:r>
            <a:endParaRPr lang="ru-RU" sz="2500" i="0" u="none" strike="noStrike" cap="none" dirty="0">
              <a:solidFill>
                <a:schemeClr val="lt1"/>
              </a:solidFill>
            </a:endParaRPr>
          </a:p>
        </p:txBody>
      </p:sp>
      <p:sp>
        <p:nvSpPr>
          <p:cNvPr id="195" name="Google Shape;195;p19"/>
          <p:cNvSpPr txBox="1">
            <a:spLocks noGrp="1"/>
          </p:cNvSpPr>
          <p:nvPr>
            <p:ph type="ctrTitle"/>
          </p:nvPr>
        </p:nvSpPr>
        <p:spPr>
          <a:xfrm>
            <a:off x="790799" y="383500"/>
            <a:ext cx="7845000" cy="72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354"/>
              <a:buFont typeface="Arial"/>
              <a:buNone/>
            </a:pPr>
            <a:r>
              <a:rPr lang="ru-RU" sz="3500" b="0">
                <a:latin typeface="Arial Black"/>
                <a:ea typeface="Arial Black"/>
                <a:cs typeface="Arial Black"/>
                <a:sym typeface="Arial Black"/>
              </a:rPr>
              <a:t>Текущие результаты</a:t>
            </a:r>
            <a:endParaRPr sz="3500" b="0">
              <a:latin typeface="Arial Black"/>
              <a:ea typeface="Arial Black"/>
              <a:cs typeface="Arial Black"/>
              <a:sym typeface="Arial Black"/>
            </a:endParaRPr>
          </a:p>
        </p:txBody>
      </p:sp>
      <p:pic>
        <p:nvPicPr>
          <p:cNvPr id="196" name="Google Shape;196;p1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10800000" flipH="1">
            <a:off x="9681537" y="9613336"/>
            <a:ext cx="5437802" cy="50924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20"/>
          <p:cNvSpPr/>
          <p:nvPr/>
        </p:nvSpPr>
        <p:spPr>
          <a:xfrm>
            <a:off x="610325" y="1958888"/>
            <a:ext cx="13898700" cy="4770685"/>
          </a:xfrm>
          <a:prstGeom prst="roundRect">
            <a:avLst>
              <a:gd name="adj" fmla="val 9904"/>
            </a:avLst>
          </a:prstGeom>
          <a:solidFill>
            <a:srgbClr val="5858F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02" name="Google Shape;202;p20"/>
          <p:cNvPicPr preferRelativeResize="0"/>
          <p:nvPr/>
        </p:nvPicPr>
        <p:blipFill rotWithShape="1">
          <a:blip r:embed="rId3">
            <a:alphaModFix amt="5000"/>
          </a:blip>
          <a:srcRect/>
          <a:stretch/>
        </p:blipFill>
        <p:spPr>
          <a:xfrm rot="10800000">
            <a:off x="5406187" y="2391854"/>
            <a:ext cx="9271002" cy="1473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3" name="Google Shape;203;p2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flipH="1">
            <a:off x="-31613" y="1033786"/>
            <a:ext cx="5437802" cy="50924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04" name="Google Shape;204;p20"/>
          <p:cNvCxnSpPr/>
          <p:nvPr/>
        </p:nvCxnSpPr>
        <p:spPr>
          <a:xfrm>
            <a:off x="17738120" y="6012234"/>
            <a:ext cx="0" cy="3742500"/>
          </a:xfrm>
          <a:prstGeom prst="straightConnector1">
            <a:avLst/>
          </a:prstGeom>
          <a:noFill/>
          <a:ln w="9525" cap="flat" cmpd="sng">
            <a:solidFill>
              <a:srgbClr val="D2CCF7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205" name="Google Shape;205;p20"/>
          <p:cNvSpPr txBox="1">
            <a:spLocks noGrp="1"/>
          </p:cNvSpPr>
          <p:nvPr>
            <p:ph type="sldNum" idx="12"/>
          </p:nvPr>
        </p:nvSpPr>
        <p:spPr>
          <a:xfrm>
            <a:off x="11303479" y="10122573"/>
            <a:ext cx="3402000" cy="56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t>9</a:t>
            </a:fld>
            <a:endParaRPr/>
          </a:p>
        </p:txBody>
      </p:sp>
      <p:sp>
        <p:nvSpPr>
          <p:cNvPr id="206" name="Google Shape;206;p20"/>
          <p:cNvSpPr txBox="1"/>
          <p:nvPr/>
        </p:nvSpPr>
        <p:spPr>
          <a:xfrm>
            <a:off x="992699" y="2316950"/>
            <a:ext cx="13684489" cy="40545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36000" rIns="36000" bIns="36000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500" b="1" dirty="0">
                <a:solidFill>
                  <a:schemeClr val="lt1"/>
                </a:solidFill>
              </a:rPr>
              <a:t>Июль: </a:t>
            </a:r>
            <a:r>
              <a:rPr lang="ru-RU" sz="2500" dirty="0">
                <a:solidFill>
                  <a:schemeClr val="lt1"/>
                </a:solidFill>
              </a:rPr>
              <a:t>Дать Задачник на вычитку 5-7 преподавателям, получить обратную связь и внести правки в Задачник.</a:t>
            </a: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ru-RU" sz="2500" b="1" i="0" u="none" strike="noStrike" cap="none" dirty="0">
              <a:solidFill>
                <a:schemeClr val="lt1"/>
              </a:solidFill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500" b="1" i="0" u="none" strike="noStrike" cap="none" dirty="0">
                <a:solidFill>
                  <a:schemeClr val="lt1"/>
                </a:solidFill>
              </a:rPr>
              <a:t>Август: </a:t>
            </a:r>
            <a:r>
              <a:rPr lang="ru-RU" sz="2500" i="0" u="none" strike="noStrike" cap="none" dirty="0">
                <a:solidFill>
                  <a:schemeClr val="lt1"/>
                </a:solidFill>
              </a:rPr>
              <a:t>Провести курс в детском лагере / самостоятельно набрать группу в </a:t>
            </a:r>
            <a:r>
              <a:rPr lang="en-US" sz="2500" i="0" u="none" strike="noStrike" cap="none" dirty="0">
                <a:solidFill>
                  <a:schemeClr val="lt1"/>
                </a:solidFill>
              </a:rPr>
              <a:t>online</a:t>
            </a:r>
            <a:r>
              <a:rPr lang="ru-RU" sz="2500" i="0" u="none" strike="noStrike" cap="none" dirty="0">
                <a:solidFill>
                  <a:schemeClr val="lt1"/>
                </a:solidFill>
              </a:rPr>
              <a:t>.</a:t>
            </a: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ru-RU" sz="2500" b="1" dirty="0">
              <a:solidFill>
                <a:schemeClr val="lt1"/>
              </a:solidFill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500" b="1" i="0" u="none" strike="noStrike" cap="none" dirty="0">
                <a:solidFill>
                  <a:schemeClr val="lt1"/>
                </a:solidFill>
              </a:rPr>
              <a:t>Сентябрь-октябрь: </a:t>
            </a:r>
            <a:r>
              <a:rPr lang="ru-RU" sz="2500" i="0" u="none" strike="noStrike" cap="none" dirty="0">
                <a:solidFill>
                  <a:schemeClr val="lt1"/>
                </a:solidFill>
              </a:rPr>
              <a:t>Поиск спонсоров, партнёров или педагогов, заинтересованных в обучении выдвижению гипотез. Участие в конкурсах, выступления на конференциях и т.д.</a:t>
            </a:r>
            <a:endParaRPr sz="2500" b="1" i="0" u="none" strike="noStrike" cap="none" dirty="0">
              <a:solidFill>
                <a:schemeClr val="lt1"/>
              </a:solidFill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ru-RU" sz="2500" b="1" i="0" u="none" strike="noStrike" cap="none" dirty="0">
              <a:solidFill>
                <a:schemeClr val="lt1"/>
              </a:solidFill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500" b="1" dirty="0">
                <a:solidFill>
                  <a:schemeClr val="lt1"/>
                </a:solidFill>
              </a:rPr>
              <a:t>Ноябрь: </a:t>
            </a:r>
            <a:r>
              <a:rPr lang="ru-RU" sz="2500" dirty="0">
                <a:solidFill>
                  <a:schemeClr val="lt1"/>
                </a:solidFill>
              </a:rPr>
              <a:t>Работа с издательством. Издание Задачника.</a:t>
            </a:r>
            <a:endParaRPr sz="2500" b="1" i="0" u="none" strike="noStrike" cap="none" dirty="0">
              <a:solidFill>
                <a:schemeClr val="lt1"/>
              </a:solidFill>
            </a:endParaRPr>
          </a:p>
        </p:txBody>
      </p:sp>
      <p:sp>
        <p:nvSpPr>
          <p:cNvPr id="207" name="Google Shape;207;p20"/>
          <p:cNvSpPr txBox="1">
            <a:spLocks noGrp="1"/>
          </p:cNvSpPr>
          <p:nvPr>
            <p:ph type="ctrTitle"/>
          </p:nvPr>
        </p:nvSpPr>
        <p:spPr>
          <a:xfrm>
            <a:off x="790799" y="383500"/>
            <a:ext cx="7845000" cy="72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354"/>
              <a:buFont typeface="Arial"/>
              <a:buNone/>
            </a:pPr>
            <a:r>
              <a:rPr lang="ru-RU" sz="3500" b="0">
                <a:latin typeface="Arial Black"/>
                <a:ea typeface="Arial Black"/>
                <a:cs typeface="Arial Black"/>
                <a:sym typeface="Arial Black"/>
              </a:rPr>
              <a:t>Планы развития</a:t>
            </a:r>
            <a:endParaRPr sz="3500" b="0">
              <a:latin typeface="Arial Black"/>
              <a:ea typeface="Arial Black"/>
              <a:cs typeface="Arial Black"/>
              <a:sym typeface="Arial Black"/>
            </a:endParaRPr>
          </a:p>
        </p:txBody>
      </p:sp>
      <p:pic>
        <p:nvPicPr>
          <p:cNvPr id="208" name="Google Shape;208;p2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10800000" flipH="1">
            <a:off x="9681537" y="9613336"/>
            <a:ext cx="5437802" cy="50924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21"/>
          <p:cNvSpPr/>
          <p:nvPr/>
        </p:nvSpPr>
        <p:spPr>
          <a:xfrm>
            <a:off x="778488" y="2024459"/>
            <a:ext cx="13898700" cy="2715900"/>
          </a:xfrm>
          <a:prstGeom prst="roundRect">
            <a:avLst>
              <a:gd name="adj" fmla="val 9904"/>
            </a:avLst>
          </a:prstGeom>
          <a:solidFill>
            <a:srgbClr val="5858F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14" name="Google Shape;214;p21"/>
          <p:cNvPicPr preferRelativeResize="0"/>
          <p:nvPr/>
        </p:nvPicPr>
        <p:blipFill rotWithShape="1">
          <a:blip r:embed="rId3">
            <a:alphaModFix amt="5000"/>
          </a:blip>
          <a:srcRect/>
          <a:stretch/>
        </p:blipFill>
        <p:spPr>
          <a:xfrm rot="10800000">
            <a:off x="5406187" y="2391854"/>
            <a:ext cx="9271002" cy="1473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5" name="Google Shape;215;p2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flipH="1">
            <a:off x="-31613" y="1033786"/>
            <a:ext cx="5437802" cy="50924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16" name="Google Shape;216;p21"/>
          <p:cNvCxnSpPr/>
          <p:nvPr/>
        </p:nvCxnSpPr>
        <p:spPr>
          <a:xfrm>
            <a:off x="17738120" y="6012234"/>
            <a:ext cx="0" cy="3742500"/>
          </a:xfrm>
          <a:prstGeom prst="straightConnector1">
            <a:avLst/>
          </a:prstGeom>
          <a:noFill/>
          <a:ln w="9525" cap="flat" cmpd="sng">
            <a:solidFill>
              <a:srgbClr val="D2CCF7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217" name="Google Shape;217;p21"/>
          <p:cNvSpPr txBox="1">
            <a:spLocks noGrp="1"/>
          </p:cNvSpPr>
          <p:nvPr>
            <p:ph type="sldNum" idx="12"/>
          </p:nvPr>
        </p:nvSpPr>
        <p:spPr>
          <a:xfrm>
            <a:off x="11303479" y="10122573"/>
            <a:ext cx="3402000" cy="56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t>10</a:t>
            </a:fld>
            <a:endParaRPr/>
          </a:p>
        </p:txBody>
      </p:sp>
      <p:sp>
        <p:nvSpPr>
          <p:cNvPr id="218" name="Google Shape;218;p21"/>
          <p:cNvSpPr txBox="1"/>
          <p:nvPr/>
        </p:nvSpPr>
        <p:spPr>
          <a:xfrm>
            <a:off x="992699" y="2316950"/>
            <a:ext cx="13684489" cy="13999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36000" rIns="36000" bIns="36000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500" dirty="0">
                <a:solidFill>
                  <a:schemeClr val="lt1"/>
                </a:solidFill>
              </a:rPr>
              <a:t>Авторские права на Задачник — Кыркалова Т.В.</a:t>
            </a: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ru-RU" sz="2500" i="0" u="none" strike="noStrike" cap="none" dirty="0">
              <a:solidFill>
                <a:schemeClr val="lt1"/>
              </a:solidFill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500" i="0" u="none" strike="noStrike" cap="none" dirty="0">
                <a:solidFill>
                  <a:schemeClr val="lt1"/>
                </a:solidFill>
              </a:rPr>
              <a:t>За задачами, которые были составлены Коллегами, сохраняется и указывается авторство.</a:t>
            </a:r>
            <a:endParaRPr sz="2500" i="0" u="none" strike="noStrike" cap="none" dirty="0">
              <a:solidFill>
                <a:schemeClr val="lt1"/>
              </a:solidFill>
            </a:endParaRPr>
          </a:p>
        </p:txBody>
      </p:sp>
      <p:sp>
        <p:nvSpPr>
          <p:cNvPr id="219" name="Google Shape;219;p21"/>
          <p:cNvSpPr txBox="1">
            <a:spLocks noGrp="1"/>
          </p:cNvSpPr>
          <p:nvPr>
            <p:ph type="ctrTitle"/>
          </p:nvPr>
        </p:nvSpPr>
        <p:spPr>
          <a:xfrm>
            <a:off x="790800" y="383500"/>
            <a:ext cx="8801700" cy="72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354"/>
              <a:buFont typeface="Arial"/>
              <a:buNone/>
            </a:pPr>
            <a:r>
              <a:rPr lang="ru-RU" sz="3500" b="0">
                <a:latin typeface="Arial Black"/>
                <a:ea typeface="Arial Black"/>
                <a:cs typeface="Arial Black"/>
                <a:sym typeface="Arial Black"/>
              </a:rPr>
              <a:t>Интеллектуальная собственность</a:t>
            </a:r>
            <a:endParaRPr sz="3500" b="0">
              <a:latin typeface="Arial Black"/>
              <a:ea typeface="Arial Black"/>
              <a:cs typeface="Arial Black"/>
              <a:sym typeface="Arial Black"/>
            </a:endParaRPr>
          </a:p>
        </p:txBody>
      </p:sp>
      <p:pic>
        <p:nvPicPr>
          <p:cNvPr id="220" name="Google Shape;220;p2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10800000" flipH="1">
            <a:off x="9681537" y="9613336"/>
            <a:ext cx="5437802" cy="509245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47AF3010-1CA9-3F60-F94F-47ACCD626F45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22854" t="30781" r="22429" b="27731"/>
          <a:stretch/>
        </p:blipFill>
        <p:spPr>
          <a:xfrm>
            <a:off x="790800" y="5345906"/>
            <a:ext cx="7119255" cy="303491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p22"/>
          <p:cNvSpPr/>
          <p:nvPr/>
        </p:nvSpPr>
        <p:spPr>
          <a:xfrm>
            <a:off x="790575" y="2090995"/>
            <a:ext cx="13898700" cy="6677867"/>
          </a:xfrm>
          <a:prstGeom prst="roundRect">
            <a:avLst>
              <a:gd name="adj" fmla="val 9904"/>
            </a:avLst>
          </a:prstGeom>
          <a:solidFill>
            <a:srgbClr val="5858F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26" name="Google Shape;226;p22"/>
          <p:cNvPicPr preferRelativeResize="0"/>
          <p:nvPr/>
        </p:nvPicPr>
        <p:blipFill rotWithShape="1">
          <a:blip r:embed="rId3">
            <a:alphaModFix amt="5000"/>
          </a:blip>
          <a:srcRect/>
          <a:stretch/>
        </p:blipFill>
        <p:spPr>
          <a:xfrm rot="10800000">
            <a:off x="5406187" y="2391854"/>
            <a:ext cx="9271002" cy="1473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7" name="Google Shape;227;p2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flipH="1">
            <a:off x="-31613" y="1033786"/>
            <a:ext cx="5437802" cy="50924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28" name="Google Shape;228;p22"/>
          <p:cNvCxnSpPr/>
          <p:nvPr/>
        </p:nvCxnSpPr>
        <p:spPr>
          <a:xfrm>
            <a:off x="17738120" y="6012234"/>
            <a:ext cx="0" cy="3742500"/>
          </a:xfrm>
          <a:prstGeom prst="straightConnector1">
            <a:avLst/>
          </a:prstGeom>
          <a:noFill/>
          <a:ln w="9525" cap="flat" cmpd="sng">
            <a:solidFill>
              <a:srgbClr val="D2CCF7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229" name="Google Shape;229;p22"/>
          <p:cNvSpPr txBox="1">
            <a:spLocks noGrp="1"/>
          </p:cNvSpPr>
          <p:nvPr>
            <p:ph type="sldNum" idx="12"/>
          </p:nvPr>
        </p:nvSpPr>
        <p:spPr>
          <a:xfrm>
            <a:off x="11303479" y="10122573"/>
            <a:ext cx="3402000" cy="56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t>11</a:t>
            </a:fld>
            <a:endParaRPr/>
          </a:p>
        </p:txBody>
      </p:sp>
      <p:sp>
        <p:nvSpPr>
          <p:cNvPr id="230" name="Google Shape;230;p22"/>
          <p:cNvSpPr txBox="1"/>
          <p:nvPr/>
        </p:nvSpPr>
        <p:spPr>
          <a:xfrm>
            <a:off x="992700" y="2316950"/>
            <a:ext cx="13234200" cy="62667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36000" rIns="36000" bIns="36000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500" i="0" u="none" strike="noStrike" cap="none" dirty="0">
                <a:solidFill>
                  <a:schemeClr val="lt1"/>
                </a:solidFill>
              </a:rPr>
              <a:t>Задачник по выдвижению гипотез — социальный проект, т.е. его основная цель не извлечение прибыли, а внедрение разработки и обучение старшеклассников / студентов.</a:t>
            </a: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ru-RU" sz="2500" dirty="0">
              <a:solidFill>
                <a:schemeClr val="lt1"/>
              </a:solidFill>
            </a:endParaRPr>
          </a:p>
          <a:p>
            <a:pPr marR="0" lvl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2500" b="0" i="0" dirty="0">
                <a:solidFill>
                  <a:schemeClr val="bg1"/>
                </a:solidFill>
                <a:effectLst/>
                <a:latin typeface="+mn-lt"/>
              </a:rPr>
              <a:t>Себестоимость записи курса для 16 занятий = 120 000 р. Затраты на продвижение = 20 000 р./мес.</a:t>
            </a:r>
            <a:br>
              <a:rPr lang="ru-RU" sz="2500" dirty="0">
                <a:solidFill>
                  <a:schemeClr val="bg1"/>
                </a:solidFill>
                <a:latin typeface="+mn-lt"/>
              </a:rPr>
            </a:br>
            <a:r>
              <a:rPr lang="ru-RU" sz="2500" b="0" i="0" dirty="0">
                <a:solidFill>
                  <a:schemeClr val="bg1"/>
                </a:solidFill>
                <a:effectLst/>
                <a:latin typeface="+mn-lt"/>
              </a:rPr>
              <a:t>Аренда платформы для онлайн-курса = 4 000 р./мес.</a:t>
            </a:r>
          </a:p>
          <a:p>
            <a:pPr marR="0" lvl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endParaRPr lang="ru-RU" sz="2500" u="none" strike="noStrike" cap="none" dirty="0">
              <a:solidFill>
                <a:schemeClr val="bg1"/>
              </a:solidFill>
              <a:latin typeface="+mn-lt"/>
            </a:endParaRPr>
          </a:p>
          <a:p>
            <a:pPr marR="0" lvl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2500" i="0" dirty="0">
                <a:solidFill>
                  <a:schemeClr val="bg1"/>
                </a:solidFill>
                <a:latin typeface="+mn-lt"/>
              </a:rPr>
              <a:t>2) Задачник</a:t>
            </a:r>
          </a:p>
          <a:p>
            <a:pPr marR="0" lvl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2500" dirty="0">
                <a:solidFill>
                  <a:schemeClr val="bg1"/>
                </a:solidFill>
                <a:latin typeface="+mn-lt"/>
              </a:rPr>
              <a:t>Себестоимость и</a:t>
            </a:r>
            <a:r>
              <a:rPr lang="ru-RU" sz="2500" u="none" strike="noStrike" cap="none" dirty="0">
                <a:solidFill>
                  <a:schemeClr val="bg1"/>
                </a:solidFill>
                <a:latin typeface="+mn-lt"/>
              </a:rPr>
              <a:t>здания Задачника (100 шт.) </a:t>
            </a:r>
            <a:r>
              <a:rPr lang="en-US" sz="2500" u="none" strike="noStrike" cap="none" dirty="0">
                <a:solidFill>
                  <a:schemeClr val="bg1"/>
                </a:solidFill>
                <a:latin typeface="+mn-lt"/>
              </a:rPr>
              <a:t>= </a:t>
            </a:r>
            <a:r>
              <a:rPr lang="ru-RU" sz="2500" u="none" strike="noStrike" cap="none" dirty="0">
                <a:solidFill>
                  <a:schemeClr val="bg1"/>
                </a:solidFill>
                <a:latin typeface="+mn-lt"/>
              </a:rPr>
              <a:t>80 000 р.</a:t>
            </a:r>
          </a:p>
          <a:p>
            <a:pPr marR="0" lvl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2500" i="0" dirty="0">
                <a:solidFill>
                  <a:schemeClr val="bg1"/>
                </a:solidFill>
                <a:latin typeface="+mn-lt"/>
              </a:rPr>
              <a:t>Цена одного экземпляра = 900 р.</a:t>
            </a:r>
          </a:p>
          <a:p>
            <a:pPr marR="0" lvl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2500" u="none" strike="noStrike" cap="none" dirty="0">
                <a:solidFill>
                  <a:schemeClr val="bg1"/>
                </a:solidFill>
                <a:latin typeface="+mn-lt"/>
              </a:rPr>
              <a:t>В электронном виде </a:t>
            </a:r>
            <a:r>
              <a:rPr lang="ru-RU" sz="2500" dirty="0">
                <a:solidFill>
                  <a:schemeClr val="bg1"/>
                </a:solidFill>
                <a:latin typeface="+mn-lt"/>
              </a:rPr>
              <a:t>= 450 р.</a:t>
            </a:r>
            <a:endParaRPr lang="ru-RU" sz="2500" i="0" u="none" strike="noStrike" cap="none" dirty="0">
              <a:solidFill>
                <a:schemeClr val="bg1"/>
              </a:solidFill>
              <a:latin typeface="+mn-lt"/>
            </a:endParaRPr>
          </a:p>
          <a:p>
            <a:pPr marR="0" lvl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endParaRPr lang="ru-RU" sz="2500" i="0" u="none" strike="noStrike" cap="none" dirty="0">
              <a:solidFill>
                <a:schemeClr val="bg1"/>
              </a:solidFill>
              <a:latin typeface="+mn-lt"/>
            </a:endParaRPr>
          </a:p>
          <a:p>
            <a:pPr marR="0" lvl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2500" b="1" dirty="0">
                <a:solidFill>
                  <a:schemeClr val="bg1"/>
                </a:solidFill>
                <a:latin typeface="+mn-lt"/>
              </a:rPr>
              <a:t>Необходима финансовая и информационная поддержка.</a:t>
            </a:r>
            <a:endParaRPr lang="ru-RU" sz="2500" b="1" i="0" u="none" strike="noStrike" cap="none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231" name="Google Shape;231;p22"/>
          <p:cNvSpPr txBox="1">
            <a:spLocks noGrp="1"/>
          </p:cNvSpPr>
          <p:nvPr>
            <p:ph type="ctrTitle"/>
          </p:nvPr>
        </p:nvSpPr>
        <p:spPr>
          <a:xfrm>
            <a:off x="790800" y="383500"/>
            <a:ext cx="7702200" cy="72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354"/>
              <a:buFont typeface="Arial"/>
              <a:buNone/>
            </a:pPr>
            <a:r>
              <a:rPr lang="ru-RU" sz="3500" b="0">
                <a:latin typeface="Arial Black"/>
                <a:ea typeface="Arial Black"/>
                <a:cs typeface="Arial Black"/>
                <a:sym typeface="Arial Black"/>
              </a:rPr>
              <a:t>Финансы</a:t>
            </a:r>
            <a:endParaRPr sz="3500" b="0">
              <a:latin typeface="Arial Black"/>
              <a:ea typeface="Arial Black"/>
              <a:cs typeface="Arial Black"/>
              <a:sym typeface="Arial Black"/>
            </a:endParaRPr>
          </a:p>
        </p:txBody>
      </p:sp>
      <p:pic>
        <p:nvPicPr>
          <p:cNvPr id="232" name="Google Shape;232;p2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10800000" flipH="1">
            <a:off x="9681537" y="9613336"/>
            <a:ext cx="5437802" cy="50924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p23"/>
          <p:cNvSpPr/>
          <p:nvPr/>
        </p:nvSpPr>
        <p:spPr>
          <a:xfrm>
            <a:off x="790575" y="2090997"/>
            <a:ext cx="13898700" cy="2598234"/>
          </a:xfrm>
          <a:prstGeom prst="roundRect">
            <a:avLst>
              <a:gd name="adj" fmla="val 9904"/>
            </a:avLst>
          </a:prstGeom>
          <a:solidFill>
            <a:srgbClr val="5858F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39" name="Google Shape;239;p23"/>
          <p:cNvPicPr preferRelativeResize="0"/>
          <p:nvPr/>
        </p:nvPicPr>
        <p:blipFill rotWithShape="1">
          <a:blip r:embed="rId3">
            <a:alphaModFix amt="5000"/>
          </a:blip>
          <a:srcRect/>
          <a:stretch/>
        </p:blipFill>
        <p:spPr>
          <a:xfrm rot="10800000">
            <a:off x="5406187" y="2391854"/>
            <a:ext cx="9271002" cy="1473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0" name="Google Shape;240;p2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flipH="1">
            <a:off x="-31613" y="1033786"/>
            <a:ext cx="5437802" cy="50924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41" name="Google Shape;241;p23"/>
          <p:cNvCxnSpPr/>
          <p:nvPr/>
        </p:nvCxnSpPr>
        <p:spPr>
          <a:xfrm>
            <a:off x="17738120" y="6012234"/>
            <a:ext cx="0" cy="3742500"/>
          </a:xfrm>
          <a:prstGeom prst="straightConnector1">
            <a:avLst/>
          </a:prstGeom>
          <a:noFill/>
          <a:ln w="9525" cap="flat" cmpd="sng">
            <a:solidFill>
              <a:srgbClr val="D2CCF7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242" name="Google Shape;242;p23"/>
          <p:cNvSpPr txBox="1">
            <a:spLocks noGrp="1"/>
          </p:cNvSpPr>
          <p:nvPr>
            <p:ph type="sldNum" idx="12"/>
          </p:nvPr>
        </p:nvSpPr>
        <p:spPr>
          <a:xfrm>
            <a:off x="11303479" y="10122573"/>
            <a:ext cx="3402000" cy="56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t>12</a:t>
            </a:fld>
            <a:endParaRPr/>
          </a:p>
        </p:txBody>
      </p:sp>
      <p:sp>
        <p:nvSpPr>
          <p:cNvPr id="243" name="Google Shape;243;p23"/>
          <p:cNvSpPr txBox="1"/>
          <p:nvPr/>
        </p:nvSpPr>
        <p:spPr>
          <a:xfrm>
            <a:off x="992700" y="2316950"/>
            <a:ext cx="13234200" cy="18424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36000" rIns="36000" bIns="36000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500" i="0" u="none" strike="noStrike" cap="none" dirty="0">
                <a:solidFill>
                  <a:schemeClr val="lt1"/>
                </a:solidFill>
              </a:rPr>
              <a:t>Инвесторы смогут использовать курс для обучения собственных специалистов.</a:t>
            </a: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ru-RU" sz="2500" dirty="0">
              <a:solidFill>
                <a:schemeClr val="lt1"/>
              </a:solidFill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500" i="0" u="none" strike="noStrike" cap="none" dirty="0">
                <a:solidFill>
                  <a:schemeClr val="lt1"/>
                </a:solidFill>
              </a:rPr>
              <a:t>Дополнительн</a:t>
            </a:r>
            <a:r>
              <a:rPr lang="ru-RU" sz="2500" dirty="0">
                <a:solidFill>
                  <a:schemeClr val="lt1"/>
                </a:solidFill>
              </a:rPr>
              <a:t>о со стороны инвестора потребуется помощь не только деньгами, но и знаниями, связями, опытом.</a:t>
            </a:r>
            <a:endParaRPr sz="2500" i="0" u="none" strike="noStrike" cap="none" dirty="0">
              <a:solidFill>
                <a:schemeClr val="lt1"/>
              </a:solidFill>
            </a:endParaRPr>
          </a:p>
        </p:txBody>
      </p:sp>
      <p:sp>
        <p:nvSpPr>
          <p:cNvPr id="244" name="Google Shape;244;p23"/>
          <p:cNvSpPr txBox="1">
            <a:spLocks noGrp="1"/>
          </p:cNvSpPr>
          <p:nvPr>
            <p:ph type="ctrTitle"/>
          </p:nvPr>
        </p:nvSpPr>
        <p:spPr>
          <a:xfrm>
            <a:off x="790800" y="383500"/>
            <a:ext cx="7637700" cy="72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354"/>
              <a:buFont typeface="Arial"/>
              <a:buNone/>
            </a:pPr>
            <a:r>
              <a:rPr lang="ru-RU" sz="3500" b="0">
                <a:latin typeface="Arial Black"/>
                <a:ea typeface="Arial Black"/>
                <a:cs typeface="Arial Black"/>
                <a:sym typeface="Arial Black"/>
              </a:rPr>
              <a:t>Предложение для инвестора</a:t>
            </a:r>
            <a:endParaRPr sz="3500" b="0">
              <a:latin typeface="Arial Black"/>
              <a:ea typeface="Arial Black"/>
              <a:cs typeface="Arial Black"/>
              <a:sym typeface="Arial Black"/>
            </a:endParaRPr>
          </a:p>
        </p:txBody>
      </p:sp>
      <p:pic>
        <p:nvPicPr>
          <p:cNvPr id="245" name="Google Shape;245;p2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10800000" flipH="1">
            <a:off x="9681537" y="9613336"/>
            <a:ext cx="5437802" cy="50924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p24"/>
          <p:cNvSpPr/>
          <p:nvPr/>
        </p:nvSpPr>
        <p:spPr>
          <a:xfrm>
            <a:off x="790575" y="2091000"/>
            <a:ext cx="13898700" cy="2269985"/>
          </a:xfrm>
          <a:prstGeom prst="roundRect">
            <a:avLst>
              <a:gd name="adj" fmla="val 9904"/>
            </a:avLst>
          </a:prstGeom>
          <a:solidFill>
            <a:srgbClr val="5858F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52" name="Google Shape;252;p24"/>
          <p:cNvPicPr preferRelativeResize="0"/>
          <p:nvPr/>
        </p:nvPicPr>
        <p:blipFill rotWithShape="1">
          <a:blip r:embed="rId3">
            <a:alphaModFix amt="5000"/>
          </a:blip>
          <a:srcRect/>
          <a:stretch/>
        </p:blipFill>
        <p:spPr>
          <a:xfrm rot="10800000">
            <a:off x="5406187" y="2391854"/>
            <a:ext cx="9271002" cy="1473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3" name="Google Shape;253;p2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flipH="1">
            <a:off x="-31613" y="1033786"/>
            <a:ext cx="5437802" cy="50924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54" name="Google Shape;254;p24"/>
          <p:cNvCxnSpPr/>
          <p:nvPr/>
        </p:nvCxnSpPr>
        <p:spPr>
          <a:xfrm>
            <a:off x="17738120" y="6012234"/>
            <a:ext cx="0" cy="3742500"/>
          </a:xfrm>
          <a:prstGeom prst="straightConnector1">
            <a:avLst/>
          </a:prstGeom>
          <a:noFill/>
          <a:ln w="9525" cap="flat" cmpd="sng">
            <a:solidFill>
              <a:srgbClr val="D2CCF7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255" name="Google Shape;255;p24"/>
          <p:cNvSpPr txBox="1">
            <a:spLocks noGrp="1"/>
          </p:cNvSpPr>
          <p:nvPr>
            <p:ph type="sldNum" idx="12"/>
          </p:nvPr>
        </p:nvSpPr>
        <p:spPr>
          <a:xfrm>
            <a:off x="11303479" y="10122573"/>
            <a:ext cx="3402000" cy="56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t>13</a:t>
            </a:fld>
            <a:endParaRPr/>
          </a:p>
        </p:txBody>
      </p:sp>
      <p:sp>
        <p:nvSpPr>
          <p:cNvPr id="256" name="Google Shape;256;p24"/>
          <p:cNvSpPr txBox="1"/>
          <p:nvPr/>
        </p:nvSpPr>
        <p:spPr>
          <a:xfrm>
            <a:off x="961125" y="2391853"/>
            <a:ext cx="13557600" cy="13999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36000" rIns="36000" bIns="36000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500" b="0" i="0" dirty="0">
                <a:solidFill>
                  <a:schemeClr val="bg1"/>
                </a:solidFill>
                <a:effectLst/>
                <a:latin typeface="+mn-lt"/>
              </a:rPr>
              <a:t>Партнёрами могут стать владельцы </a:t>
            </a:r>
            <a:r>
              <a:rPr lang="ru-RU" sz="2500" b="0" i="0" dirty="0" err="1">
                <a:solidFill>
                  <a:schemeClr val="bg1"/>
                </a:solidFill>
                <a:effectLst/>
                <a:latin typeface="+mn-lt"/>
              </a:rPr>
              <a:t>медиаплощадок</a:t>
            </a:r>
            <a:r>
              <a:rPr lang="ru-RU" sz="2500" b="0" i="0" dirty="0">
                <a:solidFill>
                  <a:schemeClr val="bg1"/>
                </a:solidFill>
                <a:effectLst/>
                <a:latin typeface="+mn-lt"/>
              </a:rPr>
              <a:t> — сайтов, блогов, соцсетей, которые могут рекомендовать продукт целевой аудитории. За покупку курса по рекомендации партнёр получает вознаграждение.</a:t>
            </a:r>
            <a:endParaRPr sz="2500" b="1" i="0" u="none" strike="noStrike" cap="none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257" name="Google Shape;257;p24"/>
          <p:cNvSpPr txBox="1">
            <a:spLocks noGrp="1"/>
          </p:cNvSpPr>
          <p:nvPr>
            <p:ph type="ctrTitle"/>
          </p:nvPr>
        </p:nvSpPr>
        <p:spPr>
          <a:xfrm>
            <a:off x="790800" y="383500"/>
            <a:ext cx="8801700" cy="72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354"/>
              <a:buFont typeface="Arial"/>
              <a:buNone/>
            </a:pPr>
            <a:r>
              <a:rPr lang="ru-RU" sz="3500" b="0">
                <a:latin typeface="Arial Black"/>
                <a:ea typeface="Arial Black"/>
                <a:cs typeface="Arial Black"/>
                <a:sym typeface="Arial Black"/>
              </a:rPr>
              <a:t>Предложение для Партнера</a:t>
            </a:r>
            <a:endParaRPr sz="3500" b="0">
              <a:latin typeface="Arial Black"/>
              <a:ea typeface="Arial Black"/>
              <a:cs typeface="Arial Black"/>
              <a:sym typeface="Arial Black"/>
            </a:endParaRPr>
          </a:p>
        </p:txBody>
      </p:sp>
      <p:pic>
        <p:nvPicPr>
          <p:cNvPr id="258" name="Google Shape;258;p2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10800000" flipH="1">
            <a:off x="9681537" y="9613336"/>
            <a:ext cx="5437802" cy="50924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0" name="Google Shape;270;p25"/>
          <p:cNvPicPr preferRelativeResize="0"/>
          <p:nvPr/>
        </p:nvPicPr>
        <p:blipFill rotWithShape="1">
          <a:blip r:embed="rId3">
            <a:alphaModFix amt="48000"/>
          </a:blip>
          <a:srcRect l="12509" t="15044" r="19245" b="34925"/>
          <a:stretch/>
        </p:blipFill>
        <p:spPr>
          <a:xfrm>
            <a:off x="4263609" y="0"/>
            <a:ext cx="13331950" cy="10218851"/>
          </a:xfrm>
          <a:prstGeom prst="rect">
            <a:avLst/>
          </a:prstGeom>
          <a:noFill/>
          <a:ln>
            <a:noFill/>
          </a:ln>
        </p:spPr>
      </p:pic>
      <p:pic>
        <p:nvPicPr>
          <p:cNvPr id="264" name="Google Shape;264;p25"/>
          <p:cNvPicPr preferRelativeResize="0"/>
          <p:nvPr/>
        </p:nvPicPr>
        <p:blipFill rotWithShape="1">
          <a:blip r:embed="rId4">
            <a:alphaModFix amt="5000"/>
          </a:blip>
          <a:srcRect/>
          <a:stretch/>
        </p:blipFill>
        <p:spPr>
          <a:xfrm rot="10800000">
            <a:off x="5406187" y="2391854"/>
            <a:ext cx="9271002" cy="1473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5" name="Google Shape;265;p25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 flipH="1">
            <a:off x="-31613" y="1033786"/>
            <a:ext cx="5437802" cy="50924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66" name="Google Shape;266;p25"/>
          <p:cNvCxnSpPr/>
          <p:nvPr/>
        </p:nvCxnSpPr>
        <p:spPr>
          <a:xfrm>
            <a:off x="17738120" y="6012234"/>
            <a:ext cx="0" cy="3742500"/>
          </a:xfrm>
          <a:prstGeom prst="straightConnector1">
            <a:avLst/>
          </a:prstGeom>
          <a:noFill/>
          <a:ln w="9525" cap="flat" cmpd="sng">
            <a:solidFill>
              <a:srgbClr val="D2CCF7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267" name="Google Shape;267;p25"/>
          <p:cNvSpPr txBox="1">
            <a:spLocks noGrp="1"/>
          </p:cNvSpPr>
          <p:nvPr>
            <p:ph type="sldNum" idx="12"/>
          </p:nvPr>
        </p:nvSpPr>
        <p:spPr>
          <a:xfrm>
            <a:off x="11303479" y="10122573"/>
            <a:ext cx="3402000" cy="56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t>14</a:t>
            </a:fld>
            <a:endParaRPr/>
          </a:p>
        </p:txBody>
      </p:sp>
      <p:sp>
        <p:nvSpPr>
          <p:cNvPr id="268" name="Google Shape;268;p25"/>
          <p:cNvSpPr txBox="1">
            <a:spLocks noGrp="1"/>
          </p:cNvSpPr>
          <p:nvPr>
            <p:ph type="ctrTitle"/>
          </p:nvPr>
        </p:nvSpPr>
        <p:spPr>
          <a:xfrm>
            <a:off x="790799" y="383500"/>
            <a:ext cx="7845000" cy="72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354"/>
              <a:buFont typeface="Arial"/>
              <a:buNone/>
            </a:pPr>
            <a:r>
              <a:rPr lang="ru-RU" sz="3500" b="0">
                <a:latin typeface="Arial Black"/>
                <a:ea typeface="Arial Black"/>
                <a:cs typeface="Arial Black"/>
                <a:sym typeface="Arial Black"/>
              </a:rPr>
              <a:t>Команда</a:t>
            </a:r>
            <a:endParaRPr sz="3500" b="0">
              <a:latin typeface="Arial Black"/>
              <a:ea typeface="Arial Black"/>
              <a:cs typeface="Arial Black"/>
              <a:sym typeface="Arial Black"/>
            </a:endParaRPr>
          </a:p>
        </p:txBody>
      </p:sp>
      <p:pic>
        <p:nvPicPr>
          <p:cNvPr id="269" name="Google Shape;269;p25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 rot="10800000" flipH="1">
            <a:off x="9681537" y="9613336"/>
            <a:ext cx="5437802" cy="509245"/>
          </a:xfrm>
          <a:prstGeom prst="rect">
            <a:avLst/>
          </a:prstGeom>
          <a:noFill/>
          <a:ln>
            <a:noFill/>
          </a:ln>
        </p:spPr>
      </p:pic>
      <p:sp>
        <p:nvSpPr>
          <p:cNvPr id="273" name="Google Shape;273;p25"/>
          <p:cNvSpPr txBox="1">
            <a:spLocks noGrp="1"/>
          </p:cNvSpPr>
          <p:nvPr>
            <p:ph type="body" idx="4294967295"/>
          </p:nvPr>
        </p:nvSpPr>
        <p:spPr>
          <a:xfrm>
            <a:off x="962020" y="6511595"/>
            <a:ext cx="4032011" cy="25620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1270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r>
              <a:rPr lang="ru-RU" sz="2000" i="0" dirty="0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Руководитель Санкт-Петербургского Форума по развитию креативности, автор проекта «Клуб умных девочек».</a:t>
            </a:r>
          </a:p>
          <a:p>
            <a:pPr marL="1270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br>
              <a:rPr lang="ru-RU" sz="2000" dirty="0">
                <a:solidFill>
                  <a:schemeClr val="tx1"/>
                </a:solidFill>
              </a:rPr>
            </a:br>
            <a:r>
              <a:rPr lang="ru-RU" sz="2000" i="0" dirty="0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Занимается исследованиями, разработкой методик в сфере креативной педагогики.</a:t>
            </a:r>
            <a:endParaRPr sz="2000" dirty="0">
              <a:solidFill>
                <a:schemeClr val="tx1"/>
              </a:solidFill>
            </a:endParaRPr>
          </a:p>
        </p:txBody>
      </p:sp>
      <p:sp>
        <p:nvSpPr>
          <p:cNvPr id="275" name="Google Shape;275;p25"/>
          <p:cNvSpPr txBox="1">
            <a:spLocks noGrp="1"/>
          </p:cNvSpPr>
          <p:nvPr>
            <p:ph type="body" idx="4294967295"/>
          </p:nvPr>
        </p:nvSpPr>
        <p:spPr>
          <a:xfrm>
            <a:off x="904191" y="5723938"/>
            <a:ext cx="5218558" cy="3580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1270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None/>
            </a:pPr>
            <a:r>
              <a:rPr lang="ru-RU" sz="2400" b="1" dirty="0"/>
              <a:t>Познякова Людмила Ивановна</a:t>
            </a:r>
          </a:p>
        </p:txBody>
      </p:sp>
      <p:sp>
        <p:nvSpPr>
          <p:cNvPr id="276" name="Google Shape;276;p25"/>
          <p:cNvSpPr txBox="1">
            <a:spLocks noGrp="1"/>
          </p:cNvSpPr>
          <p:nvPr>
            <p:ph type="body" idx="4294967295"/>
          </p:nvPr>
        </p:nvSpPr>
        <p:spPr>
          <a:xfrm>
            <a:off x="6897574" y="6592095"/>
            <a:ext cx="4032010" cy="19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1270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r>
              <a:rPr lang="ru-RU" sz="2000" dirty="0"/>
              <a:t>Автор Задачника и </a:t>
            </a:r>
            <a:r>
              <a:rPr lang="en-US" sz="2000" dirty="0"/>
              <a:t>online</a:t>
            </a:r>
            <a:r>
              <a:rPr lang="ru-RU" sz="2000" dirty="0"/>
              <a:t>-курса по выдвижению гипотез.</a:t>
            </a:r>
          </a:p>
          <a:p>
            <a:pPr marL="1270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endParaRPr lang="ru-RU" sz="2000" dirty="0"/>
          </a:p>
          <a:p>
            <a:pPr marL="1270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r>
              <a:rPr lang="ru-RU" sz="2000" dirty="0"/>
              <a:t>Занимается исследованиями и разработками в сфере составления и тестирования задач.</a:t>
            </a:r>
            <a:endParaRPr sz="2000" dirty="0"/>
          </a:p>
        </p:txBody>
      </p:sp>
      <p:sp>
        <p:nvSpPr>
          <p:cNvPr id="278" name="Google Shape;278;p25"/>
          <p:cNvSpPr txBox="1">
            <a:spLocks noGrp="1"/>
          </p:cNvSpPr>
          <p:nvPr>
            <p:ph type="body" idx="4294967295"/>
          </p:nvPr>
        </p:nvSpPr>
        <p:spPr>
          <a:xfrm>
            <a:off x="6640596" y="5708649"/>
            <a:ext cx="5218558" cy="3886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1270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None/>
            </a:pPr>
            <a:r>
              <a:rPr lang="ru-RU" sz="2400" b="1" dirty="0"/>
              <a:t>Кыркалова Татьяна Викторовна</a:t>
            </a:r>
            <a:endParaRPr sz="2400" b="1" dirty="0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874E1878-54A9-9CD4-B56A-ACA2BA1D9406}"/>
              </a:ext>
            </a:extLst>
          </p:cNvPr>
          <p:cNvPicPr>
            <a:picLocks noGrp="1" noChangeAspect="1" noChangeArrowheads="1"/>
          </p:cNvPicPr>
          <p:nvPr>
            <p:ph type="pic" idx="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649" b="16649"/>
          <a:stretch>
            <a:fillRect/>
          </a:stretch>
        </p:blipFill>
        <p:spPr bwMode="auto">
          <a:xfrm>
            <a:off x="932438" y="2193317"/>
            <a:ext cx="2998787" cy="3000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39B0C27D-6AFC-DD7B-F3C5-E7A353B4D0F4}"/>
              </a:ext>
            </a:extLst>
          </p:cNvPr>
          <p:cNvPicPr>
            <a:picLocks noGrp="1" noChangeAspect="1" noChangeArrowheads="1"/>
          </p:cNvPicPr>
          <p:nvPr>
            <p:ph type="pic" idx="3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97" r="16697"/>
          <a:stretch>
            <a:fillRect/>
          </a:stretch>
        </p:blipFill>
        <p:spPr bwMode="auto">
          <a:xfrm>
            <a:off x="6929025" y="2193317"/>
            <a:ext cx="2998787" cy="3000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Google Shape;289;p26"/>
          <p:cNvSpPr txBox="1">
            <a:spLocks noGrp="1"/>
          </p:cNvSpPr>
          <p:nvPr>
            <p:ph type="sldNum" idx="12"/>
          </p:nvPr>
        </p:nvSpPr>
        <p:spPr>
          <a:xfrm>
            <a:off x="11303479" y="10122573"/>
            <a:ext cx="3402000" cy="56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lang="ru-RU"/>
              <a:t>15</a:t>
            </a:fld>
            <a:endParaRPr/>
          </a:p>
        </p:txBody>
      </p:sp>
      <p:sp>
        <p:nvSpPr>
          <p:cNvPr id="290" name="Google Shape;290;p26"/>
          <p:cNvSpPr txBox="1">
            <a:spLocks noGrp="1"/>
          </p:cNvSpPr>
          <p:nvPr>
            <p:ph type="title" idx="4294967295"/>
          </p:nvPr>
        </p:nvSpPr>
        <p:spPr>
          <a:xfrm>
            <a:off x="681709" y="4313169"/>
            <a:ext cx="7320300" cy="206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900"/>
              <a:buFont typeface="Arial"/>
              <a:buNone/>
            </a:pPr>
            <a:r>
              <a:rPr lang="ru-RU" b="1"/>
              <a:t>Контакты</a:t>
            </a:r>
            <a:endParaRPr/>
          </a:p>
        </p:txBody>
      </p:sp>
      <p:sp>
        <p:nvSpPr>
          <p:cNvPr id="291" name="Google Shape;291;p26"/>
          <p:cNvSpPr txBox="1">
            <a:spLocks noGrp="1"/>
          </p:cNvSpPr>
          <p:nvPr>
            <p:ph type="ctrTitle" idx="4294967295"/>
          </p:nvPr>
        </p:nvSpPr>
        <p:spPr>
          <a:xfrm>
            <a:off x="693550" y="534376"/>
            <a:ext cx="9935100" cy="238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600"/>
              <a:buFont typeface="Arial"/>
              <a:buNone/>
            </a:pPr>
            <a:r>
              <a:rPr lang="ru-RU" sz="5700" i="0" u="none" strike="noStrike" cap="none">
                <a:solidFill>
                  <a:srgbClr val="050313"/>
                </a:solidFill>
                <a:latin typeface="Arial Black"/>
                <a:ea typeface="Arial Black"/>
                <a:cs typeface="Arial Black"/>
                <a:sym typeface="Arial Black"/>
              </a:rPr>
              <a:t>Архипелаг 2022: #НастоящееБудущее</a:t>
            </a:r>
            <a:endParaRPr sz="8500" i="0" u="none" strike="noStrike" cap="none">
              <a:solidFill>
                <a:srgbClr val="050313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sp>
        <p:nvSpPr>
          <p:cNvPr id="292" name="Google Shape;292;p26"/>
          <p:cNvSpPr txBox="1"/>
          <p:nvPr/>
        </p:nvSpPr>
        <p:spPr>
          <a:xfrm>
            <a:off x="693550" y="3084113"/>
            <a:ext cx="65433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ru-RU" sz="2600" i="0" u="none" strike="noStrike" cap="none">
                <a:solidFill>
                  <a:srgbClr val="3622C1"/>
                </a:solidFill>
                <a:latin typeface="Arial Black"/>
                <a:ea typeface="Arial Black"/>
                <a:cs typeface="Arial Black"/>
                <a:sym typeface="Arial Black"/>
              </a:rPr>
              <a:t>Технологии, которые работают</a:t>
            </a:r>
            <a:endParaRPr sz="2600" i="0" u="none" strike="noStrike" cap="none">
              <a:solidFill>
                <a:srgbClr val="3622C1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graphicFrame>
        <p:nvGraphicFramePr>
          <p:cNvPr id="293" name="Google Shape;293;p26"/>
          <p:cNvGraphicFramePr/>
          <p:nvPr>
            <p:extLst>
              <p:ext uri="{D42A27DB-BD31-4B8C-83A1-F6EECF244321}">
                <p14:modId xmlns:p14="http://schemas.microsoft.com/office/powerpoint/2010/main" val="488653436"/>
              </p:ext>
            </p:extLst>
          </p:nvPr>
        </p:nvGraphicFramePr>
        <p:xfrm>
          <a:off x="790575" y="6886900"/>
          <a:ext cx="5863725" cy="1999144"/>
        </p:xfrm>
        <a:graphic>
          <a:graphicData uri="http://schemas.openxmlformats.org/drawingml/2006/table">
            <a:tbl>
              <a:tblPr>
                <a:noFill/>
                <a:tableStyleId>{5B2E13A2-21F0-498D-9D80-8EF4AEAD761E}</a:tableStyleId>
              </a:tblPr>
              <a:tblGrid>
                <a:gridCol w="1886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9773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81000">
                <a:tc>
                  <a:txBody>
                    <a:bodyPr/>
                    <a:lstStyle/>
                    <a:p>
                      <a:pPr marL="190500" lvl="0" indent="-190500" algn="l" rtl="0">
                        <a:lnSpc>
                          <a:spcPct val="242222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500"/>
                        <a:buFont typeface="Arial"/>
                        <a:buNone/>
                      </a:pPr>
                      <a:r>
                        <a:rPr lang="ru-RU" sz="1500" b="1">
                          <a:solidFill>
                            <a:schemeClr val="dk1"/>
                          </a:solidFill>
                        </a:rPr>
                        <a:t>Сайт </a:t>
                      </a:r>
                      <a:endParaRPr/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55714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300"/>
                        <a:buFont typeface="Arial"/>
                        <a:buNone/>
                      </a:pPr>
                      <a:r>
                        <a:rPr lang="en-US" sz="2400" dirty="0">
                          <a:hlinkClick r:id="rId4"/>
                        </a:rPr>
                        <a:t>https://poznyakova.com/</a:t>
                      </a:r>
                      <a:endParaRPr dirty="0"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190500" lvl="0" indent="-190500" algn="l" rtl="0">
                        <a:lnSpc>
                          <a:spcPct val="242222"/>
                        </a:lnSpc>
                        <a:spcBef>
                          <a:spcPts val="8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500" b="1">
                          <a:solidFill>
                            <a:schemeClr val="dk1"/>
                          </a:solidFill>
                        </a:rPr>
                        <a:t>Телефон</a:t>
                      </a:r>
                      <a:endParaRPr/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55714"/>
                        </a:lnSpc>
                        <a:spcBef>
                          <a:spcPts val="8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300" dirty="0">
                          <a:solidFill>
                            <a:schemeClr val="dk1"/>
                          </a:solidFill>
                        </a:rPr>
                        <a:t>+7 (981) 145-11-56</a:t>
                      </a:r>
                      <a:endParaRPr dirty="0"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190500" lvl="0" indent="-190500" algn="l" rtl="0">
                        <a:lnSpc>
                          <a:spcPct val="242222"/>
                        </a:lnSpc>
                        <a:spcBef>
                          <a:spcPts val="8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500" b="1">
                          <a:solidFill>
                            <a:schemeClr val="dk1"/>
                          </a:solidFill>
                        </a:rPr>
                        <a:t>email</a:t>
                      </a:r>
                      <a:endParaRPr/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55714"/>
                        </a:lnSpc>
                        <a:spcBef>
                          <a:spcPts val="8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300" dirty="0">
                          <a:solidFill>
                            <a:schemeClr val="dk1"/>
                          </a:solidFill>
                        </a:rPr>
                        <a:t>tanyakyrkalova@yandex.ru</a:t>
                      </a:r>
                      <a:endParaRPr dirty="0"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2_Тема Office">
  <a:themeElements>
    <a:clrScheme name="000035">
      <a:dk1>
        <a:srgbClr val="000034"/>
      </a:dk1>
      <a:lt1>
        <a:srgbClr val="FFFFFF"/>
      </a:lt1>
      <a:dk2>
        <a:srgbClr val="3622C1"/>
      </a:dk2>
      <a:lt2>
        <a:srgbClr val="FAFAFA"/>
      </a:lt2>
      <a:accent1>
        <a:srgbClr val="3622C1"/>
      </a:accent1>
      <a:accent2>
        <a:srgbClr val="009CEA"/>
      </a:accent2>
      <a:accent3>
        <a:srgbClr val="BC00EC"/>
      </a:accent3>
      <a:accent4>
        <a:srgbClr val="00B9FF"/>
      </a:accent4>
      <a:accent5>
        <a:srgbClr val="6BD3C0"/>
      </a:accent5>
      <a:accent6>
        <a:srgbClr val="5959FD"/>
      </a:accent6>
      <a:hlink>
        <a:srgbClr val="5959FD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Шаблон_презентации_Акселератор_Архипелаг_2022</Template>
  <TotalTime>5075</TotalTime>
  <Words>937</Words>
  <Application>Microsoft Office PowerPoint</Application>
  <PresentationFormat>Произвольный</PresentationFormat>
  <Paragraphs>114</Paragraphs>
  <Slides>15</Slides>
  <Notes>15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9" baseType="lpstr">
      <vt:lpstr>Arial</vt:lpstr>
      <vt:lpstr>Calibri</vt:lpstr>
      <vt:lpstr>Arial Black</vt:lpstr>
      <vt:lpstr>2_Тема Office</vt:lpstr>
      <vt:lpstr>Архипелаг 2022: #НастоящееБудущее</vt:lpstr>
      <vt:lpstr>Проблема</vt:lpstr>
      <vt:lpstr>Решение</vt:lpstr>
      <vt:lpstr>Продукт</vt:lpstr>
      <vt:lpstr>Конкуренты</vt:lpstr>
      <vt:lpstr>Рынок</vt:lpstr>
      <vt:lpstr>Бизнес-модель</vt:lpstr>
      <vt:lpstr>Текущие результаты</vt:lpstr>
      <vt:lpstr>Планы развития</vt:lpstr>
      <vt:lpstr>Интеллектуальная собственность</vt:lpstr>
      <vt:lpstr>Финансы</vt:lpstr>
      <vt:lpstr>Предложение для инвестора</vt:lpstr>
      <vt:lpstr>Предложение для Партнера</vt:lpstr>
      <vt:lpstr>Команда</vt:lpstr>
      <vt:lpstr>Контакты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Архипелаг 2022: #НастоящееБудущее</dc:title>
  <dc:creator>Кыркалова Татьяна В.</dc:creator>
  <cp:lastModifiedBy>Кыркалова Татьяна В.</cp:lastModifiedBy>
  <cp:revision>7</cp:revision>
  <dcterms:created xsi:type="dcterms:W3CDTF">2022-06-27T16:18:09Z</dcterms:created>
  <dcterms:modified xsi:type="dcterms:W3CDTF">2022-07-04T13:54:04Z</dcterms:modified>
</cp:coreProperties>
</file>