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3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2291DB9-9286-4D9C-8379-14F3BF71C68E}" v="8" dt="2025-11-13T10:15:36.36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Анастасия Мишакова" userId="4fcea1ba40b3c815" providerId="LiveId" clId="{7BC6783B-D31E-4B26-A444-84F34B757090}"/>
    <pc:docChg chg="custSel delSld modSld">
      <pc:chgData name="Анастасия Мишакова" userId="4fcea1ba40b3c815" providerId="LiveId" clId="{7BC6783B-D31E-4B26-A444-84F34B757090}" dt="2025-11-13T10:15:36.369" v="30" actId="931"/>
      <pc:docMkLst>
        <pc:docMk/>
      </pc:docMkLst>
      <pc:sldChg chg="addSp delSp modSp mod">
        <pc:chgData name="Анастасия Мишакова" userId="4fcea1ba40b3c815" providerId="LiveId" clId="{7BC6783B-D31E-4B26-A444-84F34B757090}" dt="2025-11-13T10:15:08.718" v="24" actId="27614"/>
        <pc:sldMkLst>
          <pc:docMk/>
          <pc:sldMk cId="3895978811" sldId="260"/>
        </pc:sldMkLst>
        <pc:picChg chg="add mod">
          <ac:chgData name="Анастасия Мишакова" userId="4fcea1ba40b3c815" providerId="LiveId" clId="{7BC6783B-D31E-4B26-A444-84F34B757090}" dt="2025-11-13T10:15:08.718" v="24" actId="27614"/>
          <ac:picMkLst>
            <pc:docMk/>
            <pc:sldMk cId="3895978811" sldId="260"/>
            <ac:picMk id="3" creationId="{0868E016-B098-9B93-78D3-FACB2DF499E9}"/>
          </ac:picMkLst>
        </pc:picChg>
        <pc:picChg chg="add del mod">
          <ac:chgData name="Анастасия Мишакова" userId="4fcea1ba40b3c815" providerId="LiveId" clId="{7BC6783B-D31E-4B26-A444-84F34B757090}" dt="2025-11-12T18:05:51.123" v="12" actId="478"/>
          <ac:picMkLst>
            <pc:docMk/>
            <pc:sldMk cId="3895978811" sldId="260"/>
            <ac:picMk id="3" creationId="{A9B13526-4BF4-DA4B-C24E-F86FCE4C2FA9}"/>
          </ac:picMkLst>
        </pc:picChg>
        <pc:picChg chg="del">
          <ac:chgData name="Анастасия Мишакова" userId="4fcea1ba40b3c815" providerId="LiveId" clId="{7BC6783B-D31E-4B26-A444-84F34B757090}" dt="2025-11-12T18:03:50.138" v="8" actId="478"/>
          <ac:picMkLst>
            <pc:docMk/>
            <pc:sldMk cId="3895978811" sldId="260"/>
            <ac:picMk id="5" creationId="{4A59AAC6-4DE5-EA18-F791-869D04B1D151}"/>
          </ac:picMkLst>
        </pc:picChg>
        <pc:picChg chg="add del mod">
          <ac:chgData name="Анастасия Мишакова" userId="4fcea1ba40b3c815" providerId="LiveId" clId="{7BC6783B-D31E-4B26-A444-84F34B757090}" dt="2025-11-13T10:14:50.593" v="22" actId="478"/>
          <ac:picMkLst>
            <pc:docMk/>
            <pc:sldMk cId="3895978811" sldId="260"/>
            <ac:picMk id="6" creationId="{860BD30E-EA00-2C1F-568D-15B0EE139C13}"/>
          </ac:picMkLst>
        </pc:picChg>
      </pc:sldChg>
      <pc:sldChg chg="addSp delSp modSp del mod">
        <pc:chgData name="Анастасия Мишакова" userId="4fcea1ba40b3c815" providerId="LiveId" clId="{7BC6783B-D31E-4B26-A444-84F34B757090}" dt="2025-11-13T10:15:14.793" v="26" actId="2696"/>
        <pc:sldMkLst>
          <pc:docMk/>
          <pc:sldMk cId="620144333" sldId="261"/>
        </pc:sldMkLst>
        <pc:picChg chg="add del mod">
          <ac:chgData name="Анастасия Мишакова" userId="4fcea1ba40b3c815" providerId="LiveId" clId="{7BC6783B-D31E-4B26-A444-84F34B757090}" dt="2025-11-12T18:06:18.771" v="18" actId="478"/>
          <ac:picMkLst>
            <pc:docMk/>
            <pc:sldMk cId="620144333" sldId="261"/>
            <ac:picMk id="3" creationId="{6296EE45-CA83-122B-CC8E-A2D1A383EDD0}"/>
          </ac:picMkLst>
        </pc:picChg>
        <pc:picChg chg="add del mod">
          <ac:chgData name="Анастасия Мишакова" userId="4fcea1ba40b3c815" providerId="LiveId" clId="{7BC6783B-D31E-4B26-A444-84F34B757090}" dt="2025-11-13T10:15:11.131" v="25" actId="478"/>
          <ac:picMkLst>
            <pc:docMk/>
            <pc:sldMk cId="620144333" sldId="261"/>
            <ac:picMk id="4" creationId="{101C8D6C-F07E-59BA-17F5-8CF818E3686E}"/>
          </ac:picMkLst>
        </pc:picChg>
      </pc:sldChg>
      <pc:sldChg chg="addSp delSp modSp mod">
        <pc:chgData name="Анастасия Мишакова" userId="4fcea1ba40b3c815" providerId="LiveId" clId="{7BC6783B-D31E-4B26-A444-84F34B757090}" dt="2025-11-13T10:15:24.174" v="28" actId="931"/>
        <pc:sldMkLst>
          <pc:docMk/>
          <pc:sldMk cId="2928877004" sldId="262"/>
        </pc:sldMkLst>
        <pc:picChg chg="add mod">
          <ac:chgData name="Анастасия Мишакова" userId="4fcea1ba40b3c815" providerId="LiveId" clId="{7BC6783B-D31E-4B26-A444-84F34B757090}" dt="2025-11-13T10:15:24.174" v="28" actId="931"/>
          <ac:picMkLst>
            <pc:docMk/>
            <pc:sldMk cId="2928877004" sldId="262"/>
            <ac:picMk id="3" creationId="{DC50F193-8FAF-38F3-0911-AA9C3A6369DB}"/>
          </ac:picMkLst>
        </pc:picChg>
        <pc:picChg chg="del">
          <ac:chgData name="Анастасия Мишакова" userId="4fcea1ba40b3c815" providerId="LiveId" clId="{7BC6783B-D31E-4B26-A444-84F34B757090}" dt="2025-11-13T10:15:18.197" v="27" actId="478"/>
          <ac:picMkLst>
            <pc:docMk/>
            <pc:sldMk cId="2928877004" sldId="262"/>
            <ac:picMk id="5" creationId="{A92EAA73-4200-6417-9CFB-11CE34DF473E}"/>
          </ac:picMkLst>
        </pc:picChg>
      </pc:sldChg>
      <pc:sldChg chg="addSp delSp modSp mod">
        <pc:chgData name="Анастасия Мишакова" userId="4fcea1ba40b3c815" providerId="LiveId" clId="{7BC6783B-D31E-4B26-A444-84F34B757090}" dt="2025-11-13T10:15:36.369" v="30" actId="931"/>
        <pc:sldMkLst>
          <pc:docMk/>
          <pc:sldMk cId="139144710" sldId="263"/>
        </pc:sldMkLst>
        <pc:picChg chg="add del mod">
          <ac:chgData name="Анастасия Мишакова" userId="4fcea1ba40b3c815" providerId="LiveId" clId="{7BC6783B-D31E-4B26-A444-84F34B757090}" dt="2025-11-13T10:15:29.906" v="29" actId="478"/>
          <ac:picMkLst>
            <pc:docMk/>
            <pc:sldMk cId="139144710" sldId="263"/>
            <ac:picMk id="3" creationId="{157AA478-AC57-F069-F1C1-A37A26E31B5C}"/>
          </ac:picMkLst>
        </pc:picChg>
        <pc:picChg chg="add mod">
          <ac:chgData name="Анастасия Мишакова" userId="4fcea1ba40b3c815" providerId="LiveId" clId="{7BC6783B-D31E-4B26-A444-84F34B757090}" dt="2025-11-13T10:15:36.369" v="30" actId="931"/>
          <ac:picMkLst>
            <pc:docMk/>
            <pc:sldMk cId="139144710" sldId="263"/>
            <ac:picMk id="4" creationId="{3EED1797-C477-D236-9959-78242619676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6E42694-5F98-3CDA-E0FA-619AB55158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ABC635-1AFC-22E2-FF8C-DBA25F5F1BD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318029C-8902-1542-C59F-765ABEB3EF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FB20C4F-7899-606B-C98E-51B350675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E0E82B1-34F7-B759-2806-A3719A72D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5268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16B52F-1B4D-9FC1-7D40-A0624E656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B4F652-3ADB-31CD-0AE4-C7B730F918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8964E60-D7A1-0F33-52D4-D6A4D6D26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3323BA-6D7E-9472-60AE-F07A5B0B8E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F001DC7-FED2-6D91-7CE2-26F69145E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0725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9156AEDC-24AF-C04A-F2C3-1A0B5F5245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76F9188-78F2-CBAB-DB16-A145D0197E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D6B3DFA-397B-7AB0-9F7C-7BCFFFCD6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E100BA7-4718-E2F0-1254-9541699DB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29FE82-52DE-07FE-9634-C34D0B41B4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14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B9BAEDC-717F-2FBA-F581-165F97B807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384E7E-414A-9FE9-1679-59B7ABF9F4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9644A85-83F9-7ACA-1F4A-21F3A9771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5FA7E00-217F-E68A-1A9C-3C47D70C0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EB18542-8DC9-EB17-C196-0F95BE191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74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12908E2-FAA3-FF40-B45C-54762A391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B257563-A1CD-5981-AD7D-8C19BC71A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F0304A-C0C4-AE8A-EC11-663E66A5D7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42EF602-490B-EBAD-1DEB-EBB6F9015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4539D67-BA54-CF63-A4A1-BA82853231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731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F06C7C-2E5A-029B-3137-AE6C8FB249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55A501A-63D9-29E6-40B6-F57EA8D3CF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E7A4ADC-D60C-F2FB-16B4-291E0433534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B460D29-F9F6-F681-DD0C-3A8665D305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0B27171-C273-4461-9397-F8952F62C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558E9A-BB3E-E100-FA56-E40E98314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70206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308F660-F781-694A-F5E9-63A1B942D6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DDA698-F8D2-5568-7155-9E7D375C33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2308023-ED98-E148-7004-C35B7AFA271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E768BB18-FD36-16E6-4F70-ED916C6A40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56078E8-2E79-CB4B-3208-BD81A2A00C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4AA7E510-38CE-3AF2-F25B-AAAA3ED69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D936C04F-C3FC-EDC2-3A88-746E551CC4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43913288-2712-E38B-ED18-C8D114F889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6841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7AE235-A379-B374-EF5E-BA220A5371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076CFF7-9DF0-2E16-B0E3-BC38CDB23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EDBBC2AB-3C8B-2CC3-9295-85F1E6F2AC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F9DBA14-0321-36E2-34D9-85DAB0B878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8527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D8B4436-ACD5-B2F0-A789-806C5DF80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A21DE0-5147-2E83-C8B1-CB818CD59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741C525-8C81-A6AF-E1AE-B41E44111E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62803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7F60C2-0A91-ED69-3A19-0CF7906D3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EDF0F4-BB1C-595B-BEA1-61C8158E10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988E7838-C9A6-404B-E9AF-5358DB3C45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401482B-358B-A02E-D322-65D2EC093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A393EF7-9EB1-4F79-65F1-D1639D3E4A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C3E2500-16A5-4F7E-2651-10938B6FD3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811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2C96F5F-102D-43D0-4B56-9DA768E7B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AFAEE5C-5C81-313F-3CEE-0DB0F9D033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7060F89-753E-4573-41C1-BD689AA607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A98FFF5-A444-3FFC-21BE-B91D55C99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D5A4B3-50B4-71EB-502C-572FACFEE4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415A3BE-34BC-EB02-6222-9DFCDC3D95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729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7D88510-4D3B-1152-BECE-969F7521B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8A5F44-54BA-C5EB-1F1A-4AE17096FF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C4026B-1BCC-F974-4B2C-3D2906A307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6F2D26-F9BE-4F0B-98FA-4BB7955DD66D}" type="datetimeFigureOut">
              <a:rPr lang="ru-RU" smtClean="0"/>
              <a:t>13.11.2025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60A28D9-DB44-1CDB-F0A6-C7C5AA9402A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B662051-5ABA-F644-3AE9-D81AA0DC6E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35F84DD-04C2-4E8B-A80C-31655B43EF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253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дверь, одежда">
            <a:extLst>
              <a:ext uri="{FF2B5EF4-FFF2-40B4-BE49-F238E27FC236}">
                <a16:creationId xmlns:a16="http://schemas.microsoft.com/office/drawing/2014/main" id="{3A8993A3-0109-F6CA-8B9C-4223043EEE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23076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, число">
            <a:extLst>
              <a:ext uri="{FF2B5EF4-FFF2-40B4-BE49-F238E27FC236}">
                <a16:creationId xmlns:a16="http://schemas.microsoft.com/office/drawing/2014/main" id="{2C5022D8-AA51-1D97-3268-DAF8EEF20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873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Шрифт">
            <a:extLst>
              <a:ext uri="{FF2B5EF4-FFF2-40B4-BE49-F238E27FC236}">
                <a16:creationId xmlns:a16="http://schemas.microsoft.com/office/drawing/2014/main" id="{F7DB54FB-4427-BE8D-4ABD-C19DB4D6B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11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текст, снимок экрана, дизайн">
            <a:extLst>
              <a:ext uri="{FF2B5EF4-FFF2-40B4-BE49-F238E27FC236}">
                <a16:creationId xmlns:a16="http://schemas.microsoft.com/office/drawing/2014/main" id="{0FB31CE7-334C-A0C8-2BCB-0064B21E61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14248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Изображение выглядит как текст, Человеческое лицо, человек, женщина&#10;&#10;Содержимое, созданное искусственным интеллектом, может быть неверным.">
            <a:extLst>
              <a:ext uri="{FF2B5EF4-FFF2-40B4-BE49-F238E27FC236}">
                <a16:creationId xmlns:a16="http://schemas.microsoft.com/office/drawing/2014/main" id="{0868E016-B098-9B93-78D3-FACB2DF49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97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50F193-8FAF-38F3-0911-AA9C3A6369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770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EED1797-C477-D236-9959-7824261967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4471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Aptos</vt:lpstr>
      <vt:lpstr>Aptos Display</vt:lpstr>
      <vt:lpstr>Arial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Анастасия Мишакова</dc:creator>
  <cp:lastModifiedBy>Анастасия Мишакова</cp:lastModifiedBy>
  <cp:revision>1</cp:revision>
  <dcterms:created xsi:type="dcterms:W3CDTF">2025-10-23T12:13:44Z</dcterms:created>
  <dcterms:modified xsi:type="dcterms:W3CDTF">2025-11-13T10:15:44Z</dcterms:modified>
</cp:coreProperties>
</file>