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65" r:id="rId4"/>
  </p:sldMasterIdLst>
  <p:notesMasterIdLst>
    <p:notesMasterId r:id="rId15"/>
  </p:notesMasterIdLst>
  <p:sldIdLst>
    <p:sldId id="347" r:id="rId5"/>
    <p:sldId id="391" r:id="rId6"/>
    <p:sldId id="389" r:id="rId7"/>
    <p:sldId id="336" r:id="rId8"/>
    <p:sldId id="362" r:id="rId9"/>
    <p:sldId id="313" r:id="rId10"/>
    <p:sldId id="363" r:id="rId11"/>
    <p:sldId id="364" r:id="rId12"/>
    <p:sldId id="365" r:id="rId13"/>
    <p:sldId id="384" r:id="rId14"/>
    <p:sldId id="385" r:id="rId16"/>
    <p:sldId id="366" r:id="rId17"/>
    <p:sldId id="406" r:id="rId18"/>
    <p:sldId id="372" r:id="rId19"/>
    <p:sldId id="325" r:id="rId20"/>
    <p:sldId id="390" r:id="rId21"/>
    <p:sldId id="405" r:id="rId22"/>
    <p:sldId id="378" r:id="rId23"/>
    <p:sldId id="407" r:id="rId24"/>
    <p:sldId id="30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2" userDrawn="1">
          <p15:clr>
            <a:srgbClr val="A4A3A4"/>
          </p15:clr>
        </p15:guide>
        <p15:guide id="2" pos="374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D96"/>
    <a:srgbClr val="042863"/>
    <a:srgbClr val="3F8AE4"/>
    <a:srgbClr val="073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4" autoAdjust="0"/>
    <p:restoredTop sz="96196" autoAdjust="0"/>
  </p:normalViewPr>
  <p:slideViewPr>
    <p:cSldViewPr snapToGrid="0" showGuides="1">
      <p:cViewPr>
        <p:scale>
          <a:sx n="75" d="100"/>
          <a:sy n="75" d="100"/>
        </p:scale>
        <p:origin x="1926" y="888"/>
      </p:cViewPr>
      <p:guideLst>
        <p:guide orient="horz" pos="2312"/>
        <p:guide pos="37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38150082089644"/>
          <c:y val="0.0802383757497586"/>
          <c:w val="0.897846905899345"/>
          <c:h val="0.8439009083281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2"/>
              </a:solidFill>
              <a:ln w="7620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ln>
      <a:noFill/>
    </a:ln>
    <a:effectLst>
      <a:innerShdw blurRad="63500" dist="50800" dir="13500000">
        <a:prstClr val="black">
          <a:alpha val="50000"/>
        </a:prstClr>
      </a:innerShdw>
    </a:effectLst>
  </c:spPr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38150082089644"/>
          <c:y val="0.0802383757497586"/>
          <c:w val="0.897846905899345"/>
          <c:h val="0.8439009083281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explosion val="0"/>
          <c:dPt>
            <c:idx val="0"/>
            <c:bubble3D val="0"/>
            <c:spPr>
              <a:solidFill>
                <a:schemeClr val="accent4"/>
              </a:solidFill>
              <a:ln w="7620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38150082089644"/>
          <c:y val="0.0802383757497586"/>
          <c:w val="0.897846905899345"/>
          <c:h val="0.8439009083281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3"/>
              </a:solidFill>
              <a:ln w="7620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ln>
      <a:noFill/>
    </a:ln>
    <a:effectLst>
      <a:innerShdw blurRad="63500" dist="50800" dir="13500000">
        <a:prstClr val="black">
          <a:alpha val="50000"/>
        </a:prstClr>
      </a:innerShdw>
    </a:effectLst>
  </c:spPr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/>
              <a:t>Что бы Вы хотели видеть в зоне отдыха?</a:t>
            </a:r>
            <a:endParaRPr lang="ru-RU" sz="36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08204480908804"/>
          <c:y val="0.131794181592297"/>
          <c:w val="0.359608709372042"/>
          <c:h val="0.589916140387204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Лист1!$A$14:$A$19</c:f>
              <c:strCache>
                <c:ptCount val="6"/>
                <c:pt idx="0">
                  <c:v>Хорошее обеспечение мебелью для работы</c:v>
                </c:pt>
                <c:pt idx="1">
                  <c:v>Хороший интернет</c:v>
                </c:pt>
                <c:pt idx="2">
                  <c:v>Хороший доступ к буфету/столовой</c:v>
                </c:pt>
                <c:pt idx="3">
                  <c:v>Место для разогревания еды</c:v>
                </c:pt>
                <c:pt idx="4">
                  <c:v>Буккроссинг</c:v>
                </c:pt>
                <c:pt idx="5">
                  <c:v>Телевизор</c:v>
                </c:pt>
              </c:strCache>
            </c:strRef>
          </c:cat>
          <c:val>
            <c:numRef>
              <c:f>Лист1!$B$14:$B$19</c:f>
              <c:numCache>
                <c:formatCode>General</c:formatCode>
                <c:ptCount val="6"/>
                <c:pt idx="0">
                  <c:v>13</c:v>
                </c:pt>
                <c:pt idx="1">
                  <c:v>15</c:v>
                </c:pt>
                <c:pt idx="2">
                  <c:v>13</c:v>
                </c:pt>
                <c:pt idx="3">
                  <c:v>19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RU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Основной текст (восточно-азиат" charset="0"/>
                <a:cs typeface="+mn-cs"/>
              </a:defRPr>
            </a:pPr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0189334174818555"/>
          <c:y val="0.751216482037478"/>
          <c:w val="0.828337014831177"/>
          <c:h val="0.2456776063774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3" name="Group 2"/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4" name="Oval 3"/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3" name="Group 2"/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4" name="Oval 3"/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  <a:endParaRPr lang="en-US" altLang="ko-KR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43" hasCustomPrompt="1"/>
          </p:nvPr>
        </p:nvSpPr>
        <p:spPr>
          <a:xfrm>
            <a:off x="4523957" y="1362066"/>
            <a:ext cx="1720091" cy="1720282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44" hasCustomPrompt="1"/>
          </p:nvPr>
        </p:nvSpPr>
        <p:spPr>
          <a:xfrm>
            <a:off x="756409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 userDrawn="1">
            <p:ph type="pic" sz="quarter" idx="45" hasCustomPrompt="1"/>
          </p:nvPr>
        </p:nvSpPr>
        <p:spPr>
          <a:xfrm>
            <a:off x="4554917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6" hasCustomPrompt="1"/>
          </p:nvPr>
        </p:nvSpPr>
        <p:spPr>
          <a:xfrm>
            <a:off x="8353425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9" name="Group 28"/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30" name="Oval 29"/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43" hasCustomPrompt="1"/>
          </p:nvPr>
        </p:nvSpPr>
        <p:spPr>
          <a:xfrm>
            <a:off x="769399" y="-1"/>
            <a:ext cx="6881081" cy="6871547"/>
          </a:xfrm>
          <a:custGeom>
            <a:avLst/>
            <a:gdLst>
              <a:gd name="connsiteX0" fmla="*/ 0 w 6858000"/>
              <a:gd name="connsiteY0" fmla="*/ 0 h 6848498"/>
              <a:gd name="connsiteX1" fmla="*/ 3429000 w 6858000"/>
              <a:gd name="connsiteY1" fmla="*/ 0 h 6848498"/>
              <a:gd name="connsiteX2" fmla="*/ 6858000 w 6858000"/>
              <a:gd name="connsiteY2" fmla="*/ 3429000 h 6848498"/>
              <a:gd name="connsiteX3" fmla="*/ 3438502 w 6858000"/>
              <a:gd name="connsiteY3" fmla="*/ 6848498 h 6848498"/>
              <a:gd name="connsiteX4" fmla="*/ 9502 w 6858000"/>
              <a:gd name="connsiteY4" fmla="*/ 6848498 h 6848498"/>
              <a:gd name="connsiteX5" fmla="*/ 3429000 w 6858000"/>
              <a:gd name="connsiteY5" fmla="*/ 3429000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48498">
                <a:moveTo>
                  <a:pt x="0" y="0"/>
                </a:moveTo>
                <a:lnTo>
                  <a:pt x="3429000" y="0"/>
                </a:lnTo>
                <a:lnTo>
                  <a:pt x="6858000" y="3429000"/>
                </a:lnTo>
                <a:lnTo>
                  <a:pt x="3438502" y="6848498"/>
                </a:lnTo>
                <a:lnTo>
                  <a:pt x="9502" y="6848498"/>
                </a:lnTo>
                <a:lnTo>
                  <a:pt x="342900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44" hasCustomPrompt="1"/>
          </p:nvPr>
        </p:nvSpPr>
        <p:spPr>
          <a:xfrm>
            <a:off x="-5528" y="0"/>
            <a:ext cx="3990210" cy="6858000"/>
          </a:xfrm>
          <a:custGeom>
            <a:avLst/>
            <a:gdLst>
              <a:gd name="connsiteX0" fmla="*/ 0 w 3984681"/>
              <a:gd name="connsiteY0" fmla="*/ 0 h 6848498"/>
              <a:gd name="connsiteX1" fmla="*/ 555684 w 3984681"/>
              <a:gd name="connsiteY1" fmla="*/ 0 h 6848498"/>
              <a:gd name="connsiteX2" fmla="*/ 3984681 w 3984681"/>
              <a:gd name="connsiteY2" fmla="*/ 3428997 h 6848498"/>
              <a:gd name="connsiteX3" fmla="*/ 565179 w 3984681"/>
              <a:gd name="connsiteY3" fmla="*/ 6848498 h 6848498"/>
              <a:gd name="connsiteX4" fmla="*/ 0 w 3984681"/>
              <a:gd name="connsiteY4" fmla="*/ 6848498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4681" h="6848498">
                <a:moveTo>
                  <a:pt x="0" y="0"/>
                </a:moveTo>
                <a:lnTo>
                  <a:pt x="555684" y="0"/>
                </a:lnTo>
                <a:lnTo>
                  <a:pt x="3984681" y="3428997"/>
                </a:lnTo>
                <a:lnTo>
                  <a:pt x="565179" y="6848498"/>
                </a:lnTo>
                <a:lnTo>
                  <a:pt x="0" y="68484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reeform: Shape 140"/>
          <p:cNvSpPr/>
          <p:nvPr userDrawn="1"/>
        </p:nvSpPr>
        <p:spPr>
          <a:xfrm>
            <a:off x="0" y="-1"/>
            <a:ext cx="6210518" cy="6263593"/>
          </a:xfrm>
          <a:custGeom>
            <a:avLst/>
            <a:gdLst>
              <a:gd name="connsiteX0" fmla="*/ 0 w 6210518"/>
              <a:gd name="connsiteY0" fmla="*/ 0 h 6344514"/>
              <a:gd name="connsiteX1" fmla="*/ 6210518 w 6210518"/>
              <a:gd name="connsiteY1" fmla="*/ 0 h 6344514"/>
              <a:gd name="connsiteX2" fmla="*/ 0 w 6210518"/>
              <a:gd name="connsiteY2" fmla="*/ 6344514 h 6344514"/>
              <a:gd name="connsiteX0-1" fmla="*/ 0 w 6210518"/>
              <a:gd name="connsiteY0-2" fmla="*/ 0 h 6295961"/>
              <a:gd name="connsiteX1-3" fmla="*/ 6210518 w 6210518"/>
              <a:gd name="connsiteY1-4" fmla="*/ 0 h 6295961"/>
              <a:gd name="connsiteX2-5" fmla="*/ 0 w 6210518"/>
              <a:gd name="connsiteY2-6" fmla="*/ 6295961 h 6295961"/>
              <a:gd name="connsiteX3" fmla="*/ 0 w 6210518"/>
              <a:gd name="connsiteY3" fmla="*/ 0 h 6295961"/>
              <a:gd name="connsiteX0-7" fmla="*/ 0 w 6210518"/>
              <a:gd name="connsiteY0-8" fmla="*/ 0 h 6263593"/>
              <a:gd name="connsiteX1-9" fmla="*/ 6210518 w 6210518"/>
              <a:gd name="connsiteY1-10" fmla="*/ 0 h 6263593"/>
              <a:gd name="connsiteX2-11" fmla="*/ 0 w 6210518"/>
              <a:gd name="connsiteY2-12" fmla="*/ 6263593 h 6263593"/>
              <a:gd name="connsiteX3-13" fmla="*/ 0 w 6210518"/>
              <a:gd name="connsiteY3-14" fmla="*/ 0 h 6263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210518" h="6263593">
                <a:moveTo>
                  <a:pt x="0" y="0"/>
                </a:moveTo>
                <a:lnTo>
                  <a:pt x="6210518" y="0"/>
                </a:lnTo>
                <a:lnTo>
                  <a:pt x="0" y="62635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Picture Placeholder 135"/>
          <p:cNvSpPr>
            <a:spLocks noGrp="1"/>
          </p:cNvSpPr>
          <p:nvPr>
            <p:ph type="pic" sz="quarter" idx="43" hasCustomPrompt="1"/>
          </p:nvPr>
        </p:nvSpPr>
        <p:spPr>
          <a:xfrm>
            <a:off x="274951" y="665214"/>
            <a:ext cx="11588489" cy="3069750"/>
          </a:xfrm>
          <a:custGeom>
            <a:avLst/>
            <a:gdLst>
              <a:gd name="connsiteX0" fmla="*/ 8538295 w 11588489"/>
              <a:gd name="connsiteY0" fmla="*/ 1638313 h 3069750"/>
              <a:gd name="connsiteX1" fmla="*/ 9254015 w 11588489"/>
              <a:gd name="connsiteY1" fmla="*/ 2354032 h 3069750"/>
              <a:gd name="connsiteX2" fmla="*/ 8538297 w 11588489"/>
              <a:gd name="connsiteY2" fmla="*/ 3069750 h 3069750"/>
              <a:gd name="connsiteX3" fmla="*/ 7822577 w 11588489"/>
              <a:gd name="connsiteY3" fmla="*/ 2354032 h 3069750"/>
              <a:gd name="connsiteX4" fmla="*/ 10099736 w 11588489"/>
              <a:gd name="connsiteY4" fmla="*/ 1634131 h 3069750"/>
              <a:gd name="connsiteX5" fmla="*/ 10815454 w 11588489"/>
              <a:gd name="connsiteY5" fmla="*/ 2349850 h 3069750"/>
              <a:gd name="connsiteX6" fmla="*/ 10099737 w 11588489"/>
              <a:gd name="connsiteY6" fmla="*/ 3065568 h 3069750"/>
              <a:gd name="connsiteX7" fmla="*/ 9384018 w 11588489"/>
              <a:gd name="connsiteY7" fmla="*/ 2349849 h 3069750"/>
              <a:gd name="connsiteX8" fmla="*/ 6976855 w 11588489"/>
              <a:gd name="connsiteY8" fmla="*/ 1622938 h 3069750"/>
              <a:gd name="connsiteX9" fmla="*/ 7692574 w 11588489"/>
              <a:gd name="connsiteY9" fmla="*/ 2338658 h 3069750"/>
              <a:gd name="connsiteX10" fmla="*/ 6976856 w 11588489"/>
              <a:gd name="connsiteY10" fmla="*/ 3054377 h 3069750"/>
              <a:gd name="connsiteX11" fmla="*/ 6261136 w 11588489"/>
              <a:gd name="connsiteY11" fmla="*/ 2338657 h 3069750"/>
              <a:gd name="connsiteX12" fmla="*/ 5415414 w 11588489"/>
              <a:gd name="connsiteY12" fmla="*/ 1607564 h 3069750"/>
              <a:gd name="connsiteX13" fmla="*/ 6131134 w 11588489"/>
              <a:gd name="connsiteY13" fmla="*/ 2323284 h 3069750"/>
              <a:gd name="connsiteX14" fmla="*/ 5415415 w 11588489"/>
              <a:gd name="connsiteY14" fmla="*/ 3039002 h 3069750"/>
              <a:gd name="connsiteX15" fmla="*/ 4699696 w 11588489"/>
              <a:gd name="connsiteY15" fmla="*/ 2323283 h 3069750"/>
              <a:gd name="connsiteX16" fmla="*/ 3853976 w 11588489"/>
              <a:gd name="connsiteY16" fmla="*/ 1592191 h 3069750"/>
              <a:gd name="connsiteX17" fmla="*/ 4569692 w 11588489"/>
              <a:gd name="connsiteY17" fmla="*/ 2307910 h 3069750"/>
              <a:gd name="connsiteX18" fmla="*/ 3853976 w 11588489"/>
              <a:gd name="connsiteY18" fmla="*/ 3023628 h 3069750"/>
              <a:gd name="connsiteX19" fmla="*/ 3138256 w 11588489"/>
              <a:gd name="connsiteY19" fmla="*/ 2307910 h 3069750"/>
              <a:gd name="connsiteX20" fmla="*/ 2292535 w 11588489"/>
              <a:gd name="connsiteY20" fmla="*/ 1576817 h 3069750"/>
              <a:gd name="connsiteX21" fmla="*/ 3008253 w 11588489"/>
              <a:gd name="connsiteY21" fmla="*/ 2292536 h 3069750"/>
              <a:gd name="connsiteX22" fmla="*/ 2292536 w 11588489"/>
              <a:gd name="connsiteY22" fmla="*/ 3008255 h 3069750"/>
              <a:gd name="connsiteX23" fmla="*/ 1576817 w 11588489"/>
              <a:gd name="connsiteY23" fmla="*/ 2292535 h 3069750"/>
              <a:gd name="connsiteX24" fmla="*/ 731094 w 11588489"/>
              <a:gd name="connsiteY24" fmla="*/ 1561441 h 3069750"/>
              <a:gd name="connsiteX25" fmla="*/ 1446815 w 11588489"/>
              <a:gd name="connsiteY25" fmla="*/ 2277160 h 3069750"/>
              <a:gd name="connsiteX26" fmla="*/ 731095 w 11588489"/>
              <a:gd name="connsiteY26" fmla="*/ 2992879 h 3069750"/>
              <a:gd name="connsiteX27" fmla="*/ 15375 w 11588489"/>
              <a:gd name="connsiteY27" fmla="*/ 2277159 h 3069750"/>
              <a:gd name="connsiteX28" fmla="*/ 10872769 w 11588489"/>
              <a:gd name="connsiteY28" fmla="*/ 861096 h 3069750"/>
              <a:gd name="connsiteX29" fmla="*/ 11588489 w 11588489"/>
              <a:gd name="connsiteY29" fmla="*/ 1576815 h 3069750"/>
              <a:gd name="connsiteX30" fmla="*/ 10872770 w 11588489"/>
              <a:gd name="connsiteY30" fmla="*/ 2292534 h 3069750"/>
              <a:gd name="connsiteX31" fmla="*/ 10157052 w 11588489"/>
              <a:gd name="connsiteY31" fmla="*/ 1576814 h 3069750"/>
              <a:gd name="connsiteX32" fmla="*/ 7749888 w 11588489"/>
              <a:gd name="connsiteY32" fmla="*/ 849905 h 3069750"/>
              <a:gd name="connsiteX33" fmla="*/ 8465606 w 11588489"/>
              <a:gd name="connsiteY33" fmla="*/ 1565624 h 3069750"/>
              <a:gd name="connsiteX34" fmla="*/ 7749889 w 11588489"/>
              <a:gd name="connsiteY34" fmla="*/ 2281343 h 3069750"/>
              <a:gd name="connsiteX35" fmla="*/ 7034169 w 11588489"/>
              <a:gd name="connsiteY35" fmla="*/ 1565624 h 3069750"/>
              <a:gd name="connsiteX36" fmla="*/ 9311327 w 11588489"/>
              <a:gd name="connsiteY36" fmla="*/ 845723 h 3069750"/>
              <a:gd name="connsiteX37" fmla="*/ 10027046 w 11588489"/>
              <a:gd name="connsiteY37" fmla="*/ 1561442 h 3069750"/>
              <a:gd name="connsiteX38" fmla="*/ 9311329 w 11588489"/>
              <a:gd name="connsiteY38" fmla="*/ 2277161 h 3069750"/>
              <a:gd name="connsiteX39" fmla="*/ 8595610 w 11588489"/>
              <a:gd name="connsiteY39" fmla="*/ 1561441 h 3069750"/>
              <a:gd name="connsiteX40" fmla="*/ 6188447 w 11588489"/>
              <a:gd name="connsiteY40" fmla="*/ 834531 h 3069750"/>
              <a:gd name="connsiteX41" fmla="*/ 6904166 w 11588489"/>
              <a:gd name="connsiteY41" fmla="*/ 1550250 h 3069750"/>
              <a:gd name="connsiteX42" fmla="*/ 6188447 w 11588489"/>
              <a:gd name="connsiteY42" fmla="*/ 2265969 h 3069750"/>
              <a:gd name="connsiteX43" fmla="*/ 5472728 w 11588489"/>
              <a:gd name="connsiteY43" fmla="*/ 1550249 h 3069750"/>
              <a:gd name="connsiteX44" fmla="*/ 4627006 w 11588489"/>
              <a:gd name="connsiteY44" fmla="*/ 819156 h 3069750"/>
              <a:gd name="connsiteX45" fmla="*/ 5342726 w 11588489"/>
              <a:gd name="connsiteY45" fmla="*/ 1534875 h 3069750"/>
              <a:gd name="connsiteX46" fmla="*/ 4627008 w 11588489"/>
              <a:gd name="connsiteY46" fmla="*/ 2250595 h 3069750"/>
              <a:gd name="connsiteX47" fmla="*/ 3911289 w 11588489"/>
              <a:gd name="connsiteY47" fmla="*/ 1534875 h 3069750"/>
              <a:gd name="connsiteX48" fmla="*/ 3065568 w 11588489"/>
              <a:gd name="connsiteY48" fmla="*/ 803783 h 3069750"/>
              <a:gd name="connsiteX49" fmla="*/ 3781287 w 11588489"/>
              <a:gd name="connsiteY49" fmla="*/ 1519502 h 3069750"/>
              <a:gd name="connsiteX50" fmla="*/ 3065567 w 11588489"/>
              <a:gd name="connsiteY50" fmla="*/ 2235221 h 3069750"/>
              <a:gd name="connsiteX51" fmla="*/ 2349849 w 11588489"/>
              <a:gd name="connsiteY51" fmla="*/ 1519502 h 3069750"/>
              <a:gd name="connsiteX52" fmla="*/ 1504128 w 11588489"/>
              <a:gd name="connsiteY52" fmla="*/ 788408 h 3069750"/>
              <a:gd name="connsiteX53" fmla="*/ 2219846 w 11588489"/>
              <a:gd name="connsiteY53" fmla="*/ 1504127 h 3069750"/>
              <a:gd name="connsiteX54" fmla="*/ 1504128 w 11588489"/>
              <a:gd name="connsiteY54" fmla="*/ 2219847 h 3069750"/>
              <a:gd name="connsiteX55" fmla="*/ 788409 w 11588489"/>
              <a:gd name="connsiteY55" fmla="*/ 1504127 h 3069750"/>
              <a:gd name="connsiteX56" fmla="*/ 8522921 w 11588489"/>
              <a:gd name="connsiteY56" fmla="*/ 76872 h 3069750"/>
              <a:gd name="connsiteX57" fmla="*/ 9238640 w 11588489"/>
              <a:gd name="connsiteY57" fmla="*/ 792590 h 3069750"/>
              <a:gd name="connsiteX58" fmla="*/ 8522921 w 11588489"/>
              <a:gd name="connsiteY58" fmla="*/ 1508309 h 3069750"/>
              <a:gd name="connsiteX59" fmla="*/ 7807202 w 11588489"/>
              <a:gd name="connsiteY59" fmla="*/ 792589 h 3069750"/>
              <a:gd name="connsiteX60" fmla="*/ 10084360 w 11588489"/>
              <a:gd name="connsiteY60" fmla="*/ 72688 h 3069750"/>
              <a:gd name="connsiteX61" fmla="*/ 10800080 w 11588489"/>
              <a:gd name="connsiteY61" fmla="*/ 788407 h 3069750"/>
              <a:gd name="connsiteX62" fmla="*/ 10084362 w 11588489"/>
              <a:gd name="connsiteY62" fmla="*/ 1504125 h 3069750"/>
              <a:gd name="connsiteX63" fmla="*/ 9368642 w 11588489"/>
              <a:gd name="connsiteY63" fmla="*/ 788406 h 3069750"/>
              <a:gd name="connsiteX64" fmla="*/ 6961480 w 11588489"/>
              <a:gd name="connsiteY64" fmla="*/ 61496 h 3069750"/>
              <a:gd name="connsiteX65" fmla="*/ 7677199 w 11588489"/>
              <a:gd name="connsiteY65" fmla="*/ 777215 h 3069750"/>
              <a:gd name="connsiteX66" fmla="*/ 6961481 w 11588489"/>
              <a:gd name="connsiteY66" fmla="*/ 1492934 h 3069750"/>
              <a:gd name="connsiteX67" fmla="*/ 6245761 w 11588489"/>
              <a:gd name="connsiteY67" fmla="*/ 777215 h 3069750"/>
              <a:gd name="connsiteX68" fmla="*/ 5400039 w 11588489"/>
              <a:gd name="connsiteY68" fmla="*/ 46123 h 3069750"/>
              <a:gd name="connsiteX69" fmla="*/ 6115758 w 11588489"/>
              <a:gd name="connsiteY69" fmla="*/ 761842 h 3069750"/>
              <a:gd name="connsiteX70" fmla="*/ 5400040 w 11588489"/>
              <a:gd name="connsiteY70" fmla="*/ 1477561 h 3069750"/>
              <a:gd name="connsiteX71" fmla="*/ 4684320 w 11588489"/>
              <a:gd name="connsiteY71" fmla="*/ 761841 h 3069750"/>
              <a:gd name="connsiteX72" fmla="*/ 3838601 w 11588489"/>
              <a:gd name="connsiteY72" fmla="*/ 30748 h 3069750"/>
              <a:gd name="connsiteX73" fmla="*/ 4554317 w 11588489"/>
              <a:gd name="connsiteY73" fmla="*/ 746468 h 3069750"/>
              <a:gd name="connsiteX74" fmla="*/ 3838601 w 11588489"/>
              <a:gd name="connsiteY74" fmla="*/ 1462185 h 3069750"/>
              <a:gd name="connsiteX75" fmla="*/ 3122882 w 11588489"/>
              <a:gd name="connsiteY75" fmla="*/ 746466 h 3069750"/>
              <a:gd name="connsiteX76" fmla="*/ 2277161 w 11588489"/>
              <a:gd name="connsiteY76" fmla="*/ 15374 h 3069750"/>
              <a:gd name="connsiteX77" fmla="*/ 2992879 w 11588489"/>
              <a:gd name="connsiteY77" fmla="*/ 731094 h 3069750"/>
              <a:gd name="connsiteX78" fmla="*/ 2277161 w 11588489"/>
              <a:gd name="connsiteY78" fmla="*/ 1446812 h 3069750"/>
              <a:gd name="connsiteX79" fmla="*/ 1561440 w 11588489"/>
              <a:gd name="connsiteY79" fmla="*/ 731092 h 3069750"/>
              <a:gd name="connsiteX80" fmla="*/ 715719 w 11588489"/>
              <a:gd name="connsiteY80" fmla="*/ 0 h 3069750"/>
              <a:gd name="connsiteX81" fmla="*/ 1431439 w 11588489"/>
              <a:gd name="connsiteY81" fmla="*/ 715719 h 3069750"/>
              <a:gd name="connsiteX82" fmla="*/ 715719 w 11588489"/>
              <a:gd name="connsiteY82" fmla="*/ 1431438 h 3069750"/>
              <a:gd name="connsiteX83" fmla="*/ 0 w 11588489"/>
              <a:gd name="connsiteY83" fmla="*/ 715719 h 30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1588489" h="3069750">
                <a:moveTo>
                  <a:pt x="8538295" y="1638313"/>
                </a:moveTo>
                <a:lnTo>
                  <a:pt x="9254015" y="2354032"/>
                </a:lnTo>
                <a:lnTo>
                  <a:pt x="8538297" y="3069750"/>
                </a:lnTo>
                <a:lnTo>
                  <a:pt x="7822577" y="2354032"/>
                </a:lnTo>
                <a:close/>
                <a:moveTo>
                  <a:pt x="10099736" y="1634131"/>
                </a:moveTo>
                <a:lnTo>
                  <a:pt x="10815454" y="2349850"/>
                </a:lnTo>
                <a:lnTo>
                  <a:pt x="10099737" y="3065568"/>
                </a:lnTo>
                <a:lnTo>
                  <a:pt x="9384018" y="2349849"/>
                </a:lnTo>
                <a:close/>
                <a:moveTo>
                  <a:pt x="6976855" y="1622938"/>
                </a:moveTo>
                <a:lnTo>
                  <a:pt x="7692574" y="2338658"/>
                </a:lnTo>
                <a:lnTo>
                  <a:pt x="6976856" y="3054377"/>
                </a:lnTo>
                <a:lnTo>
                  <a:pt x="6261136" y="2338657"/>
                </a:lnTo>
                <a:close/>
                <a:moveTo>
                  <a:pt x="5415414" y="1607564"/>
                </a:moveTo>
                <a:lnTo>
                  <a:pt x="6131134" y="2323284"/>
                </a:lnTo>
                <a:lnTo>
                  <a:pt x="5415415" y="3039002"/>
                </a:lnTo>
                <a:lnTo>
                  <a:pt x="4699696" y="2323283"/>
                </a:lnTo>
                <a:close/>
                <a:moveTo>
                  <a:pt x="3853976" y="1592191"/>
                </a:moveTo>
                <a:lnTo>
                  <a:pt x="4569692" y="2307910"/>
                </a:lnTo>
                <a:lnTo>
                  <a:pt x="3853976" y="3023628"/>
                </a:lnTo>
                <a:lnTo>
                  <a:pt x="3138256" y="2307910"/>
                </a:lnTo>
                <a:close/>
                <a:moveTo>
                  <a:pt x="2292535" y="1576817"/>
                </a:moveTo>
                <a:lnTo>
                  <a:pt x="3008253" y="2292536"/>
                </a:lnTo>
                <a:lnTo>
                  <a:pt x="2292536" y="3008255"/>
                </a:lnTo>
                <a:lnTo>
                  <a:pt x="1576817" y="2292535"/>
                </a:lnTo>
                <a:close/>
                <a:moveTo>
                  <a:pt x="731094" y="1561441"/>
                </a:moveTo>
                <a:lnTo>
                  <a:pt x="1446815" y="2277160"/>
                </a:lnTo>
                <a:lnTo>
                  <a:pt x="731095" y="2992879"/>
                </a:lnTo>
                <a:lnTo>
                  <a:pt x="15375" y="2277159"/>
                </a:lnTo>
                <a:close/>
                <a:moveTo>
                  <a:pt x="10872769" y="861096"/>
                </a:moveTo>
                <a:lnTo>
                  <a:pt x="11588489" y="1576815"/>
                </a:lnTo>
                <a:lnTo>
                  <a:pt x="10872770" y="2292534"/>
                </a:lnTo>
                <a:lnTo>
                  <a:pt x="10157052" y="1576814"/>
                </a:lnTo>
                <a:close/>
                <a:moveTo>
                  <a:pt x="7749888" y="849905"/>
                </a:moveTo>
                <a:lnTo>
                  <a:pt x="8465606" y="1565624"/>
                </a:lnTo>
                <a:lnTo>
                  <a:pt x="7749889" y="2281343"/>
                </a:lnTo>
                <a:lnTo>
                  <a:pt x="7034169" y="1565624"/>
                </a:lnTo>
                <a:close/>
                <a:moveTo>
                  <a:pt x="9311327" y="845723"/>
                </a:moveTo>
                <a:lnTo>
                  <a:pt x="10027046" y="1561442"/>
                </a:lnTo>
                <a:lnTo>
                  <a:pt x="9311329" y="2277161"/>
                </a:lnTo>
                <a:lnTo>
                  <a:pt x="8595610" y="1561441"/>
                </a:lnTo>
                <a:close/>
                <a:moveTo>
                  <a:pt x="6188447" y="834531"/>
                </a:moveTo>
                <a:lnTo>
                  <a:pt x="6904166" y="1550250"/>
                </a:lnTo>
                <a:lnTo>
                  <a:pt x="6188447" y="2265969"/>
                </a:lnTo>
                <a:lnTo>
                  <a:pt x="5472728" y="1550249"/>
                </a:lnTo>
                <a:close/>
                <a:moveTo>
                  <a:pt x="4627006" y="819156"/>
                </a:moveTo>
                <a:lnTo>
                  <a:pt x="5342726" y="1534875"/>
                </a:lnTo>
                <a:lnTo>
                  <a:pt x="4627008" y="2250595"/>
                </a:lnTo>
                <a:lnTo>
                  <a:pt x="3911289" y="1534875"/>
                </a:lnTo>
                <a:close/>
                <a:moveTo>
                  <a:pt x="3065568" y="803783"/>
                </a:moveTo>
                <a:lnTo>
                  <a:pt x="3781287" y="1519502"/>
                </a:lnTo>
                <a:lnTo>
                  <a:pt x="3065567" y="2235221"/>
                </a:lnTo>
                <a:lnTo>
                  <a:pt x="2349849" y="1519502"/>
                </a:lnTo>
                <a:close/>
                <a:moveTo>
                  <a:pt x="1504128" y="788408"/>
                </a:moveTo>
                <a:lnTo>
                  <a:pt x="2219846" y="1504127"/>
                </a:lnTo>
                <a:lnTo>
                  <a:pt x="1504128" y="2219847"/>
                </a:lnTo>
                <a:lnTo>
                  <a:pt x="788409" y="1504127"/>
                </a:lnTo>
                <a:close/>
                <a:moveTo>
                  <a:pt x="8522921" y="76872"/>
                </a:moveTo>
                <a:lnTo>
                  <a:pt x="9238640" y="792590"/>
                </a:lnTo>
                <a:lnTo>
                  <a:pt x="8522921" y="1508309"/>
                </a:lnTo>
                <a:lnTo>
                  <a:pt x="7807202" y="792589"/>
                </a:lnTo>
                <a:close/>
                <a:moveTo>
                  <a:pt x="10084360" y="72688"/>
                </a:moveTo>
                <a:lnTo>
                  <a:pt x="10800080" y="788407"/>
                </a:lnTo>
                <a:lnTo>
                  <a:pt x="10084362" y="1504125"/>
                </a:lnTo>
                <a:lnTo>
                  <a:pt x="9368642" y="788406"/>
                </a:lnTo>
                <a:close/>
                <a:moveTo>
                  <a:pt x="6961480" y="61496"/>
                </a:moveTo>
                <a:lnTo>
                  <a:pt x="7677199" y="777215"/>
                </a:lnTo>
                <a:lnTo>
                  <a:pt x="6961481" y="1492934"/>
                </a:lnTo>
                <a:lnTo>
                  <a:pt x="6245761" y="777215"/>
                </a:lnTo>
                <a:close/>
                <a:moveTo>
                  <a:pt x="5400039" y="46123"/>
                </a:moveTo>
                <a:lnTo>
                  <a:pt x="6115758" y="761842"/>
                </a:lnTo>
                <a:lnTo>
                  <a:pt x="5400040" y="1477561"/>
                </a:lnTo>
                <a:lnTo>
                  <a:pt x="4684320" y="761841"/>
                </a:lnTo>
                <a:close/>
                <a:moveTo>
                  <a:pt x="3838601" y="30748"/>
                </a:moveTo>
                <a:lnTo>
                  <a:pt x="4554317" y="746468"/>
                </a:lnTo>
                <a:lnTo>
                  <a:pt x="3838601" y="1462185"/>
                </a:lnTo>
                <a:lnTo>
                  <a:pt x="3122882" y="746466"/>
                </a:lnTo>
                <a:close/>
                <a:moveTo>
                  <a:pt x="2277161" y="15374"/>
                </a:moveTo>
                <a:lnTo>
                  <a:pt x="2992879" y="731094"/>
                </a:lnTo>
                <a:lnTo>
                  <a:pt x="2277161" y="1446812"/>
                </a:lnTo>
                <a:lnTo>
                  <a:pt x="1561440" y="731092"/>
                </a:lnTo>
                <a:close/>
                <a:moveTo>
                  <a:pt x="715719" y="0"/>
                </a:moveTo>
                <a:lnTo>
                  <a:pt x="1431439" y="715719"/>
                </a:lnTo>
                <a:lnTo>
                  <a:pt x="715719" y="1431438"/>
                </a:lnTo>
                <a:lnTo>
                  <a:pt x="0" y="7157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14"/>
          <p:cNvSpPr>
            <a:spLocks noGrp="1"/>
          </p:cNvSpPr>
          <p:nvPr>
            <p:ph type="pic" sz="quarter" idx="11" hasCustomPrompt="1"/>
          </p:nvPr>
        </p:nvSpPr>
        <p:spPr>
          <a:xfrm>
            <a:off x="4074943" y="448887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15"/>
          <p:cNvSpPr>
            <a:spLocks noGrp="1"/>
          </p:cNvSpPr>
          <p:nvPr>
            <p:ph type="pic" sz="quarter" idx="12" hasCustomPrompt="1"/>
          </p:nvPr>
        </p:nvSpPr>
        <p:spPr>
          <a:xfrm>
            <a:off x="5653743" y="2009396"/>
            <a:ext cx="2825140" cy="2825140"/>
          </a:xfrm>
          <a:custGeom>
            <a:avLst/>
            <a:gdLst>
              <a:gd name="connsiteX0" fmla="*/ 1412571 w 2825140"/>
              <a:gd name="connsiteY0" fmla="*/ 0 h 2825140"/>
              <a:gd name="connsiteX1" fmla="*/ 2825140 w 2825140"/>
              <a:gd name="connsiteY1" fmla="*/ 1412570 h 2825140"/>
              <a:gd name="connsiteX2" fmla="*/ 1412571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1" y="0"/>
                </a:moveTo>
                <a:lnTo>
                  <a:pt x="2825140" y="1412570"/>
                </a:lnTo>
                <a:lnTo>
                  <a:pt x="1412571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그림 개체 틀 16"/>
          <p:cNvSpPr>
            <a:spLocks noGrp="1"/>
          </p:cNvSpPr>
          <p:nvPr>
            <p:ph type="pic" sz="quarter" idx="13" hasCustomPrompt="1"/>
          </p:nvPr>
        </p:nvSpPr>
        <p:spPr>
          <a:xfrm>
            <a:off x="7232543" y="44888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17"/>
          <p:cNvSpPr>
            <a:spLocks noGrp="1"/>
          </p:cNvSpPr>
          <p:nvPr>
            <p:ph type="pic" sz="quarter" idx="14" hasCustomPrompt="1"/>
          </p:nvPr>
        </p:nvSpPr>
        <p:spPr>
          <a:xfrm>
            <a:off x="7206298" y="356990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8770034" y="14068"/>
            <a:ext cx="3421966" cy="6843932"/>
          </a:xfrm>
          <a:custGeom>
            <a:avLst/>
            <a:gdLst>
              <a:gd name="connsiteX0" fmla="*/ 3421966 w 3421966"/>
              <a:gd name="connsiteY0" fmla="*/ 0 h 6843932"/>
              <a:gd name="connsiteX1" fmla="*/ 3421966 w 3421966"/>
              <a:gd name="connsiteY1" fmla="*/ 6843932 h 6843932"/>
              <a:gd name="connsiteX2" fmla="*/ 0 w 3421966"/>
              <a:gd name="connsiteY2" fmla="*/ 3421966 h 684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1966" h="6843932">
                <a:moveTo>
                  <a:pt x="3421966" y="0"/>
                </a:moveTo>
                <a:lnTo>
                  <a:pt x="3421966" y="6843932"/>
                </a:lnTo>
                <a:lnTo>
                  <a:pt x="0" y="3421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0" y="414607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Oval 2"/>
          <p:cNvSpPr/>
          <p:nvPr userDrawn="1"/>
        </p:nvSpPr>
        <p:spPr>
          <a:xfrm>
            <a:off x="8014620" y="414607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/>
          <p:cNvSpPr/>
          <p:nvPr userDrawn="1"/>
        </p:nvSpPr>
        <p:spPr>
          <a:xfrm>
            <a:off x="3880338" y="4498201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" name="Graphic 14"/>
          <p:cNvGrpSpPr/>
          <p:nvPr userDrawn="1"/>
        </p:nvGrpSpPr>
        <p:grpSpPr>
          <a:xfrm>
            <a:off x="4181510" y="1466504"/>
            <a:ext cx="3966027" cy="3201070"/>
            <a:chOff x="2444748" y="555045"/>
            <a:chExt cx="7282048" cy="5727454"/>
          </a:xfrm>
        </p:grpSpPr>
        <p:sp>
          <p:nvSpPr>
            <p:cNvPr id="6" name="Freeform: Shape 5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4" name="Graphic 14"/>
          <p:cNvGrpSpPr/>
          <p:nvPr userDrawn="1"/>
        </p:nvGrpSpPr>
        <p:grpSpPr>
          <a:xfrm>
            <a:off x="802991" y="2123122"/>
            <a:ext cx="2744170" cy="2214881"/>
            <a:chOff x="2444748" y="555045"/>
            <a:chExt cx="7282048" cy="5727454"/>
          </a:xfrm>
        </p:grpSpPr>
        <p:sp>
          <p:nvSpPr>
            <p:cNvPr id="15" name="Freeform: Shape 14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Graphic 14"/>
          <p:cNvGrpSpPr/>
          <p:nvPr userDrawn="1"/>
        </p:nvGrpSpPr>
        <p:grpSpPr>
          <a:xfrm>
            <a:off x="8753103" y="2123122"/>
            <a:ext cx="2744170" cy="2214881"/>
            <a:chOff x="2444748" y="555045"/>
            <a:chExt cx="7282048" cy="5727454"/>
          </a:xfrm>
        </p:grpSpPr>
        <p:sp>
          <p:nvSpPr>
            <p:cNvPr id="24" name="Freeform: Shape 23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4290236" y="1620355"/>
            <a:ext cx="3747829" cy="21844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3" name="그림 개체 틀 2"/>
          <p:cNvSpPr>
            <a:spLocks noGrp="1"/>
          </p:cNvSpPr>
          <p:nvPr>
            <p:ph type="pic" sz="quarter" idx="16" hasCustomPrompt="1"/>
          </p:nvPr>
        </p:nvSpPr>
        <p:spPr>
          <a:xfrm>
            <a:off x="918338" y="2225935"/>
            <a:ext cx="2513477" cy="14976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8868450" y="2225935"/>
            <a:ext cx="2513477" cy="14976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36" name="Group 35"/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37" name="Oval 36"/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2924901" y="1599606"/>
            <a:ext cx="6342197" cy="3484608"/>
            <a:chOff x="-548507" y="477868"/>
            <a:chExt cx="11570449" cy="6357177"/>
          </a:xfrm>
        </p:grpSpPr>
        <p:sp>
          <p:nvSpPr>
            <p:cNvPr id="3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3776996" y="1772575"/>
            <a:ext cx="4679027" cy="28461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18" name="Group 17"/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19" name="Oval 18"/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  <a:endParaRPr lang="en-US" altLang="ko-KR" dirty="0"/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24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4365" y="2475865"/>
            <a:ext cx="5842635" cy="193802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800" b="1" dirty="0" smtClean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10800000" scaled="0"/>
                </a:gradFill>
                <a:latin typeface="Ubuntu" panose="020B0504030602030204" pitchFamily="34" charset="0"/>
              </a:rPr>
              <a:t>Разработка зоны отдыха </a:t>
            </a:r>
            <a:endParaRPr lang="en-US" sz="2800" b="1" dirty="0" smtClean="0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10800000" scaled="0"/>
              </a:gradFill>
              <a:latin typeface="Ubuntu" panose="020B0504030602030204" pitchFamily="34" charset="0"/>
            </a:endParaRPr>
          </a:p>
          <a:p>
            <a:pPr algn="ctr"/>
            <a:r>
              <a:rPr lang="en-US" sz="2800" b="1" dirty="0" smtClean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10800000" scaled="0"/>
                </a:gradFill>
                <a:latin typeface="Ubuntu" panose="020B0504030602030204" pitchFamily="34" charset="0"/>
              </a:rPr>
              <a:t>для студентов на территории </a:t>
            </a:r>
            <a:endParaRPr lang="en-US" sz="2800" b="1" dirty="0" smtClean="0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10800000" scaled="0"/>
              </a:gradFill>
              <a:latin typeface="Ubuntu" panose="020B0504030602030204" pitchFamily="34" charset="0"/>
            </a:endParaRPr>
          </a:p>
          <a:p>
            <a:pPr algn="ctr"/>
            <a:r>
              <a:rPr lang="en-US" sz="2800" b="1" dirty="0" smtClean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10800000" scaled="0"/>
                </a:gradFill>
                <a:latin typeface="Ubuntu" panose="020B0504030602030204" pitchFamily="34" charset="0"/>
              </a:rPr>
              <a:t>6 корпуса кампуса ПГНИУ»</a:t>
            </a:r>
            <a:endParaRPr lang="en-US" sz="2800" b="1" dirty="0" smtClean="0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10800000" scaled="0"/>
              </a:gradFill>
              <a:latin typeface="Ubuntu" panose="020B0504030602030204" pitchFamily="34" charset="0"/>
            </a:endParaRPr>
          </a:p>
          <a:p>
            <a:pPr algn="ctr"/>
            <a:endParaRPr lang="en-US" sz="2800" b="1" dirty="0" smtClean="0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10800000" scaled="0"/>
              </a:gradFill>
              <a:latin typeface="Ubuntu" panose="020B0504030602030204" pitchFamily="3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698615" y="5591810"/>
            <a:ext cx="403288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ru-RU" altLang="en-US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Нечаев Максим, Касаткина Екатерина, Лопина Ирина, Лузина Анастасия, Пархома Ксения, Шаравьёва Юлия</a:t>
            </a:r>
            <a:endParaRPr lang="ru-RU" altLang="en-US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: Rounded Corners 51"/>
          <p:cNvSpPr/>
          <p:nvPr/>
        </p:nvSpPr>
        <p:spPr>
          <a:xfrm>
            <a:off x="4164695" y="2078616"/>
            <a:ext cx="3432539" cy="970712"/>
          </a:xfrm>
          <a:prstGeom prst="roundRect">
            <a:avLst>
              <a:gd name="adj" fmla="val 1271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Pentagon 52"/>
          <p:cNvSpPr/>
          <p:nvPr/>
        </p:nvSpPr>
        <p:spPr>
          <a:xfrm>
            <a:off x="4107252" y="1552526"/>
            <a:ext cx="3718582" cy="526090"/>
          </a:xfrm>
          <a:prstGeom prst="homePlate">
            <a:avLst>
              <a:gd name="adj" fmla="val 46420"/>
            </a:avLst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54" name="Rectangle: Rounded Corners 53"/>
          <p:cNvSpPr/>
          <p:nvPr/>
        </p:nvSpPr>
        <p:spPr>
          <a:xfrm>
            <a:off x="148590" y="4524375"/>
            <a:ext cx="2153920" cy="1306830"/>
          </a:xfrm>
          <a:prstGeom prst="roundRect">
            <a:avLst>
              <a:gd name="adj" fmla="val 12714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Pentagon 54"/>
          <p:cNvSpPr/>
          <p:nvPr/>
        </p:nvSpPr>
        <p:spPr>
          <a:xfrm>
            <a:off x="148590" y="3992880"/>
            <a:ext cx="2377440" cy="514350"/>
          </a:xfrm>
          <a:prstGeom prst="homePlate">
            <a:avLst>
              <a:gd name="adj" fmla="val 46420"/>
            </a:avLst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56" name="Rectangle: Rounded Corners 55"/>
          <p:cNvSpPr/>
          <p:nvPr/>
        </p:nvSpPr>
        <p:spPr>
          <a:xfrm>
            <a:off x="2525395" y="4524375"/>
            <a:ext cx="2153920" cy="1306830"/>
          </a:xfrm>
          <a:prstGeom prst="roundRect">
            <a:avLst>
              <a:gd name="adj" fmla="val 12714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Pentagon 56"/>
          <p:cNvSpPr/>
          <p:nvPr/>
        </p:nvSpPr>
        <p:spPr>
          <a:xfrm>
            <a:off x="2541270" y="3992880"/>
            <a:ext cx="2377440" cy="514350"/>
          </a:xfrm>
          <a:prstGeom prst="homePlate">
            <a:avLst>
              <a:gd name="adj" fmla="val 46420"/>
            </a:avLst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58" name="Rectangle: Rounded Corners 57"/>
          <p:cNvSpPr/>
          <p:nvPr/>
        </p:nvSpPr>
        <p:spPr>
          <a:xfrm>
            <a:off x="4995545" y="4490720"/>
            <a:ext cx="2153920" cy="1306830"/>
          </a:xfrm>
          <a:prstGeom prst="roundRect">
            <a:avLst>
              <a:gd name="adj" fmla="val 1271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Pentagon 58"/>
          <p:cNvSpPr/>
          <p:nvPr/>
        </p:nvSpPr>
        <p:spPr>
          <a:xfrm>
            <a:off x="4979670" y="3992880"/>
            <a:ext cx="2377440" cy="514350"/>
          </a:xfrm>
          <a:prstGeom prst="homePlate">
            <a:avLst>
              <a:gd name="adj" fmla="val 46420"/>
            </a:avLst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en-US" dirty="0"/>
              <a:t>Команда</a:t>
            </a:r>
            <a:endParaRPr lang="ru-RU" alt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566036" y="3948430"/>
            <a:ext cx="1934210" cy="1758315"/>
            <a:chOff x="1708602" y="4512800"/>
            <a:chExt cx="2052338" cy="1800157"/>
          </a:xfrm>
        </p:grpSpPr>
        <p:sp>
          <p:nvSpPr>
            <p:cNvPr id="13" name="직사각형 1"/>
            <p:cNvSpPr/>
            <p:nvPr/>
          </p:nvSpPr>
          <p:spPr>
            <a:xfrm>
              <a:off x="1708602" y="5211019"/>
              <a:ext cx="2052338" cy="11019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ru-RU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Маркетолог</a:t>
              </a:r>
              <a:endParaRPr lang="ru-RU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l"/>
              <a:r>
                <a:rPr lang="ru-RU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Изучение данной сферы в настоящее время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직사각형 3"/>
            <p:cNvSpPr/>
            <p:nvPr/>
          </p:nvSpPr>
          <p:spPr>
            <a:xfrm>
              <a:off x="2184291" y="4512800"/>
              <a:ext cx="1158904" cy="31400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ru-RU" altLang="en-US" sz="1600" b="1" dirty="0">
                  <a:solidFill>
                    <a:schemeClr val="bg1"/>
                  </a:solidFill>
                </a:rPr>
                <a:t>Лопина Ирина </a:t>
              </a:r>
              <a:endParaRPr lang="ru-RU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06545" y="1565275"/>
            <a:ext cx="3489960" cy="1462134"/>
            <a:chOff x="1655561" y="4652675"/>
            <a:chExt cx="2164273" cy="1294568"/>
          </a:xfrm>
        </p:grpSpPr>
        <p:sp>
          <p:nvSpPr>
            <p:cNvPr id="21" name="직사각형 1"/>
            <p:cNvSpPr/>
            <p:nvPr/>
          </p:nvSpPr>
          <p:spPr>
            <a:xfrm>
              <a:off x="1691790" y="5376021"/>
              <a:ext cx="2128044" cy="57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Положительный опыт организации проектов факультетского, университетского, городского и краевого уровней.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직사각형 2"/>
            <p:cNvSpPr/>
            <p:nvPr/>
          </p:nvSpPr>
          <p:spPr>
            <a:xfrm>
              <a:off x="1655561" y="5080746"/>
              <a:ext cx="2105204" cy="326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Руководитель команды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직사각형 3"/>
            <p:cNvSpPr/>
            <p:nvPr/>
          </p:nvSpPr>
          <p:spPr>
            <a:xfrm>
              <a:off x="1962718" y="4652675"/>
              <a:ext cx="1586582" cy="355327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ru-RU" altLang="en-US" b="1" dirty="0">
                  <a:solidFill>
                    <a:schemeClr val="bg1"/>
                  </a:solidFill>
                </a:rPr>
                <a:t>Нечаев </a:t>
              </a:r>
              <a:r>
                <a:rPr lang="ru-RU" altLang="en-US" sz="1800" b="1" dirty="0">
                  <a:solidFill>
                    <a:schemeClr val="bg1"/>
                  </a:solidFill>
                </a:rPr>
                <a:t>Максим</a:t>
              </a:r>
              <a:r>
                <a:rPr lang="ru-RU" altLang="en-US" sz="1400" b="1" dirty="0">
                  <a:solidFill>
                    <a:schemeClr val="bg1"/>
                  </a:solidFill>
                </a:rPr>
                <a:t> </a:t>
              </a:r>
              <a:endParaRPr lang="ru-RU" altLang="en-US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5383883" y="3200400"/>
            <a:ext cx="0" cy="276957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3988" y="3477357"/>
            <a:ext cx="10057765" cy="0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003156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729708" y="3532602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496964" y="352434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0"/>
          <p:cNvCxnSpPr/>
          <p:nvPr/>
        </p:nvCxnSpPr>
        <p:spPr>
          <a:xfrm>
            <a:off x="11068079" y="346973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57"/>
          <p:cNvSpPr/>
          <p:nvPr/>
        </p:nvSpPr>
        <p:spPr>
          <a:xfrm>
            <a:off x="7403465" y="4554220"/>
            <a:ext cx="2153920" cy="1306830"/>
          </a:xfrm>
          <a:prstGeom prst="roundRect">
            <a:avLst>
              <a:gd name="adj" fmla="val 12714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0" name="Arrow: Pentagon 58"/>
          <p:cNvSpPr/>
          <p:nvPr/>
        </p:nvSpPr>
        <p:spPr>
          <a:xfrm>
            <a:off x="7418070" y="3975100"/>
            <a:ext cx="2377440" cy="514350"/>
          </a:xfrm>
          <a:prstGeom prst="homePlate">
            <a:avLst>
              <a:gd name="adj" fmla="val 46420"/>
            </a:avLst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38" name="Rectangle: Rounded Corners 57"/>
          <p:cNvSpPr/>
          <p:nvPr/>
        </p:nvSpPr>
        <p:spPr>
          <a:xfrm>
            <a:off x="9810750" y="4489450"/>
            <a:ext cx="2153920" cy="1306830"/>
          </a:xfrm>
          <a:prstGeom prst="roundRect">
            <a:avLst>
              <a:gd name="adj" fmla="val 1271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9" name="Arrow: Pentagon 58"/>
          <p:cNvSpPr/>
          <p:nvPr/>
        </p:nvSpPr>
        <p:spPr>
          <a:xfrm>
            <a:off x="9810750" y="3959225"/>
            <a:ext cx="2377440" cy="514350"/>
          </a:xfrm>
          <a:prstGeom prst="homePlate">
            <a:avLst>
              <a:gd name="adj" fmla="val 46420"/>
            </a:avLst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cxnSp>
        <p:nvCxnSpPr>
          <p:cNvPr id="60" name="Straight Connector 40"/>
          <p:cNvCxnSpPr/>
          <p:nvPr/>
        </p:nvCxnSpPr>
        <p:spPr>
          <a:xfrm>
            <a:off x="6075074" y="352434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11"/>
          <p:cNvGrpSpPr/>
          <p:nvPr/>
        </p:nvGrpSpPr>
        <p:grpSpPr>
          <a:xfrm>
            <a:off x="229870" y="3991610"/>
            <a:ext cx="1949450" cy="1201419"/>
            <a:chOff x="1881089" y="4578461"/>
            <a:chExt cx="2068509" cy="1230008"/>
          </a:xfrm>
        </p:grpSpPr>
        <p:sp>
          <p:nvSpPr>
            <p:cNvPr id="62" name="직사각형 1"/>
            <p:cNvSpPr/>
            <p:nvPr/>
          </p:nvSpPr>
          <p:spPr>
            <a:xfrm>
              <a:off x="1881089" y="5211018"/>
              <a:ext cx="2068509" cy="59745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/>
              <a:r>
                <a:rPr lang="ru-RU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Коммуникатор</a:t>
              </a:r>
              <a:endParaRPr lang="ru-R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l"/>
              <a:r>
                <a:rPr lang="ru-RU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Личное желание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직사각형 3"/>
            <p:cNvSpPr/>
            <p:nvPr/>
          </p:nvSpPr>
          <p:spPr>
            <a:xfrm>
              <a:off x="1986199" y="4578461"/>
              <a:ext cx="1774740" cy="59745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altLang="en-US" sz="1600" b="1" dirty="0">
                  <a:solidFill>
                    <a:schemeClr val="bg1"/>
                  </a:solidFill>
                </a:rPr>
                <a:t>Касаткина Екатерина</a:t>
              </a:r>
              <a:endParaRPr lang="ru-RU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11"/>
          <p:cNvGrpSpPr/>
          <p:nvPr/>
        </p:nvGrpSpPr>
        <p:grpSpPr>
          <a:xfrm>
            <a:off x="5026026" y="3926840"/>
            <a:ext cx="2199005" cy="1939925"/>
            <a:chOff x="1763178" y="4578461"/>
            <a:chExt cx="2333305" cy="1986087"/>
          </a:xfrm>
        </p:grpSpPr>
        <p:sp>
          <p:nvSpPr>
            <p:cNvPr id="65" name="직사각형 1"/>
            <p:cNvSpPr/>
            <p:nvPr/>
          </p:nvSpPr>
          <p:spPr>
            <a:xfrm>
              <a:off x="1763178" y="5211018"/>
              <a:ext cx="2333305" cy="1353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Финансист</a:t>
              </a:r>
              <a:endPara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l"/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Хороший уровень владения Excel, опыт работы в этой сфере.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직사각형 3"/>
            <p:cNvSpPr/>
            <p:nvPr/>
          </p:nvSpPr>
          <p:spPr>
            <a:xfrm>
              <a:off x="2038754" y="4578461"/>
              <a:ext cx="1586755" cy="597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en-US" sz="1600" b="1" dirty="0">
                  <a:solidFill>
                    <a:schemeClr val="bg1"/>
                  </a:solidFill>
                </a:rPr>
                <a:t>Лузина Анастасия</a:t>
              </a:r>
              <a:endParaRPr lang="ru-RU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Group 11"/>
          <p:cNvGrpSpPr/>
          <p:nvPr/>
        </p:nvGrpSpPr>
        <p:grpSpPr>
          <a:xfrm>
            <a:off x="7418070" y="3926840"/>
            <a:ext cx="2101850" cy="1437004"/>
            <a:chOff x="1840662" y="4578461"/>
            <a:chExt cx="2230216" cy="1471199"/>
          </a:xfrm>
        </p:grpSpPr>
        <p:sp>
          <p:nvSpPr>
            <p:cNvPr id="68" name="직사각형 1"/>
            <p:cNvSpPr/>
            <p:nvPr/>
          </p:nvSpPr>
          <p:spPr>
            <a:xfrm>
              <a:off x="1840662" y="5211018"/>
              <a:ext cx="2230216" cy="838642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ru-RU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Инженер проекта</a:t>
              </a:r>
              <a:endParaRPr lang="ru-R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ru-RU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Личное желание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직사각형 3"/>
            <p:cNvSpPr/>
            <p:nvPr/>
          </p:nvSpPr>
          <p:spPr>
            <a:xfrm>
              <a:off x="2174184" y="4578461"/>
              <a:ext cx="1586755" cy="597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en-US" sz="1600" b="1" dirty="0">
                  <a:solidFill>
                    <a:schemeClr val="bg1"/>
                  </a:solidFill>
                </a:rPr>
                <a:t>Пархома Ксения</a:t>
              </a:r>
              <a:endParaRPr lang="ru-RU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11"/>
          <p:cNvGrpSpPr/>
          <p:nvPr/>
        </p:nvGrpSpPr>
        <p:grpSpPr>
          <a:xfrm>
            <a:off x="9843135" y="3950335"/>
            <a:ext cx="2136140" cy="1447800"/>
            <a:chOff x="1767220" y="4578461"/>
            <a:chExt cx="2266600" cy="1482251"/>
          </a:xfrm>
        </p:grpSpPr>
        <p:sp>
          <p:nvSpPr>
            <p:cNvPr id="71" name="직사각형 1"/>
            <p:cNvSpPr/>
            <p:nvPr/>
          </p:nvSpPr>
          <p:spPr>
            <a:xfrm>
              <a:off x="1767220" y="5211018"/>
              <a:ext cx="2266600" cy="849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Инженер проекта</a:t>
              </a:r>
              <a:endParaRPr lang="ru-R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ru-RU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Личное желание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.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/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직사각형 3"/>
            <p:cNvSpPr/>
            <p:nvPr/>
          </p:nvSpPr>
          <p:spPr>
            <a:xfrm>
              <a:off x="2174184" y="4578461"/>
              <a:ext cx="1586755" cy="597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en-US" sz="1600" b="1" dirty="0">
                  <a:solidFill>
                    <a:schemeClr val="bg1"/>
                  </a:solidFill>
                </a:rPr>
                <a:t>Шаравьёва Юлия</a:t>
              </a:r>
              <a:endParaRPr lang="ru-RU" altLang="en-US" sz="1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/>
          <p:cNvSpPr/>
          <p:nvPr/>
        </p:nvSpPr>
        <p:spPr>
          <a:xfrm>
            <a:off x="827405" y="786130"/>
            <a:ext cx="4978400" cy="241427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5" name="Rounded Rectangle 2"/>
          <p:cNvSpPr/>
          <p:nvPr/>
        </p:nvSpPr>
        <p:spPr>
          <a:xfrm>
            <a:off x="827405" y="3542030"/>
            <a:ext cx="4978400" cy="243903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6287770" y="786130"/>
            <a:ext cx="4978400" cy="24142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7" name="Rounded Rectangle 4"/>
          <p:cNvSpPr/>
          <p:nvPr/>
        </p:nvSpPr>
        <p:spPr>
          <a:xfrm>
            <a:off x="6287770" y="3542030"/>
            <a:ext cx="4978400" cy="24396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87465" y="956310"/>
            <a:ext cx="4723130" cy="1921470"/>
            <a:chOff x="3017797" y="4138511"/>
            <a:chExt cx="1886852" cy="1542258"/>
          </a:xfrm>
        </p:grpSpPr>
        <p:sp>
          <p:nvSpPr>
            <p:cNvPr id="19" name="TextBox 18"/>
            <p:cNvSpPr txBox="1"/>
            <p:nvPr/>
          </p:nvSpPr>
          <p:spPr>
            <a:xfrm>
              <a:off x="3017797" y="4421861"/>
              <a:ext cx="1886852" cy="12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-RU" altLang="en-US" sz="2400">
                  <a:sym typeface="+mn-ea"/>
                </a:rPr>
                <a:t>Проект предполагает организацию зоны для отдыха, разогревания обедов, вместимостью 10 человек.</a:t>
              </a:r>
              <a:r>
                <a:rPr lang="en-US" altLang="ko-KR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endParaRPr lang="en-US" altLang="ko-KR" sz="2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17797" y="4138511"/>
              <a:ext cx="1870809" cy="65987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ru-RU" altLang="en-US" sz="2400" b="1">
                  <a:sym typeface="+mn-ea"/>
                </a:rPr>
                <a:t>Суть </a:t>
              </a:r>
              <a:endParaRPr lang="ru-RU" altLang="en-US" sz="2400" b="1"/>
            </a:p>
            <a:p>
              <a:pPr algn="r"/>
              <a:endParaRPr lang="ru-RU" altLang="en-US" sz="24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043940" y="3542030"/>
            <a:ext cx="4979035" cy="2196379"/>
            <a:chOff x="2664879" y="4283314"/>
            <a:chExt cx="3113295" cy="1907255"/>
          </a:xfrm>
        </p:grpSpPr>
        <p:sp>
          <p:nvSpPr>
            <p:cNvPr id="22" name="TextBox 21"/>
            <p:cNvSpPr txBox="1"/>
            <p:nvPr/>
          </p:nvSpPr>
          <p:spPr>
            <a:xfrm>
              <a:off x="2664879" y="4668124"/>
              <a:ext cx="3113295" cy="1522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ru-RU" altLang="en-US" sz="2400">
                  <a:sym typeface="+mn-ea"/>
                </a:rPr>
                <a:t> Ценность проекта для факультета, создание более комфортной среды для студентов и сотрудников химического факультета</a:t>
              </a:r>
              <a:endParaRPr lang="ru-RU" altLang="en-US" sz="2400"/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anose="020B0604020202020204" pitchFamily="34" charset="0"/>
                </a:rPr>
                <a:t>. </a:t>
              </a:r>
              <a:endParaRPr lang="ko-KR" altLang="en-US" sz="12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00274" y="4283314"/>
              <a:ext cx="2088500" cy="399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en-US" sz="2400" b="1">
                  <a:sym typeface="+mn-ea"/>
                </a:rPr>
                <a:t>Уникальность</a:t>
              </a:r>
              <a:endParaRPr lang="ru-RU" altLang="en-US" sz="2400" b="1" dirty="0">
                <a:solidFill>
                  <a:schemeClr val="bg1"/>
                </a:solidFill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43940" y="998855"/>
            <a:ext cx="4114165" cy="1659467"/>
            <a:chOff x="2800274" y="4174094"/>
            <a:chExt cx="2572508" cy="1391025"/>
          </a:xfrm>
        </p:grpSpPr>
        <p:sp>
          <p:nvSpPr>
            <p:cNvPr id="25" name="TextBox 24"/>
            <p:cNvSpPr txBox="1"/>
            <p:nvPr/>
          </p:nvSpPr>
          <p:spPr>
            <a:xfrm>
              <a:off x="2800274" y="4560174"/>
              <a:ext cx="2572508" cy="1004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en-US" sz="2400">
                  <a:sym typeface="+mn-ea"/>
                </a:rPr>
                <a:t>Разработка зоны отдыха для студентов на территории 6 корпуса кампуса ПГНИУ</a:t>
              </a:r>
              <a:endParaRPr lang="ru-RU" altLang="en-US" sz="2400" dirty="0">
                <a:solidFill>
                  <a:schemeClr val="bg1"/>
                </a:solidFill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00274" y="4174094"/>
              <a:ext cx="1870812" cy="385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Проект</a:t>
              </a:r>
              <a:endParaRPr lang="ru-RU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28105" y="3716020"/>
            <a:ext cx="4297045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ru-RU" altLang="en-US" sz="2400" b="1">
                <a:sym typeface="+mn-ea"/>
              </a:rPr>
              <a:t>  Описание проблемы </a:t>
            </a:r>
            <a:endParaRPr lang="ru-RU" altLang="en-US" sz="2400" b="1"/>
          </a:p>
          <a:p>
            <a:pPr algn="l">
              <a:buClrTx/>
              <a:buSzTx/>
              <a:buFontTx/>
            </a:pPr>
            <a:r>
              <a:rPr lang="ru-RU" altLang="en-US" sz="2400">
                <a:sym typeface="+mn-ea"/>
              </a:rPr>
              <a:t>Отсутствие на территории 6 корпуса комфортного места отдыха для студентов.</a:t>
            </a:r>
            <a:endParaRPr lang="ru-RU" altLang="en-US" sz="2400"/>
          </a:p>
          <a:p>
            <a:pPr algn="l">
              <a:buClrTx/>
              <a:buSzTx/>
              <a:buFontTx/>
            </a:pPr>
            <a:endParaRPr lang="ru-RU" altLang="en-US" sz="2200"/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Chart 52"/>
          <p:cNvGraphicFramePr/>
          <p:nvPr/>
        </p:nvGraphicFramePr>
        <p:xfrm>
          <a:off x="7913623" y="1635498"/>
          <a:ext cx="1944216" cy="2068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365254" y="3735610"/>
            <a:ext cx="2160000" cy="2304256"/>
            <a:chOff x="613118" y="3965848"/>
            <a:chExt cx="1779592" cy="2304256"/>
          </a:xfrm>
          <a:solidFill>
            <a:schemeClr val="accent4"/>
          </a:solidFill>
        </p:grpSpPr>
        <p:sp>
          <p:nvSpPr>
            <p:cNvPr id="6" name="Rectangle 5"/>
            <p:cNvSpPr/>
            <p:nvPr/>
          </p:nvSpPr>
          <p:spPr>
            <a:xfrm>
              <a:off x="613119" y="3965848"/>
              <a:ext cx="1779591" cy="96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613118" y="4157869"/>
              <a:ext cx="1779592" cy="2112235"/>
            </a:xfrm>
            <a:custGeom>
              <a:avLst/>
              <a:gdLst/>
              <a:ahLst/>
              <a:cxnLst/>
              <a:rect l="l" t="t" r="r" b="b"/>
              <a:pathLst>
                <a:path w="1597476" h="1584176">
                  <a:moveTo>
                    <a:pt x="0" y="0"/>
                  </a:moveTo>
                  <a:lnTo>
                    <a:pt x="1597475" y="0"/>
                  </a:lnTo>
                  <a:lnTo>
                    <a:pt x="1597475" y="785438"/>
                  </a:lnTo>
                  <a:lnTo>
                    <a:pt x="1597476" y="785438"/>
                  </a:lnTo>
                  <a:lnTo>
                    <a:pt x="1597476" y="1413018"/>
                  </a:lnTo>
                  <a:lnTo>
                    <a:pt x="798738" y="1584176"/>
                  </a:lnTo>
                  <a:lnTo>
                    <a:pt x="0" y="1413018"/>
                  </a:lnTo>
                  <a:lnTo>
                    <a:pt x="0" y="936104"/>
                  </a:lnTo>
                  <a:lnTo>
                    <a:pt x="0" y="7854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85493" y="3735610"/>
            <a:ext cx="2160000" cy="2304256"/>
            <a:chOff x="2701350" y="3965848"/>
            <a:chExt cx="1779592" cy="2304256"/>
          </a:xfrm>
          <a:solidFill>
            <a:schemeClr val="accent3"/>
          </a:solidFill>
        </p:grpSpPr>
        <p:sp>
          <p:nvSpPr>
            <p:cNvPr id="16" name="Rectangle 15"/>
            <p:cNvSpPr/>
            <p:nvPr/>
          </p:nvSpPr>
          <p:spPr>
            <a:xfrm>
              <a:off x="2701351" y="3965848"/>
              <a:ext cx="1779591" cy="96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7" name="Rectangle 8"/>
            <p:cNvSpPr/>
            <p:nvPr/>
          </p:nvSpPr>
          <p:spPr>
            <a:xfrm>
              <a:off x="2701350" y="4157869"/>
              <a:ext cx="1779592" cy="2112235"/>
            </a:xfrm>
            <a:custGeom>
              <a:avLst/>
              <a:gdLst/>
              <a:ahLst/>
              <a:cxnLst/>
              <a:rect l="l" t="t" r="r" b="b"/>
              <a:pathLst>
                <a:path w="1597476" h="1584176">
                  <a:moveTo>
                    <a:pt x="0" y="0"/>
                  </a:moveTo>
                  <a:lnTo>
                    <a:pt x="1597475" y="0"/>
                  </a:lnTo>
                  <a:lnTo>
                    <a:pt x="1597475" y="785438"/>
                  </a:lnTo>
                  <a:lnTo>
                    <a:pt x="1597476" y="785438"/>
                  </a:lnTo>
                  <a:lnTo>
                    <a:pt x="1597476" y="1413018"/>
                  </a:lnTo>
                  <a:lnTo>
                    <a:pt x="798738" y="1584176"/>
                  </a:lnTo>
                  <a:lnTo>
                    <a:pt x="0" y="1413018"/>
                  </a:lnTo>
                  <a:lnTo>
                    <a:pt x="0" y="936104"/>
                  </a:lnTo>
                  <a:lnTo>
                    <a:pt x="0" y="7854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805732" y="3735610"/>
            <a:ext cx="2160000" cy="2304256"/>
            <a:chOff x="4789582" y="3965848"/>
            <a:chExt cx="1779592" cy="2304256"/>
          </a:xfrm>
          <a:solidFill>
            <a:schemeClr val="accent2"/>
          </a:solidFill>
        </p:grpSpPr>
        <p:sp>
          <p:nvSpPr>
            <p:cNvPr id="23" name="Rectangle 22"/>
            <p:cNvSpPr/>
            <p:nvPr/>
          </p:nvSpPr>
          <p:spPr>
            <a:xfrm>
              <a:off x="4789583" y="3965848"/>
              <a:ext cx="1779591" cy="96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4" name="Rectangle 8"/>
            <p:cNvSpPr/>
            <p:nvPr/>
          </p:nvSpPr>
          <p:spPr>
            <a:xfrm>
              <a:off x="4789582" y="4157869"/>
              <a:ext cx="1779592" cy="2112235"/>
            </a:xfrm>
            <a:custGeom>
              <a:avLst/>
              <a:gdLst/>
              <a:ahLst/>
              <a:cxnLst/>
              <a:rect l="l" t="t" r="r" b="b"/>
              <a:pathLst>
                <a:path w="1597476" h="1584176">
                  <a:moveTo>
                    <a:pt x="0" y="0"/>
                  </a:moveTo>
                  <a:lnTo>
                    <a:pt x="1597475" y="0"/>
                  </a:lnTo>
                  <a:lnTo>
                    <a:pt x="1597475" y="785438"/>
                  </a:lnTo>
                  <a:lnTo>
                    <a:pt x="1597476" y="785438"/>
                  </a:lnTo>
                  <a:lnTo>
                    <a:pt x="1597476" y="1413018"/>
                  </a:lnTo>
                  <a:lnTo>
                    <a:pt x="798738" y="1584176"/>
                  </a:lnTo>
                  <a:lnTo>
                    <a:pt x="0" y="1413018"/>
                  </a:lnTo>
                  <a:lnTo>
                    <a:pt x="0" y="936104"/>
                  </a:lnTo>
                  <a:lnTo>
                    <a:pt x="0" y="7854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871058" y="3735610"/>
            <a:ext cx="1094674" cy="2304256"/>
            <a:chOff x="-1285875" y="674797"/>
            <a:chExt cx="1094674" cy="2304256"/>
          </a:xfrm>
          <a:solidFill>
            <a:schemeClr val="accent2">
              <a:lumMod val="75000"/>
            </a:schemeClr>
          </a:solidFill>
        </p:grpSpPr>
        <p:sp>
          <p:nvSpPr>
            <p:cNvPr id="45" name="Freeform: Shape 44"/>
            <p:cNvSpPr/>
            <p:nvPr/>
          </p:nvSpPr>
          <p:spPr>
            <a:xfrm>
              <a:off x="-1285875" y="674797"/>
              <a:ext cx="1094674" cy="96011"/>
            </a:xfrm>
            <a:custGeom>
              <a:avLst/>
              <a:gdLst>
                <a:gd name="connsiteX0" fmla="*/ 0 w 1094674"/>
                <a:gd name="connsiteY0" fmla="*/ 0 h 96011"/>
                <a:gd name="connsiteX1" fmla="*/ 1094674 w 1094674"/>
                <a:gd name="connsiteY1" fmla="*/ 0 h 96011"/>
                <a:gd name="connsiteX2" fmla="*/ 1094674 w 1094674"/>
                <a:gd name="connsiteY2" fmla="*/ 96011 h 96011"/>
                <a:gd name="connsiteX3" fmla="*/ 0 w 1094674"/>
                <a:gd name="connsiteY3" fmla="*/ 96011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4674" h="96011">
                  <a:moveTo>
                    <a:pt x="0" y="0"/>
                  </a:moveTo>
                  <a:lnTo>
                    <a:pt x="1094674" y="0"/>
                  </a:lnTo>
                  <a:lnTo>
                    <a:pt x="1094674" y="96011"/>
                  </a:lnTo>
                  <a:lnTo>
                    <a:pt x="0" y="960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-1285875" y="866818"/>
              <a:ext cx="1094674" cy="2112235"/>
            </a:xfrm>
            <a:custGeom>
              <a:avLst/>
              <a:gdLst>
                <a:gd name="connsiteX0" fmla="*/ 0 w 1094674"/>
                <a:gd name="connsiteY0" fmla="*/ 0 h 2112235"/>
                <a:gd name="connsiteX1" fmla="*/ 1094673 w 1094674"/>
                <a:gd name="connsiteY1" fmla="*/ 0 h 2112235"/>
                <a:gd name="connsiteX2" fmla="*/ 1094673 w 1094674"/>
                <a:gd name="connsiteY2" fmla="*/ 1047251 h 2112235"/>
                <a:gd name="connsiteX3" fmla="*/ 1094674 w 1094674"/>
                <a:gd name="connsiteY3" fmla="*/ 1047251 h 2112235"/>
                <a:gd name="connsiteX4" fmla="*/ 1094674 w 1094674"/>
                <a:gd name="connsiteY4" fmla="*/ 1884024 h 2112235"/>
                <a:gd name="connsiteX5" fmla="*/ 14674 w 1094674"/>
                <a:gd name="connsiteY5" fmla="*/ 2112235 h 2112235"/>
                <a:gd name="connsiteX6" fmla="*/ 0 w 1094674"/>
                <a:gd name="connsiteY6" fmla="*/ 2109134 h 21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4674" h="2112235">
                  <a:moveTo>
                    <a:pt x="0" y="0"/>
                  </a:moveTo>
                  <a:lnTo>
                    <a:pt x="1094673" y="0"/>
                  </a:lnTo>
                  <a:lnTo>
                    <a:pt x="1094673" y="1047251"/>
                  </a:lnTo>
                  <a:lnTo>
                    <a:pt x="1094674" y="1047251"/>
                  </a:lnTo>
                  <a:lnTo>
                    <a:pt x="1094674" y="1884024"/>
                  </a:lnTo>
                  <a:lnTo>
                    <a:pt x="14674" y="2112235"/>
                  </a:lnTo>
                  <a:lnTo>
                    <a:pt x="0" y="210913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150820" y="3735610"/>
            <a:ext cx="1094674" cy="2304256"/>
            <a:chOff x="-1285875" y="674797"/>
            <a:chExt cx="1094674" cy="2304256"/>
          </a:xfrm>
          <a:solidFill>
            <a:schemeClr val="accent3">
              <a:lumMod val="75000"/>
            </a:schemeClr>
          </a:solidFill>
        </p:grpSpPr>
        <p:sp>
          <p:nvSpPr>
            <p:cNvPr id="48" name="Freeform: Shape 47"/>
            <p:cNvSpPr/>
            <p:nvPr/>
          </p:nvSpPr>
          <p:spPr>
            <a:xfrm>
              <a:off x="-1285875" y="674797"/>
              <a:ext cx="1094674" cy="96011"/>
            </a:xfrm>
            <a:custGeom>
              <a:avLst/>
              <a:gdLst>
                <a:gd name="connsiteX0" fmla="*/ 0 w 1094674"/>
                <a:gd name="connsiteY0" fmla="*/ 0 h 96011"/>
                <a:gd name="connsiteX1" fmla="*/ 1094674 w 1094674"/>
                <a:gd name="connsiteY1" fmla="*/ 0 h 96011"/>
                <a:gd name="connsiteX2" fmla="*/ 1094674 w 1094674"/>
                <a:gd name="connsiteY2" fmla="*/ 96011 h 96011"/>
                <a:gd name="connsiteX3" fmla="*/ 0 w 1094674"/>
                <a:gd name="connsiteY3" fmla="*/ 96011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4674" h="96011">
                  <a:moveTo>
                    <a:pt x="0" y="0"/>
                  </a:moveTo>
                  <a:lnTo>
                    <a:pt x="1094674" y="0"/>
                  </a:lnTo>
                  <a:lnTo>
                    <a:pt x="1094674" y="96011"/>
                  </a:lnTo>
                  <a:lnTo>
                    <a:pt x="0" y="960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-1285875" y="866818"/>
              <a:ext cx="1094674" cy="2112235"/>
            </a:xfrm>
            <a:custGeom>
              <a:avLst/>
              <a:gdLst>
                <a:gd name="connsiteX0" fmla="*/ 0 w 1094674"/>
                <a:gd name="connsiteY0" fmla="*/ 0 h 2112235"/>
                <a:gd name="connsiteX1" fmla="*/ 1094673 w 1094674"/>
                <a:gd name="connsiteY1" fmla="*/ 0 h 2112235"/>
                <a:gd name="connsiteX2" fmla="*/ 1094673 w 1094674"/>
                <a:gd name="connsiteY2" fmla="*/ 1047251 h 2112235"/>
                <a:gd name="connsiteX3" fmla="*/ 1094674 w 1094674"/>
                <a:gd name="connsiteY3" fmla="*/ 1047251 h 2112235"/>
                <a:gd name="connsiteX4" fmla="*/ 1094674 w 1094674"/>
                <a:gd name="connsiteY4" fmla="*/ 1884024 h 2112235"/>
                <a:gd name="connsiteX5" fmla="*/ 14674 w 1094674"/>
                <a:gd name="connsiteY5" fmla="*/ 2112235 h 2112235"/>
                <a:gd name="connsiteX6" fmla="*/ 0 w 1094674"/>
                <a:gd name="connsiteY6" fmla="*/ 2109134 h 21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4674" h="2112235">
                  <a:moveTo>
                    <a:pt x="0" y="0"/>
                  </a:moveTo>
                  <a:lnTo>
                    <a:pt x="1094673" y="0"/>
                  </a:lnTo>
                  <a:lnTo>
                    <a:pt x="1094673" y="1047251"/>
                  </a:lnTo>
                  <a:lnTo>
                    <a:pt x="1094674" y="1047251"/>
                  </a:lnTo>
                  <a:lnTo>
                    <a:pt x="1094674" y="1884024"/>
                  </a:lnTo>
                  <a:lnTo>
                    <a:pt x="14674" y="2112235"/>
                  </a:lnTo>
                  <a:lnTo>
                    <a:pt x="0" y="210913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430582" y="3735610"/>
            <a:ext cx="1094674" cy="2304256"/>
            <a:chOff x="-1285875" y="674797"/>
            <a:chExt cx="1094674" cy="2304256"/>
          </a:xfrm>
          <a:solidFill>
            <a:schemeClr val="accent4">
              <a:lumMod val="75000"/>
            </a:schemeClr>
          </a:solidFill>
        </p:grpSpPr>
        <p:sp>
          <p:nvSpPr>
            <p:cNvPr id="51" name="Freeform: Shape 50"/>
            <p:cNvSpPr/>
            <p:nvPr/>
          </p:nvSpPr>
          <p:spPr>
            <a:xfrm>
              <a:off x="-1285875" y="674797"/>
              <a:ext cx="1094674" cy="96011"/>
            </a:xfrm>
            <a:custGeom>
              <a:avLst/>
              <a:gdLst>
                <a:gd name="connsiteX0" fmla="*/ 0 w 1094674"/>
                <a:gd name="connsiteY0" fmla="*/ 0 h 96011"/>
                <a:gd name="connsiteX1" fmla="*/ 1094674 w 1094674"/>
                <a:gd name="connsiteY1" fmla="*/ 0 h 96011"/>
                <a:gd name="connsiteX2" fmla="*/ 1094674 w 1094674"/>
                <a:gd name="connsiteY2" fmla="*/ 96011 h 96011"/>
                <a:gd name="connsiteX3" fmla="*/ 0 w 1094674"/>
                <a:gd name="connsiteY3" fmla="*/ 96011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4674" h="96011">
                  <a:moveTo>
                    <a:pt x="0" y="0"/>
                  </a:moveTo>
                  <a:lnTo>
                    <a:pt x="1094674" y="0"/>
                  </a:lnTo>
                  <a:lnTo>
                    <a:pt x="1094674" y="96011"/>
                  </a:lnTo>
                  <a:lnTo>
                    <a:pt x="0" y="960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-1285875" y="866818"/>
              <a:ext cx="1094674" cy="2112235"/>
            </a:xfrm>
            <a:custGeom>
              <a:avLst/>
              <a:gdLst>
                <a:gd name="connsiteX0" fmla="*/ 0 w 1094674"/>
                <a:gd name="connsiteY0" fmla="*/ 0 h 2112235"/>
                <a:gd name="connsiteX1" fmla="*/ 1094673 w 1094674"/>
                <a:gd name="connsiteY1" fmla="*/ 0 h 2112235"/>
                <a:gd name="connsiteX2" fmla="*/ 1094673 w 1094674"/>
                <a:gd name="connsiteY2" fmla="*/ 1047251 h 2112235"/>
                <a:gd name="connsiteX3" fmla="*/ 1094674 w 1094674"/>
                <a:gd name="connsiteY3" fmla="*/ 1047251 h 2112235"/>
                <a:gd name="connsiteX4" fmla="*/ 1094674 w 1094674"/>
                <a:gd name="connsiteY4" fmla="*/ 1884024 h 2112235"/>
                <a:gd name="connsiteX5" fmla="*/ 14674 w 1094674"/>
                <a:gd name="connsiteY5" fmla="*/ 2112235 h 2112235"/>
                <a:gd name="connsiteX6" fmla="*/ 0 w 1094674"/>
                <a:gd name="connsiteY6" fmla="*/ 2109134 h 21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4674" h="2112235">
                  <a:moveTo>
                    <a:pt x="0" y="0"/>
                  </a:moveTo>
                  <a:lnTo>
                    <a:pt x="1094673" y="0"/>
                  </a:lnTo>
                  <a:lnTo>
                    <a:pt x="1094673" y="1047251"/>
                  </a:lnTo>
                  <a:lnTo>
                    <a:pt x="1094674" y="1047251"/>
                  </a:lnTo>
                  <a:lnTo>
                    <a:pt x="1094674" y="1884024"/>
                  </a:lnTo>
                  <a:lnTo>
                    <a:pt x="14674" y="2112235"/>
                  </a:lnTo>
                  <a:lnTo>
                    <a:pt x="0" y="210913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55458" y="4055377"/>
            <a:ext cx="1779905" cy="1804035"/>
            <a:chOff x="613118" y="4285615"/>
            <a:chExt cx="1779905" cy="1804035"/>
          </a:xfrm>
        </p:grpSpPr>
        <p:sp>
          <p:nvSpPr>
            <p:cNvPr id="9" name="TextBox 8"/>
            <p:cNvSpPr txBox="1"/>
            <p:nvPr/>
          </p:nvSpPr>
          <p:spPr>
            <a:xfrm>
              <a:off x="613118" y="4285615"/>
              <a:ext cx="1779592" cy="2755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3118" y="4544060"/>
              <a:ext cx="1779905" cy="15455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Хотели бы Вы видеть в 6 корпусе зону отдыха?</a:t>
              </a:r>
              <a:endParaRPr lang="ko-KR" altLang="en-US" sz="20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Chart 10"/>
          <p:cNvGraphicFramePr/>
          <p:nvPr/>
        </p:nvGraphicFramePr>
        <p:xfrm>
          <a:off x="2473146" y="1635498"/>
          <a:ext cx="1944216" cy="2068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5193385" y="1635498"/>
          <a:ext cx="1944216" cy="2068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977202" y="2408763"/>
            <a:ext cx="936104" cy="5219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93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97441" y="2408763"/>
            <a:ext cx="936104" cy="5219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80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93970" y="3927475"/>
            <a:ext cx="216852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Как,  по Вашему мнению, скажется создание зоны отдыха на продуктивности и работоспособности студентов?</a:t>
            </a:r>
            <a:endParaRPr lang="ko-KR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17680" y="2408763"/>
            <a:ext cx="936104" cy="5219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73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06055" y="3927475"/>
            <a:ext cx="21685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dirty="0">
                <a:solidFill>
                  <a:schemeClr val="bg1"/>
                </a:solidFill>
                <a:cs typeface="Arial" panose="020B0604020202020204" pitchFamily="34" charset="0"/>
              </a:rPr>
              <a:t>Комфортно ли Вам отдыхать и работать в условиях, созданных в 6 корпусе, на сегодня?</a:t>
            </a:r>
            <a:endParaRPr lang="ru-RU" alt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5" name="Текстовое поле 34"/>
          <p:cNvSpPr txBox="1"/>
          <p:nvPr/>
        </p:nvSpPr>
        <p:spPr>
          <a:xfrm>
            <a:off x="424180" y="404495"/>
            <a:ext cx="113430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/>
              <a:t>Проблема: отсутствие на территории 6 корпуса комфортного места отдыха для студентов.</a:t>
            </a:r>
            <a:endParaRPr lang="ru-RU" altLang="en-US" sz="2400"/>
          </a:p>
          <a:p>
            <a:r>
              <a:rPr lang="ru-RU" altLang="en-US" sz="2400"/>
              <a:t>Социологическое исследование для подтверждения актуальности проблемы </a:t>
            </a:r>
            <a:endParaRPr lang="ru-RU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Диаграмма 4"/>
          <p:cNvGraphicFramePr/>
          <p:nvPr/>
        </p:nvGraphicFramePr>
        <p:xfrm>
          <a:off x="1005205" y="361950"/>
          <a:ext cx="10061575" cy="6133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Овал 1"/>
          <p:cNvSpPr/>
          <p:nvPr/>
        </p:nvSpPr>
        <p:spPr>
          <a:xfrm>
            <a:off x="9979660" y="5015865"/>
            <a:ext cx="3473450" cy="3548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Овал 4"/>
          <p:cNvSpPr/>
          <p:nvPr/>
        </p:nvSpPr>
        <p:spPr>
          <a:xfrm>
            <a:off x="11581765" y="3786505"/>
            <a:ext cx="2166620" cy="22225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en-US" dirty="0"/>
              <a:t>ЦЕЛЬ и ЗАДАЧИ</a:t>
            </a:r>
            <a:endParaRPr lang="ru-RU" altLang="en-US" dirty="0"/>
          </a:p>
        </p:txBody>
      </p:sp>
      <p:sp>
        <p:nvSpPr>
          <p:cNvPr id="3" name="Rounded Rectangle 4"/>
          <p:cNvSpPr/>
          <p:nvPr/>
        </p:nvSpPr>
        <p:spPr>
          <a:xfrm>
            <a:off x="5558037" y="1410364"/>
            <a:ext cx="5662414" cy="4184324"/>
          </a:xfrm>
          <a:prstGeom prst="roundRect">
            <a:avLst>
              <a:gd name="adj" fmla="val 1041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4" name="Rounded Rectangle 11"/>
          <p:cNvSpPr/>
          <p:nvPr/>
        </p:nvSpPr>
        <p:spPr>
          <a:xfrm>
            <a:off x="5829301" y="1822880"/>
            <a:ext cx="5119886" cy="1103428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5" name="Rounded Rectangle 13"/>
          <p:cNvSpPr/>
          <p:nvPr/>
        </p:nvSpPr>
        <p:spPr>
          <a:xfrm>
            <a:off x="5829301" y="3156755"/>
            <a:ext cx="5119886" cy="1103428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5756" y="769158"/>
                </a:lnTo>
                <a:lnTo>
                  <a:pt x="405756" y="890316"/>
                </a:lnTo>
                <a:lnTo>
                  <a:pt x="648072" y="648000"/>
                </a:lnTo>
                <a:lnTo>
                  <a:pt x="405756" y="405684"/>
                </a:lnTo>
                <a:lnTo>
                  <a:pt x="405756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6" name="Rounded Rectangle 14"/>
          <p:cNvSpPr/>
          <p:nvPr/>
        </p:nvSpPr>
        <p:spPr>
          <a:xfrm>
            <a:off x="5829301" y="4490631"/>
            <a:ext cx="5119886" cy="1103428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5756" y="769158"/>
                </a:lnTo>
                <a:lnTo>
                  <a:pt x="405756" y="890316"/>
                </a:lnTo>
                <a:lnTo>
                  <a:pt x="648072" y="648000"/>
                </a:lnTo>
                <a:lnTo>
                  <a:pt x="405756" y="405684"/>
                </a:lnTo>
                <a:lnTo>
                  <a:pt x="405756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2595" y="2190750"/>
            <a:ext cx="3865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1.</a:t>
            </a:r>
            <a:r>
              <a:rPr lang="ko-KR" alt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Выбор места/помещения</a:t>
            </a:r>
            <a:endParaRPr lang="ko-KR" altLang="en-US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92801" y="3254485"/>
            <a:ext cx="4156075" cy="1005840"/>
            <a:chOff x="2551706" y="4283314"/>
            <a:chExt cx="1591280" cy="1005840"/>
          </a:xfrm>
        </p:grpSpPr>
        <p:sp>
          <p:nvSpPr>
            <p:cNvPr id="11" name="TextBox 10"/>
            <p:cNvSpPr txBox="1"/>
            <p:nvPr/>
          </p:nvSpPr>
          <p:spPr>
            <a:xfrm>
              <a:off x="2551706" y="4397614"/>
              <a:ext cx="1591280" cy="891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2000" dirty="0">
                  <a:solidFill>
                    <a:schemeClr val="bg1"/>
                  </a:solidFill>
                  <a:cs typeface="Arial" panose="020B0604020202020204" pitchFamily="34" charset="0"/>
                  <a:sym typeface="+mn-ea"/>
                </a:rPr>
                <a:t>2</a:t>
              </a:r>
              <a:r>
                <a:rPr lang="ko-KR" altLang="en-US" sz="2000" dirty="0">
                  <a:solidFill>
                    <a:schemeClr val="bg1"/>
                  </a:solidFill>
                  <a:cs typeface="Arial" panose="020B0604020202020204" pitchFamily="34" charset="0"/>
                  <a:sym typeface="+mn-ea"/>
                </a:rPr>
                <a:t>.Подбор интерьера и оборудования</a:t>
              </a:r>
              <a:r>
                <a:rPr lang="ko-KR" altLang="en-US" sz="1200" dirty="0">
                  <a:solidFill>
                    <a:schemeClr val="bg1"/>
                  </a:solidFill>
                  <a:cs typeface="Arial" panose="020B0604020202020204" pitchFamily="34" charset="0"/>
                  <a:sym typeface="+mn-ea"/>
                </a:rPr>
                <a:t> </a:t>
              </a:r>
              <a:endParaRPr lang="ko-KR" altLang="en-US" sz="1200" dirty="0">
                <a:solidFill>
                  <a:schemeClr val="bg1"/>
                </a:solidFill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bg1"/>
                  </a:solidFill>
                  <a:cs typeface="Arial" panose="020B0604020202020204" pitchFamily="34" charset="0"/>
                </a:rPr>
                <a:t>   </a:t>
              </a:r>
              <a:endParaRPr lang="ko-KR" altLang="en-US" sz="12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51706" y="4283314"/>
              <a:ext cx="1480091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792595" y="4702810"/>
            <a:ext cx="386588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cs typeface="Arial" panose="020B0604020202020204" pitchFamily="34" charset="0"/>
                <a:sym typeface="+mn-ea"/>
              </a:rPr>
              <a:t>3.</a:t>
            </a:r>
            <a:r>
              <a:rPr lang="ru-RU" altLang="ko-KR" sz="2000" dirty="0">
                <a:solidFill>
                  <a:schemeClr val="bg1"/>
                </a:solidFill>
                <a:cs typeface="Arial" panose="020B0604020202020204" pitchFamily="34" charset="0"/>
                <a:sym typeface="+mn-ea"/>
              </a:rPr>
              <a:t> Создание возможности частичной комерцизации</a:t>
            </a:r>
            <a:endParaRPr lang="ko-KR" altLang="en-US" sz="20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ko-KR" altLang="en-US" sz="1200" dirty="0">
                <a:solidFill>
                  <a:schemeClr val="bg1"/>
                </a:solidFill>
                <a:cs typeface="Arial" panose="020B0604020202020204" pitchFamily="34" charset="0"/>
              </a:rPr>
              <a:t>   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Right Arrow 3"/>
          <p:cNvSpPr/>
          <p:nvPr/>
        </p:nvSpPr>
        <p:spPr>
          <a:xfrm>
            <a:off x="1000392" y="2137234"/>
            <a:ext cx="4244266" cy="3096344"/>
          </a:xfrm>
          <a:prstGeom prst="rightArrow">
            <a:avLst>
              <a:gd name="adj1" fmla="val 73994"/>
              <a:gd name="adj2" fmla="val 38003"/>
            </a:avLst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0125" y="2581275"/>
            <a:ext cx="4137660" cy="4086225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noAutofit/>
          </a:bodyPr>
          <a:lstStyle/>
          <a:p>
            <a:r>
              <a:rPr lang="ru-RU" altLang="ko-KR" b="1" dirty="0">
                <a:solidFill>
                  <a:schemeClr val="bg1"/>
                </a:solidFill>
              </a:rPr>
              <a:t> О</a:t>
            </a:r>
            <a:r>
              <a:rPr lang="ko-KR" altLang="en-US" b="1" dirty="0">
                <a:solidFill>
                  <a:schemeClr val="bg1"/>
                </a:solidFill>
              </a:rPr>
              <a:t>рганизация зоны для</a:t>
            </a:r>
            <a:r>
              <a:rPr lang="ru-RU" altLang="ko-KR" b="1" dirty="0">
                <a:solidFill>
                  <a:schemeClr val="bg1"/>
                </a:solidFill>
              </a:rPr>
              <a:t> отдыха,</a:t>
            </a:r>
            <a:r>
              <a:rPr lang="ko-KR" altLang="en-US" b="1" dirty="0">
                <a:solidFill>
                  <a:schemeClr val="bg1"/>
                </a:solidFill>
              </a:rPr>
              <a:t> разогревания обедов , вместимостью 10 человек, создание более комфортной системы питания для студентов и молодых сотрудников нашего </a:t>
            </a:r>
            <a:r>
              <a:rPr lang="ru-RU" altLang="ko-KR" b="1" dirty="0">
                <a:solidFill>
                  <a:schemeClr val="bg1"/>
                </a:solidFill>
              </a:rPr>
              <a:t>факультета</a:t>
            </a:r>
            <a:endParaRPr lang="ru-RU" altLang="ko-KR" b="1" dirty="0">
              <a:solidFill>
                <a:schemeClr val="bg1"/>
              </a:solidFill>
            </a:endParaRPr>
          </a:p>
          <a:p>
            <a:endParaRPr lang="ru-RU" altLang="ko-KR" b="1" dirty="0">
              <a:solidFill>
                <a:schemeClr val="bg1"/>
              </a:solidFill>
            </a:endParaRPr>
          </a:p>
          <a:p>
            <a:endParaRPr lang="ru-RU" altLang="ko-KR" b="1" dirty="0">
              <a:solidFill>
                <a:schemeClr val="bg1"/>
              </a:solidFill>
            </a:endParaRPr>
          </a:p>
          <a:p>
            <a:endParaRPr lang="ru-RU" altLang="ko-KR" b="1" dirty="0">
              <a:solidFill>
                <a:schemeClr val="bg1"/>
              </a:solidFill>
            </a:endParaRPr>
          </a:p>
          <a:p>
            <a:endParaRPr lang="ko-KR" altLang="en-US" b="1" dirty="0">
              <a:solidFill>
                <a:schemeClr val="bg1"/>
              </a:solidFill>
            </a:endParaRPr>
          </a:p>
          <a:p>
            <a:r>
              <a:rPr lang="ko-KR" altLang="en-US" b="1" dirty="0">
                <a:solidFill>
                  <a:schemeClr val="tx1"/>
                </a:solidFill>
              </a:rPr>
              <a:t>Период реализации проекта: </a:t>
            </a:r>
            <a:r>
              <a:rPr lang="ru-RU" altLang="ko-KR" b="1" dirty="0">
                <a:solidFill>
                  <a:schemeClr val="tx1"/>
                </a:solidFill>
              </a:rPr>
              <a:t>9</a:t>
            </a:r>
            <a:r>
              <a:rPr lang="ko-KR" altLang="en-US" b="1" dirty="0">
                <a:solidFill>
                  <a:schemeClr val="tx1"/>
                </a:solidFill>
              </a:rPr>
              <a:t> месяц</a:t>
            </a:r>
            <a:r>
              <a:rPr lang="ru-RU" altLang="ko-KR" b="1" dirty="0">
                <a:solidFill>
                  <a:schemeClr val="tx1"/>
                </a:solidFill>
              </a:rPr>
              <a:t>ев</a:t>
            </a:r>
            <a:r>
              <a:rPr lang="ko-KR" altLang="en-US" b="1" dirty="0">
                <a:solidFill>
                  <a:schemeClr val="tx1"/>
                </a:solidFill>
              </a:rPr>
              <a:t>.</a:t>
            </a:r>
            <a:endParaRPr lang="ko-KR" altLang="en-US" b="1" dirty="0">
              <a:solidFill>
                <a:schemeClr val="tx1"/>
              </a:solidFill>
            </a:endParaRPr>
          </a:p>
          <a:p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ru-RU" altLang="en-US"/>
              <a:t>Мероприятия</a:t>
            </a:r>
            <a:endParaRPr lang="ru-RU" alt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08025" y="1616710"/>
            <a:ext cx="1070102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1.Выбор места/помещения</a:t>
            </a:r>
            <a:endParaRPr lang="ru-RU" altLang="en-US"/>
          </a:p>
          <a:p>
            <a:r>
              <a:rPr lang="ru-RU" altLang="en-US"/>
              <a:t>Собрать подписи в поддержку проекта</a:t>
            </a:r>
            <a:endParaRPr lang="ru-RU" altLang="en-US"/>
          </a:p>
          <a:p>
            <a:r>
              <a:rPr lang="ru-RU" altLang="en-US"/>
              <a:t>Обговорить размещение планируемой зоны с начальством университета.</a:t>
            </a:r>
            <a:endParaRPr lang="ru-RU" altLang="en-US"/>
          </a:p>
          <a:p>
            <a:r>
              <a:rPr lang="ru-RU" altLang="en-US"/>
              <a:t>Узнать стандарты организации места общественного питания в учебных заведениях (дополнительная вентиляция, место для мытья рук…)</a:t>
            </a:r>
            <a:endParaRPr lang="ru-RU" altLang="en-US"/>
          </a:p>
          <a:p>
            <a:r>
              <a:rPr lang="ru-RU" altLang="en-US"/>
              <a:t>Создать необходимые условия для реализации проекта с учетом этих стандартов. </a:t>
            </a:r>
            <a:endParaRPr lang="ru-RU" altLang="en-US"/>
          </a:p>
          <a:p>
            <a:r>
              <a:rPr lang="ru-RU" altLang="en-US"/>
              <a:t>2.Подбор интерьера и оборудования </a:t>
            </a:r>
            <a:endParaRPr lang="ru-RU" altLang="en-US"/>
          </a:p>
          <a:p>
            <a:r>
              <a:rPr lang="ru-RU" altLang="en-US"/>
              <a:t>Найти человека, который будет заниматься интерьером</a:t>
            </a:r>
            <a:endParaRPr lang="ru-RU" altLang="en-US"/>
          </a:p>
          <a:p>
            <a:r>
              <a:rPr lang="ru-RU" altLang="en-US"/>
              <a:t>Создать современный и уютный дизайн, привлекающий молодых людей</a:t>
            </a:r>
            <a:endParaRPr lang="ru-RU" altLang="en-US"/>
          </a:p>
          <a:p>
            <a:r>
              <a:rPr lang="ru-RU" altLang="en-US"/>
              <a:t>Выбрать и закупить необходимое оборудование(микроволновая печь, столы, предметы интерьера, настольные игры…)</a:t>
            </a:r>
            <a:endParaRPr lang="ru-RU" altLang="en-US"/>
          </a:p>
          <a:p>
            <a:r>
              <a:rPr lang="ru-RU" altLang="en-US"/>
              <a:t>3.Планирование и поддержание чистой прибыли</a:t>
            </a:r>
            <a:endParaRPr lang="ru-RU" altLang="en-US"/>
          </a:p>
          <a:p>
            <a:r>
              <a:rPr lang="ru-RU" altLang="en-US"/>
              <a:t>Поставить автомат с напитками и едой</a:t>
            </a:r>
            <a:endParaRPr lang="ru-RU" altLang="en-US"/>
          </a:p>
          <a:p>
            <a:r>
              <a:rPr lang="ru-RU" altLang="en-US"/>
              <a:t>Заключить договор со сторонней компанией для сотрудничества (реклама)</a:t>
            </a:r>
            <a:endParaRPr lang="ru-RU" altLang="en-US"/>
          </a:p>
          <a:p>
            <a:r>
              <a:rPr lang="ru-RU" altLang="en-US"/>
              <a:t>Организовать мероприятие, которое привлечет внимание людей.</a:t>
            </a:r>
            <a:endParaRPr lang="ru-RU" altLang="en-US"/>
          </a:p>
        </p:txBody>
      </p:sp>
      <p:sp>
        <p:nvSpPr>
          <p:cNvPr id="4" name="Овал 3"/>
          <p:cNvSpPr/>
          <p:nvPr/>
        </p:nvSpPr>
        <p:spPr>
          <a:xfrm>
            <a:off x="9326245" y="4436745"/>
            <a:ext cx="3473450" cy="3548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Овал 4"/>
          <p:cNvSpPr/>
          <p:nvPr/>
        </p:nvSpPr>
        <p:spPr>
          <a:xfrm>
            <a:off x="11134090" y="3244850"/>
            <a:ext cx="2166620" cy="22225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" name="7-конечная звезда 5"/>
          <p:cNvSpPr/>
          <p:nvPr/>
        </p:nvSpPr>
        <p:spPr>
          <a:xfrm>
            <a:off x="-424815" y="-415290"/>
            <a:ext cx="1979295" cy="1325245"/>
          </a:xfrm>
          <a:prstGeom prst="star7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7" name="Овал 6"/>
          <p:cNvSpPr/>
          <p:nvPr/>
        </p:nvSpPr>
        <p:spPr>
          <a:xfrm>
            <a:off x="-394335" y="571500"/>
            <a:ext cx="1120140" cy="12331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ru-RU" altLang="en-US"/>
              <a:t>График выполнения меропритий</a:t>
            </a:r>
            <a:endParaRPr lang="ru-RU" altLang="en-US"/>
          </a:p>
        </p:txBody>
      </p:sp>
      <p:graphicFrame>
        <p:nvGraphicFramePr>
          <p:cNvPr id="3" name="Таблица 2"/>
          <p:cNvGraphicFramePr/>
          <p:nvPr/>
        </p:nvGraphicFramePr>
        <p:xfrm>
          <a:off x="1547495" y="1386840"/>
          <a:ext cx="9625965" cy="3761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510"/>
                <a:gridCol w="3557270"/>
                <a:gridCol w="1904365"/>
                <a:gridCol w="3766820"/>
              </a:tblGrid>
              <a:tr h="474980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Основные события</a:t>
                      </a:r>
                      <a:endParaRPr lang="en-US" altLang="en-US" sz="12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 hMerge="1">
                  <a:tcPr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Сроки</a:t>
                      </a:r>
                      <a:endParaRPr lang="en-US" altLang="en-US" sz="12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Итоги</a:t>
                      </a:r>
                      <a:endParaRPr lang="en-US" altLang="en-US" sz="12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99250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Формирование команды 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Сентябрь 2023 года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Команда сформирована. Пример проекта обсуден и согласован «Создание зоны питания и отдыха на территории химического факультета ПГНИУ из экоматериалов»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18192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Разработка основной цели проекта. Проверка бизнес-идеи на реализуемость/потенциал 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Сентябрь 2023 года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Цель определена и актуальна:студенты и преподаватели химического факультета получат возможность комфортного времяпрепровождения во внеучебное время, повысится экологическая культура студентов и преподавателей ПГНИУ. Реализуется за счет технологии переработки пластика для создания мебели в зоне отдыха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4749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Распределение функциональных обязанностей между членами команды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Октябрь 2023 года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Обязанности согласованы между членами команды и распределены</a:t>
                      </a:r>
                      <a:endParaRPr lang="en-US" altLang="en-US" sz="16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-1440815" y="5276215"/>
            <a:ext cx="2614930" cy="29514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Овал 4"/>
          <p:cNvSpPr/>
          <p:nvPr/>
        </p:nvSpPr>
        <p:spPr>
          <a:xfrm>
            <a:off x="-1649095" y="3540760"/>
            <a:ext cx="2166620" cy="2222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Таблица 2"/>
          <p:cNvGraphicFramePr/>
          <p:nvPr/>
        </p:nvGraphicFramePr>
        <p:xfrm>
          <a:off x="797560" y="801370"/>
          <a:ext cx="10375900" cy="4987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4474210"/>
                <a:gridCol w="2593340"/>
                <a:gridCol w="2593975"/>
              </a:tblGrid>
              <a:tr h="709295"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Основные события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 hMerge="1"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Сроки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7092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Выбор и подготовка места/помещения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Январ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ь 202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года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 процессе реализации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7092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Подбор интерьера/оборудования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Февраль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202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года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 процессе реализации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7092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Планирование и поддержание чистой прибыли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202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 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год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 процессе реализации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7315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Информационное освещение проекта среди людей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Март - май 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202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 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год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а</a:t>
                      </a:r>
                      <a:endParaRPr lang="ru-RU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 процессе реализации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7092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Мониторинг реализации проекта и оценка его эффективности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202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год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 процессе реализации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7092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Коррекция процессов реализации проекта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202</a:t>
                      </a:r>
                      <a:r>
                        <a:rPr lang="ru-RU" alt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 год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В процессе реализации</a:t>
                      </a:r>
                      <a:endParaRPr lang="en-US" altLang="en-US" sz="24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556000" y="-64816670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Проверка бизнес-идеи на предмет коммерческой реализуемости:</a:t>
            </a:r>
            <a:r>
              <a:rPr lang="en-US" b="0">
                <a:latin typeface="Times New Roman" panose="02020603050405020304" charset="0"/>
              </a:rPr>
              <a:t>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1. Критерии оценки:</a:t>
            </a:r>
            <a:r>
              <a:rPr lang="en-US" b="0">
                <a:latin typeface="Times New Roman" panose="02020603050405020304" charset="0"/>
              </a:rPr>
              <a:t> </a:t>
            </a:r>
            <a:endParaRPr lang="en-US" altLang="en-US" b="0">
              <a:latin typeface="Times New Roman" panose="02020603050405020304" charset="0"/>
            </a:endParaRPr>
          </a:p>
        </p:txBody>
      </p:sp>
      <p:graphicFrame>
        <p:nvGraphicFramePr>
          <p:cNvPr id="2" name="Таблица 1"/>
          <p:cNvGraphicFramePr/>
          <p:nvPr/>
        </p:nvGraphicFramePr>
        <p:xfrm>
          <a:off x="3556000" y="-63340295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Критерий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Описание критерия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Да/нет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Реалистичность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опирается на объективно существующие и действующие законы (нельзя сделать вечный двигатель, источник энергии, машину времени).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 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Выполнимость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экономически и практически оправданная реализация (не предлагать производство антиматерии – 90 трлн.$/грамм и т.п.).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Актуальность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отвечает современным запросам и потребностям пользователей, предвосхищает их.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Инновационность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предлагает значительные улучшения и выгоды для потребителя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Уникальность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обладает особыми отличительными качествами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Нет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Конкретность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четкие и ясно сформулированные цели, просчитываемые характеристики, конечный продукт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Прибыльность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приносить бόльшую прибыль по сравнению с другими идеями и инструментами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Нет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Сроки реализации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своевременность выхода на рынок («сливки снимает не тот, кто первым предложил на рынке интересную идею, а тот, кто первым её реализовал».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3556000" y="-64816670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Проверка бизнес-идеи на предмет коммерческой реализуемости:</a:t>
            </a:r>
            <a:r>
              <a:rPr lang="en-US" b="0">
                <a:latin typeface="Times New Roman" panose="02020603050405020304" charset="0"/>
              </a:rPr>
              <a:t>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1. Критерии оценки:</a:t>
            </a:r>
            <a:r>
              <a:rPr lang="en-US" b="0">
                <a:latin typeface="Times New Roman" panose="02020603050405020304" charset="0"/>
              </a:rPr>
              <a:t> </a:t>
            </a:r>
            <a:endParaRPr lang="ru-RU" altLang="en-US"/>
          </a:p>
        </p:txBody>
      </p:sp>
      <p:graphicFrame>
        <p:nvGraphicFramePr>
          <p:cNvPr id="7" name="Таблица 6"/>
          <p:cNvGraphicFramePr/>
          <p:nvPr/>
        </p:nvGraphicFramePr>
        <p:xfrm>
          <a:off x="483870" y="1164590"/>
          <a:ext cx="11402060" cy="557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725"/>
                <a:gridCol w="7319010"/>
                <a:gridCol w="1584325"/>
              </a:tblGrid>
              <a:tr h="383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Критерий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Описание критерия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Да/нет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689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Реалистичность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опирается на объективно существующие и действующие законы</a:t>
                      </a:r>
                      <a:r>
                        <a:rPr lang="ru-RU" alt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.</a:t>
                      </a:r>
                      <a:endParaRPr lang="ru-RU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 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560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Выполнимость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экономически и практически оправданная реализация.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689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Актуальность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отвечает современным запросам и потребностям пользователей, предвосхищает их.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689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Инновационность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предлагает значительные улучшения и выгоды для потребителя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383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Уникальность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обладает особыми отличительными качествами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Нет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831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Конкретность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четкие и ясно сформулированные цели, просчитываемые характеристики, конечный продукт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689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Прибыльность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приносить бόльшую прибыль по сравнению с другими идеями и инструментами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Нет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6623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Сроки реализации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своевременность выхода на рынок .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2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22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</a:tbl>
          </a:graphicData>
        </a:graphic>
      </p:graphicFrame>
      <p:sp>
        <p:nvSpPr>
          <p:cNvPr id="9" name="Текстовое поле 8"/>
          <p:cNvSpPr txBox="1"/>
          <p:nvPr/>
        </p:nvSpPr>
        <p:spPr>
          <a:xfrm>
            <a:off x="694690" y="145415"/>
            <a:ext cx="10796905" cy="1304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ru-RU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Проверка бизнес-идеи на предмет коммерческой реализуемости:</a:t>
            </a:r>
            <a:endParaRPr lang="ru-RU" altLang="en-US" sz="280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</a:pPr>
            <a:r>
              <a:rPr lang="ru-RU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Критерии оценки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22225" y="128905"/>
            <a:ext cx="121691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2400"/>
              <a:t>Показатели (вопросы) для детальной оценки:</a:t>
            </a:r>
            <a:endParaRPr lang="ru-RU" altLang="en-US" sz="2400"/>
          </a:p>
        </p:txBody>
      </p:sp>
      <p:graphicFrame>
        <p:nvGraphicFramePr>
          <p:cNvPr id="3" name="Таблица 2"/>
          <p:cNvGraphicFramePr/>
          <p:nvPr/>
        </p:nvGraphicFramePr>
        <p:xfrm>
          <a:off x="22225" y="664845"/>
          <a:ext cx="12169775" cy="5778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9775"/>
                <a:gridCol w="6013450"/>
                <a:gridCol w="2876550"/>
              </a:tblGrid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Показатель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Описание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Да/нет/краткое обоснование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92773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Какие навыки потребуются?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 т.ч. по отраслям, уровню квалификации и т.д. При недостатке необходимо пройти обучение. Непрофессионалы часто прогорают.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ru-RU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Эффективная коммуникация, введение социальных сетей, административные навыки(ворд,поставшики). </a:t>
                      </a:r>
                      <a:endParaRPr lang="ru-RU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7010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Нужен ли рынку новый товар или услуга?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Лучший способ проверки – закинуть «пробную удочку». Например, если будущий бизнес связан с монтажом теплых полов - подать объявление на Авито и подсчитать, сколько будет просмотров, звонков за месяц и т.д.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92773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Принесет ли бизнес доход?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Определить минимально допустимую прибыль на первое время. Формулировка «получить как можно больше» не подходит – должна быть конкретная цель. Рассчитать и соизмерить свои затраты на организацию бизнеса и потенциальный доход.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Нет</a:t>
                      </a:r>
                      <a:r>
                        <a:rPr lang="ru-RU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ru-RU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7004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 чем преимущества бизнес-идеи?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Важно не просто придумать хорошую идею, но и сделать лучше, чем у конкурентов. Проводится анализ, что нового принесет идея, чем она отличается от существующих, какие преимущества перед конкурентами.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Конкурентов нет</a:t>
                      </a:r>
                      <a:r>
                        <a:rPr lang="ru-RU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(на территори корпуса)</a:t>
                      </a:r>
                      <a:endParaRPr lang="ru-RU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929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Есть ли потенциал?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Хорошая бизнес-идея та, которую можно долго развивать. При этом стратегия должна разрабатываться заранее на перспективу до 10 лет.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Да,</a:t>
                      </a:r>
                      <a:r>
                        <a:rPr lang="ru-RU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если в будущем зона отдыха будет пользоваться спросом, можно будет создать такие же в других корпусах. </a:t>
                      </a:r>
                      <a:endParaRPr lang="ru-RU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47371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Какие есть недостатки бизнес-идеи?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Описать все возможные недостатки, «подводные камни». Если их на 30-40% больше, чем положительных, то лучше подобрать другую идею.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Идея неприбыльная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  <a:tr h="7131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На какую аудиторию рассчитан товар (услуга)?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Кто будет главным клиентом, чего он хочет, какие интересы преследует. Если знать своего потребителя и его желания, то вероятность предложить качественную и нужную услугу намного выше.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Студенты</a:t>
                      </a:r>
                      <a:r>
                        <a:rPr lang="ru-RU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и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сотрудники</a:t>
                      </a:r>
                      <a:r>
                        <a:rPr lang="ru-RU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ПГНИУ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.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9525" vert="horz" anchor="t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7-конечная звезда 5"/>
          <p:cNvSpPr/>
          <p:nvPr/>
        </p:nvSpPr>
        <p:spPr>
          <a:xfrm>
            <a:off x="-424815" y="-415290"/>
            <a:ext cx="1979295" cy="1325245"/>
          </a:xfrm>
          <a:prstGeom prst="star7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7" name="Овал 6"/>
          <p:cNvSpPr/>
          <p:nvPr/>
        </p:nvSpPr>
        <p:spPr>
          <a:xfrm>
            <a:off x="-394335" y="571500"/>
            <a:ext cx="1120140" cy="12331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>
          <a:xfrm>
            <a:off x="-2617791" y="444284"/>
            <a:ext cx="11573197" cy="724247"/>
          </a:xfrm>
        </p:spPr>
        <p:txBody>
          <a:bodyPr/>
          <a:p>
            <a:r>
              <a:rPr lang="ru-RU" altLang="en-US"/>
              <a:t>СМЕТА</a:t>
            </a:r>
            <a:endParaRPr lang="ru-RU" altLang="en-US"/>
          </a:p>
        </p:txBody>
      </p:sp>
      <p:graphicFrame>
        <p:nvGraphicFramePr>
          <p:cNvPr id="3" name="Таблица 2"/>
          <p:cNvGraphicFramePr/>
          <p:nvPr/>
        </p:nvGraphicFramePr>
        <p:xfrm>
          <a:off x="6096000" y="1266063"/>
          <a:ext cx="0" cy="4446905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  <a:gridCol w="0"/>
                <a:gridCol w="0"/>
                <a:gridCol w="0"/>
              </a:tblGrid>
              <a:tr h="45148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№ п/п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Наименование используемых материалов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Единица измерения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Цена, рубли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Сумма, рубли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09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Обеденный стол Эко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Количество*5000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39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Стулья Эко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Количество*3600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13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Шкаф для одноразовой посуды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10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Микроволновая печь 20л 700Вт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8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Мусорное ведро с педалью для раздельного сбора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5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Кулер для воды с системой нагревания и охлаждения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0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Вода для кулера, 19л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 в день*250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Антисептик для рук, с дозатором, 1л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 в день*500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Одноразовые стаканчики,100шт 200мл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20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Одноразовая тарелки 100шт+приборы (вилки и ложки)60шт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 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1+1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200+350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60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Мусорные пакеты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Итого: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32900</a:t>
                      </a: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/>
          <p:nvPr/>
        </p:nvGraphicFramePr>
        <p:xfrm>
          <a:off x="527050" y="1266190"/>
          <a:ext cx="11222990" cy="4979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910"/>
                <a:gridCol w="5128260"/>
                <a:gridCol w="1133475"/>
                <a:gridCol w="993140"/>
                <a:gridCol w="1091565"/>
                <a:gridCol w="2199640"/>
              </a:tblGrid>
              <a:tr h="66992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№ п/п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Наименование используемых материалов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Единица измерения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</a:t>
                      </a:r>
                      <a:r>
                        <a:rPr lang="ru-RU" alt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во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Цена, рубли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Сумма, рубли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43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Обеденный стол Эко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Количество*5000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43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Стулья Эко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Количество*3600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43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Шкаф для одноразовой посуды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43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Микроволновая печь 20л 700Вт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4876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Мусорное ведро с педалью для раздельного сбора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4876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Кулер для воды с системой нагревания и охлаждения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965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Вода для кулера, 19л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 в день*250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825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Антисептик для рук, с дозатором, 1л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 в день*500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9781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Одноразовые стаканчики,100шт 200мл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5060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Одноразовая тарелки 100шт+приборы (вилки и ложки)60шт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 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1+1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200+350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43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Мусорные пакеты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</a:tr>
              <a:tr h="2438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Автомат с едой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 спонсоров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b" anchorCtr="0"/>
                </a:tc>
                <a:tc hMerge="1">
                  <a:tcPr marL="68580" marR="68580" marT="0" marB="0" vert="horz" anchor="ctr" anchorCtr="0"/>
                </a:tc>
              </a:tr>
              <a:tr h="2438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Декор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Шт.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b" anchorCtr="0"/>
                </a:tc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 Вуза, спонсоров</a:t>
                      </a:r>
                      <a:endParaRPr lang="en-US" sz="16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b" anchorCtr="0"/>
                </a:tc>
                <a:tc hMerge="1">
                  <a:tcPr marL="68580" marR="68580" marT="0" marB="0" vert="horz" anchor="ctr" anchorCtr="0"/>
                </a:tc>
              </a:tr>
              <a:tr h="243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en-US" sz="1600" b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Итого:</a:t>
                      </a:r>
                      <a:endParaRPr lang="en-US" altLang="en-US" sz="1600" b="1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>
                    <a:solidFill>
                      <a:srgbClr val="073E98"/>
                    </a:solidFill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32900</a:t>
                      </a:r>
                      <a:endParaRPr lang="en-US" altLang="en-US" sz="16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t" anchorCtr="0"/>
                </a:tc>
                <a:tc hMerge="1">
                  <a:tcPr marL="68580" marR="68580" marT="0" marB="0" vert="horz" anchor="t" anchorCtr="0"/>
                </a:tc>
              </a:tr>
            </a:tbl>
          </a:graphicData>
        </a:graphic>
      </p:graphicFrame>
      <p:sp>
        <p:nvSpPr>
          <p:cNvPr id="9" name="Текстовое поле 8"/>
          <p:cNvSpPr txBox="1"/>
          <p:nvPr/>
        </p:nvSpPr>
        <p:spPr>
          <a:xfrm>
            <a:off x="5572760" y="571500"/>
            <a:ext cx="6177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Составлена в текущих ценах по состоянию на 2023 год</a:t>
            </a:r>
            <a:endParaRPr lang="ru-RU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ru-RU" altLang="en-US"/>
              <a:t>Источники финансирования</a:t>
            </a:r>
            <a:endParaRPr lang="ru-RU" alt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18870" y="1536700"/>
            <a:ext cx="99536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i="1"/>
              <a:t>— </a:t>
            </a:r>
            <a:r>
              <a:rPr lang="ru-RU" altLang="en-US" sz="2400"/>
              <a:t>Средства ПГНИУ</a:t>
            </a:r>
            <a:endParaRPr lang="ru-RU" altLang="en-US" sz="2400"/>
          </a:p>
          <a:p>
            <a:r>
              <a:rPr lang="ru-RU" altLang="en-US" sz="2400"/>
              <a:t>— Средства спонсоров ПГНИУ</a:t>
            </a:r>
            <a:endParaRPr lang="ru-RU" altLang="en-US" sz="2400"/>
          </a:p>
          <a:p>
            <a:r>
              <a:rPr lang="ru-RU" altLang="en-US" sz="2400"/>
              <a:t>— Средства факультета</a:t>
            </a:r>
            <a:endParaRPr lang="ru-RU" altLang="en-US" sz="2400"/>
          </a:p>
          <a:p>
            <a:r>
              <a:rPr lang="ru-RU" altLang="en-US" sz="2400"/>
              <a:t>— Средства программы «Приоритет 2030»</a:t>
            </a:r>
            <a:endParaRPr lang="ru-RU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Текстовое поле 2"/>
          <p:cNvSpPr txBox="1"/>
          <p:nvPr/>
        </p:nvSpPr>
        <p:spPr>
          <a:xfrm>
            <a:off x="1118870" y="1536700"/>
            <a:ext cx="995362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i="1"/>
              <a:t>Потенциальное количество</a:t>
            </a:r>
            <a:r>
              <a:rPr lang="ru-RU" altLang="en-US" sz="2400"/>
              <a:t> –</a:t>
            </a:r>
            <a:r>
              <a:rPr lang="ru-RU" altLang="en-US" sz="2400" b="1"/>
              <a:t> 8000</a:t>
            </a:r>
            <a:r>
              <a:rPr lang="ru-RU" altLang="en-US" sz="2400"/>
              <a:t> человек; студенты Вуза, которые проходят мимо нашего факультета.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 i="1"/>
              <a:t>Целевая аудитория</a:t>
            </a:r>
            <a:r>
              <a:rPr lang="ru-RU" altLang="en-US" sz="2400"/>
              <a:t> –</a:t>
            </a:r>
            <a:r>
              <a:rPr lang="ru-RU" altLang="en-US" sz="2400" b="1"/>
              <a:t> 700 </a:t>
            </a:r>
            <a:r>
              <a:rPr lang="ru-RU" altLang="en-US" sz="2400"/>
              <a:t>человек те, кто учатся и работает в 6 корпусе. 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 i="1"/>
              <a:t>Клиенты проекта</a:t>
            </a:r>
            <a:r>
              <a:rPr lang="ru-RU" altLang="en-US" sz="2400"/>
              <a:t> – </a:t>
            </a:r>
            <a:r>
              <a:rPr lang="ru-RU" altLang="en-US" sz="2400" b="1"/>
              <a:t>100</a:t>
            </a:r>
            <a:r>
              <a:rPr lang="ru-RU" altLang="en-US" sz="2400"/>
              <a:t> человек (преподаватели; студенты химфака (активисты; люди, готовящиеся к контрольным; отдыхающие в обеденный перерыв); студенты других </a:t>
            </a:r>
            <a:br>
              <a:rPr lang="ru-RU" altLang="en-US" sz="2400"/>
            </a:br>
            <a:r>
              <a:rPr lang="ru-RU" altLang="en-US" sz="2400"/>
              <a:t>факультетов (у которых пары в 6 корпусе)).</a:t>
            </a:r>
            <a:endParaRPr lang="ru-RU" altLang="en-US" sz="2400"/>
          </a:p>
        </p:txBody>
      </p:sp>
      <p:sp>
        <p:nvSpPr>
          <p:cNvPr id="4" name="Овал 3"/>
          <p:cNvSpPr/>
          <p:nvPr/>
        </p:nvSpPr>
        <p:spPr>
          <a:xfrm>
            <a:off x="9326245" y="4436745"/>
            <a:ext cx="3473450" cy="3548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Овал 4"/>
          <p:cNvSpPr/>
          <p:nvPr/>
        </p:nvSpPr>
        <p:spPr>
          <a:xfrm>
            <a:off x="11134090" y="3244850"/>
            <a:ext cx="2166620" cy="22225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" name="7-конечная звезда 5"/>
          <p:cNvSpPr/>
          <p:nvPr/>
        </p:nvSpPr>
        <p:spPr>
          <a:xfrm>
            <a:off x="-424815" y="-415290"/>
            <a:ext cx="1979295" cy="1325245"/>
          </a:xfrm>
          <a:prstGeom prst="star7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7" name="Овал 6"/>
          <p:cNvSpPr/>
          <p:nvPr/>
        </p:nvSpPr>
        <p:spPr>
          <a:xfrm>
            <a:off x="-394335" y="571500"/>
            <a:ext cx="1120140" cy="12331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35" y="281305"/>
            <a:ext cx="12192635" cy="724535"/>
          </a:xfrm>
        </p:spPr>
        <p:txBody>
          <a:bodyPr/>
          <a:p>
            <a:r>
              <a:rPr lang="ru-RU" altLang="en-US" dirty="0"/>
              <a:t>Клиенты проекта</a:t>
            </a:r>
            <a:endParaRPr lang="ru-RU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>
          <a:xfrm>
            <a:off x="4085173" y="3662002"/>
            <a:ext cx="600744" cy="600744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4064729" y="1231222"/>
            <a:ext cx="600744" cy="600744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085049" y="2304838"/>
            <a:ext cx="600744" cy="600744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74943" y="2321983"/>
            <a:ext cx="600744" cy="600744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085049" y="4815457"/>
            <a:ext cx="600744" cy="600744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974943" y="3662297"/>
            <a:ext cx="600744" cy="600744"/>
          </a:xfrm>
          <a:prstGeom prst="ellipse">
            <a:avLst/>
          </a:prstGeom>
          <a:solidFill>
            <a:schemeClr val="accent6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42" name="Isosceles Triangle 22"/>
          <p:cNvSpPr/>
          <p:nvPr/>
        </p:nvSpPr>
        <p:spPr>
          <a:xfrm rot="19800000">
            <a:off x="8003869" y="3629420"/>
            <a:ext cx="3327758" cy="2697807"/>
          </a:xfrm>
          <a:custGeom>
            <a:avLst/>
            <a:gdLst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476544 w 4995280"/>
              <a:gd name="connsiteY6" fmla="*/ 891386 h 4221188"/>
              <a:gd name="connsiteX7" fmla="*/ 2389121 w 4995280"/>
              <a:gd name="connsiteY7" fmla="*/ 874986 h 4221188"/>
              <a:gd name="connsiteX8" fmla="*/ 2317734 w 4995280"/>
              <a:gd name="connsiteY8" fmla="*/ 1082029 h 4221188"/>
              <a:gd name="connsiteX9" fmla="*/ 3205629 w 4995280"/>
              <a:gd name="connsiteY9" fmla="*/ 1594653 h 4221188"/>
              <a:gd name="connsiteX10" fmla="*/ 3357227 w 4995280"/>
              <a:gd name="connsiteY10" fmla="*/ 1446173 h 4221188"/>
              <a:gd name="connsiteX11" fmla="*/ 2863670 w 4995280"/>
              <a:gd name="connsiteY11" fmla="*/ 1075337 h 4221188"/>
              <a:gd name="connsiteX12" fmla="*/ 4568006 w 4995280"/>
              <a:gd name="connsiteY12" fmla="*/ 2045651 h 4221188"/>
              <a:gd name="connsiteX13" fmla="*/ 4524932 w 4995280"/>
              <a:gd name="connsiteY13" fmla="*/ 2024256 h 4221188"/>
              <a:gd name="connsiteX14" fmla="*/ 4376584 w 4995280"/>
              <a:gd name="connsiteY14" fmla="*/ 2109904 h 4221188"/>
              <a:gd name="connsiteX15" fmla="*/ 4462232 w 4995280"/>
              <a:gd name="connsiteY15" fmla="*/ 2258247 h 4221188"/>
              <a:gd name="connsiteX16" fmla="*/ 4610577 w 4995280"/>
              <a:gd name="connsiteY16" fmla="*/ 2172601 h 4221188"/>
              <a:gd name="connsiteX17" fmla="*/ 4568006 w 4995280"/>
              <a:gd name="connsiteY17" fmla="*/ 2045651 h 4221188"/>
              <a:gd name="connsiteX18" fmla="*/ 4995280 w 4995280"/>
              <a:gd name="connsiteY18" fmla="*/ 1981007 h 4221188"/>
              <a:gd name="connsiteX19" fmla="*/ 4937112 w 4995280"/>
              <a:gd name="connsiteY19" fmla="*/ 2070280 h 4221188"/>
              <a:gd name="connsiteX20" fmla="*/ 4678445 w 4995280"/>
              <a:gd name="connsiteY20" fmla="*/ 1985146 h 4221188"/>
              <a:gd name="connsiteX21" fmla="*/ 4727574 w 4995280"/>
              <a:gd name="connsiteY21" fmla="*/ 2203950 h 4221188"/>
              <a:gd name="connsiteX22" fmla="*/ 4430883 w 4995280"/>
              <a:gd name="connsiteY22" fmla="*/ 2375246 h 4221188"/>
              <a:gd name="connsiteX23" fmla="*/ 4259587 w 4995280"/>
              <a:gd name="connsiteY23" fmla="*/ 2078553 h 4221188"/>
              <a:gd name="connsiteX24" fmla="*/ 4378457 w 4995280"/>
              <a:gd name="connsiteY24" fmla="*/ 1928722 h 4221188"/>
              <a:gd name="connsiteX25" fmla="*/ 4281143 w 4995280"/>
              <a:gd name="connsiteY25" fmla="*/ 1925477 h 4221188"/>
              <a:gd name="connsiteX26" fmla="*/ 4111363 w 4995280"/>
              <a:gd name="connsiteY26" fmla="*/ 2010327 h 4221188"/>
              <a:gd name="connsiteX27" fmla="*/ 3937078 w 4995280"/>
              <a:gd name="connsiteY27" fmla="*/ 3001142 h 4221188"/>
              <a:gd name="connsiteX28" fmla="*/ 2864666 w 4995280"/>
              <a:gd name="connsiteY28" fmla="*/ 3621717 h 4221188"/>
              <a:gd name="connsiteX29" fmla="*/ 2346113 w 4995280"/>
              <a:gd name="connsiteY29" fmla="*/ 4221188 h 4221188"/>
              <a:gd name="connsiteX30" fmla="*/ 2043869 w 4995280"/>
              <a:gd name="connsiteY30" fmla="*/ 4046689 h 4221188"/>
              <a:gd name="connsiteX31" fmla="*/ 2232704 w 4995280"/>
              <a:gd name="connsiteY31" fmla="*/ 3502581 h 4221188"/>
              <a:gd name="connsiteX32" fmla="*/ 1545844 w 4995280"/>
              <a:gd name="connsiteY32" fmla="*/ 3182914 h 4221188"/>
              <a:gd name="connsiteX33" fmla="*/ 1187080 w 4995280"/>
              <a:gd name="connsiteY33" fmla="*/ 2940350 h 4221188"/>
              <a:gd name="connsiteX34" fmla="*/ 644563 w 4995280"/>
              <a:gd name="connsiteY34" fmla="*/ 3221269 h 4221188"/>
              <a:gd name="connsiteX35" fmla="*/ 313243 w 4995280"/>
              <a:gd name="connsiteY35" fmla="*/ 3021214 h 4221188"/>
              <a:gd name="connsiteX36" fmla="*/ 758618 w 4995280"/>
              <a:gd name="connsiteY36" fmla="*/ 2520701 h 4221188"/>
              <a:gd name="connsiteX37" fmla="*/ 220359 w 4995280"/>
              <a:gd name="connsiteY37" fmla="*/ 1559552 h 4221188"/>
              <a:gd name="connsiteX38" fmla="*/ 0 w 4995280"/>
              <a:gd name="connsiteY38" fmla="*/ 974235 h 4221188"/>
              <a:gd name="connsiteX39" fmla="*/ 136031 w 4995280"/>
              <a:gd name="connsiteY39" fmla="*/ 632342 h 4221188"/>
              <a:gd name="connsiteX40" fmla="*/ 441680 w 4995280"/>
              <a:gd name="connsiteY40" fmla="*/ 683821 h 4221188"/>
              <a:gd name="connsiteX41" fmla="*/ 615174 w 4995280"/>
              <a:gd name="connsiteY41" fmla="*/ 766457 h 4221188"/>
              <a:gd name="connsiteX42" fmla="*/ 1149669 w 4995280"/>
              <a:gd name="connsiteY42" fmla="*/ 564016 h 4221188"/>
              <a:gd name="connsiteX43" fmla="*/ 1235408 w 4995280"/>
              <a:gd name="connsiteY43" fmla="*/ 0 h 4221188"/>
              <a:gd name="connsiteX44" fmla="*/ 1757574 w 4995280"/>
              <a:gd name="connsiteY44" fmla="*/ 501984 h 4221188"/>
              <a:gd name="connsiteX45" fmla="*/ 2586293 w 4995280"/>
              <a:gd name="connsiteY45" fmla="*/ 651253 h 4221188"/>
              <a:gd name="connsiteX46" fmla="*/ 2586551 w 4995280"/>
              <a:gd name="connsiteY46" fmla="*/ 653057 h 4221188"/>
              <a:gd name="connsiteX47" fmla="*/ 2998334 w 4995280"/>
              <a:gd name="connsiteY47" fmla="*/ 842092 h 4221188"/>
              <a:gd name="connsiteX48" fmla="*/ 3507935 w 4995280"/>
              <a:gd name="connsiteY48" fmla="*/ 1190180 h 4221188"/>
              <a:gd name="connsiteX49" fmla="*/ 4078560 w 4995280"/>
              <a:gd name="connsiteY49" fmla="*/ 1897671 h 4221188"/>
              <a:gd name="connsiteX50" fmla="*/ 4265191 w 4995280"/>
              <a:gd name="connsiteY50" fmla="*/ 1816859 h 4221188"/>
              <a:gd name="connsiteX51" fmla="*/ 4559259 w 4995280"/>
              <a:gd name="connsiteY51" fmla="*/ 1882733 h 4221188"/>
              <a:gd name="connsiteX52" fmla="*/ 4843997 w 4995280"/>
              <a:gd name="connsiteY52" fmla="*/ 1908391 h 4221188"/>
              <a:gd name="connsiteX53" fmla="*/ 4995280 w 4995280"/>
              <a:gd name="connsiteY53" fmla="*/ 1981007 h 4221188"/>
              <a:gd name="connsiteX0-1" fmla="*/ 1295747 w 4995280"/>
              <a:gd name="connsiteY0-2" fmla="*/ 905623 h 4221188"/>
              <a:gd name="connsiteX1-3" fmla="*/ 1042019 w 4995280"/>
              <a:gd name="connsiteY1-4" fmla="*/ 973609 h 4221188"/>
              <a:gd name="connsiteX2-5" fmla="*/ 1110004 w 4995280"/>
              <a:gd name="connsiteY2-6" fmla="*/ 1227337 h 4221188"/>
              <a:gd name="connsiteX3-7" fmla="*/ 1363734 w 4995280"/>
              <a:gd name="connsiteY3-8" fmla="*/ 1159349 h 4221188"/>
              <a:gd name="connsiteX4-9" fmla="*/ 1295747 w 4995280"/>
              <a:gd name="connsiteY4-10" fmla="*/ 905623 h 4221188"/>
              <a:gd name="connsiteX5-11" fmla="*/ 2863670 w 4995280"/>
              <a:gd name="connsiteY5-12" fmla="*/ 1075337 h 4221188"/>
              <a:gd name="connsiteX6-13" fmla="*/ 2389121 w 4995280"/>
              <a:gd name="connsiteY6-14" fmla="*/ 874986 h 4221188"/>
              <a:gd name="connsiteX7-15" fmla="*/ 2317734 w 4995280"/>
              <a:gd name="connsiteY7-16" fmla="*/ 1082029 h 4221188"/>
              <a:gd name="connsiteX8-17" fmla="*/ 3205629 w 4995280"/>
              <a:gd name="connsiteY8-18" fmla="*/ 1594653 h 4221188"/>
              <a:gd name="connsiteX9-19" fmla="*/ 3357227 w 4995280"/>
              <a:gd name="connsiteY9-20" fmla="*/ 1446173 h 4221188"/>
              <a:gd name="connsiteX10-21" fmla="*/ 2863670 w 4995280"/>
              <a:gd name="connsiteY10-22" fmla="*/ 1075337 h 4221188"/>
              <a:gd name="connsiteX11-23" fmla="*/ 4568006 w 4995280"/>
              <a:gd name="connsiteY11-24" fmla="*/ 2045651 h 4221188"/>
              <a:gd name="connsiteX12-25" fmla="*/ 4524932 w 4995280"/>
              <a:gd name="connsiteY12-26" fmla="*/ 2024256 h 4221188"/>
              <a:gd name="connsiteX13-27" fmla="*/ 4376584 w 4995280"/>
              <a:gd name="connsiteY13-28" fmla="*/ 2109904 h 4221188"/>
              <a:gd name="connsiteX14-29" fmla="*/ 4462232 w 4995280"/>
              <a:gd name="connsiteY14-30" fmla="*/ 2258247 h 4221188"/>
              <a:gd name="connsiteX15-31" fmla="*/ 4610577 w 4995280"/>
              <a:gd name="connsiteY15-32" fmla="*/ 2172601 h 4221188"/>
              <a:gd name="connsiteX16-33" fmla="*/ 4568006 w 4995280"/>
              <a:gd name="connsiteY16-34" fmla="*/ 2045651 h 4221188"/>
              <a:gd name="connsiteX17-35" fmla="*/ 4995280 w 4995280"/>
              <a:gd name="connsiteY17-36" fmla="*/ 1981007 h 4221188"/>
              <a:gd name="connsiteX18-37" fmla="*/ 4937112 w 4995280"/>
              <a:gd name="connsiteY18-38" fmla="*/ 2070280 h 4221188"/>
              <a:gd name="connsiteX19-39" fmla="*/ 4678445 w 4995280"/>
              <a:gd name="connsiteY19-40" fmla="*/ 1985146 h 4221188"/>
              <a:gd name="connsiteX20-41" fmla="*/ 4727574 w 4995280"/>
              <a:gd name="connsiteY20-42" fmla="*/ 2203950 h 4221188"/>
              <a:gd name="connsiteX21-43" fmla="*/ 4430883 w 4995280"/>
              <a:gd name="connsiteY21-44" fmla="*/ 2375246 h 4221188"/>
              <a:gd name="connsiteX22-45" fmla="*/ 4259587 w 4995280"/>
              <a:gd name="connsiteY22-46" fmla="*/ 2078553 h 4221188"/>
              <a:gd name="connsiteX23-47" fmla="*/ 4378457 w 4995280"/>
              <a:gd name="connsiteY23-48" fmla="*/ 1928722 h 4221188"/>
              <a:gd name="connsiteX24-49" fmla="*/ 4281143 w 4995280"/>
              <a:gd name="connsiteY24-50" fmla="*/ 1925477 h 4221188"/>
              <a:gd name="connsiteX25-51" fmla="*/ 4111363 w 4995280"/>
              <a:gd name="connsiteY25-52" fmla="*/ 2010327 h 4221188"/>
              <a:gd name="connsiteX26-53" fmla="*/ 3937078 w 4995280"/>
              <a:gd name="connsiteY26-54" fmla="*/ 3001142 h 4221188"/>
              <a:gd name="connsiteX27-55" fmla="*/ 2864666 w 4995280"/>
              <a:gd name="connsiteY27-56" fmla="*/ 3621717 h 4221188"/>
              <a:gd name="connsiteX28-57" fmla="*/ 2346113 w 4995280"/>
              <a:gd name="connsiteY28-58" fmla="*/ 4221188 h 4221188"/>
              <a:gd name="connsiteX29-59" fmla="*/ 2043869 w 4995280"/>
              <a:gd name="connsiteY29-60" fmla="*/ 4046689 h 4221188"/>
              <a:gd name="connsiteX30-61" fmla="*/ 2232704 w 4995280"/>
              <a:gd name="connsiteY30-62" fmla="*/ 3502581 h 4221188"/>
              <a:gd name="connsiteX31-63" fmla="*/ 1545844 w 4995280"/>
              <a:gd name="connsiteY31-64" fmla="*/ 3182914 h 4221188"/>
              <a:gd name="connsiteX32-65" fmla="*/ 1187080 w 4995280"/>
              <a:gd name="connsiteY32-66" fmla="*/ 2940350 h 4221188"/>
              <a:gd name="connsiteX33-67" fmla="*/ 644563 w 4995280"/>
              <a:gd name="connsiteY33-68" fmla="*/ 3221269 h 4221188"/>
              <a:gd name="connsiteX34-69" fmla="*/ 313243 w 4995280"/>
              <a:gd name="connsiteY34-70" fmla="*/ 3021214 h 4221188"/>
              <a:gd name="connsiteX35-71" fmla="*/ 758618 w 4995280"/>
              <a:gd name="connsiteY35-72" fmla="*/ 2520701 h 4221188"/>
              <a:gd name="connsiteX36-73" fmla="*/ 220359 w 4995280"/>
              <a:gd name="connsiteY36-74" fmla="*/ 1559552 h 4221188"/>
              <a:gd name="connsiteX37-75" fmla="*/ 0 w 4995280"/>
              <a:gd name="connsiteY37-76" fmla="*/ 974235 h 4221188"/>
              <a:gd name="connsiteX38-77" fmla="*/ 136031 w 4995280"/>
              <a:gd name="connsiteY38-78" fmla="*/ 632342 h 4221188"/>
              <a:gd name="connsiteX39-79" fmla="*/ 441680 w 4995280"/>
              <a:gd name="connsiteY39-80" fmla="*/ 683821 h 4221188"/>
              <a:gd name="connsiteX40-81" fmla="*/ 615174 w 4995280"/>
              <a:gd name="connsiteY40-82" fmla="*/ 766457 h 4221188"/>
              <a:gd name="connsiteX41-83" fmla="*/ 1149669 w 4995280"/>
              <a:gd name="connsiteY41-84" fmla="*/ 564016 h 4221188"/>
              <a:gd name="connsiteX42-85" fmla="*/ 1235408 w 4995280"/>
              <a:gd name="connsiteY42-86" fmla="*/ 0 h 4221188"/>
              <a:gd name="connsiteX43-87" fmla="*/ 1757574 w 4995280"/>
              <a:gd name="connsiteY43-88" fmla="*/ 501984 h 4221188"/>
              <a:gd name="connsiteX44-89" fmla="*/ 2586293 w 4995280"/>
              <a:gd name="connsiteY44-90" fmla="*/ 651253 h 4221188"/>
              <a:gd name="connsiteX45-91" fmla="*/ 2586551 w 4995280"/>
              <a:gd name="connsiteY45-92" fmla="*/ 653057 h 4221188"/>
              <a:gd name="connsiteX46-93" fmla="*/ 2998334 w 4995280"/>
              <a:gd name="connsiteY46-94" fmla="*/ 842092 h 4221188"/>
              <a:gd name="connsiteX47-95" fmla="*/ 3507935 w 4995280"/>
              <a:gd name="connsiteY47-96" fmla="*/ 1190180 h 4221188"/>
              <a:gd name="connsiteX48-97" fmla="*/ 4078560 w 4995280"/>
              <a:gd name="connsiteY48-98" fmla="*/ 1897671 h 4221188"/>
              <a:gd name="connsiteX49-99" fmla="*/ 4265191 w 4995280"/>
              <a:gd name="connsiteY49-100" fmla="*/ 1816859 h 4221188"/>
              <a:gd name="connsiteX50-101" fmla="*/ 4559259 w 4995280"/>
              <a:gd name="connsiteY50-102" fmla="*/ 1882733 h 4221188"/>
              <a:gd name="connsiteX51-103" fmla="*/ 4843997 w 4995280"/>
              <a:gd name="connsiteY51-104" fmla="*/ 1908391 h 4221188"/>
              <a:gd name="connsiteX52-105" fmla="*/ 4995280 w 4995280"/>
              <a:gd name="connsiteY52-106" fmla="*/ 1981007 h 4221188"/>
              <a:gd name="connsiteX0-107" fmla="*/ 1295747 w 4995280"/>
              <a:gd name="connsiteY0-108" fmla="*/ 905623 h 4221188"/>
              <a:gd name="connsiteX1-109" fmla="*/ 1042019 w 4995280"/>
              <a:gd name="connsiteY1-110" fmla="*/ 973609 h 4221188"/>
              <a:gd name="connsiteX2-111" fmla="*/ 1110004 w 4995280"/>
              <a:gd name="connsiteY2-112" fmla="*/ 1227337 h 4221188"/>
              <a:gd name="connsiteX3-113" fmla="*/ 1363734 w 4995280"/>
              <a:gd name="connsiteY3-114" fmla="*/ 1159349 h 4221188"/>
              <a:gd name="connsiteX4-115" fmla="*/ 1295747 w 4995280"/>
              <a:gd name="connsiteY4-116" fmla="*/ 905623 h 4221188"/>
              <a:gd name="connsiteX5-117" fmla="*/ 3357227 w 4995280"/>
              <a:gd name="connsiteY5-118" fmla="*/ 1446173 h 4221188"/>
              <a:gd name="connsiteX6-119" fmla="*/ 2389121 w 4995280"/>
              <a:gd name="connsiteY6-120" fmla="*/ 874986 h 4221188"/>
              <a:gd name="connsiteX7-121" fmla="*/ 2317734 w 4995280"/>
              <a:gd name="connsiteY7-122" fmla="*/ 1082029 h 4221188"/>
              <a:gd name="connsiteX8-123" fmla="*/ 3205629 w 4995280"/>
              <a:gd name="connsiteY8-124" fmla="*/ 1594653 h 4221188"/>
              <a:gd name="connsiteX9-125" fmla="*/ 3357227 w 4995280"/>
              <a:gd name="connsiteY9-126" fmla="*/ 1446173 h 4221188"/>
              <a:gd name="connsiteX10-127" fmla="*/ 4568006 w 4995280"/>
              <a:gd name="connsiteY10-128" fmla="*/ 2045651 h 4221188"/>
              <a:gd name="connsiteX11-129" fmla="*/ 4524932 w 4995280"/>
              <a:gd name="connsiteY11-130" fmla="*/ 2024256 h 4221188"/>
              <a:gd name="connsiteX12-131" fmla="*/ 4376584 w 4995280"/>
              <a:gd name="connsiteY12-132" fmla="*/ 2109904 h 4221188"/>
              <a:gd name="connsiteX13-133" fmla="*/ 4462232 w 4995280"/>
              <a:gd name="connsiteY13-134" fmla="*/ 2258247 h 4221188"/>
              <a:gd name="connsiteX14-135" fmla="*/ 4610577 w 4995280"/>
              <a:gd name="connsiteY14-136" fmla="*/ 2172601 h 4221188"/>
              <a:gd name="connsiteX15-137" fmla="*/ 4568006 w 4995280"/>
              <a:gd name="connsiteY15-138" fmla="*/ 2045651 h 4221188"/>
              <a:gd name="connsiteX16-139" fmla="*/ 4995280 w 4995280"/>
              <a:gd name="connsiteY16-140" fmla="*/ 1981007 h 4221188"/>
              <a:gd name="connsiteX17-141" fmla="*/ 4937112 w 4995280"/>
              <a:gd name="connsiteY17-142" fmla="*/ 2070280 h 4221188"/>
              <a:gd name="connsiteX18-143" fmla="*/ 4678445 w 4995280"/>
              <a:gd name="connsiteY18-144" fmla="*/ 1985146 h 4221188"/>
              <a:gd name="connsiteX19-145" fmla="*/ 4727574 w 4995280"/>
              <a:gd name="connsiteY19-146" fmla="*/ 2203950 h 4221188"/>
              <a:gd name="connsiteX20-147" fmla="*/ 4430883 w 4995280"/>
              <a:gd name="connsiteY20-148" fmla="*/ 2375246 h 4221188"/>
              <a:gd name="connsiteX21-149" fmla="*/ 4259587 w 4995280"/>
              <a:gd name="connsiteY21-150" fmla="*/ 2078553 h 4221188"/>
              <a:gd name="connsiteX22-151" fmla="*/ 4378457 w 4995280"/>
              <a:gd name="connsiteY22-152" fmla="*/ 1928722 h 4221188"/>
              <a:gd name="connsiteX23-153" fmla="*/ 4281143 w 4995280"/>
              <a:gd name="connsiteY23-154" fmla="*/ 1925477 h 4221188"/>
              <a:gd name="connsiteX24-155" fmla="*/ 4111363 w 4995280"/>
              <a:gd name="connsiteY24-156" fmla="*/ 2010327 h 4221188"/>
              <a:gd name="connsiteX25-157" fmla="*/ 3937078 w 4995280"/>
              <a:gd name="connsiteY25-158" fmla="*/ 3001142 h 4221188"/>
              <a:gd name="connsiteX26-159" fmla="*/ 2864666 w 4995280"/>
              <a:gd name="connsiteY26-160" fmla="*/ 3621717 h 4221188"/>
              <a:gd name="connsiteX27-161" fmla="*/ 2346113 w 4995280"/>
              <a:gd name="connsiteY27-162" fmla="*/ 4221188 h 4221188"/>
              <a:gd name="connsiteX28-163" fmla="*/ 2043869 w 4995280"/>
              <a:gd name="connsiteY28-164" fmla="*/ 4046689 h 4221188"/>
              <a:gd name="connsiteX29-165" fmla="*/ 2232704 w 4995280"/>
              <a:gd name="connsiteY29-166" fmla="*/ 3502581 h 4221188"/>
              <a:gd name="connsiteX30-167" fmla="*/ 1545844 w 4995280"/>
              <a:gd name="connsiteY30-168" fmla="*/ 3182914 h 4221188"/>
              <a:gd name="connsiteX31-169" fmla="*/ 1187080 w 4995280"/>
              <a:gd name="connsiteY31-170" fmla="*/ 2940350 h 4221188"/>
              <a:gd name="connsiteX32-171" fmla="*/ 644563 w 4995280"/>
              <a:gd name="connsiteY32-172" fmla="*/ 3221269 h 4221188"/>
              <a:gd name="connsiteX33-173" fmla="*/ 313243 w 4995280"/>
              <a:gd name="connsiteY33-174" fmla="*/ 3021214 h 4221188"/>
              <a:gd name="connsiteX34-175" fmla="*/ 758618 w 4995280"/>
              <a:gd name="connsiteY34-176" fmla="*/ 2520701 h 4221188"/>
              <a:gd name="connsiteX35-177" fmla="*/ 220359 w 4995280"/>
              <a:gd name="connsiteY35-178" fmla="*/ 1559552 h 4221188"/>
              <a:gd name="connsiteX36-179" fmla="*/ 0 w 4995280"/>
              <a:gd name="connsiteY36-180" fmla="*/ 974235 h 4221188"/>
              <a:gd name="connsiteX37-181" fmla="*/ 136031 w 4995280"/>
              <a:gd name="connsiteY37-182" fmla="*/ 632342 h 4221188"/>
              <a:gd name="connsiteX38-183" fmla="*/ 441680 w 4995280"/>
              <a:gd name="connsiteY38-184" fmla="*/ 683821 h 4221188"/>
              <a:gd name="connsiteX39-185" fmla="*/ 615174 w 4995280"/>
              <a:gd name="connsiteY39-186" fmla="*/ 766457 h 4221188"/>
              <a:gd name="connsiteX40-187" fmla="*/ 1149669 w 4995280"/>
              <a:gd name="connsiteY40-188" fmla="*/ 564016 h 4221188"/>
              <a:gd name="connsiteX41-189" fmla="*/ 1235408 w 4995280"/>
              <a:gd name="connsiteY41-190" fmla="*/ 0 h 4221188"/>
              <a:gd name="connsiteX42-191" fmla="*/ 1757574 w 4995280"/>
              <a:gd name="connsiteY42-192" fmla="*/ 501984 h 4221188"/>
              <a:gd name="connsiteX43-193" fmla="*/ 2586293 w 4995280"/>
              <a:gd name="connsiteY43-194" fmla="*/ 651253 h 4221188"/>
              <a:gd name="connsiteX44-195" fmla="*/ 2586551 w 4995280"/>
              <a:gd name="connsiteY44-196" fmla="*/ 653057 h 4221188"/>
              <a:gd name="connsiteX45-197" fmla="*/ 2998334 w 4995280"/>
              <a:gd name="connsiteY45-198" fmla="*/ 842092 h 4221188"/>
              <a:gd name="connsiteX46-199" fmla="*/ 3507935 w 4995280"/>
              <a:gd name="connsiteY46-200" fmla="*/ 1190180 h 4221188"/>
              <a:gd name="connsiteX47-201" fmla="*/ 4078560 w 4995280"/>
              <a:gd name="connsiteY47-202" fmla="*/ 1897671 h 4221188"/>
              <a:gd name="connsiteX48-203" fmla="*/ 4265191 w 4995280"/>
              <a:gd name="connsiteY48-204" fmla="*/ 1816859 h 4221188"/>
              <a:gd name="connsiteX49-205" fmla="*/ 4559259 w 4995280"/>
              <a:gd name="connsiteY49-206" fmla="*/ 1882733 h 4221188"/>
              <a:gd name="connsiteX50-207" fmla="*/ 4843997 w 4995280"/>
              <a:gd name="connsiteY50-208" fmla="*/ 1908391 h 4221188"/>
              <a:gd name="connsiteX51-209" fmla="*/ 4995280 w 4995280"/>
              <a:gd name="connsiteY51-210" fmla="*/ 1981007 h 4221188"/>
              <a:gd name="connsiteX0-211" fmla="*/ 1295747 w 4995280"/>
              <a:gd name="connsiteY0-212" fmla="*/ 905623 h 4221188"/>
              <a:gd name="connsiteX1-213" fmla="*/ 1042019 w 4995280"/>
              <a:gd name="connsiteY1-214" fmla="*/ 973609 h 4221188"/>
              <a:gd name="connsiteX2-215" fmla="*/ 1110004 w 4995280"/>
              <a:gd name="connsiteY2-216" fmla="*/ 1227337 h 4221188"/>
              <a:gd name="connsiteX3-217" fmla="*/ 1363734 w 4995280"/>
              <a:gd name="connsiteY3-218" fmla="*/ 1159349 h 4221188"/>
              <a:gd name="connsiteX4-219" fmla="*/ 1295747 w 4995280"/>
              <a:gd name="connsiteY4-220" fmla="*/ 905623 h 4221188"/>
              <a:gd name="connsiteX5-221" fmla="*/ 3357227 w 4995280"/>
              <a:gd name="connsiteY5-222" fmla="*/ 1446173 h 4221188"/>
              <a:gd name="connsiteX6-223" fmla="*/ 2389121 w 4995280"/>
              <a:gd name="connsiteY6-224" fmla="*/ 874986 h 4221188"/>
              <a:gd name="connsiteX7-225" fmla="*/ 2317734 w 4995280"/>
              <a:gd name="connsiteY7-226" fmla="*/ 1082029 h 4221188"/>
              <a:gd name="connsiteX8-227" fmla="*/ 3205629 w 4995280"/>
              <a:gd name="connsiteY8-228" fmla="*/ 1594653 h 4221188"/>
              <a:gd name="connsiteX9-229" fmla="*/ 3357227 w 4995280"/>
              <a:gd name="connsiteY9-230" fmla="*/ 1446173 h 4221188"/>
              <a:gd name="connsiteX10-231" fmla="*/ 4568006 w 4995280"/>
              <a:gd name="connsiteY10-232" fmla="*/ 2045651 h 4221188"/>
              <a:gd name="connsiteX11-233" fmla="*/ 4524932 w 4995280"/>
              <a:gd name="connsiteY11-234" fmla="*/ 2024256 h 4221188"/>
              <a:gd name="connsiteX12-235" fmla="*/ 4376584 w 4995280"/>
              <a:gd name="connsiteY12-236" fmla="*/ 2109904 h 4221188"/>
              <a:gd name="connsiteX13-237" fmla="*/ 4462232 w 4995280"/>
              <a:gd name="connsiteY13-238" fmla="*/ 2258247 h 4221188"/>
              <a:gd name="connsiteX14-239" fmla="*/ 4610577 w 4995280"/>
              <a:gd name="connsiteY14-240" fmla="*/ 2172601 h 4221188"/>
              <a:gd name="connsiteX15-241" fmla="*/ 4568006 w 4995280"/>
              <a:gd name="connsiteY15-242" fmla="*/ 2045651 h 4221188"/>
              <a:gd name="connsiteX16-243" fmla="*/ 4995280 w 4995280"/>
              <a:gd name="connsiteY16-244" fmla="*/ 1981007 h 4221188"/>
              <a:gd name="connsiteX17-245" fmla="*/ 4937112 w 4995280"/>
              <a:gd name="connsiteY17-246" fmla="*/ 2070280 h 4221188"/>
              <a:gd name="connsiteX18-247" fmla="*/ 4678445 w 4995280"/>
              <a:gd name="connsiteY18-248" fmla="*/ 1985146 h 4221188"/>
              <a:gd name="connsiteX19-249" fmla="*/ 4727574 w 4995280"/>
              <a:gd name="connsiteY19-250" fmla="*/ 2203950 h 4221188"/>
              <a:gd name="connsiteX20-251" fmla="*/ 4430883 w 4995280"/>
              <a:gd name="connsiteY20-252" fmla="*/ 2375246 h 4221188"/>
              <a:gd name="connsiteX21-253" fmla="*/ 4259587 w 4995280"/>
              <a:gd name="connsiteY21-254" fmla="*/ 2078553 h 4221188"/>
              <a:gd name="connsiteX22-255" fmla="*/ 4378457 w 4995280"/>
              <a:gd name="connsiteY22-256" fmla="*/ 1928722 h 4221188"/>
              <a:gd name="connsiteX23-257" fmla="*/ 4281143 w 4995280"/>
              <a:gd name="connsiteY23-258" fmla="*/ 1925477 h 4221188"/>
              <a:gd name="connsiteX24-259" fmla="*/ 4111363 w 4995280"/>
              <a:gd name="connsiteY24-260" fmla="*/ 2010327 h 4221188"/>
              <a:gd name="connsiteX25-261" fmla="*/ 3937078 w 4995280"/>
              <a:gd name="connsiteY25-262" fmla="*/ 3001142 h 4221188"/>
              <a:gd name="connsiteX26-263" fmla="*/ 2864666 w 4995280"/>
              <a:gd name="connsiteY26-264" fmla="*/ 3621717 h 4221188"/>
              <a:gd name="connsiteX27-265" fmla="*/ 2346113 w 4995280"/>
              <a:gd name="connsiteY27-266" fmla="*/ 4221188 h 4221188"/>
              <a:gd name="connsiteX28-267" fmla="*/ 2043869 w 4995280"/>
              <a:gd name="connsiteY28-268" fmla="*/ 4046689 h 4221188"/>
              <a:gd name="connsiteX29-269" fmla="*/ 2232704 w 4995280"/>
              <a:gd name="connsiteY29-270" fmla="*/ 3502581 h 4221188"/>
              <a:gd name="connsiteX30-271" fmla="*/ 1545844 w 4995280"/>
              <a:gd name="connsiteY30-272" fmla="*/ 3182914 h 4221188"/>
              <a:gd name="connsiteX31-273" fmla="*/ 1187080 w 4995280"/>
              <a:gd name="connsiteY31-274" fmla="*/ 2940350 h 4221188"/>
              <a:gd name="connsiteX32-275" fmla="*/ 644563 w 4995280"/>
              <a:gd name="connsiteY32-276" fmla="*/ 3221269 h 4221188"/>
              <a:gd name="connsiteX33-277" fmla="*/ 313243 w 4995280"/>
              <a:gd name="connsiteY33-278" fmla="*/ 3021214 h 4221188"/>
              <a:gd name="connsiteX34-279" fmla="*/ 758618 w 4995280"/>
              <a:gd name="connsiteY34-280" fmla="*/ 2520701 h 4221188"/>
              <a:gd name="connsiteX35-281" fmla="*/ 220359 w 4995280"/>
              <a:gd name="connsiteY35-282" fmla="*/ 1559552 h 4221188"/>
              <a:gd name="connsiteX36-283" fmla="*/ 0 w 4995280"/>
              <a:gd name="connsiteY36-284" fmla="*/ 974235 h 4221188"/>
              <a:gd name="connsiteX37-285" fmla="*/ 136031 w 4995280"/>
              <a:gd name="connsiteY37-286" fmla="*/ 632342 h 4221188"/>
              <a:gd name="connsiteX38-287" fmla="*/ 441680 w 4995280"/>
              <a:gd name="connsiteY38-288" fmla="*/ 683821 h 4221188"/>
              <a:gd name="connsiteX39-289" fmla="*/ 615174 w 4995280"/>
              <a:gd name="connsiteY39-290" fmla="*/ 766457 h 4221188"/>
              <a:gd name="connsiteX40-291" fmla="*/ 1149669 w 4995280"/>
              <a:gd name="connsiteY40-292" fmla="*/ 564016 h 4221188"/>
              <a:gd name="connsiteX41-293" fmla="*/ 1235408 w 4995280"/>
              <a:gd name="connsiteY41-294" fmla="*/ 0 h 4221188"/>
              <a:gd name="connsiteX42-295" fmla="*/ 1757574 w 4995280"/>
              <a:gd name="connsiteY42-296" fmla="*/ 501984 h 4221188"/>
              <a:gd name="connsiteX43-297" fmla="*/ 2586293 w 4995280"/>
              <a:gd name="connsiteY43-298" fmla="*/ 651253 h 4221188"/>
              <a:gd name="connsiteX44-299" fmla="*/ 2586551 w 4995280"/>
              <a:gd name="connsiteY44-300" fmla="*/ 653057 h 4221188"/>
              <a:gd name="connsiteX45-301" fmla="*/ 2998334 w 4995280"/>
              <a:gd name="connsiteY45-302" fmla="*/ 842092 h 4221188"/>
              <a:gd name="connsiteX46-303" fmla="*/ 3507935 w 4995280"/>
              <a:gd name="connsiteY46-304" fmla="*/ 1190180 h 4221188"/>
              <a:gd name="connsiteX47-305" fmla="*/ 4078560 w 4995280"/>
              <a:gd name="connsiteY47-306" fmla="*/ 1897671 h 4221188"/>
              <a:gd name="connsiteX48-307" fmla="*/ 4265191 w 4995280"/>
              <a:gd name="connsiteY48-308" fmla="*/ 1816859 h 4221188"/>
              <a:gd name="connsiteX49-309" fmla="*/ 4559259 w 4995280"/>
              <a:gd name="connsiteY49-310" fmla="*/ 1882733 h 4221188"/>
              <a:gd name="connsiteX50-311" fmla="*/ 4843997 w 4995280"/>
              <a:gd name="connsiteY50-312" fmla="*/ 1908391 h 4221188"/>
              <a:gd name="connsiteX51-313" fmla="*/ 4995280 w 4995280"/>
              <a:gd name="connsiteY51-314" fmla="*/ 1981007 h 4221188"/>
              <a:gd name="connsiteX0-315" fmla="*/ 1295747 w 4995280"/>
              <a:gd name="connsiteY0-316" fmla="*/ 905623 h 4221188"/>
              <a:gd name="connsiteX1-317" fmla="*/ 1042019 w 4995280"/>
              <a:gd name="connsiteY1-318" fmla="*/ 973609 h 4221188"/>
              <a:gd name="connsiteX2-319" fmla="*/ 1110004 w 4995280"/>
              <a:gd name="connsiteY2-320" fmla="*/ 1227337 h 4221188"/>
              <a:gd name="connsiteX3-321" fmla="*/ 1363734 w 4995280"/>
              <a:gd name="connsiteY3-322" fmla="*/ 1159349 h 4221188"/>
              <a:gd name="connsiteX4-323" fmla="*/ 1295747 w 4995280"/>
              <a:gd name="connsiteY4-324" fmla="*/ 905623 h 4221188"/>
              <a:gd name="connsiteX5-325" fmla="*/ 3357227 w 4995280"/>
              <a:gd name="connsiteY5-326" fmla="*/ 1446173 h 4221188"/>
              <a:gd name="connsiteX6-327" fmla="*/ 2389121 w 4995280"/>
              <a:gd name="connsiteY6-328" fmla="*/ 874986 h 4221188"/>
              <a:gd name="connsiteX7-329" fmla="*/ 2317734 w 4995280"/>
              <a:gd name="connsiteY7-330" fmla="*/ 1082029 h 4221188"/>
              <a:gd name="connsiteX8-331" fmla="*/ 3205629 w 4995280"/>
              <a:gd name="connsiteY8-332" fmla="*/ 1594653 h 4221188"/>
              <a:gd name="connsiteX9-333" fmla="*/ 3357227 w 4995280"/>
              <a:gd name="connsiteY9-334" fmla="*/ 1446173 h 4221188"/>
              <a:gd name="connsiteX10-335" fmla="*/ 4568006 w 4995280"/>
              <a:gd name="connsiteY10-336" fmla="*/ 2045651 h 4221188"/>
              <a:gd name="connsiteX11-337" fmla="*/ 4524932 w 4995280"/>
              <a:gd name="connsiteY11-338" fmla="*/ 2024256 h 4221188"/>
              <a:gd name="connsiteX12-339" fmla="*/ 4376584 w 4995280"/>
              <a:gd name="connsiteY12-340" fmla="*/ 2109904 h 4221188"/>
              <a:gd name="connsiteX13-341" fmla="*/ 4462232 w 4995280"/>
              <a:gd name="connsiteY13-342" fmla="*/ 2258247 h 4221188"/>
              <a:gd name="connsiteX14-343" fmla="*/ 4610577 w 4995280"/>
              <a:gd name="connsiteY14-344" fmla="*/ 2172601 h 4221188"/>
              <a:gd name="connsiteX15-345" fmla="*/ 4568006 w 4995280"/>
              <a:gd name="connsiteY15-346" fmla="*/ 2045651 h 4221188"/>
              <a:gd name="connsiteX16-347" fmla="*/ 4995280 w 4995280"/>
              <a:gd name="connsiteY16-348" fmla="*/ 1981007 h 4221188"/>
              <a:gd name="connsiteX17-349" fmla="*/ 4937112 w 4995280"/>
              <a:gd name="connsiteY17-350" fmla="*/ 2070280 h 4221188"/>
              <a:gd name="connsiteX18-351" fmla="*/ 4678445 w 4995280"/>
              <a:gd name="connsiteY18-352" fmla="*/ 1985146 h 4221188"/>
              <a:gd name="connsiteX19-353" fmla="*/ 4727574 w 4995280"/>
              <a:gd name="connsiteY19-354" fmla="*/ 2203950 h 4221188"/>
              <a:gd name="connsiteX20-355" fmla="*/ 4430883 w 4995280"/>
              <a:gd name="connsiteY20-356" fmla="*/ 2375246 h 4221188"/>
              <a:gd name="connsiteX21-357" fmla="*/ 4259587 w 4995280"/>
              <a:gd name="connsiteY21-358" fmla="*/ 2078553 h 4221188"/>
              <a:gd name="connsiteX22-359" fmla="*/ 4378457 w 4995280"/>
              <a:gd name="connsiteY22-360" fmla="*/ 1928722 h 4221188"/>
              <a:gd name="connsiteX23-361" fmla="*/ 4281143 w 4995280"/>
              <a:gd name="connsiteY23-362" fmla="*/ 1925477 h 4221188"/>
              <a:gd name="connsiteX24-363" fmla="*/ 4111363 w 4995280"/>
              <a:gd name="connsiteY24-364" fmla="*/ 2010327 h 4221188"/>
              <a:gd name="connsiteX25-365" fmla="*/ 3937078 w 4995280"/>
              <a:gd name="connsiteY25-366" fmla="*/ 3001142 h 4221188"/>
              <a:gd name="connsiteX26-367" fmla="*/ 2864666 w 4995280"/>
              <a:gd name="connsiteY26-368" fmla="*/ 3621717 h 4221188"/>
              <a:gd name="connsiteX27-369" fmla="*/ 2346113 w 4995280"/>
              <a:gd name="connsiteY27-370" fmla="*/ 4221188 h 4221188"/>
              <a:gd name="connsiteX28-371" fmla="*/ 2043869 w 4995280"/>
              <a:gd name="connsiteY28-372" fmla="*/ 4046689 h 4221188"/>
              <a:gd name="connsiteX29-373" fmla="*/ 2232704 w 4995280"/>
              <a:gd name="connsiteY29-374" fmla="*/ 3502581 h 4221188"/>
              <a:gd name="connsiteX30-375" fmla="*/ 1545844 w 4995280"/>
              <a:gd name="connsiteY30-376" fmla="*/ 3182914 h 4221188"/>
              <a:gd name="connsiteX31-377" fmla="*/ 1187080 w 4995280"/>
              <a:gd name="connsiteY31-378" fmla="*/ 2940350 h 4221188"/>
              <a:gd name="connsiteX32-379" fmla="*/ 644563 w 4995280"/>
              <a:gd name="connsiteY32-380" fmla="*/ 3221269 h 4221188"/>
              <a:gd name="connsiteX33-381" fmla="*/ 313243 w 4995280"/>
              <a:gd name="connsiteY33-382" fmla="*/ 3021214 h 4221188"/>
              <a:gd name="connsiteX34-383" fmla="*/ 758618 w 4995280"/>
              <a:gd name="connsiteY34-384" fmla="*/ 2520701 h 4221188"/>
              <a:gd name="connsiteX35-385" fmla="*/ 220359 w 4995280"/>
              <a:gd name="connsiteY35-386" fmla="*/ 1559552 h 4221188"/>
              <a:gd name="connsiteX36-387" fmla="*/ 0 w 4995280"/>
              <a:gd name="connsiteY36-388" fmla="*/ 974235 h 4221188"/>
              <a:gd name="connsiteX37-389" fmla="*/ 136031 w 4995280"/>
              <a:gd name="connsiteY37-390" fmla="*/ 632342 h 4221188"/>
              <a:gd name="connsiteX38-391" fmla="*/ 441680 w 4995280"/>
              <a:gd name="connsiteY38-392" fmla="*/ 683821 h 4221188"/>
              <a:gd name="connsiteX39-393" fmla="*/ 615174 w 4995280"/>
              <a:gd name="connsiteY39-394" fmla="*/ 766457 h 4221188"/>
              <a:gd name="connsiteX40-395" fmla="*/ 1149669 w 4995280"/>
              <a:gd name="connsiteY40-396" fmla="*/ 564016 h 4221188"/>
              <a:gd name="connsiteX41-397" fmla="*/ 1235408 w 4995280"/>
              <a:gd name="connsiteY41-398" fmla="*/ 0 h 4221188"/>
              <a:gd name="connsiteX42-399" fmla="*/ 1757574 w 4995280"/>
              <a:gd name="connsiteY42-400" fmla="*/ 501984 h 4221188"/>
              <a:gd name="connsiteX43-401" fmla="*/ 2586293 w 4995280"/>
              <a:gd name="connsiteY43-402" fmla="*/ 651253 h 4221188"/>
              <a:gd name="connsiteX44-403" fmla="*/ 2586551 w 4995280"/>
              <a:gd name="connsiteY44-404" fmla="*/ 653057 h 4221188"/>
              <a:gd name="connsiteX45-405" fmla="*/ 2998334 w 4995280"/>
              <a:gd name="connsiteY45-406" fmla="*/ 842092 h 4221188"/>
              <a:gd name="connsiteX46-407" fmla="*/ 3507935 w 4995280"/>
              <a:gd name="connsiteY46-408" fmla="*/ 1190180 h 4221188"/>
              <a:gd name="connsiteX47-409" fmla="*/ 4078560 w 4995280"/>
              <a:gd name="connsiteY47-410" fmla="*/ 1897671 h 4221188"/>
              <a:gd name="connsiteX48-411" fmla="*/ 4265191 w 4995280"/>
              <a:gd name="connsiteY48-412" fmla="*/ 1816859 h 4221188"/>
              <a:gd name="connsiteX49-413" fmla="*/ 4559259 w 4995280"/>
              <a:gd name="connsiteY49-414" fmla="*/ 1882733 h 4221188"/>
              <a:gd name="connsiteX50-415" fmla="*/ 4843997 w 4995280"/>
              <a:gd name="connsiteY50-416" fmla="*/ 1908391 h 4221188"/>
              <a:gd name="connsiteX51-417" fmla="*/ 4995280 w 4995280"/>
              <a:gd name="connsiteY51-418" fmla="*/ 1981007 h 4221188"/>
              <a:gd name="connsiteX0-419" fmla="*/ 1295747 w 4995280"/>
              <a:gd name="connsiteY0-420" fmla="*/ 905623 h 4221188"/>
              <a:gd name="connsiteX1-421" fmla="*/ 1042019 w 4995280"/>
              <a:gd name="connsiteY1-422" fmla="*/ 973609 h 4221188"/>
              <a:gd name="connsiteX2-423" fmla="*/ 1110004 w 4995280"/>
              <a:gd name="connsiteY2-424" fmla="*/ 1227337 h 4221188"/>
              <a:gd name="connsiteX3-425" fmla="*/ 1363734 w 4995280"/>
              <a:gd name="connsiteY3-426" fmla="*/ 1159349 h 4221188"/>
              <a:gd name="connsiteX4-427" fmla="*/ 1295747 w 4995280"/>
              <a:gd name="connsiteY4-428" fmla="*/ 905623 h 4221188"/>
              <a:gd name="connsiteX5-429" fmla="*/ 3357227 w 4995280"/>
              <a:gd name="connsiteY5-430" fmla="*/ 1446173 h 4221188"/>
              <a:gd name="connsiteX6-431" fmla="*/ 2389121 w 4995280"/>
              <a:gd name="connsiteY6-432" fmla="*/ 874986 h 4221188"/>
              <a:gd name="connsiteX7-433" fmla="*/ 2317734 w 4995280"/>
              <a:gd name="connsiteY7-434" fmla="*/ 1082029 h 4221188"/>
              <a:gd name="connsiteX8-435" fmla="*/ 3205629 w 4995280"/>
              <a:gd name="connsiteY8-436" fmla="*/ 1594653 h 4221188"/>
              <a:gd name="connsiteX9-437" fmla="*/ 3357227 w 4995280"/>
              <a:gd name="connsiteY9-438" fmla="*/ 1446173 h 4221188"/>
              <a:gd name="connsiteX10-439" fmla="*/ 4568006 w 4995280"/>
              <a:gd name="connsiteY10-440" fmla="*/ 2045651 h 4221188"/>
              <a:gd name="connsiteX11-441" fmla="*/ 4524932 w 4995280"/>
              <a:gd name="connsiteY11-442" fmla="*/ 2024256 h 4221188"/>
              <a:gd name="connsiteX12-443" fmla="*/ 4376584 w 4995280"/>
              <a:gd name="connsiteY12-444" fmla="*/ 2109904 h 4221188"/>
              <a:gd name="connsiteX13-445" fmla="*/ 4462232 w 4995280"/>
              <a:gd name="connsiteY13-446" fmla="*/ 2258247 h 4221188"/>
              <a:gd name="connsiteX14-447" fmla="*/ 4610577 w 4995280"/>
              <a:gd name="connsiteY14-448" fmla="*/ 2172601 h 4221188"/>
              <a:gd name="connsiteX15-449" fmla="*/ 4568006 w 4995280"/>
              <a:gd name="connsiteY15-450" fmla="*/ 2045651 h 4221188"/>
              <a:gd name="connsiteX16-451" fmla="*/ 4995280 w 4995280"/>
              <a:gd name="connsiteY16-452" fmla="*/ 1981007 h 4221188"/>
              <a:gd name="connsiteX17-453" fmla="*/ 4937112 w 4995280"/>
              <a:gd name="connsiteY17-454" fmla="*/ 2070280 h 4221188"/>
              <a:gd name="connsiteX18-455" fmla="*/ 4678445 w 4995280"/>
              <a:gd name="connsiteY18-456" fmla="*/ 1985146 h 4221188"/>
              <a:gd name="connsiteX19-457" fmla="*/ 4727574 w 4995280"/>
              <a:gd name="connsiteY19-458" fmla="*/ 2203950 h 4221188"/>
              <a:gd name="connsiteX20-459" fmla="*/ 4430883 w 4995280"/>
              <a:gd name="connsiteY20-460" fmla="*/ 2375246 h 4221188"/>
              <a:gd name="connsiteX21-461" fmla="*/ 4259587 w 4995280"/>
              <a:gd name="connsiteY21-462" fmla="*/ 2078553 h 4221188"/>
              <a:gd name="connsiteX22-463" fmla="*/ 4378457 w 4995280"/>
              <a:gd name="connsiteY22-464" fmla="*/ 1928722 h 4221188"/>
              <a:gd name="connsiteX23-465" fmla="*/ 4281143 w 4995280"/>
              <a:gd name="connsiteY23-466" fmla="*/ 1925477 h 4221188"/>
              <a:gd name="connsiteX24-467" fmla="*/ 4111363 w 4995280"/>
              <a:gd name="connsiteY24-468" fmla="*/ 2010327 h 4221188"/>
              <a:gd name="connsiteX25-469" fmla="*/ 3937078 w 4995280"/>
              <a:gd name="connsiteY25-470" fmla="*/ 3001142 h 4221188"/>
              <a:gd name="connsiteX26-471" fmla="*/ 2864666 w 4995280"/>
              <a:gd name="connsiteY26-472" fmla="*/ 3621717 h 4221188"/>
              <a:gd name="connsiteX27-473" fmla="*/ 2346113 w 4995280"/>
              <a:gd name="connsiteY27-474" fmla="*/ 4221188 h 4221188"/>
              <a:gd name="connsiteX28-475" fmla="*/ 2043869 w 4995280"/>
              <a:gd name="connsiteY28-476" fmla="*/ 4046689 h 4221188"/>
              <a:gd name="connsiteX29-477" fmla="*/ 2232704 w 4995280"/>
              <a:gd name="connsiteY29-478" fmla="*/ 3502581 h 4221188"/>
              <a:gd name="connsiteX30-479" fmla="*/ 1545844 w 4995280"/>
              <a:gd name="connsiteY30-480" fmla="*/ 3182914 h 4221188"/>
              <a:gd name="connsiteX31-481" fmla="*/ 1187080 w 4995280"/>
              <a:gd name="connsiteY31-482" fmla="*/ 2940350 h 4221188"/>
              <a:gd name="connsiteX32-483" fmla="*/ 644563 w 4995280"/>
              <a:gd name="connsiteY32-484" fmla="*/ 3221269 h 4221188"/>
              <a:gd name="connsiteX33-485" fmla="*/ 313243 w 4995280"/>
              <a:gd name="connsiteY33-486" fmla="*/ 3021214 h 4221188"/>
              <a:gd name="connsiteX34-487" fmla="*/ 758618 w 4995280"/>
              <a:gd name="connsiteY34-488" fmla="*/ 2520701 h 4221188"/>
              <a:gd name="connsiteX35-489" fmla="*/ 220359 w 4995280"/>
              <a:gd name="connsiteY35-490" fmla="*/ 1559552 h 4221188"/>
              <a:gd name="connsiteX36-491" fmla="*/ 0 w 4995280"/>
              <a:gd name="connsiteY36-492" fmla="*/ 974235 h 4221188"/>
              <a:gd name="connsiteX37-493" fmla="*/ 136031 w 4995280"/>
              <a:gd name="connsiteY37-494" fmla="*/ 632342 h 4221188"/>
              <a:gd name="connsiteX38-495" fmla="*/ 441680 w 4995280"/>
              <a:gd name="connsiteY38-496" fmla="*/ 683821 h 4221188"/>
              <a:gd name="connsiteX39-497" fmla="*/ 615174 w 4995280"/>
              <a:gd name="connsiteY39-498" fmla="*/ 766457 h 4221188"/>
              <a:gd name="connsiteX40-499" fmla="*/ 1149669 w 4995280"/>
              <a:gd name="connsiteY40-500" fmla="*/ 564016 h 4221188"/>
              <a:gd name="connsiteX41-501" fmla="*/ 1235408 w 4995280"/>
              <a:gd name="connsiteY41-502" fmla="*/ 0 h 4221188"/>
              <a:gd name="connsiteX42-503" fmla="*/ 1757574 w 4995280"/>
              <a:gd name="connsiteY42-504" fmla="*/ 501984 h 4221188"/>
              <a:gd name="connsiteX43-505" fmla="*/ 2586293 w 4995280"/>
              <a:gd name="connsiteY43-506" fmla="*/ 651253 h 4221188"/>
              <a:gd name="connsiteX44-507" fmla="*/ 2586551 w 4995280"/>
              <a:gd name="connsiteY44-508" fmla="*/ 653057 h 4221188"/>
              <a:gd name="connsiteX45-509" fmla="*/ 2998334 w 4995280"/>
              <a:gd name="connsiteY45-510" fmla="*/ 842092 h 4221188"/>
              <a:gd name="connsiteX46-511" fmla="*/ 3507935 w 4995280"/>
              <a:gd name="connsiteY46-512" fmla="*/ 1190180 h 4221188"/>
              <a:gd name="connsiteX47-513" fmla="*/ 4078560 w 4995280"/>
              <a:gd name="connsiteY47-514" fmla="*/ 1897671 h 4221188"/>
              <a:gd name="connsiteX48-515" fmla="*/ 4265191 w 4995280"/>
              <a:gd name="connsiteY48-516" fmla="*/ 1816859 h 4221188"/>
              <a:gd name="connsiteX49-517" fmla="*/ 4559259 w 4995280"/>
              <a:gd name="connsiteY49-518" fmla="*/ 1882733 h 4221188"/>
              <a:gd name="connsiteX50-519" fmla="*/ 4843997 w 4995280"/>
              <a:gd name="connsiteY50-520" fmla="*/ 1908391 h 4221188"/>
              <a:gd name="connsiteX51-521" fmla="*/ 4995280 w 4995280"/>
              <a:gd name="connsiteY51-522" fmla="*/ 1981007 h 4221188"/>
              <a:gd name="connsiteX0-523" fmla="*/ 1295747 w 4995280"/>
              <a:gd name="connsiteY0-524" fmla="*/ 905623 h 4221188"/>
              <a:gd name="connsiteX1-525" fmla="*/ 1042019 w 4995280"/>
              <a:gd name="connsiteY1-526" fmla="*/ 973609 h 4221188"/>
              <a:gd name="connsiteX2-527" fmla="*/ 1110004 w 4995280"/>
              <a:gd name="connsiteY2-528" fmla="*/ 1227337 h 4221188"/>
              <a:gd name="connsiteX3-529" fmla="*/ 1363734 w 4995280"/>
              <a:gd name="connsiteY3-530" fmla="*/ 1159349 h 4221188"/>
              <a:gd name="connsiteX4-531" fmla="*/ 1295747 w 4995280"/>
              <a:gd name="connsiteY4-532" fmla="*/ 905623 h 4221188"/>
              <a:gd name="connsiteX5-533" fmla="*/ 3357227 w 4995280"/>
              <a:gd name="connsiteY5-534" fmla="*/ 1446173 h 4221188"/>
              <a:gd name="connsiteX6-535" fmla="*/ 2389121 w 4995280"/>
              <a:gd name="connsiteY6-536" fmla="*/ 874986 h 4221188"/>
              <a:gd name="connsiteX7-537" fmla="*/ 2317734 w 4995280"/>
              <a:gd name="connsiteY7-538" fmla="*/ 1082029 h 4221188"/>
              <a:gd name="connsiteX8-539" fmla="*/ 3205629 w 4995280"/>
              <a:gd name="connsiteY8-540" fmla="*/ 1594653 h 4221188"/>
              <a:gd name="connsiteX9-541" fmla="*/ 3357227 w 4995280"/>
              <a:gd name="connsiteY9-542" fmla="*/ 1446173 h 4221188"/>
              <a:gd name="connsiteX10-543" fmla="*/ 4568006 w 4995280"/>
              <a:gd name="connsiteY10-544" fmla="*/ 2045651 h 4221188"/>
              <a:gd name="connsiteX11-545" fmla="*/ 4524932 w 4995280"/>
              <a:gd name="connsiteY11-546" fmla="*/ 2024256 h 4221188"/>
              <a:gd name="connsiteX12-547" fmla="*/ 4376584 w 4995280"/>
              <a:gd name="connsiteY12-548" fmla="*/ 2109904 h 4221188"/>
              <a:gd name="connsiteX13-549" fmla="*/ 4462232 w 4995280"/>
              <a:gd name="connsiteY13-550" fmla="*/ 2258247 h 4221188"/>
              <a:gd name="connsiteX14-551" fmla="*/ 4610577 w 4995280"/>
              <a:gd name="connsiteY14-552" fmla="*/ 2172601 h 4221188"/>
              <a:gd name="connsiteX15-553" fmla="*/ 4568006 w 4995280"/>
              <a:gd name="connsiteY15-554" fmla="*/ 2045651 h 4221188"/>
              <a:gd name="connsiteX16-555" fmla="*/ 4995280 w 4995280"/>
              <a:gd name="connsiteY16-556" fmla="*/ 1981007 h 4221188"/>
              <a:gd name="connsiteX17-557" fmla="*/ 4937112 w 4995280"/>
              <a:gd name="connsiteY17-558" fmla="*/ 2070280 h 4221188"/>
              <a:gd name="connsiteX18-559" fmla="*/ 4678445 w 4995280"/>
              <a:gd name="connsiteY18-560" fmla="*/ 1985146 h 4221188"/>
              <a:gd name="connsiteX19-561" fmla="*/ 4727574 w 4995280"/>
              <a:gd name="connsiteY19-562" fmla="*/ 2203950 h 4221188"/>
              <a:gd name="connsiteX20-563" fmla="*/ 4430883 w 4995280"/>
              <a:gd name="connsiteY20-564" fmla="*/ 2375246 h 4221188"/>
              <a:gd name="connsiteX21-565" fmla="*/ 4259587 w 4995280"/>
              <a:gd name="connsiteY21-566" fmla="*/ 2078553 h 4221188"/>
              <a:gd name="connsiteX22-567" fmla="*/ 4378457 w 4995280"/>
              <a:gd name="connsiteY22-568" fmla="*/ 1928722 h 4221188"/>
              <a:gd name="connsiteX23-569" fmla="*/ 4281143 w 4995280"/>
              <a:gd name="connsiteY23-570" fmla="*/ 1925477 h 4221188"/>
              <a:gd name="connsiteX24-571" fmla="*/ 4111363 w 4995280"/>
              <a:gd name="connsiteY24-572" fmla="*/ 2010327 h 4221188"/>
              <a:gd name="connsiteX25-573" fmla="*/ 3937078 w 4995280"/>
              <a:gd name="connsiteY25-574" fmla="*/ 3001142 h 4221188"/>
              <a:gd name="connsiteX26-575" fmla="*/ 2864666 w 4995280"/>
              <a:gd name="connsiteY26-576" fmla="*/ 3621717 h 4221188"/>
              <a:gd name="connsiteX27-577" fmla="*/ 2346113 w 4995280"/>
              <a:gd name="connsiteY27-578" fmla="*/ 4221188 h 4221188"/>
              <a:gd name="connsiteX28-579" fmla="*/ 2043869 w 4995280"/>
              <a:gd name="connsiteY28-580" fmla="*/ 4046689 h 4221188"/>
              <a:gd name="connsiteX29-581" fmla="*/ 2232704 w 4995280"/>
              <a:gd name="connsiteY29-582" fmla="*/ 3502581 h 4221188"/>
              <a:gd name="connsiteX30-583" fmla="*/ 1545844 w 4995280"/>
              <a:gd name="connsiteY30-584" fmla="*/ 3182914 h 4221188"/>
              <a:gd name="connsiteX31-585" fmla="*/ 1187080 w 4995280"/>
              <a:gd name="connsiteY31-586" fmla="*/ 2940350 h 4221188"/>
              <a:gd name="connsiteX32-587" fmla="*/ 644563 w 4995280"/>
              <a:gd name="connsiteY32-588" fmla="*/ 3221269 h 4221188"/>
              <a:gd name="connsiteX33-589" fmla="*/ 313243 w 4995280"/>
              <a:gd name="connsiteY33-590" fmla="*/ 3021214 h 4221188"/>
              <a:gd name="connsiteX34-591" fmla="*/ 758618 w 4995280"/>
              <a:gd name="connsiteY34-592" fmla="*/ 2520701 h 4221188"/>
              <a:gd name="connsiteX35-593" fmla="*/ 220359 w 4995280"/>
              <a:gd name="connsiteY35-594" fmla="*/ 1559552 h 4221188"/>
              <a:gd name="connsiteX36-595" fmla="*/ 0 w 4995280"/>
              <a:gd name="connsiteY36-596" fmla="*/ 974235 h 4221188"/>
              <a:gd name="connsiteX37-597" fmla="*/ 136031 w 4995280"/>
              <a:gd name="connsiteY37-598" fmla="*/ 632342 h 4221188"/>
              <a:gd name="connsiteX38-599" fmla="*/ 441680 w 4995280"/>
              <a:gd name="connsiteY38-600" fmla="*/ 683821 h 4221188"/>
              <a:gd name="connsiteX39-601" fmla="*/ 615174 w 4995280"/>
              <a:gd name="connsiteY39-602" fmla="*/ 766457 h 4221188"/>
              <a:gd name="connsiteX40-603" fmla="*/ 1149669 w 4995280"/>
              <a:gd name="connsiteY40-604" fmla="*/ 564016 h 4221188"/>
              <a:gd name="connsiteX41-605" fmla="*/ 1235408 w 4995280"/>
              <a:gd name="connsiteY41-606" fmla="*/ 0 h 4221188"/>
              <a:gd name="connsiteX42-607" fmla="*/ 1757574 w 4995280"/>
              <a:gd name="connsiteY42-608" fmla="*/ 501984 h 4221188"/>
              <a:gd name="connsiteX43-609" fmla="*/ 2586293 w 4995280"/>
              <a:gd name="connsiteY43-610" fmla="*/ 651253 h 4221188"/>
              <a:gd name="connsiteX44-611" fmla="*/ 2586551 w 4995280"/>
              <a:gd name="connsiteY44-612" fmla="*/ 653057 h 4221188"/>
              <a:gd name="connsiteX45-613" fmla="*/ 2998334 w 4995280"/>
              <a:gd name="connsiteY45-614" fmla="*/ 842092 h 4221188"/>
              <a:gd name="connsiteX46-615" fmla="*/ 3507935 w 4995280"/>
              <a:gd name="connsiteY46-616" fmla="*/ 1190180 h 4221188"/>
              <a:gd name="connsiteX47-617" fmla="*/ 4078560 w 4995280"/>
              <a:gd name="connsiteY47-618" fmla="*/ 1897671 h 4221188"/>
              <a:gd name="connsiteX48-619" fmla="*/ 4265191 w 4995280"/>
              <a:gd name="connsiteY48-620" fmla="*/ 1816859 h 4221188"/>
              <a:gd name="connsiteX49-621" fmla="*/ 4559259 w 4995280"/>
              <a:gd name="connsiteY49-622" fmla="*/ 1882733 h 4221188"/>
              <a:gd name="connsiteX50-623" fmla="*/ 4843997 w 4995280"/>
              <a:gd name="connsiteY50-624" fmla="*/ 1908391 h 4221188"/>
              <a:gd name="connsiteX51-625" fmla="*/ 4995280 w 4995280"/>
              <a:gd name="connsiteY51-626" fmla="*/ 1981007 h 4221188"/>
              <a:gd name="connsiteX0-627" fmla="*/ 1295747 w 5206857"/>
              <a:gd name="connsiteY0-628" fmla="*/ 905623 h 4221188"/>
              <a:gd name="connsiteX1-629" fmla="*/ 1042019 w 5206857"/>
              <a:gd name="connsiteY1-630" fmla="*/ 973609 h 4221188"/>
              <a:gd name="connsiteX2-631" fmla="*/ 1110004 w 5206857"/>
              <a:gd name="connsiteY2-632" fmla="*/ 1227337 h 4221188"/>
              <a:gd name="connsiteX3-633" fmla="*/ 1363734 w 5206857"/>
              <a:gd name="connsiteY3-634" fmla="*/ 1159349 h 4221188"/>
              <a:gd name="connsiteX4-635" fmla="*/ 1295747 w 5206857"/>
              <a:gd name="connsiteY4-636" fmla="*/ 905623 h 4221188"/>
              <a:gd name="connsiteX5-637" fmla="*/ 3357227 w 5206857"/>
              <a:gd name="connsiteY5-638" fmla="*/ 1446173 h 4221188"/>
              <a:gd name="connsiteX6-639" fmla="*/ 2389121 w 5206857"/>
              <a:gd name="connsiteY6-640" fmla="*/ 874986 h 4221188"/>
              <a:gd name="connsiteX7-641" fmla="*/ 2317734 w 5206857"/>
              <a:gd name="connsiteY7-642" fmla="*/ 1082029 h 4221188"/>
              <a:gd name="connsiteX8-643" fmla="*/ 3205629 w 5206857"/>
              <a:gd name="connsiteY8-644" fmla="*/ 1594653 h 4221188"/>
              <a:gd name="connsiteX9-645" fmla="*/ 3357227 w 5206857"/>
              <a:gd name="connsiteY9-646" fmla="*/ 1446173 h 4221188"/>
              <a:gd name="connsiteX10-647" fmla="*/ 4568006 w 5206857"/>
              <a:gd name="connsiteY10-648" fmla="*/ 2045651 h 4221188"/>
              <a:gd name="connsiteX11-649" fmla="*/ 4524932 w 5206857"/>
              <a:gd name="connsiteY11-650" fmla="*/ 2024256 h 4221188"/>
              <a:gd name="connsiteX12-651" fmla="*/ 4376584 w 5206857"/>
              <a:gd name="connsiteY12-652" fmla="*/ 2109904 h 4221188"/>
              <a:gd name="connsiteX13-653" fmla="*/ 4462232 w 5206857"/>
              <a:gd name="connsiteY13-654" fmla="*/ 2258247 h 4221188"/>
              <a:gd name="connsiteX14-655" fmla="*/ 4610577 w 5206857"/>
              <a:gd name="connsiteY14-656" fmla="*/ 2172601 h 4221188"/>
              <a:gd name="connsiteX15-657" fmla="*/ 4568006 w 5206857"/>
              <a:gd name="connsiteY15-658" fmla="*/ 2045651 h 4221188"/>
              <a:gd name="connsiteX16-659" fmla="*/ 5206857 w 5206857"/>
              <a:gd name="connsiteY16-660" fmla="*/ 2224145 h 4221188"/>
              <a:gd name="connsiteX17-661" fmla="*/ 4937112 w 5206857"/>
              <a:gd name="connsiteY17-662" fmla="*/ 2070280 h 4221188"/>
              <a:gd name="connsiteX18-663" fmla="*/ 4678445 w 5206857"/>
              <a:gd name="connsiteY18-664" fmla="*/ 1985146 h 4221188"/>
              <a:gd name="connsiteX19-665" fmla="*/ 4727574 w 5206857"/>
              <a:gd name="connsiteY19-666" fmla="*/ 2203950 h 4221188"/>
              <a:gd name="connsiteX20-667" fmla="*/ 4430883 w 5206857"/>
              <a:gd name="connsiteY20-668" fmla="*/ 2375246 h 4221188"/>
              <a:gd name="connsiteX21-669" fmla="*/ 4259587 w 5206857"/>
              <a:gd name="connsiteY21-670" fmla="*/ 2078553 h 4221188"/>
              <a:gd name="connsiteX22-671" fmla="*/ 4378457 w 5206857"/>
              <a:gd name="connsiteY22-672" fmla="*/ 1928722 h 4221188"/>
              <a:gd name="connsiteX23-673" fmla="*/ 4281143 w 5206857"/>
              <a:gd name="connsiteY23-674" fmla="*/ 1925477 h 4221188"/>
              <a:gd name="connsiteX24-675" fmla="*/ 4111363 w 5206857"/>
              <a:gd name="connsiteY24-676" fmla="*/ 2010327 h 4221188"/>
              <a:gd name="connsiteX25-677" fmla="*/ 3937078 w 5206857"/>
              <a:gd name="connsiteY25-678" fmla="*/ 3001142 h 4221188"/>
              <a:gd name="connsiteX26-679" fmla="*/ 2864666 w 5206857"/>
              <a:gd name="connsiteY26-680" fmla="*/ 3621717 h 4221188"/>
              <a:gd name="connsiteX27-681" fmla="*/ 2346113 w 5206857"/>
              <a:gd name="connsiteY27-682" fmla="*/ 4221188 h 4221188"/>
              <a:gd name="connsiteX28-683" fmla="*/ 2043869 w 5206857"/>
              <a:gd name="connsiteY28-684" fmla="*/ 4046689 h 4221188"/>
              <a:gd name="connsiteX29-685" fmla="*/ 2232704 w 5206857"/>
              <a:gd name="connsiteY29-686" fmla="*/ 3502581 h 4221188"/>
              <a:gd name="connsiteX30-687" fmla="*/ 1545844 w 5206857"/>
              <a:gd name="connsiteY30-688" fmla="*/ 3182914 h 4221188"/>
              <a:gd name="connsiteX31-689" fmla="*/ 1187080 w 5206857"/>
              <a:gd name="connsiteY31-690" fmla="*/ 2940350 h 4221188"/>
              <a:gd name="connsiteX32-691" fmla="*/ 644563 w 5206857"/>
              <a:gd name="connsiteY32-692" fmla="*/ 3221269 h 4221188"/>
              <a:gd name="connsiteX33-693" fmla="*/ 313243 w 5206857"/>
              <a:gd name="connsiteY33-694" fmla="*/ 3021214 h 4221188"/>
              <a:gd name="connsiteX34-695" fmla="*/ 758618 w 5206857"/>
              <a:gd name="connsiteY34-696" fmla="*/ 2520701 h 4221188"/>
              <a:gd name="connsiteX35-697" fmla="*/ 220359 w 5206857"/>
              <a:gd name="connsiteY35-698" fmla="*/ 1559552 h 4221188"/>
              <a:gd name="connsiteX36-699" fmla="*/ 0 w 5206857"/>
              <a:gd name="connsiteY36-700" fmla="*/ 974235 h 4221188"/>
              <a:gd name="connsiteX37-701" fmla="*/ 136031 w 5206857"/>
              <a:gd name="connsiteY37-702" fmla="*/ 632342 h 4221188"/>
              <a:gd name="connsiteX38-703" fmla="*/ 441680 w 5206857"/>
              <a:gd name="connsiteY38-704" fmla="*/ 683821 h 4221188"/>
              <a:gd name="connsiteX39-705" fmla="*/ 615174 w 5206857"/>
              <a:gd name="connsiteY39-706" fmla="*/ 766457 h 4221188"/>
              <a:gd name="connsiteX40-707" fmla="*/ 1149669 w 5206857"/>
              <a:gd name="connsiteY40-708" fmla="*/ 564016 h 4221188"/>
              <a:gd name="connsiteX41-709" fmla="*/ 1235408 w 5206857"/>
              <a:gd name="connsiteY41-710" fmla="*/ 0 h 4221188"/>
              <a:gd name="connsiteX42-711" fmla="*/ 1757574 w 5206857"/>
              <a:gd name="connsiteY42-712" fmla="*/ 501984 h 4221188"/>
              <a:gd name="connsiteX43-713" fmla="*/ 2586293 w 5206857"/>
              <a:gd name="connsiteY43-714" fmla="*/ 651253 h 4221188"/>
              <a:gd name="connsiteX44-715" fmla="*/ 2586551 w 5206857"/>
              <a:gd name="connsiteY44-716" fmla="*/ 653057 h 4221188"/>
              <a:gd name="connsiteX45-717" fmla="*/ 2998334 w 5206857"/>
              <a:gd name="connsiteY45-718" fmla="*/ 842092 h 4221188"/>
              <a:gd name="connsiteX46-719" fmla="*/ 3507935 w 5206857"/>
              <a:gd name="connsiteY46-720" fmla="*/ 1190180 h 4221188"/>
              <a:gd name="connsiteX47-721" fmla="*/ 4078560 w 5206857"/>
              <a:gd name="connsiteY47-722" fmla="*/ 1897671 h 4221188"/>
              <a:gd name="connsiteX48-723" fmla="*/ 4265191 w 5206857"/>
              <a:gd name="connsiteY48-724" fmla="*/ 1816859 h 4221188"/>
              <a:gd name="connsiteX49-725" fmla="*/ 4559259 w 5206857"/>
              <a:gd name="connsiteY49-726" fmla="*/ 1882733 h 4221188"/>
              <a:gd name="connsiteX50-727" fmla="*/ 4843997 w 5206857"/>
              <a:gd name="connsiteY50-728" fmla="*/ 1908391 h 4221188"/>
              <a:gd name="connsiteX51-729" fmla="*/ 5206857 w 5206857"/>
              <a:gd name="connsiteY51-730" fmla="*/ 2224145 h 4221188"/>
              <a:gd name="connsiteX0-731" fmla="*/ 1295747 w 5206857"/>
              <a:gd name="connsiteY0-732" fmla="*/ 905623 h 4221188"/>
              <a:gd name="connsiteX1-733" fmla="*/ 1042019 w 5206857"/>
              <a:gd name="connsiteY1-734" fmla="*/ 973609 h 4221188"/>
              <a:gd name="connsiteX2-735" fmla="*/ 1110004 w 5206857"/>
              <a:gd name="connsiteY2-736" fmla="*/ 1227337 h 4221188"/>
              <a:gd name="connsiteX3-737" fmla="*/ 1363734 w 5206857"/>
              <a:gd name="connsiteY3-738" fmla="*/ 1159349 h 4221188"/>
              <a:gd name="connsiteX4-739" fmla="*/ 1295747 w 5206857"/>
              <a:gd name="connsiteY4-740" fmla="*/ 905623 h 4221188"/>
              <a:gd name="connsiteX5-741" fmla="*/ 3357227 w 5206857"/>
              <a:gd name="connsiteY5-742" fmla="*/ 1446173 h 4221188"/>
              <a:gd name="connsiteX6-743" fmla="*/ 2389121 w 5206857"/>
              <a:gd name="connsiteY6-744" fmla="*/ 874986 h 4221188"/>
              <a:gd name="connsiteX7-745" fmla="*/ 2317734 w 5206857"/>
              <a:gd name="connsiteY7-746" fmla="*/ 1082029 h 4221188"/>
              <a:gd name="connsiteX8-747" fmla="*/ 3205629 w 5206857"/>
              <a:gd name="connsiteY8-748" fmla="*/ 1594653 h 4221188"/>
              <a:gd name="connsiteX9-749" fmla="*/ 3357227 w 5206857"/>
              <a:gd name="connsiteY9-750" fmla="*/ 1446173 h 4221188"/>
              <a:gd name="connsiteX10-751" fmla="*/ 4568006 w 5206857"/>
              <a:gd name="connsiteY10-752" fmla="*/ 2045651 h 4221188"/>
              <a:gd name="connsiteX11-753" fmla="*/ 4524932 w 5206857"/>
              <a:gd name="connsiteY11-754" fmla="*/ 2024256 h 4221188"/>
              <a:gd name="connsiteX12-755" fmla="*/ 4376584 w 5206857"/>
              <a:gd name="connsiteY12-756" fmla="*/ 2109904 h 4221188"/>
              <a:gd name="connsiteX13-757" fmla="*/ 4462232 w 5206857"/>
              <a:gd name="connsiteY13-758" fmla="*/ 2258247 h 4221188"/>
              <a:gd name="connsiteX14-759" fmla="*/ 4610577 w 5206857"/>
              <a:gd name="connsiteY14-760" fmla="*/ 2172601 h 4221188"/>
              <a:gd name="connsiteX15-761" fmla="*/ 4568006 w 5206857"/>
              <a:gd name="connsiteY15-762" fmla="*/ 2045651 h 4221188"/>
              <a:gd name="connsiteX16-763" fmla="*/ 5206857 w 5206857"/>
              <a:gd name="connsiteY16-764" fmla="*/ 2224145 h 4221188"/>
              <a:gd name="connsiteX17-765" fmla="*/ 4937112 w 5206857"/>
              <a:gd name="connsiteY17-766" fmla="*/ 2070280 h 4221188"/>
              <a:gd name="connsiteX18-767" fmla="*/ 4678445 w 5206857"/>
              <a:gd name="connsiteY18-768" fmla="*/ 1985146 h 4221188"/>
              <a:gd name="connsiteX19-769" fmla="*/ 4727574 w 5206857"/>
              <a:gd name="connsiteY19-770" fmla="*/ 2203950 h 4221188"/>
              <a:gd name="connsiteX20-771" fmla="*/ 4430883 w 5206857"/>
              <a:gd name="connsiteY20-772" fmla="*/ 2375246 h 4221188"/>
              <a:gd name="connsiteX21-773" fmla="*/ 4259587 w 5206857"/>
              <a:gd name="connsiteY21-774" fmla="*/ 2078553 h 4221188"/>
              <a:gd name="connsiteX22-775" fmla="*/ 4378457 w 5206857"/>
              <a:gd name="connsiteY22-776" fmla="*/ 1928722 h 4221188"/>
              <a:gd name="connsiteX23-777" fmla="*/ 4281143 w 5206857"/>
              <a:gd name="connsiteY23-778" fmla="*/ 1925477 h 4221188"/>
              <a:gd name="connsiteX24-779" fmla="*/ 4111363 w 5206857"/>
              <a:gd name="connsiteY24-780" fmla="*/ 2010327 h 4221188"/>
              <a:gd name="connsiteX25-781" fmla="*/ 3937078 w 5206857"/>
              <a:gd name="connsiteY25-782" fmla="*/ 3001142 h 4221188"/>
              <a:gd name="connsiteX26-783" fmla="*/ 2864666 w 5206857"/>
              <a:gd name="connsiteY26-784" fmla="*/ 3621717 h 4221188"/>
              <a:gd name="connsiteX27-785" fmla="*/ 2346113 w 5206857"/>
              <a:gd name="connsiteY27-786" fmla="*/ 4221188 h 4221188"/>
              <a:gd name="connsiteX28-787" fmla="*/ 2043869 w 5206857"/>
              <a:gd name="connsiteY28-788" fmla="*/ 4046689 h 4221188"/>
              <a:gd name="connsiteX29-789" fmla="*/ 2232704 w 5206857"/>
              <a:gd name="connsiteY29-790" fmla="*/ 3502581 h 4221188"/>
              <a:gd name="connsiteX30-791" fmla="*/ 1545844 w 5206857"/>
              <a:gd name="connsiteY30-792" fmla="*/ 3182914 h 4221188"/>
              <a:gd name="connsiteX31-793" fmla="*/ 1187080 w 5206857"/>
              <a:gd name="connsiteY31-794" fmla="*/ 2940350 h 4221188"/>
              <a:gd name="connsiteX32-795" fmla="*/ 644563 w 5206857"/>
              <a:gd name="connsiteY32-796" fmla="*/ 3221269 h 4221188"/>
              <a:gd name="connsiteX33-797" fmla="*/ 313243 w 5206857"/>
              <a:gd name="connsiteY33-798" fmla="*/ 3021214 h 4221188"/>
              <a:gd name="connsiteX34-799" fmla="*/ 758618 w 5206857"/>
              <a:gd name="connsiteY34-800" fmla="*/ 2520701 h 4221188"/>
              <a:gd name="connsiteX35-801" fmla="*/ 220359 w 5206857"/>
              <a:gd name="connsiteY35-802" fmla="*/ 1559552 h 4221188"/>
              <a:gd name="connsiteX36-803" fmla="*/ 0 w 5206857"/>
              <a:gd name="connsiteY36-804" fmla="*/ 974235 h 4221188"/>
              <a:gd name="connsiteX37-805" fmla="*/ 136031 w 5206857"/>
              <a:gd name="connsiteY37-806" fmla="*/ 632342 h 4221188"/>
              <a:gd name="connsiteX38-807" fmla="*/ 441680 w 5206857"/>
              <a:gd name="connsiteY38-808" fmla="*/ 683821 h 4221188"/>
              <a:gd name="connsiteX39-809" fmla="*/ 615174 w 5206857"/>
              <a:gd name="connsiteY39-810" fmla="*/ 766457 h 4221188"/>
              <a:gd name="connsiteX40-811" fmla="*/ 1149669 w 5206857"/>
              <a:gd name="connsiteY40-812" fmla="*/ 564016 h 4221188"/>
              <a:gd name="connsiteX41-813" fmla="*/ 1235408 w 5206857"/>
              <a:gd name="connsiteY41-814" fmla="*/ 0 h 4221188"/>
              <a:gd name="connsiteX42-815" fmla="*/ 1757574 w 5206857"/>
              <a:gd name="connsiteY42-816" fmla="*/ 501984 h 4221188"/>
              <a:gd name="connsiteX43-817" fmla="*/ 2586293 w 5206857"/>
              <a:gd name="connsiteY43-818" fmla="*/ 651253 h 4221188"/>
              <a:gd name="connsiteX44-819" fmla="*/ 2586551 w 5206857"/>
              <a:gd name="connsiteY44-820" fmla="*/ 653057 h 4221188"/>
              <a:gd name="connsiteX45-821" fmla="*/ 2998334 w 5206857"/>
              <a:gd name="connsiteY45-822" fmla="*/ 842092 h 4221188"/>
              <a:gd name="connsiteX46-823" fmla="*/ 3507935 w 5206857"/>
              <a:gd name="connsiteY46-824" fmla="*/ 1190180 h 4221188"/>
              <a:gd name="connsiteX47-825" fmla="*/ 4078560 w 5206857"/>
              <a:gd name="connsiteY47-826" fmla="*/ 1897671 h 4221188"/>
              <a:gd name="connsiteX48-827" fmla="*/ 4265191 w 5206857"/>
              <a:gd name="connsiteY48-828" fmla="*/ 1816859 h 4221188"/>
              <a:gd name="connsiteX49-829" fmla="*/ 4559259 w 5206857"/>
              <a:gd name="connsiteY49-830" fmla="*/ 1882733 h 4221188"/>
              <a:gd name="connsiteX50-831" fmla="*/ 4843997 w 5206857"/>
              <a:gd name="connsiteY50-832" fmla="*/ 1908391 h 4221188"/>
              <a:gd name="connsiteX51-833" fmla="*/ 5206857 w 5206857"/>
              <a:gd name="connsiteY51-834" fmla="*/ 2224145 h 4221188"/>
              <a:gd name="connsiteX0-835" fmla="*/ 1295747 w 5206857"/>
              <a:gd name="connsiteY0-836" fmla="*/ 905623 h 4221188"/>
              <a:gd name="connsiteX1-837" fmla="*/ 1042019 w 5206857"/>
              <a:gd name="connsiteY1-838" fmla="*/ 973609 h 4221188"/>
              <a:gd name="connsiteX2-839" fmla="*/ 1110004 w 5206857"/>
              <a:gd name="connsiteY2-840" fmla="*/ 1227337 h 4221188"/>
              <a:gd name="connsiteX3-841" fmla="*/ 1363734 w 5206857"/>
              <a:gd name="connsiteY3-842" fmla="*/ 1159349 h 4221188"/>
              <a:gd name="connsiteX4-843" fmla="*/ 1295747 w 5206857"/>
              <a:gd name="connsiteY4-844" fmla="*/ 905623 h 4221188"/>
              <a:gd name="connsiteX5-845" fmla="*/ 3357227 w 5206857"/>
              <a:gd name="connsiteY5-846" fmla="*/ 1446173 h 4221188"/>
              <a:gd name="connsiteX6-847" fmla="*/ 2389121 w 5206857"/>
              <a:gd name="connsiteY6-848" fmla="*/ 874986 h 4221188"/>
              <a:gd name="connsiteX7-849" fmla="*/ 2317734 w 5206857"/>
              <a:gd name="connsiteY7-850" fmla="*/ 1082029 h 4221188"/>
              <a:gd name="connsiteX8-851" fmla="*/ 3205629 w 5206857"/>
              <a:gd name="connsiteY8-852" fmla="*/ 1594653 h 4221188"/>
              <a:gd name="connsiteX9-853" fmla="*/ 3357227 w 5206857"/>
              <a:gd name="connsiteY9-854" fmla="*/ 1446173 h 4221188"/>
              <a:gd name="connsiteX10-855" fmla="*/ 4568006 w 5206857"/>
              <a:gd name="connsiteY10-856" fmla="*/ 2045651 h 4221188"/>
              <a:gd name="connsiteX11-857" fmla="*/ 4524932 w 5206857"/>
              <a:gd name="connsiteY11-858" fmla="*/ 2024256 h 4221188"/>
              <a:gd name="connsiteX12-859" fmla="*/ 4376584 w 5206857"/>
              <a:gd name="connsiteY12-860" fmla="*/ 2109904 h 4221188"/>
              <a:gd name="connsiteX13-861" fmla="*/ 4462232 w 5206857"/>
              <a:gd name="connsiteY13-862" fmla="*/ 2258247 h 4221188"/>
              <a:gd name="connsiteX14-863" fmla="*/ 4610577 w 5206857"/>
              <a:gd name="connsiteY14-864" fmla="*/ 2172601 h 4221188"/>
              <a:gd name="connsiteX15-865" fmla="*/ 4568006 w 5206857"/>
              <a:gd name="connsiteY15-866" fmla="*/ 2045651 h 4221188"/>
              <a:gd name="connsiteX16-867" fmla="*/ 5206857 w 5206857"/>
              <a:gd name="connsiteY16-868" fmla="*/ 2224145 h 4221188"/>
              <a:gd name="connsiteX17-869" fmla="*/ 4678445 w 5206857"/>
              <a:gd name="connsiteY17-870" fmla="*/ 1985146 h 4221188"/>
              <a:gd name="connsiteX18-871" fmla="*/ 4727574 w 5206857"/>
              <a:gd name="connsiteY18-872" fmla="*/ 2203950 h 4221188"/>
              <a:gd name="connsiteX19-873" fmla="*/ 4430883 w 5206857"/>
              <a:gd name="connsiteY19-874" fmla="*/ 2375246 h 4221188"/>
              <a:gd name="connsiteX20-875" fmla="*/ 4259587 w 5206857"/>
              <a:gd name="connsiteY20-876" fmla="*/ 2078553 h 4221188"/>
              <a:gd name="connsiteX21-877" fmla="*/ 4378457 w 5206857"/>
              <a:gd name="connsiteY21-878" fmla="*/ 1928722 h 4221188"/>
              <a:gd name="connsiteX22-879" fmla="*/ 4281143 w 5206857"/>
              <a:gd name="connsiteY22-880" fmla="*/ 1925477 h 4221188"/>
              <a:gd name="connsiteX23-881" fmla="*/ 4111363 w 5206857"/>
              <a:gd name="connsiteY23-882" fmla="*/ 2010327 h 4221188"/>
              <a:gd name="connsiteX24-883" fmla="*/ 3937078 w 5206857"/>
              <a:gd name="connsiteY24-884" fmla="*/ 3001142 h 4221188"/>
              <a:gd name="connsiteX25-885" fmla="*/ 2864666 w 5206857"/>
              <a:gd name="connsiteY25-886" fmla="*/ 3621717 h 4221188"/>
              <a:gd name="connsiteX26-887" fmla="*/ 2346113 w 5206857"/>
              <a:gd name="connsiteY26-888" fmla="*/ 4221188 h 4221188"/>
              <a:gd name="connsiteX27-889" fmla="*/ 2043869 w 5206857"/>
              <a:gd name="connsiteY27-890" fmla="*/ 4046689 h 4221188"/>
              <a:gd name="connsiteX28-891" fmla="*/ 2232704 w 5206857"/>
              <a:gd name="connsiteY28-892" fmla="*/ 3502581 h 4221188"/>
              <a:gd name="connsiteX29-893" fmla="*/ 1545844 w 5206857"/>
              <a:gd name="connsiteY29-894" fmla="*/ 3182914 h 4221188"/>
              <a:gd name="connsiteX30-895" fmla="*/ 1187080 w 5206857"/>
              <a:gd name="connsiteY30-896" fmla="*/ 2940350 h 4221188"/>
              <a:gd name="connsiteX31-897" fmla="*/ 644563 w 5206857"/>
              <a:gd name="connsiteY31-898" fmla="*/ 3221269 h 4221188"/>
              <a:gd name="connsiteX32-899" fmla="*/ 313243 w 5206857"/>
              <a:gd name="connsiteY32-900" fmla="*/ 3021214 h 4221188"/>
              <a:gd name="connsiteX33-901" fmla="*/ 758618 w 5206857"/>
              <a:gd name="connsiteY33-902" fmla="*/ 2520701 h 4221188"/>
              <a:gd name="connsiteX34-903" fmla="*/ 220359 w 5206857"/>
              <a:gd name="connsiteY34-904" fmla="*/ 1559552 h 4221188"/>
              <a:gd name="connsiteX35-905" fmla="*/ 0 w 5206857"/>
              <a:gd name="connsiteY35-906" fmla="*/ 974235 h 4221188"/>
              <a:gd name="connsiteX36-907" fmla="*/ 136031 w 5206857"/>
              <a:gd name="connsiteY36-908" fmla="*/ 632342 h 4221188"/>
              <a:gd name="connsiteX37-909" fmla="*/ 441680 w 5206857"/>
              <a:gd name="connsiteY37-910" fmla="*/ 683821 h 4221188"/>
              <a:gd name="connsiteX38-911" fmla="*/ 615174 w 5206857"/>
              <a:gd name="connsiteY38-912" fmla="*/ 766457 h 4221188"/>
              <a:gd name="connsiteX39-913" fmla="*/ 1149669 w 5206857"/>
              <a:gd name="connsiteY39-914" fmla="*/ 564016 h 4221188"/>
              <a:gd name="connsiteX40-915" fmla="*/ 1235408 w 5206857"/>
              <a:gd name="connsiteY40-916" fmla="*/ 0 h 4221188"/>
              <a:gd name="connsiteX41-917" fmla="*/ 1757574 w 5206857"/>
              <a:gd name="connsiteY41-918" fmla="*/ 501984 h 4221188"/>
              <a:gd name="connsiteX42-919" fmla="*/ 2586293 w 5206857"/>
              <a:gd name="connsiteY42-920" fmla="*/ 651253 h 4221188"/>
              <a:gd name="connsiteX43-921" fmla="*/ 2586551 w 5206857"/>
              <a:gd name="connsiteY43-922" fmla="*/ 653057 h 4221188"/>
              <a:gd name="connsiteX44-923" fmla="*/ 2998334 w 5206857"/>
              <a:gd name="connsiteY44-924" fmla="*/ 842092 h 4221188"/>
              <a:gd name="connsiteX45-925" fmla="*/ 3507935 w 5206857"/>
              <a:gd name="connsiteY45-926" fmla="*/ 1190180 h 4221188"/>
              <a:gd name="connsiteX46-927" fmla="*/ 4078560 w 5206857"/>
              <a:gd name="connsiteY46-928" fmla="*/ 1897671 h 4221188"/>
              <a:gd name="connsiteX47-929" fmla="*/ 4265191 w 5206857"/>
              <a:gd name="connsiteY47-930" fmla="*/ 1816859 h 4221188"/>
              <a:gd name="connsiteX48-931" fmla="*/ 4559259 w 5206857"/>
              <a:gd name="connsiteY48-932" fmla="*/ 1882733 h 4221188"/>
              <a:gd name="connsiteX49-933" fmla="*/ 4843997 w 5206857"/>
              <a:gd name="connsiteY49-934" fmla="*/ 1908391 h 4221188"/>
              <a:gd name="connsiteX50-935" fmla="*/ 5206857 w 5206857"/>
              <a:gd name="connsiteY50-936" fmla="*/ 2224145 h 4221188"/>
              <a:gd name="connsiteX0-937" fmla="*/ 1295747 w 5206857"/>
              <a:gd name="connsiteY0-938" fmla="*/ 905623 h 4221188"/>
              <a:gd name="connsiteX1-939" fmla="*/ 1042019 w 5206857"/>
              <a:gd name="connsiteY1-940" fmla="*/ 973609 h 4221188"/>
              <a:gd name="connsiteX2-941" fmla="*/ 1110004 w 5206857"/>
              <a:gd name="connsiteY2-942" fmla="*/ 1227337 h 4221188"/>
              <a:gd name="connsiteX3-943" fmla="*/ 1363734 w 5206857"/>
              <a:gd name="connsiteY3-944" fmla="*/ 1159349 h 4221188"/>
              <a:gd name="connsiteX4-945" fmla="*/ 1295747 w 5206857"/>
              <a:gd name="connsiteY4-946" fmla="*/ 905623 h 4221188"/>
              <a:gd name="connsiteX5-947" fmla="*/ 3357227 w 5206857"/>
              <a:gd name="connsiteY5-948" fmla="*/ 1446173 h 4221188"/>
              <a:gd name="connsiteX6-949" fmla="*/ 2389121 w 5206857"/>
              <a:gd name="connsiteY6-950" fmla="*/ 874986 h 4221188"/>
              <a:gd name="connsiteX7-951" fmla="*/ 2317734 w 5206857"/>
              <a:gd name="connsiteY7-952" fmla="*/ 1082029 h 4221188"/>
              <a:gd name="connsiteX8-953" fmla="*/ 3205629 w 5206857"/>
              <a:gd name="connsiteY8-954" fmla="*/ 1594653 h 4221188"/>
              <a:gd name="connsiteX9-955" fmla="*/ 3357227 w 5206857"/>
              <a:gd name="connsiteY9-956" fmla="*/ 1446173 h 4221188"/>
              <a:gd name="connsiteX10-957" fmla="*/ 4568006 w 5206857"/>
              <a:gd name="connsiteY10-958" fmla="*/ 2045651 h 4221188"/>
              <a:gd name="connsiteX11-959" fmla="*/ 4524932 w 5206857"/>
              <a:gd name="connsiteY11-960" fmla="*/ 2024256 h 4221188"/>
              <a:gd name="connsiteX12-961" fmla="*/ 4376584 w 5206857"/>
              <a:gd name="connsiteY12-962" fmla="*/ 2109904 h 4221188"/>
              <a:gd name="connsiteX13-963" fmla="*/ 4462232 w 5206857"/>
              <a:gd name="connsiteY13-964" fmla="*/ 2258247 h 4221188"/>
              <a:gd name="connsiteX14-965" fmla="*/ 4610577 w 5206857"/>
              <a:gd name="connsiteY14-966" fmla="*/ 2172601 h 4221188"/>
              <a:gd name="connsiteX15-967" fmla="*/ 4568006 w 5206857"/>
              <a:gd name="connsiteY15-968" fmla="*/ 2045651 h 4221188"/>
              <a:gd name="connsiteX16-969" fmla="*/ 5206857 w 5206857"/>
              <a:gd name="connsiteY16-970" fmla="*/ 2224145 h 4221188"/>
              <a:gd name="connsiteX17-971" fmla="*/ 4678445 w 5206857"/>
              <a:gd name="connsiteY17-972" fmla="*/ 1985146 h 4221188"/>
              <a:gd name="connsiteX18-973" fmla="*/ 4727574 w 5206857"/>
              <a:gd name="connsiteY18-974" fmla="*/ 2203950 h 4221188"/>
              <a:gd name="connsiteX19-975" fmla="*/ 4430883 w 5206857"/>
              <a:gd name="connsiteY19-976" fmla="*/ 2375246 h 4221188"/>
              <a:gd name="connsiteX20-977" fmla="*/ 4259587 w 5206857"/>
              <a:gd name="connsiteY20-978" fmla="*/ 2078553 h 4221188"/>
              <a:gd name="connsiteX21-979" fmla="*/ 4378457 w 5206857"/>
              <a:gd name="connsiteY21-980" fmla="*/ 1928722 h 4221188"/>
              <a:gd name="connsiteX22-981" fmla="*/ 4281143 w 5206857"/>
              <a:gd name="connsiteY22-982" fmla="*/ 1925477 h 4221188"/>
              <a:gd name="connsiteX23-983" fmla="*/ 4111363 w 5206857"/>
              <a:gd name="connsiteY23-984" fmla="*/ 2010327 h 4221188"/>
              <a:gd name="connsiteX24-985" fmla="*/ 3937078 w 5206857"/>
              <a:gd name="connsiteY24-986" fmla="*/ 3001142 h 4221188"/>
              <a:gd name="connsiteX25-987" fmla="*/ 2864666 w 5206857"/>
              <a:gd name="connsiteY25-988" fmla="*/ 3621717 h 4221188"/>
              <a:gd name="connsiteX26-989" fmla="*/ 2346113 w 5206857"/>
              <a:gd name="connsiteY26-990" fmla="*/ 4221188 h 4221188"/>
              <a:gd name="connsiteX27-991" fmla="*/ 2043869 w 5206857"/>
              <a:gd name="connsiteY27-992" fmla="*/ 4046689 h 4221188"/>
              <a:gd name="connsiteX28-993" fmla="*/ 2232704 w 5206857"/>
              <a:gd name="connsiteY28-994" fmla="*/ 3502581 h 4221188"/>
              <a:gd name="connsiteX29-995" fmla="*/ 1545844 w 5206857"/>
              <a:gd name="connsiteY29-996" fmla="*/ 3182914 h 4221188"/>
              <a:gd name="connsiteX30-997" fmla="*/ 1187080 w 5206857"/>
              <a:gd name="connsiteY30-998" fmla="*/ 2940350 h 4221188"/>
              <a:gd name="connsiteX31-999" fmla="*/ 644563 w 5206857"/>
              <a:gd name="connsiteY31-1000" fmla="*/ 3221269 h 4221188"/>
              <a:gd name="connsiteX32-1001" fmla="*/ 313243 w 5206857"/>
              <a:gd name="connsiteY32-1002" fmla="*/ 3021214 h 4221188"/>
              <a:gd name="connsiteX33-1003" fmla="*/ 758618 w 5206857"/>
              <a:gd name="connsiteY33-1004" fmla="*/ 2520701 h 4221188"/>
              <a:gd name="connsiteX34-1005" fmla="*/ 220359 w 5206857"/>
              <a:gd name="connsiteY34-1006" fmla="*/ 1559552 h 4221188"/>
              <a:gd name="connsiteX35-1007" fmla="*/ 0 w 5206857"/>
              <a:gd name="connsiteY35-1008" fmla="*/ 974235 h 4221188"/>
              <a:gd name="connsiteX36-1009" fmla="*/ 136031 w 5206857"/>
              <a:gd name="connsiteY36-1010" fmla="*/ 632342 h 4221188"/>
              <a:gd name="connsiteX37-1011" fmla="*/ 441680 w 5206857"/>
              <a:gd name="connsiteY37-1012" fmla="*/ 683821 h 4221188"/>
              <a:gd name="connsiteX38-1013" fmla="*/ 615174 w 5206857"/>
              <a:gd name="connsiteY38-1014" fmla="*/ 766457 h 4221188"/>
              <a:gd name="connsiteX39-1015" fmla="*/ 1149669 w 5206857"/>
              <a:gd name="connsiteY39-1016" fmla="*/ 564016 h 4221188"/>
              <a:gd name="connsiteX40-1017" fmla="*/ 1235408 w 5206857"/>
              <a:gd name="connsiteY40-1018" fmla="*/ 0 h 4221188"/>
              <a:gd name="connsiteX41-1019" fmla="*/ 1757574 w 5206857"/>
              <a:gd name="connsiteY41-1020" fmla="*/ 501984 h 4221188"/>
              <a:gd name="connsiteX42-1021" fmla="*/ 2586293 w 5206857"/>
              <a:gd name="connsiteY42-1022" fmla="*/ 651253 h 4221188"/>
              <a:gd name="connsiteX43-1023" fmla="*/ 2586551 w 5206857"/>
              <a:gd name="connsiteY43-1024" fmla="*/ 653057 h 4221188"/>
              <a:gd name="connsiteX44-1025" fmla="*/ 2998334 w 5206857"/>
              <a:gd name="connsiteY44-1026" fmla="*/ 842092 h 4221188"/>
              <a:gd name="connsiteX45-1027" fmla="*/ 3507935 w 5206857"/>
              <a:gd name="connsiteY45-1028" fmla="*/ 1190180 h 4221188"/>
              <a:gd name="connsiteX46-1029" fmla="*/ 4078560 w 5206857"/>
              <a:gd name="connsiteY46-1030" fmla="*/ 1897671 h 4221188"/>
              <a:gd name="connsiteX47-1031" fmla="*/ 4265191 w 5206857"/>
              <a:gd name="connsiteY47-1032" fmla="*/ 1816859 h 4221188"/>
              <a:gd name="connsiteX48-1033" fmla="*/ 4559259 w 5206857"/>
              <a:gd name="connsiteY48-1034" fmla="*/ 1882733 h 4221188"/>
              <a:gd name="connsiteX49-1035" fmla="*/ 4843997 w 5206857"/>
              <a:gd name="connsiteY49-1036" fmla="*/ 1908391 h 4221188"/>
              <a:gd name="connsiteX50-1037" fmla="*/ 5206857 w 5206857"/>
              <a:gd name="connsiteY50-1038" fmla="*/ 2224145 h 4221188"/>
              <a:gd name="connsiteX0-1039" fmla="*/ 1295747 w 5206857"/>
              <a:gd name="connsiteY0-1040" fmla="*/ 905623 h 4221188"/>
              <a:gd name="connsiteX1-1041" fmla="*/ 1042019 w 5206857"/>
              <a:gd name="connsiteY1-1042" fmla="*/ 973609 h 4221188"/>
              <a:gd name="connsiteX2-1043" fmla="*/ 1110004 w 5206857"/>
              <a:gd name="connsiteY2-1044" fmla="*/ 1227337 h 4221188"/>
              <a:gd name="connsiteX3-1045" fmla="*/ 1363734 w 5206857"/>
              <a:gd name="connsiteY3-1046" fmla="*/ 1159349 h 4221188"/>
              <a:gd name="connsiteX4-1047" fmla="*/ 1295747 w 5206857"/>
              <a:gd name="connsiteY4-1048" fmla="*/ 905623 h 4221188"/>
              <a:gd name="connsiteX5-1049" fmla="*/ 3357227 w 5206857"/>
              <a:gd name="connsiteY5-1050" fmla="*/ 1446173 h 4221188"/>
              <a:gd name="connsiteX6-1051" fmla="*/ 2389121 w 5206857"/>
              <a:gd name="connsiteY6-1052" fmla="*/ 874986 h 4221188"/>
              <a:gd name="connsiteX7-1053" fmla="*/ 2317734 w 5206857"/>
              <a:gd name="connsiteY7-1054" fmla="*/ 1082029 h 4221188"/>
              <a:gd name="connsiteX8-1055" fmla="*/ 3205629 w 5206857"/>
              <a:gd name="connsiteY8-1056" fmla="*/ 1594653 h 4221188"/>
              <a:gd name="connsiteX9-1057" fmla="*/ 3357227 w 5206857"/>
              <a:gd name="connsiteY9-1058" fmla="*/ 1446173 h 4221188"/>
              <a:gd name="connsiteX10-1059" fmla="*/ 4568006 w 5206857"/>
              <a:gd name="connsiteY10-1060" fmla="*/ 2045651 h 4221188"/>
              <a:gd name="connsiteX11-1061" fmla="*/ 4524932 w 5206857"/>
              <a:gd name="connsiteY11-1062" fmla="*/ 2024256 h 4221188"/>
              <a:gd name="connsiteX12-1063" fmla="*/ 4376584 w 5206857"/>
              <a:gd name="connsiteY12-1064" fmla="*/ 2109904 h 4221188"/>
              <a:gd name="connsiteX13-1065" fmla="*/ 4462232 w 5206857"/>
              <a:gd name="connsiteY13-1066" fmla="*/ 2258247 h 4221188"/>
              <a:gd name="connsiteX14-1067" fmla="*/ 4610577 w 5206857"/>
              <a:gd name="connsiteY14-1068" fmla="*/ 2172601 h 4221188"/>
              <a:gd name="connsiteX15-1069" fmla="*/ 4568006 w 5206857"/>
              <a:gd name="connsiteY15-1070" fmla="*/ 2045651 h 4221188"/>
              <a:gd name="connsiteX16-1071" fmla="*/ 5206857 w 5206857"/>
              <a:gd name="connsiteY16-1072" fmla="*/ 2224145 h 4221188"/>
              <a:gd name="connsiteX17-1073" fmla="*/ 4678445 w 5206857"/>
              <a:gd name="connsiteY17-1074" fmla="*/ 1985146 h 4221188"/>
              <a:gd name="connsiteX18-1075" fmla="*/ 4727574 w 5206857"/>
              <a:gd name="connsiteY18-1076" fmla="*/ 2203950 h 4221188"/>
              <a:gd name="connsiteX19-1077" fmla="*/ 4430883 w 5206857"/>
              <a:gd name="connsiteY19-1078" fmla="*/ 2375246 h 4221188"/>
              <a:gd name="connsiteX20-1079" fmla="*/ 4259587 w 5206857"/>
              <a:gd name="connsiteY20-1080" fmla="*/ 2078553 h 4221188"/>
              <a:gd name="connsiteX21-1081" fmla="*/ 4378457 w 5206857"/>
              <a:gd name="connsiteY21-1082" fmla="*/ 1928722 h 4221188"/>
              <a:gd name="connsiteX22-1083" fmla="*/ 4281143 w 5206857"/>
              <a:gd name="connsiteY22-1084" fmla="*/ 1925477 h 4221188"/>
              <a:gd name="connsiteX23-1085" fmla="*/ 4111363 w 5206857"/>
              <a:gd name="connsiteY23-1086" fmla="*/ 2010327 h 4221188"/>
              <a:gd name="connsiteX24-1087" fmla="*/ 3937078 w 5206857"/>
              <a:gd name="connsiteY24-1088" fmla="*/ 3001142 h 4221188"/>
              <a:gd name="connsiteX25-1089" fmla="*/ 2864666 w 5206857"/>
              <a:gd name="connsiteY25-1090" fmla="*/ 3621717 h 4221188"/>
              <a:gd name="connsiteX26-1091" fmla="*/ 2346113 w 5206857"/>
              <a:gd name="connsiteY26-1092" fmla="*/ 4221188 h 4221188"/>
              <a:gd name="connsiteX27-1093" fmla="*/ 2043869 w 5206857"/>
              <a:gd name="connsiteY27-1094" fmla="*/ 4046689 h 4221188"/>
              <a:gd name="connsiteX28-1095" fmla="*/ 2232704 w 5206857"/>
              <a:gd name="connsiteY28-1096" fmla="*/ 3502581 h 4221188"/>
              <a:gd name="connsiteX29-1097" fmla="*/ 1545844 w 5206857"/>
              <a:gd name="connsiteY29-1098" fmla="*/ 3182914 h 4221188"/>
              <a:gd name="connsiteX30-1099" fmla="*/ 1187080 w 5206857"/>
              <a:gd name="connsiteY30-1100" fmla="*/ 2940350 h 4221188"/>
              <a:gd name="connsiteX31-1101" fmla="*/ 644563 w 5206857"/>
              <a:gd name="connsiteY31-1102" fmla="*/ 3221269 h 4221188"/>
              <a:gd name="connsiteX32-1103" fmla="*/ 313243 w 5206857"/>
              <a:gd name="connsiteY32-1104" fmla="*/ 3021214 h 4221188"/>
              <a:gd name="connsiteX33-1105" fmla="*/ 758618 w 5206857"/>
              <a:gd name="connsiteY33-1106" fmla="*/ 2520701 h 4221188"/>
              <a:gd name="connsiteX34-1107" fmla="*/ 220359 w 5206857"/>
              <a:gd name="connsiteY34-1108" fmla="*/ 1559552 h 4221188"/>
              <a:gd name="connsiteX35-1109" fmla="*/ 0 w 5206857"/>
              <a:gd name="connsiteY35-1110" fmla="*/ 974235 h 4221188"/>
              <a:gd name="connsiteX36-1111" fmla="*/ 136031 w 5206857"/>
              <a:gd name="connsiteY36-1112" fmla="*/ 632342 h 4221188"/>
              <a:gd name="connsiteX37-1113" fmla="*/ 441680 w 5206857"/>
              <a:gd name="connsiteY37-1114" fmla="*/ 683821 h 4221188"/>
              <a:gd name="connsiteX38-1115" fmla="*/ 615174 w 5206857"/>
              <a:gd name="connsiteY38-1116" fmla="*/ 766457 h 4221188"/>
              <a:gd name="connsiteX39-1117" fmla="*/ 1149669 w 5206857"/>
              <a:gd name="connsiteY39-1118" fmla="*/ 564016 h 4221188"/>
              <a:gd name="connsiteX40-1119" fmla="*/ 1235408 w 5206857"/>
              <a:gd name="connsiteY40-1120" fmla="*/ 0 h 4221188"/>
              <a:gd name="connsiteX41-1121" fmla="*/ 1757574 w 5206857"/>
              <a:gd name="connsiteY41-1122" fmla="*/ 501984 h 4221188"/>
              <a:gd name="connsiteX42-1123" fmla="*/ 2586293 w 5206857"/>
              <a:gd name="connsiteY42-1124" fmla="*/ 651253 h 4221188"/>
              <a:gd name="connsiteX43-1125" fmla="*/ 2586551 w 5206857"/>
              <a:gd name="connsiteY43-1126" fmla="*/ 653057 h 4221188"/>
              <a:gd name="connsiteX44-1127" fmla="*/ 2998334 w 5206857"/>
              <a:gd name="connsiteY44-1128" fmla="*/ 842092 h 4221188"/>
              <a:gd name="connsiteX45-1129" fmla="*/ 3507935 w 5206857"/>
              <a:gd name="connsiteY45-1130" fmla="*/ 1190180 h 4221188"/>
              <a:gd name="connsiteX46-1131" fmla="*/ 4078560 w 5206857"/>
              <a:gd name="connsiteY46-1132" fmla="*/ 1897671 h 4221188"/>
              <a:gd name="connsiteX47-1133" fmla="*/ 4265191 w 5206857"/>
              <a:gd name="connsiteY47-1134" fmla="*/ 1816859 h 4221188"/>
              <a:gd name="connsiteX48-1135" fmla="*/ 4559259 w 5206857"/>
              <a:gd name="connsiteY48-1136" fmla="*/ 1882733 h 4221188"/>
              <a:gd name="connsiteX49-1137" fmla="*/ 4843997 w 5206857"/>
              <a:gd name="connsiteY49-1138" fmla="*/ 1908391 h 4221188"/>
              <a:gd name="connsiteX50-1139" fmla="*/ 5206857 w 5206857"/>
              <a:gd name="connsiteY50-1140" fmla="*/ 2224145 h 4221188"/>
              <a:gd name="connsiteX0-1141" fmla="*/ 1295747 w 5206857"/>
              <a:gd name="connsiteY0-1142" fmla="*/ 905623 h 4221188"/>
              <a:gd name="connsiteX1-1143" fmla="*/ 1042019 w 5206857"/>
              <a:gd name="connsiteY1-1144" fmla="*/ 973609 h 4221188"/>
              <a:gd name="connsiteX2-1145" fmla="*/ 1110004 w 5206857"/>
              <a:gd name="connsiteY2-1146" fmla="*/ 1227337 h 4221188"/>
              <a:gd name="connsiteX3-1147" fmla="*/ 1363734 w 5206857"/>
              <a:gd name="connsiteY3-1148" fmla="*/ 1159349 h 4221188"/>
              <a:gd name="connsiteX4-1149" fmla="*/ 1295747 w 5206857"/>
              <a:gd name="connsiteY4-1150" fmla="*/ 905623 h 4221188"/>
              <a:gd name="connsiteX5-1151" fmla="*/ 3357227 w 5206857"/>
              <a:gd name="connsiteY5-1152" fmla="*/ 1446173 h 4221188"/>
              <a:gd name="connsiteX6-1153" fmla="*/ 2389121 w 5206857"/>
              <a:gd name="connsiteY6-1154" fmla="*/ 874986 h 4221188"/>
              <a:gd name="connsiteX7-1155" fmla="*/ 2317734 w 5206857"/>
              <a:gd name="connsiteY7-1156" fmla="*/ 1082029 h 4221188"/>
              <a:gd name="connsiteX8-1157" fmla="*/ 3205629 w 5206857"/>
              <a:gd name="connsiteY8-1158" fmla="*/ 1594653 h 4221188"/>
              <a:gd name="connsiteX9-1159" fmla="*/ 3357227 w 5206857"/>
              <a:gd name="connsiteY9-1160" fmla="*/ 1446173 h 4221188"/>
              <a:gd name="connsiteX10-1161" fmla="*/ 4568006 w 5206857"/>
              <a:gd name="connsiteY10-1162" fmla="*/ 2045651 h 4221188"/>
              <a:gd name="connsiteX11-1163" fmla="*/ 4524932 w 5206857"/>
              <a:gd name="connsiteY11-1164" fmla="*/ 2024256 h 4221188"/>
              <a:gd name="connsiteX12-1165" fmla="*/ 4376584 w 5206857"/>
              <a:gd name="connsiteY12-1166" fmla="*/ 2109904 h 4221188"/>
              <a:gd name="connsiteX13-1167" fmla="*/ 4462232 w 5206857"/>
              <a:gd name="connsiteY13-1168" fmla="*/ 2258247 h 4221188"/>
              <a:gd name="connsiteX14-1169" fmla="*/ 4610577 w 5206857"/>
              <a:gd name="connsiteY14-1170" fmla="*/ 2172601 h 4221188"/>
              <a:gd name="connsiteX15-1171" fmla="*/ 4568006 w 5206857"/>
              <a:gd name="connsiteY15-1172" fmla="*/ 2045651 h 4221188"/>
              <a:gd name="connsiteX16-1173" fmla="*/ 5206857 w 5206857"/>
              <a:gd name="connsiteY16-1174" fmla="*/ 2224145 h 4221188"/>
              <a:gd name="connsiteX17-1175" fmla="*/ 4678445 w 5206857"/>
              <a:gd name="connsiteY17-1176" fmla="*/ 1985146 h 4221188"/>
              <a:gd name="connsiteX18-1177" fmla="*/ 4727574 w 5206857"/>
              <a:gd name="connsiteY18-1178" fmla="*/ 2203950 h 4221188"/>
              <a:gd name="connsiteX19-1179" fmla="*/ 4430883 w 5206857"/>
              <a:gd name="connsiteY19-1180" fmla="*/ 2375246 h 4221188"/>
              <a:gd name="connsiteX20-1181" fmla="*/ 4259587 w 5206857"/>
              <a:gd name="connsiteY20-1182" fmla="*/ 2078553 h 4221188"/>
              <a:gd name="connsiteX21-1183" fmla="*/ 4378457 w 5206857"/>
              <a:gd name="connsiteY21-1184" fmla="*/ 1928722 h 4221188"/>
              <a:gd name="connsiteX22-1185" fmla="*/ 4281143 w 5206857"/>
              <a:gd name="connsiteY22-1186" fmla="*/ 1925477 h 4221188"/>
              <a:gd name="connsiteX23-1187" fmla="*/ 4111363 w 5206857"/>
              <a:gd name="connsiteY23-1188" fmla="*/ 2010327 h 4221188"/>
              <a:gd name="connsiteX24-1189" fmla="*/ 3937078 w 5206857"/>
              <a:gd name="connsiteY24-1190" fmla="*/ 3001142 h 4221188"/>
              <a:gd name="connsiteX25-1191" fmla="*/ 2864666 w 5206857"/>
              <a:gd name="connsiteY25-1192" fmla="*/ 3621717 h 4221188"/>
              <a:gd name="connsiteX26-1193" fmla="*/ 2346113 w 5206857"/>
              <a:gd name="connsiteY26-1194" fmla="*/ 4221188 h 4221188"/>
              <a:gd name="connsiteX27-1195" fmla="*/ 2043869 w 5206857"/>
              <a:gd name="connsiteY27-1196" fmla="*/ 4046689 h 4221188"/>
              <a:gd name="connsiteX28-1197" fmla="*/ 2232704 w 5206857"/>
              <a:gd name="connsiteY28-1198" fmla="*/ 3502581 h 4221188"/>
              <a:gd name="connsiteX29-1199" fmla="*/ 1545844 w 5206857"/>
              <a:gd name="connsiteY29-1200" fmla="*/ 3182914 h 4221188"/>
              <a:gd name="connsiteX30-1201" fmla="*/ 1187080 w 5206857"/>
              <a:gd name="connsiteY30-1202" fmla="*/ 2940350 h 4221188"/>
              <a:gd name="connsiteX31-1203" fmla="*/ 644563 w 5206857"/>
              <a:gd name="connsiteY31-1204" fmla="*/ 3221269 h 4221188"/>
              <a:gd name="connsiteX32-1205" fmla="*/ 313243 w 5206857"/>
              <a:gd name="connsiteY32-1206" fmla="*/ 3021214 h 4221188"/>
              <a:gd name="connsiteX33-1207" fmla="*/ 758618 w 5206857"/>
              <a:gd name="connsiteY33-1208" fmla="*/ 2520701 h 4221188"/>
              <a:gd name="connsiteX34-1209" fmla="*/ 220359 w 5206857"/>
              <a:gd name="connsiteY34-1210" fmla="*/ 1559552 h 4221188"/>
              <a:gd name="connsiteX35-1211" fmla="*/ 0 w 5206857"/>
              <a:gd name="connsiteY35-1212" fmla="*/ 974235 h 4221188"/>
              <a:gd name="connsiteX36-1213" fmla="*/ 136031 w 5206857"/>
              <a:gd name="connsiteY36-1214" fmla="*/ 632342 h 4221188"/>
              <a:gd name="connsiteX37-1215" fmla="*/ 441680 w 5206857"/>
              <a:gd name="connsiteY37-1216" fmla="*/ 683821 h 4221188"/>
              <a:gd name="connsiteX38-1217" fmla="*/ 615174 w 5206857"/>
              <a:gd name="connsiteY38-1218" fmla="*/ 766457 h 4221188"/>
              <a:gd name="connsiteX39-1219" fmla="*/ 1149669 w 5206857"/>
              <a:gd name="connsiteY39-1220" fmla="*/ 564016 h 4221188"/>
              <a:gd name="connsiteX40-1221" fmla="*/ 1235408 w 5206857"/>
              <a:gd name="connsiteY40-1222" fmla="*/ 0 h 4221188"/>
              <a:gd name="connsiteX41-1223" fmla="*/ 1757574 w 5206857"/>
              <a:gd name="connsiteY41-1224" fmla="*/ 501984 h 4221188"/>
              <a:gd name="connsiteX42-1225" fmla="*/ 2586293 w 5206857"/>
              <a:gd name="connsiteY42-1226" fmla="*/ 651253 h 4221188"/>
              <a:gd name="connsiteX43-1227" fmla="*/ 2586551 w 5206857"/>
              <a:gd name="connsiteY43-1228" fmla="*/ 653057 h 4221188"/>
              <a:gd name="connsiteX44-1229" fmla="*/ 2998334 w 5206857"/>
              <a:gd name="connsiteY44-1230" fmla="*/ 842092 h 4221188"/>
              <a:gd name="connsiteX45-1231" fmla="*/ 3507935 w 5206857"/>
              <a:gd name="connsiteY45-1232" fmla="*/ 1190180 h 4221188"/>
              <a:gd name="connsiteX46-1233" fmla="*/ 4078560 w 5206857"/>
              <a:gd name="connsiteY46-1234" fmla="*/ 1897671 h 4221188"/>
              <a:gd name="connsiteX47-1235" fmla="*/ 4265191 w 5206857"/>
              <a:gd name="connsiteY47-1236" fmla="*/ 1816859 h 4221188"/>
              <a:gd name="connsiteX48-1237" fmla="*/ 4559259 w 5206857"/>
              <a:gd name="connsiteY48-1238" fmla="*/ 1882733 h 4221188"/>
              <a:gd name="connsiteX49-1239" fmla="*/ 4843997 w 5206857"/>
              <a:gd name="connsiteY49-1240" fmla="*/ 1908391 h 4221188"/>
              <a:gd name="connsiteX50-1241" fmla="*/ 5206857 w 5206857"/>
              <a:gd name="connsiteY50-1242" fmla="*/ 2224145 h 4221188"/>
              <a:gd name="connsiteX0-1243" fmla="*/ 1295747 w 5206857"/>
              <a:gd name="connsiteY0-1244" fmla="*/ 905623 h 4221188"/>
              <a:gd name="connsiteX1-1245" fmla="*/ 1042019 w 5206857"/>
              <a:gd name="connsiteY1-1246" fmla="*/ 973609 h 4221188"/>
              <a:gd name="connsiteX2-1247" fmla="*/ 1110004 w 5206857"/>
              <a:gd name="connsiteY2-1248" fmla="*/ 1227337 h 4221188"/>
              <a:gd name="connsiteX3-1249" fmla="*/ 1363734 w 5206857"/>
              <a:gd name="connsiteY3-1250" fmla="*/ 1159349 h 4221188"/>
              <a:gd name="connsiteX4-1251" fmla="*/ 1295747 w 5206857"/>
              <a:gd name="connsiteY4-1252" fmla="*/ 905623 h 4221188"/>
              <a:gd name="connsiteX5-1253" fmla="*/ 3357227 w 5206857"/>
              <a:gd name="connsiteY5-1254" fmla="*/ 1446173 h 4221188"/>
              <a:gd name="connsiteX6-1255" fmla="*/ 2389121 w 5206857"/>
              <a:gd name="connsiteY6-1256" fmla="*/ 874986 h 4221188"/>
              <a:gd name="connsiteX7-1257" fmla="*/ 2317734 w 5206857"/>
              <a:gd name="connsiteY7-1258" fmla="*/ 1082029 h 4221188"/>
              <a:gd name="connsiteX8-1259" fmla="*/ 3205629 w 5206857"/>
              <a:gd name="connsiteY8-1260" fmla="*/ 1594653 h 4221188"/>
              <a:gd name="connsiteX9-1261" fmla="*/ 3357227 w 5206857"/>
              <a:gd name="connsiteY9-1262" fmla="*/ 1446173 h 4221188"/>
              <a:gd name="connsiteX10-1263" fmla="*/ 4568006 w 5206857"/>
              <a:gd name="connsiteY10-1264" fmla="*/ 2045651 h 4221188"/>
              <a:gd name="connsiteX11-1265" fmla="*/ 4524932 w 5206857"/>
              <a:gd name="connsiteY11-1266" fmla="*/ 2024256 h 4221188"/>
              <a:gd name="connsiteX12-1267" fmla="*/ 4376584 w 5206857"/>
              <a:gd name="connsiteY12-1268" fmla="*/ 2109904 h 4221188"/>
              <a:gd name="connsiteX13-1269" fmla="*/ 4462232 w 5206857"/>
              <a:gd name="connsiteY13-1270" fmla="*/ 2258247 h 4221188"/>
              <a:gd name="connsiteX14-1271" fmla="*/ 4610577 w 5206857"/>
              <a:gd name="connsiteY14-1272" fmla="*/ 2172601 h 4221188"/>
              <a:gd name="connsiteX15-1273" fmla="*/ 4568006 w 5206857"/>
              <a:gd name="connsiteY15-1274" fmla="*/ 2045651 h 4221188"/>
              <a:gd name="connsiteX16-1275" fmla="*/ 5206857 w 5206857"/>
              <a:gd name="connsiteY16-1276" fmla="*/ 2224145 h 4221188"/>
              <a:gd name="connsiteX17-1277" fmla="*/ 4678445 w 5206857"/>
              <a:gd name="connsiteY17-1278" fmla="*/ 1985146 h 4221188"/>
              <a:gd name="connsiteX18-1279" fmla="*/ 4727574 w 5206857"/>
              <a:gd name="connsiteY18-1280" fmla="*/ 2203950 h 4221188"/>
              <a:gd name="connsiteX19-1281" fmla="*/ 4430883 w 5206857"/>
              <a:gd name="connsiteY19-1282" fmla="*/ 2375246 h 4221188"/>
              <a:gd name="connsiteX20-1283" fmla="*/ 4259587 w 5206857"/>
              <a:gd name="connsiteY20-1284" fmla="*/ 2078553 h 4221188"/>
              <a:gd name="connsiteX21-1285" fmla="*/ 4378457 w 5206857"/>
              <a:gd name="connsiteY21-1286" fmla="*/ 1928722 h 4221188"/>
              <a:gd name="connsiteX22-1287" fmla="*/ 4281143 w 5206857"/>
              <a:gd name="connsiteY22-1288" fmla="*/ 1925477 h 4221188"/>
              <a:gd name="connsiteX23-1289" fmla="*/ 4111363 w 5206857"/>
              <a:gd name="connsiteY23-1290" fmla="*/ 2010327 h 4221188"/>
              <a:gd name="connsiteX24-1291" fmla="*/ 3937078 w 5206857"/>
              <a:gd name="connsiteY24-1292" fmla="*/ 3001142 h 4221188"/>
              <a:gd name="connsiteX25-1293" fmla="*/ 2864666 w 5206857"/>
              <a:gd name="connsiteY25-1294" fmla="*/ 3621717 h 4221188"/>
              <a:gd name="connsiteX26-1295" fmla="*/ 2346113 w 5206857"/>
              <a:gd name="connsiteY26-1296" fmla="*/ 4221188 h 4221188"/>
              <a:gd name="connsiteX27-1297" fmla="*/ 2043869 w 5206857"/>
              <a:gd name="connsiteY27-1298" fmla="*/ 4046689 h 4221188"/>
              <a:gd name="connsiteX28-1299" fmla="*/ 2232704 w 5206857"/>
              <a:gd name="connsiteY28-1300" fmla="*/ 3502581 h 4221188"/>
              <a:gd name="connsiteX29-1301" fmla="*/ 1545844 w 5206857"/>
              <a:gd name="connsiteY29-1302" fmla="*/ 3182914 h 4221188"/>
              <a:gd name="connsiteX30-1303" fmla="*/ 1187080 w 5206857"/>
              <a:gd name="connsiteY30-1304" fmla="*/ 2940350 h 4221188"/>
              <a:gd name="connsiteX31-1305" fmla="*/ 644563 w 5206857"/>
              <a:gd name="connsiteY31-1306" fmla="*/ 3221269 h 4221188"/>
              <a:gd name="connsiteX32-1307" fmla="*/ 313243 w 5206857"/>
              <a:gd name="connsiteY32-1308" fmla="*/ 3021214 h 4221188"/>
              <a:gd name="connsiteX33-1309" fmla="*/ 758618 w 5206857"/>
              <a:gd name="connsiteY33-1310" fmla="*/ 2520701 h 4221188"/>
              <a:gd name="connsiteX34-1311" fmla="*/ 220359 w 5206857"/>
              <a:gd name="connsiteY34-1312" fmla="*/ 1559552 h 4221188"/>
              <a:gd name="connsiteX35-1313" fmla="*/ 0 w 5206857"/>
              <a:gd name="connsiteY35-1314" fmla="*/ 974235 h 4221188"/>
              <a:gd name="connsiteX36-1315" fmla="*/ 136031 w 5206857"/>
              <a:gd name="connsiteY36-1316" fmla="*/ 632342 h 4221188"/>
              <a:gd name="connsiteX37-1317" fmla="*/ 441680 w 5206857"/>
              <a:gd name="connsiteY37-1318" fmla="*/ 683821 h 4221188"/>
              <a:gd name="connsiteX38-1319" fmla="*/ 615174 w 5206857"/>
              <a:gd name="connsiteY38-1320" fmla="*/ 766457 h 4221188"/>
              <a:gd name="connsiteX39-1321" fmla="*/ 1149669 w 5206857"/>
              <a:gd name="connsiteY39-1322" fmla="*/ 564016 h 4221188"/>
              <a:gd name="connsiteX40-1323" fmla="*/ 1235408 w 5206857"/>
              <a:gd name="connsiteY40-1324" fmla="*/ 0 h 4221188"/>
              <a:gd name="connsiteX41-1325" fmla="*/ 1757574 w 5206857"/>
              <a:gd name="connsiteY41-1326" fmla="*/ 501984 h 4221188"/>
              <a:gd name="connsiteX42-1327" fmla="*/ 2586293 w 5206857"/>
              <a:gd name="connsiteY42-1328" fmla="*/ 651253 h 4221188"/>
              <a:gd name="connsiteX43-1329" fmla="*/ 2586551 w 5206857"/>
              <a:gd name="connsiteY43-1330" fmla="*/ 653057 h 4221188"/>
              <a:gd name="connsiteX44-1331" fmla="*/ 2998334 w 5206857"/>
              <a:gd name="connsiteY44-1332" fmla="*/ 842092 h 4221188"/>
              <a:gd name="connsiteX45-1333" fmla="*/ 3507935 w 5206857"/>
              <a:gd name="connsiteY45-1334" fmla="*/ 1190180 h 4221188"/>
              <a:gd name="connsiteX46-1335" fmla="*/ 4078560 w 5206857"/>
              <a:gd name="connsiteY46-1336" fmla="*/ 1897671 h 4221188"/>
              <a:gd name="connsiteX47-1337" fmla="*/ 4265191 w 5206857"/>
              <a:gd name="connsiteY47-1338" fmla="*/ 1816859 h 4221188"/>
              <a:gd name="connsiteX48-1339" fmla="*/ 4559259 w 5206857"/>
              <a:gd name="connsiteY48-1340" fmla="*/ 1882733 h 4221188"/>
              <a:gd name="connsiteX49-1341" fmla="*/ 4843997 w 5206857"/>
              <a:gd name="connsiteY49-1342" fmla="*/ 1908391 h 4221188"/>
              <a:gd name="connsiteX50-1343" fmla="*/ 5206857 w 5206857"/>
              <a:gd name="connsiteY50-1344" fmla="*/ 2224145 h 4221188"/>
              <a:gd name="connsiteX0-1345" fmla="*/ 1295747 w 5206857"/>
              <a:gd name="connsiteY0-1346" fmla="*/ 905623 h 4221188"/>
              <a:gd name="connsiteX1-1347" fmla="*/ 1042019 w 5206857"/>
              <a:gd name="connsiteY1-1348" fmla="*/ 973609 h 4221188"/>
              <a:gd name="connsiteX2-1349" fmla="*/ 1110004 w 5206857"/>
              <a:gd name="connsiteY2-1350" fmla="*/ 1227337 h 4221188"/>
              <a:gd name="connsiteX3-1351" fmla="*/ 1363734 w 5206857"/>
              <a:gd name="connsiteY3-1352" fmla="*/ 1159349 h 4221188"/>
              <a:gd name="connsiteX4-1353" fmla="*/ 1295747 w 5206857"/>
              <a:gd name="connsiteY4-1354" fmla="*/ 905623 h 4221188"/>
              <a:gd name="connsiteX5-1355" fmla="*/ 3357227 w 5206857"/>
              <a:gd name="connsiteY5-1356" fmla="*/ 1446173 h 4221188"/>
              <a:gd name="connsiteX6-1357" fmla="*/ 2389121 w 5206857"/>
              <a:gd name="connsiteY6-1358" fmla="*/ 874986 h 4221188"/>
              <a:gd name="connsiteX7-1359" fmla="*/ 2317734 w 5206857"/>
              <a:gd name="connsiteY7-1360" fmla="*/ 1082029 h 4221188"/>
              <a:gd name="connsiteX8-1361" fmla="*/ 3205629 w 5206857"/>
              <a:gd name="connsiteY8-1362" fmla="*/ 1594653 h 4221188"/>
              <a:gd name="connsiteX9-1363" fmla="*/ 3357227 w 5206857"/>
              <a:gd name="connsiteY9-1364" fmla="*/ 1446173 h 4221188"/>
              <a:gd name="connsiteX10-1365" fmla="*/ 4568006 w 5206857"/>
              <a:gd name="connsiteY10-1366" fmla="*/ 2045651 h 4221188"/>
              <a:gd name="connsiteX11-1367" fmla="*/ 4524932 w 5206857"/>
              <a:gd name="connsiteY11-1368" fmla="*/ 2024256 h 4221188"/>
              <a:gd name="connsiteX12-1369" fmla="*/ 4376584 w 5206857"/>
              <a:gd name="connsiteY12-1370" fmla="*/ 2109904 h 4221188"/>
              <a:gd name="connsiteX13-1371" fmla="*/ 4462232 w 5206857"/>
              <a:gd name="connsiteY13-1372" fmla="*/ 2258247 h 4221188"/>
              <a:gd name="connsiteX14-1373" fmla="*/ 4610577 w 5206857"/>
              <a:gd name="connsiteY14-1374" fmla="*/ 2172601 h 4221188"/>
              <a:gd name="connsiteX15-1375" fmla="*/ 4568006 w 5206857"/>
              <a:gd name="connsiteY15-1376" fmla="*/ 2045651 h 4221188"/>
              <a:gd name="connsiteX16-1377" fmla="*/ 5206857 w 5206857"/>
              <a:gd name="connsiteY16-1378" fmla="*/ 2224145 h 4221188"/>
              <a:gd name="connsiteX17-1379" fmla="*/ 4678445 w 5206857"/>
              <a:gd name="connsiteY17-1380" fmla="*/ 1985146 h 4221188"/>
              <a:gd name="connsiteX18-1381" fmla="*/ 4727574 w 5206857"/>
              <a:gd name="connsiteY18-1382" fmla="*/ 2203950 h 4221188"/>
              <a:gd name="connsiteX19-1383" fmla="*/ 4430883 w 5206857"/>
              <a:gd name="connsiteY19-1384" fmla="*/ 2375246 h 4221188"/>
              <a:gd name="connsiteX20-1385" fmla="*/ 4259587 w 5206857"/>
              <a:gd name="connsiteY20-1386" fmla="*/ 2078553 h 4221188"/>
              <a:gd name="connsiteX21-1387" fmla="*/ 4378457 w 5206857"/>
              <a:gd name="connsiteY21-1388" fmla="*/ 1928722 h 4221188"/>
              <a:gd name="connsiteX22-1389" fmla="*/ 4281143 w 5206857"/>
              <a:gd name="connsiteY22-1390" fmla="*/ 1925477 h 4221188"/>
              <a:gd name="connsiteX23-1391" fmla="*/ 4111363 w 5206857"/>
              <a:gd name="connsiteY23-1392" fmla="*/ 2010327 h 4221188"/>
              <a:gd name="connsiteX24-1393" fmla="*/ 3937078 w 5206857"/>
              <a:gd name="connsiteY24-1394" fmla="*/ 3001142 h 4221188"/>
              <a:gd name="connsiteX25-1395" fmla="*/ 2864666 w 5206857"/>
              <a:gd name="connsiteY25-1396" fmla="*/ 3621717 h 4221188"/>
              <a:gd name="connsiteX26-1397" fmla="*/ 2346113 w 5206857"/>
              <a:gd name="connsiteY26-1398" fmla="*/ 4221188 h 4221188"/>
              <a:gd name="connsiteX27-1399" fmla="*/ 2043869 w 5206857"/>
              <a:gd name="connsiteY27-1400" fmla="*/ 4046689 h 4221188"/>
              <a:gd name="connsiteX28-1401" fmla="*/ 2232704 w 5206857"/>
              <a:gd name="connsiteY28-1402" fmla="*/ 3502581 h 4221188"/>
              <a:gd name="connsiteX29-1403" fmla="*/ 1545844 w 5206857"/>
              <a:gd name="connsiteY29-1404" fmla="*/ 3182914 h 4221188"/>
              <a:gd name="connsiteX30-1405" fmla="*/ 1187080 w 5206857"/>
              <a:gd name="connsiteY30-1406" fmla="*/ 2940350 h 4221188"/>
              <a:gd name="connsiteX31-1407" fmla="*/ 644563 w 5206857"/>
              <a:gd name="connsiteY31-1408" fmla="*/ 3221269 h 4221188"/>
              <a:gd name="connsiteX32-1409" fmla="*/ 313243 w 5206857"/>
              <a:gd name="connsiteY32-1410" fmla="*/ 3021214 h 4221188"/>
              <a:gd name="connsiteX33-1411" fmla="*/ 758618 w 5206857"/>
              <a:gd name="connsiteY33-1412" fmla="*/ 2520701 h 4221188"/>
              <a:gd name="connsiteX34-1413" fmla="*/ 220359 w 5206857"/>
              <a:gd name="connsiteY34-1414" fmla="*/ 1559552 h 4221188"/>
              <a:gd name="connsiteX35-1415" fmla="*/ 0 w 5206857"/>
              <a:gd name="connsiteY35-1416" fmla="*/ 974235 h 4221188"/>
              <a:gd name="connsiteX36-1417" fmla="*/ 136031 w 5206857"/>
              <a:gd name="connsiteY36-1418" fmla="*/ 632342 h 4221188"/>
              <a:gd name="connsiteX37-1419" fmla="*/ 441680 w 5206857"/>
              <a:gd name="connsiteY37-1420" fmla="*/ 683821 h 4221188"/>
              <a:gd name="connsiteX38-1421" fmla="*/ 615174 w 5206857"/>
              <a:gd name="connsiteY38-1422" fmla="*/ 766457 h 4221188"/>
              <a:gd name="connsiteX39-1423" fmla="*/ 1149669 w 5206857"/>
              <a:gd name="connsiteY39-1424" fmla="*/ 564016 h 4221188"/>
              <a:gd name="connsiteX40-1425" fmla="*/ 1235408 w 5206857"/>
              <a:gd name="connsiteY40-1426" fmla="*/ 0 h 4221188"/>
              <a:gd name="connsiteX41-1427" fmla="*/ 1757574 w 5206857"/>
              <a:gd name="connsiteY41-1428" fmla="*/ 501984 h 4221188"/>
              <a:gd name="connsiteX42-1429" fmla="*/ 2586293 w 5206857"/>
              <a:gd name="connsiteY42-1430" fmla="*/ 651253 h 4221188"/>
              <a:gd name="connsiteX43-1431" fmla="*/ 2586551 w 5206857"/>
              <a:gd name="connsiteY43-1432" fmla="*/ 653057 h 4221188"/>
              <a:gd name="connsiteX44-1433" fmla="*/ 2998334 w 5206857"/>
              <a:gd name="connsiteY44-1434" fmla="*/ 842092 h 4221188"/>
              <a:gd name="connsiteX45-1435" fmla="*/ 3507935 w 5206857"/>
              <a:gd name="connsiteY45-1436" fmla="*/ 1190180 h 4221188"/>
              <a:gd name="connsiteX46-1437" fmla="*/ 4078560 w 5206857"/>
              <a:gd name="connsiteY46-1438" fmla="*/ 1897671 h 4221188"/>
              <a:gd name="connsiteX47-1439" fmla="*/ 4265191 w 5206857"/>
              <a:gd name="connsiteY47-1440" fmla="*/ 1816859 h 4221188"/>
              <a:gd name="connsiteX48-1441" fmla="*/ 4559259 w 5206857"/>
              <a:gd name="connsiteY48-1442" fmla="*/ 1882733 h 4221188"/>
              <a:gd name="connsiteX49-1443" fmla="*/ 4843997 w 5206857"/>
              <a:gd name="connsiteY49-1444" fmla="*/ 1908391 h 4221188"/>
              <a:gd name="connsiteX50-1445" fmla="*/ 5206857 w 5206857"/>
              <a:gd name="connsiteY50-1446" fmla="*/ 2224145 h 4221188"/>
              <a:gd name="connsiteX0-1447" fmla="*/ 1295747 w 5206857"/>
              <a:gd name="connsiteY0-1448" fmla="*/ 905623 h 4221188"/>
              <a:gd name="connsiteX1-1449" fmla="*/ 1042019 w 5206857"/>
              <a:gd name="connsiteY1-1450" fmla="*/ 973609 h 4221188"/>
              <a:gd name="connsiteX2-1451" fmla="*/ 1110004 w 5206857"/>
              <a:gd name="connsiteY2-1452" fmla="*/ 1227337 h 4221188"/>
              <a:gd name="connsiteX3-1453" fmla="*/ 1363734 w 5206857"/>
              <a:gd name="connsiteY3-1454" fmla="*/ 1159349 h 4221188"/>
              <a:gd name="connsiteX4-1455" fmla="*/ 1295747 w 5206857"/>
              <a:gd name="connsiteY4-1456" fmla="*/ 905623 h 4221188"/>
              <a:gd name="connsiteX5-1457" fmla="*/ 3357227 w 5206857"/>
              <a:gd name="connsiteY5-1458" fmla="*/ 1446173 h 4221188"/>
              <a:gd name="connsiteX6-1459" fmla="*/ 2389121 w 5206857"/>
              <a:gd name="connsiteY6-1460" fmla="*/ 874986 h 4221188"/>
              <a:gd name="connsiteX7-1461" fmla="*/ 2317734 w 5206857"/>
              <a:gd name="connsiteY7-1462" fmla="*/ 1082029 h 4221188"/>
              <a:gd name="connsiteX8-1463" fmla="*/ 3205629 w 5206857"/>
              <a:gd name="connsiteY8-1464" fmla="*/ 1594653 h 4221188"/>
              <a:gd name="connsiteX9-1465" fmla="*/ 3357227 w 5206857"/>
              <a:gd name="connsiteY9-1466" fmla="*/ 1446173 h 4221188"/>
              <a:gd name="connsiteX10-1467" fmla="*/ 4568006 w 5206857"/>
              <a:gd name="connsiteY10-1468" fmla="*/ 2045651 h 4221188"/>
              <a:gd name="connsiteX11-1469" fmla="*/ 4524932 w 5206857"/>
              <a:gd name="connsiteY11-1470" fmla="*/ 2024256 h 4221188"/>
              <a:gd name="connsiteX12-1471" fmla="*/ 4376584 w 5206857"/>
              <a:gd name="connsiteY12-1472" fmla="*/ 2109904 h 4221188"/>
              <a:gd name="connsiteX13-1473" fmla="*/ 4462232 w 5206857"/>
              <a:gd name="connsiteY13-1474" fmla="*/ 2258247 h 4221188"/>
              <a:gd name="connsiteX14-1475" fmla="*/ 4610577 w 5206857"/>
              <a:gd name="connsiteY14-1476" fmla="*/ 2172601 h 4221188"/>
              <a:gd name="connsiteX15-1477" fmla="*/ 4568006 w 5206857"/>
              <a:gd name="connsiteY15-1478" fmla="*/ 2045651 h 4221188"/>
              <a:gd name="connsiteX16-1479" fmla="*/ 5206857 w 5206857"/>
              <a:gd name="connsiteY16-1480" fmla="*/ 2224145 h 4221188"/>
              <a:gd name="connsiteX17-1481" fmla="*/ 4678445 w 5206857"/>
              <a:gd name="connsiteY17-1482" fmla="*/ 1985146 h 4221188"/>
              <a:gd name="connsiteX18-1483" fmla="*/ 4727574 w 5206857"/>
              <a:gd name="connsiteY18-1484" fmla="*/ 2203950 h 4221188"/>
              <a:gd name="connsiteX19-1485" fmla="*/ 4430883 w 5206857"/>
              <a:gd name="connsiteY19-1486" fmla="*/ 2375246 h 4221188"/>
              <a:gd name="connsiteX20-1487" fmla="*/ 4259587 w 5206857"/>
              <a:gd name="connsiteY20-1488" fmla="*/ 2078553 h 4221188"/>
              <a:gd name="connsiteX21-1489" fmla="*/ 4378457 w 5206857"/>
              <a:gd name="connsiteY21-1490" fmla="*/ 1928722 h 4221188"/>
              <a:gd name="connsiteX22-1491" fmla="*/ 4281143 w 5206857"/>
              <a:gd name="connsiteY22-1492" fmla="*/ 1925477 h 4221188"/>
              <a:gd name="connsiteX23-1493" fmla="*/ 4111363 w 5206857"/>
              <a:gd name="connsiteY23-1494" fmla="*/ 2010327 h 4221188"/>
              <a:gd name="connsiteX24-1495" fmla="*/ 3937078 w 5206857"/>
              <a:gd name="connsiteY24-1496" fmla="*/ 3001142 h 4221188"/>
              <a:gd name="connsiteX25-1497" fmla="*/ 2864666 w 5206857"/>
              <a:gd name="connsiteY25-1498" fmla="*/ 3621717 h 4221188"/>
              <a:gd name="connsiteX26-1499" fmla="*/ 2346113 w 5206857"/>
              <a:gd name="connsiteY26-1500" fmla="*/ 4221188 h 4221188"/>
              <a:gd name="connsiteX27-1501" fmla="*/ 2043869 w 5206857"/>
              <a:gd name="connsiteY27-1502" fmla="*/ 4046689 h 4221188"/>
              <a:gd name="connsiteX28-1503" fmla="*/ 2232704 w 5206857"/>
              <a:gd name="connsiteY28-1504" fmla="*/ 3502581 h 4221188"/>
              <a:gd name="connsiteX29-1505" fmla="*/ 1545844 w 5206857"/>
              <a:gd name="connsiteY29-1506" fmla="*/ 3182914 h 4221188"/>
              <a:gd name="connsiteX30-1507" fmla="*/ 1187080 w 5206857"/>
              <a:gd name="connsiteY30-1508" fmla="*/ 2940350 h 4221188"/>
              <a:gd name="connsiteX31-1509" fmla="*/ 644563 w 5206857"/>
              <a:gd name="connsiteY31-1510" fmla="*/ 3221269 h 4221188"/>
              <a:gd name="connsiteX32-1511" fmla="*/ 313243 w 5206857"/>
              <a:gd name="connsiteY32-1512" fmla="*/ 3021214 h 4221188"/>
              <a:gd name="connsiteX33-1513" fmla="*/ 758618 w 5206857"/>
              <a:gd name="connsiteY33-1514" fmla="*/ 2520701 h 4221188"/>
              <a:gd name="connsiteX34-1515" fmla="*/ 220359 w 5206857"/>
              <a:gd name="connsiteY34-1516" fmla="*/ 1559552 h 4221188"/>
              <a:gd name="connsiteX35-1517" fmla="*/ 0 w 5206857"/>
              <a:gd name="connsiteY35-1518" fmla="*/ 974235 h 4221188"/>
              <a:gd name="connsiteX36-1519" fmla="*/ 136031 w 5206857"/>
              <a:gd name="connsiteY36-1520" fmla="*/ 632342 h 4221188"/>
              <a:gd name="connsiteX37-1521" fmla="*/ 441680 w 5206857"/>
              <a:gd name="connsiteY37-1522" fmla="*/ 683821 h 4221188"/>
              <a:gd name="connsiteX38-1523" fmla="*/ 615174 w 5206857"/>
              <a:gd name="connsiteY38-1524" fmla="*/ 766457 h 4221188"/>
              <a:gd name="connsiteX39-1525" fmla="*/ 1149669 w 5206857"/>
              <a:gd name="connsiteY39-1526" fmla="*/ 564016 h 4221188"/>
              <a:gd name="connsiteX40-1527" fmla="*/ 1235408 w 5206857"/>
              <a:gd name="connsiteY40-1528" fmla="*/ 0 h 4221188"/>
              <a:gd name="connsiteX41-1529" fmla="*/ 1757574 w 5206857"/>
              <a:gd name="connsiteY41-1530" fmla="*/ 501984 h 4221188"/>
              <a:gd name="connsiteX42-1531" fmla="*/ 2586293 w 5206857"/>
              <a:gd name="connsiteY42-1532" fmla="*/ 651253 h 4221188"/>
              <a:gd name="connsiteX43-1533" fmla="*/ 2586551 w 5206857"/>
              <a:gd name="connsiteY43-1534" fmla="*/ 653057 h 4221188"/>
              <a:gd name="connsiteX44-1535" fmla="*/ 2998334 w 5206857"/>
              <a:gd name="connsiteY44-1536" fmla="*/ 842092 h 4221188"/>
              <a:gd name="connsiteX45-1537" fmla="*/ 3507935 w 5206857"/>
              <a:gd name="connsiteY45-1538" fmla="*/ 1190180 h 4221188"/>
              <a:gd name="connsiteX46-1539" fmla="*/ 4078560 w 5206857"/>
              <a:gd name="connsiteY46-1540" fmla="*/ 1897671 h 4221188"/>
              <a:gd name="connsiteX47-1541" fmla="*/ 4265191 w 5206857"/>
              <a:gd name="connsiteY47-1542" fmla="*/ 1816859 h 4221188"/>
              <a:gd name="connsiteX48-1543" fmla="*/ 4559259 w 5206857"/>
              <a:gd name="connsiteY48-1544" fmla="*/ 1882733 h 4221188"/>
              <a:gd name="connsiteX49-1545" fmla="*/ 4843997 w 5206857"/>
              <a:gd name="connsiteY49-1546" fmla="*/ 1908391 h 4221188"/>
              <a:gd name="connsiteX50-1547" fmla="*/ 5206857 w 5206857"/>
              <a:gd name="connsiteY50-1548" fmla="*/ 2224145 h 4221188"/>
              <a:gd name="connsiteX0-1549" fmla="*/ 1295747 w 5206857"/>
              <a:gd name="connsiteY0-1550" fmla="*/ 905623 h 4221188"/>
              <a:gd name="connsiteX1-1551" fmla="*/ 1042019 w 5206857"/>
              <a:gd name="connsiteY1-1552" fmla="*/ 973609 h 4221188"/>
              <a:gd name="connsiteX2-1553" fmla="*/ 1110004 w 5206857"/>
              <a:gd name="connsiteY2-1554" fmla="*/ 1227337 h 4221188"/>
              <a:gd name="connsiteX3-1555" fmla="*/ 1363734 w 5206857"/>
              <a:gd name="connsiteY3-1556" fmla="*/ 1159349 h 4221188"/>
              <a:gd name="connsiteX4-1557" fmla="*/ 1295747 w 5206857"/>
              <a:gd name="connsiteY4-1558" fmla="*/ 905623 h 4221188"/>
              <a:gd name="connsiteX5-1559" fmla="*/ 3357227 w 5206857"/>
              <a:gd name="connsiteY5-1560" fmla="*/ 1446173 h 4221188"/>
              <a:gd name="connsiteX6-1561" fmla="*/ 2389121 w 5206857"/>
              <a:gd name="connsiteY6-1562" fmla="*/ 874986 h 4221188"/>
              <a:gd name="connsiteX7-1563" fmla="*/ 2317734 w 5206857"/>
              <a:gd name="connsiteY7-1564" fmla="*/ 1082029 h 4221188"/>
              <a:gd name="connsiteX8-1565" fmla="*/ 3205629 w 5206857"/>
              <a:gd name="connsiteY8-1566" fmla="*/ 1594653 h 4221188"/>
              <a:gd name="connsiteX9-1567" fmla="*/ 3357227 w 5206857"/>
              <a:gd name="connsiteY9-1568" fmla="*/ 1446173 h 4221188"/>
              <a:gd name="connsiteX10-1569" fmla="*/ 4568006 w 5206857"/>
              <a:gd name="connsiteY10-1570" fmla="*/ 2045651 h 4221188"/>
              <a:gd name="connsiteX11-1571" fmla="*/ 4524932 w 5206857"/>
              <a:gd name="connsiteY11-1572" fmla="*/ 2024256 h 4221188"/>
              <a:gd name="connsiteX12-1573" fmla="*/ 4376584 w 5206857"/>
              <a:gd name="connsiteY12-1574" fmla="*/ 2109904 h 4221188"/>
              <a:gd name="connsiteX13-1575" fmla="*/ 4462232 w 5206857"/>
              <a:gd name="connsiteY13-1576" fmla="*/ 2258247 h 4221188"/>
              <a:gd name="connsiteX14-1577" fmla="*/ 4610577 w 5206857"/>
              <a:gd name="connsiteY14-1578" fmla="*/ 2172601 h 4221188"/>
              <a:gd name="connsiteX15-1579" fmla="*/ 4568006 w 5206857"/>
              <a:gd name="connsiteY15-1580" fmla="*/ 2045651 h 4221188"/>
              <a:gd name="connsiteX16-1581" fmla="*/ 5206857 w 5206857"/>
              <a:gd name="connsiteY16-1582" fmla="*/ 2224145 h 4221188"/>
              <a:gd name="connsiteX17-1583" fmla="*/ 4678445 w 5206857"/>
              <a:gd name="connsiteY17-1584" fmla="*/ 1985146 h 4221188"/>
              <a:gd name="connsiteX18-1585" fmla="*/ 4727574 w 5206857"/>
              <a:gd name="connsiteY18-1586" fmla="*/ 2203950 h 4221188"/>
              <a:gd name="connsiteX19-1587" fmla="*/ 4430883 w 5206857"/>
              <a:gd name="connsiteY19-1588" fmla="*/ 2375246 h 4221188"/>
              <a:gd name="connsiteX20-1589" fmla="*/ 4259587 w 5206857"/>
              <a:gd name="connsiteY20-1590" fmla="*/ 2078553 h 4221188"/>
              <a:gd name="connsiteX21-1591" fmla="*/ 4378457 w 5206857"/>
              <a:gd name="connsiteY21-1592" fmla="*/ 1928722 h 4221188"/>
              <a:gd name="connsiteX22-1593" fmla="*/ 4281143 w 5206857"/>
              <a:gd name="connsiteY22-1594" fmla="*/ 1925477 h 4221188"/>
              <a:gd name="connsiteX23-1595" fmla="*/ 4111363 w 5206857"/>
              <a:gd name="connsiteY23-1596" fmla="*/ 2010327 h 4221188"/>
              <a:gd name="connsiteX24-1597" fmla="*/ 3937078 w 5206857"/>
              <a:gd name="connsiteY24-1598" fmla="*/ 3001142 h 4221188"/>
              <a:gd name="connsiteX25-1599" fmla="*/ 2864666 w 5206857"/>
              <a:gd name="connsiteY25-1600" fmla="*/ 3621717 h 4221188"/>
              <a:gd name="connsiteX26-1601" fmla="*/ 2346113 w 5206857"/>
              <a:gd name="connsiteY26-1602" fmla="*/ 4221188 h 4221188"/>
              <a:gd name="connsiteX27-1603" fmla="*/ 2043869 w 5206857"/>
              <a:gd name="connsiteY27-1604" fmla="*/ 4046689 h 4221188"/>
              <a:gd name="connsiteX28-1605" fmla="*/ 2232704 w 5206857"/>
              <a:gd name="connsiteY28-1606" fmla="*/ 3502581 h 4221188"/>
              <a:gd name="connsiteX29-1607" fmla="*/ 1545844 w 5206857"/>
              <a:gd name="connsiteY29-1608" fmla="*/ 3182914 h 4221188"/>
              <a:gd name="connsiteX30-1609" fmla="*/ 1187080 w 5206857"/>
              <a:gd name="connsiteY30-1610" fmla="*/ 2940350 h 4221188"/>
              <a:gd name="connsiteX31-1611" fmla="*/ 644563 w 5206857"/>
              <a:gd name="connsiteY31-1612" fmla="*/ 3221269 h 4221188"/>
              <a:gd name="connsiteX32-1613" fmla="*/ 313243 w 5206857"/>
              <a:gd name="connsiteY32-1614" fmla="*/ 3021214 h 4221188"/>
              <a:gd name="connsiteX33-1615" fmla="*/ 758618 w 5206857"/>
              <a:gd name="connsiteY33-1616" fmla="*/ 2520701 h 4221188"/>
              <a:gd name="connsiteX34-1617" fmla="*/ 220359 w 5206857"/>
              <a:gd name="connsiteY34-1618" fmla="*/ 1559552 h 4221188"/>
              <a:gd name="connsiteX35-1619" fmla="*/ 0 w 5206857"/>
              <a:gd name="connsiteY35-1620" fmla="*/ 974235 h 4221188"/>
              <a:gd name="connsiteX36-1621" fmla="*/ 136031 w 5206857"/>
              <a:gd name="connsiteY36-1622" fmla="*/ 632342 h 4221188"/>
              <a:gd name="connsiteX37-1623" fmla="*/ 441680 w 5206857"/>
              <a:gd name="connsiteY37-1624" fmla="*/ 683821 h 4221188"/>
              <a:gd name="connsiteX38-1625" fmla="*/ 615174 w 5206857"/>
              <a:gd name="connsiteY38-1626" fmla="*/ 766457 h 4221188"/>
              <a:gd name="connsiteX39-1627" fmla="*/ 1149669 w 5206857"/>
              <a:gd name="connsiteY39-1628" fmla="*/ 564016 h 4221188"/>
              <a:gd name="connsiteX40-1629" fmla="*/ 1235408 w 5206857"/>
              <a:gd name="connsiteY40-1630" fmla="*/ 0 h 4221188"/>
              <a:gd name="connsiteX41-1631" fmla="*/ 1757574 w 5206857"/>
              <a:gd name="connsiteY41-1632" fmla="*/ 501984 h 4221188"/>
              <a:gd name="connsiteX42-1633" fmla="*/ 2586293 w 5206857"/>
              <a:gd name="connsiteY42-1634" fmla="*/ 651253 h 4221188"/>
              <a:gd name="connsiteX43-1635" fmla="*/ 2586551 w 5206857"/>
              <a:gd name="connsiteY43-1636" fmla="*/ 653057 h 4221188"/>
              <a:gd name="connsiteX44-1637" fmla="*/ 2998334 w 5206857"/>
              <a:gd name="connsiteY44-1638" fmla="*/ 842092 h 4221188"/>
              <a:gd name="connsiteX45-1639" fmla="*/ 3507935 w 5206857"/>
              <a:gd name="connsiteY45-1640" fmla="*/ 1190180 h 4221188"/>
              <a:gd name="connsiteX46-1641" fmla="*/ 4078560 w 5206857"/>
              <a:gd name="connsiteY46-1642" fmla="*/ 1897671 h 4221188"/>
              <a:gd name="connsiteX47-1643" fmla="*/ 4265191 w 5206857"/>
              <a:gd name="connsiteY47-1644" fmla="*/ 1816859 h 4221188"/>
              <a:gd name="connsiteX48-1645" fmla="*/ 4559259 w 5206857"/>
              <a:gd name="connsiteY48-1646" fmla="*/ 1882733 h 4221188"/>
              <a:gd name="connsiteX49-1647" fmla="*/ 4843997 w 5206857"/>
              <a:gd name="connsiteY49-1648" fmla="*/ 1908391 h 4221188"/>
              <a:gd name="connsiteX50-1649" fmla="*/ 5206857 w 5206857"/>
              <a:gd name="connsiteY50-1650" fmla="*/ 2224145 h 4221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</a:cxnLst>
            <a:rect l="l" t="t" r="r" b="b"/>
            <a:pathLst>
              <a:path w="5206857" h="4221188">
                <a:moveTo>
                  <a:pt x="1295747" y="905623"/>
                </a:moveTo>
                <a:cubicBezTo>
                  <a:pt x="1206908" y="854331"/>
                  <a:pt x="1093311" y="884770"/>
                  <a:pt x="1042019" y="973609"/>
                </a:cubicBezTo>
                <a:cubicBezTo>
                  <a:pt x="990727" y="1062448"/>
                  <a:pt x="1021167" y="1176045"/>
                  <a:pt x="1110004" y="1227337"/>
                </a:cubicBezTo>
                <a:cubicBezTo>
                  <a:pt x="1198843" y="1278629"/>
                  <a:pt x="1312442" y="1248188"/>
                  <a:pt x="1363734" y="1159349"/>
                </a:cubicBezTo>
                <a:cubicBezTo>
                  <a:pt x="1415024" y="1070510"/>
                  <a:pt x="1384586" y="956913"/>
                  <a:pt x="1295747" y="905623"/>
                </a:cubicBezTo>
                <a:close/>
                <a:moveTo>
                  <a:pt x="3357227" y="1446173"/>
                </a:moveTo>
                <a:cubicBezTo>
                  <a:pt x="3129812" y="1141517"/>
                  <a:pt x="2752436" y="968422"/>
                  <a:pt x="2389121" y="874986"/>
                </a:cubicBezTo>
                <a:lnTo>
                  <a:pt x="2317734" y="1082029"/>
                </a:lnTo>
                <a:cubicBezTo>
                  <a:pt x="2747544" y="1181755"/>
                  <a:pt x="2953061" y="1300410"/>
                  <a:pt x="3205629" y="1594653"/>
                </a:cubicBezTo>
                <a:lnTo>
                  <a:pt x="3357227" y="1446173"/>
                </a:lnTo>
                <a:close/>
                <a:moveTo>
                  <a:pt x="4568006" y="2045651"/>
                </a:moveTo>
                <a:cubicBezTo>
                  <a:pt x="4555595" y="2035980"/>
                  <a:pt x="4541085" y="2028583"/>
                  <a:pt x="4524932" y="2024256"/>
                </a:cubicBezTo>
                <a:cubicBezTo>
                  <a:pt x="4460315" y="2006940"/>
                  <a:pt x="4393897" y="2045287"/>
                  <a:pt x="4376584" y="2109904"/>
                </a:cubicBezTo>
                <a:cubicBezTo>
                  <a:pt x="4359270" y="2174518"/>
                  <a:pt x="4397618" y="2240934"/>
                  <a:pt x="4462232" y="2258247"/>
                </a:cubicBezTo>
                <a:cubicBezTo>
                  <a:pt x="4526848" y="2275560"/>
                  <a:pt x="4593264" y="2237215"/>
                  <a:pt x="4610577" y="2172601"/>
                </a:cubicBezTo>
                <a:cubicBezTo>
                  <a:pt x="4623563" y="2124139"/>
                  <a:pt x="4605240" y="2074663"/>
                  <a:pt x="4568006" y="2045651"/>
                </a:cubicBezTo>
                <a:close/>
                <a:moveTo>
                  <a:pt x="5206857" y="2224145"/>
                </a:moveTo>
                <a:cubicBezTo>
                  <a:pt x="4921274" y="2048294"/>
                  <a:pt x="4920915" y="2026120"/>
                  <a:pt x="4678445" y="1985146"/>
                </a:cubicBezTo>
                <a:cubicBezTo>
                  <a:pt x="4728023" y="2043477"/>
                  <a:pt x="4748889" y="2124397"/>
                  <a:pt x="4727574" y="2203950"/>
                </a:cubicBezTo>
                <a:cubicBezTo>
                  <a:pt x="4692947" y="2333181"/>
                  <a:pt x="4560113" y="2409872"/>
                  <a:pt x="4430883" y="2375246"/>
                </a:cubicBezTo>
                <a:cubicBezTo>
                  <a:pt x="4301653" y="2340617"/>
                  <a:pt x="4224961" y="2207783"/>
                  <a:pt x="4259587" y="2078553"/>
                </a:cubicBezTo>
                <a:cubicBezTo>
                  <a:pt x="4277514" y="2011651"/>
                  <a:pt x="4321758" y="1958831"/>
                  <a:pt x="4378457" y="1928722"/>
                </a:cubicBezTo>
                <a:cubicBezTo>
                  <a:pt x="4347097" y="1921171"/>
                  <a:pt x="4314157" y="1920631"/>
                  <a:pt x="4281143" y="1925477"/>
                </a:cubicBezTo>
                <a:cubicBezTo>
                  <a:pt x="4215467" y="1935122"/>
                  <a:pt x="4156203" y="1965111"/>
                  <a:pt x="4111363" y="2010327"/>
                </a:cubicBezTo>
                <a:cubicBezTo>
                  <a:pt x="4174707" y="2276774"/>
                  <a:pt x="4128182" y="2595919"/>
                  <a:pt x="3937078" y="3001142"/>
                </a:cubicBezTo>
                <a:cubicBezTo>
                  <a:pt x="3669544" y="3448889"/>
                  <a:pt x="3294666" y="3628704"/>
                  <a:pt x="2864666" y="3621717"/>
                </a:cubicBezTo>
                <a:lnTo>
                  <a:pt x="2346113" y="4221188"/>
                </a:lnTo>
                <a:lnTo>
                  <a:pt x="2043869" y="4046689"/>
                </a:lnTo>
                <a:lnTo>
                  <a:pt x="2232704" y="3502581"/>
                </a:lnTo>
                <a:cubicBezTo>
                  <a:pt x="2008768" y="3426591"/>
                  <a:pt x="1777979" y="3316937"/>
                  <a:pt x="1545844" y="3182914"/>
                </a:cubicBezTo>
                <a:cubicBezTo>
                  <a:pt x="1417311" y="3108706"/>
                  <a:pt x="1297174" y="3027587"/>
                  <a:pt x="1187080" y="2940350"/>
                </a:cubicBezTo>
                <a:lnTo>
                  <a:pt x="644563" y="3221269"/>
                </a:lnTo>
                <a:lnTo>
                  <a:pt x="313243" y="3021214"/>
                </a:lnTo>
                <a:lnTo>
                  <a:pt x="758618" y="2520701"/>
                </a:lnTo>
                <a:cubicBezTo>
                  <a:pt x="486809" y="2185364"/>
                  <a:pt x="366525" y="2001354"/>
                  <a:pt x="220359" y="1559552"/>
                </a:cubicBezTo>
                <a:lnTo>
                  <a:pt x="0" y="974235"/>
                </a:lnTo>
                <a:lnTo>
                  <a:pt x="136031" y="632342"/>
                </a:lnTo>
                <a:cubicBezTo>
                  <a:pt x="201560" y="518845"/>
                  <a:pt x="328181" y="618294"/>
                  <a:pt x="441680" y="683821"/>
                </a:cubicBezTo>
                <a:lnTo>
                  <a:pt x="615174" y="766457"/>
                </a:lnTo>
                <a:cubicBezTo>
                  <a:pt x="794799" y="679762"/>
                  <a:pt x="972030" y="610864"/>
                  <a:pt x="1149669" y="564016"/>
                </a:cubicBezTo>
                <a:cubicBezTo>
                  <a:pt x="1279669" y="425290"/>
                  <a:pt x="1292972" y="311951"/>
                  <a:pt x="1235408" y="0"/>
                </a:cubicBezTo>
                <a:cubicBezTo>
                  <a:pt x="1689387" y="260915"/>
                  <a:pt x="1677719" y="364303"/>
                  <a:pt x="1757574" y="501984"/>
                </a:cubicBezTo>
                <a:cubicBezTo>
                  <a:pt x="2034992" y="495023"/>
                  <a:pt x="2305491" y="544470"/>
                  <a:pt x="2586293" y="651253"/>
                </a:cubicBezTo>
                <a:lnTo>
                  <a:pt x="2586551" y="653057"/>
                </a:lnTo>
                <a:cubicBezTo>
                  <a:pt x="2720255" y="698863"/>
                  <a:pt x="2844770" y="752572"/>
                  <a:pt x="2998334" y="842092"/>
                </a:cubicBezTo>
                <a:cubicBezTo>
                  <a:pt x="3151898" y="931613"/>
                  <a:pt x="3327897" y="1014250"/>
                  <a:pt x="3507935" y="1190180"/>
                </a:cubicBezTo>
                <a:cubicBezTo>
                  <a:pt x="3763758" y="1398383"/>
                  <a:pt x="3991386" y="1651352"/>
                  <a:pt x="4078560" y="1897671"/>
                </a:cubicBezTo>
                <a:cubicBezTo>
                  <a:pt x="4130847" y="1854396"/>
                  <a:pt x="4195337" y="1827116"/>
                  <a:pt x="4265191" y="1816859"/>
                </a:cubicBezTo>
                <a:cubicBezTo>
                  <a:pt x="4370082" y="1801458"/>
                  <a:pt x="4474414" y="1826290"/>
                  <a:pt x="4559259" y="1882733"/>
                </a:cubicBezTo>
                <a:cubicBezTo>
                  <a:pt x="4654687" y="1869064"/>
                  <a:pt x="4752104" y="1878209"/>
                  <a:pt x="4843997" y="1908391"/>
                </a:cubicBezTo>
                <a:cubicBezTo>
                  <a:pt x="5016955" y="1984127"/>
                  <a:pt x="5035782" y="2044845"/>
                  <a:pt x="5206857" y="2224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4" name="Freeform 2"/>
          <p:cNvSpPr/>
          <p:nvPr/>
        </p:nvSpPr>
        <p:spPr>
          <a:xfrm rot="3335692" flipH="1">
            <a:off x="10057201" y="-186078"/>
            <a:ext cx="2194600" cy="3643563"/>
          </a:xfrm>
          <a:custGeom>
            <a:avLst/>
            <a:gdLst>
              <a:gd name="connsiteX0" fmla="*/ 3404 w 1180796"/>
              <a:gd name="connsiteY0" fmla="*/ 196574 h 1438562"/>
              <a:gd name="connsiteX1" fmla="*/ 3657 w 1180796"/>
              <a:gd name="connsiteY1" fmla="*/ 197380 h 1438562"/>
              <a:gd name="connsiteX2" fmla="*/ 3404 w 1180796"/>
              <a:gd name="connsiteY2" fmla="*/ 196574 h 1438562"/>
              <a:gd name="connsiteX3" fmla="*/ 567269 w 1180796"/>
              <a:gd name="connsiteY3" fmla="*/ 0 h 1438562"/>
              <a:gd name="connsiteX4" fmla="*/ 568172 w 1180796"/>
              <a:gd name="connsiteY4" fmla="*/ 304800 h 1438562"/>
              <a:gd name="connsiteX5" fmla="*/ 779871 w 1180796"/>
              <a:gd name="connsiteY5" fmla="*/ 459344 h 1438562"/>
              <a:gd name="connsiteX6" fmla="*/ 930391 w 1180796"/>
              <a:gd name="connsiteY6" fmla="*/ 667912 h 1438562"/>
              <a:gd name="connsiteX7" fmla="*/ 929264 w 1180796"/>
              <a:gd name="connsiteY7" fmla="*/ 654877 h 1438562"/>
              <a:gd name="connsiteX8" fmla="*/ 1089331 w 1180796"/>
              <a:gd name="connsiteY8" fmla="*/ 830882 h 1438562"/>
              <a:gd name="connsiteX9" fmla="*/ 1176007 w 1180796"/>
              <a:gd name="connsiteY9" fmla="*/ 1299015 h 1438562"/>
              <a:gd name="connsiteX10" fmla="*/ 1106293 w 1180796"/>
              <a:gd name="connsiteY10" fmla="*/ 1261345 h 1438562"/>
              <a:gd name="connsiteX11" fmla="*/ 1093530 w 1180796"/>
              <a:gd name="connsiteY11" fmla="*/ 1409318 h 1438562"/>
              <a:gd name="connsiteX12" fmla="*/ 1016094 w 1180796"/>
              <a:gd name="connsiteY12" fmla="*/ 1334364 h 1438562"/>
              <a:gd name="connsiteX13" fmla="*/ 984981 w 1180796"/>
              <a:gd name="connsiteY13" fmla="*/ 1437195 h 1438562"/>
              <a:gd name="connsiteX14" fmla="*/ 873874 w 1180796"/>
              <a:gd name="connsiteY14" fmla="*/ 986314 h 1438562"/>
              <a:gd name="connsiteX15" fmla="*/ 541005 w 1180796"/>
              <a:gd name="connsiteY15" fmla="*/ 803357 h 1438562"/>
              <a:gd name="connsiteX16" fmla="*/ 504720 w 1180796"/>
              <a:gd name="connsiteY16" fmla="*/ 953956 h 1438562"/>
              <a:gd name="connsiteX17" fmla="*/ 541004 w 1180796"/>
              <a:gd name="connsiteY17" fmla="*/ 1175672 h 1438562"/>
              <a:gd name="connsiteX18" fmla="*/ 532632 w 1180796"/>
              <a:gd name="connsiteY18" fmla="*/ 1402288 h 1438562"/>
              <a:gd name="connsiteX19" fmla="*/ 243154 w 1180796"/>
              <a:gd name="connsiteY19" fmla="*/ 889736 h 1438562"/>
              <a:gd name="connsiteX20" fmla="*/ 174649 w 1180796"/>
              <a:gd name="connsiteY20" fmla="*/ 445938 h 1438562"/>
              <a:gd name="connsiteX21" fmla="*/ 0 w 1180796"/>
              <a:gd name="connsiteY21" fmla="*/ 74192 h 1438562"/>
              <a:gd name="connsiteX22" fmla="*/ 567269 w 1180796"/>
              <a:gd name="connsiteY22" fmla="*/ 0 h 1438562"/>
              <a:gd name="connsiteX0-1" fmla="*/ 567269 w 1180796"/>
              <a:gd name="connsiteY0-2" fmla="*/ 0 h 1438562"/>
              <a:gd name="connsiteX1-3" fmla="*/ 568172 w 1180796"/>
              <a:gd name="connsiteY1-4" fmla="*/ 304800 h 1438562"/>
              <a:gd name="connsiteX2-5" fmla="*/ 779871 w 1180796"/>
              <a:gd name="connsiteY2-6" fmla="*/ 459344 h 1438562"/>
              <a:gd name="connsiteX3-7" fmla="*/ 930391 w 1180796"/>
              <a:gd name="connsiteY3-8" fmla="*/ 667912 h 1438562"/>
              <a:gd name="connsiteX4-9" fmla="*/ 929264 w 1180796"/>
              <a:gd name="connsiteY4-10" fmla="*/ 654877 h 1438562"/>
              <a:gd name="connsiteX5-11" fmla="*/ 1089331 w 1180796"/>
              <a:gd name="connsiteY5-12" fmla="*/ 830882 h 1438562"/>
              <a:gd name="connsiteX6-13" fmla="*/ 1176007 w 1180796"/>
              <a:gd name="connsiteY6-14" fmla="*/ 1299015 h 1438562"/>
              <a:gd name="connsiteX7-15" fmla="*/ 1106293 w 1180796"/>
              <a:gd name="connsiteY7-16" fmla="*/ 1261345 h 1438562"/>
              <a:gd name="connsiteX8-17" fmla="*/ 1093530 w 1180796"/>
              <a:gd name="connsiteY8-18" fmla="*/ 1409318 h 1438562"/>
              <a:gd name="connsiteX9-19" fmla="*/ 1016094 w 1180796"/>
              <a:gd name="connsiteY9-20" fmla="*/ 1334364 h 1438562"/>
              <a:gd name="connsiteX10-21" fmla="*/ 984981 w 1180796"/>
              <a:gd name="connsiteY10-22" fmla="*/ 1437195 h 1438562"/>
              <a:gd name="connsiteX11-23" fmla="*/ 873874 w 1180796"/>
              <a:gd name="connsiteY11-24" fmla="*/ 986314 h 1438562"/>
              <a:gd name="connsiteX12-25" fmla="*/ 541005 w 1180796"/>
              <a:gd name="connsiteY12-26" fmla="*/ 803357 h 1438562"/>
              <a:gd name="connsiteX13-27" fmla="*/ 504720 w 1180796"/>
              <a:gd name="connsiteY13-28" fmla="*/ 953956 h 1438562"/>
              <a:gd name="connsiteX14-29" fmla="*/ 541004 w 1180796"/>
              <a:gd name="connsiteY14-30" fmla="*/ 1175672 h 1438562"/>
              <a:gd name="connsiteX15-31" fmla="*/ 532632 w 1180796"/>
              <a:gd name="connsiteY15-32" fmla="*/ 1402288 h 1438562"/>
              <a:gd name="connsiteX16-33" fmla="*/ 243154 w 1180796"/>
              <a:gd name="connsiteY16-34" fmla="*/ 889736 h 1438562"/>
              <a:gd name="connsiteX17-35" fmla="*/ 174649 w 1180796"/>
              <a:gd name="connsiteY17-36" fmla="*/ 445938 h 1438562"/>
              <a:gd name="connsiteX18-37" fmla="*/ 0 w 1180796"/>
              <a:gd name="connsiteY18-38" fmla="*/ 74192 h 1438562"/>
              <a:gd name="connsiteX19-39" fmla="*/ 567269 w 1180796"/>
              <a:gd name="connsiteY19-40" fmla="*/ 0 h 1438562"/>
              <a:gd name="connsiteX0-41" fmla="*/ 567269 w 1180796"/>
              <a:gd name="connsiteY0-42" fmla="*/ 0 h 1438562"/>
              <a:gd name="connsiteX1-43" fmla="*/ 568172 w 1180796"/>
              <a:gd name="connsiteY1-44" fmla="*/ 304800 h 1438562"/>
              <a:gd name="connsiteX2-45" fmla="*/ 779871 w 1180796"/>
              <a:gd name="connsiteY2-46" fmla="*/ 459344 h 1438562"/>
              <a:gd name="connsiteX3-47" fmla="*/ 929264 w 1180796"/>
              <a:gd name="connsiteY3-48" fmla="*/ 654877 h 1438562"/>
              <a:gd name="connsiteX4-49" fmla="*/ 1089331 w 1180796"/>
              <a:gd name="connsiteY4-50" fmla="*/ 830882 h 1438562"/>
              <a:gd name="connsiteX5-51" fmla="*/ 1176007 w 1180796"/>
              <a:gd name="connsiteY5-52" fmla="*/ 1299015 h 1438562"/>
              <a:gd name="connsiteX6-53" fmla="*/ 1106293 w 1180796"/>
              <a:gd name="connsiteY6-54" fmla="*/ 1261345 h 1438562"/>
              <a:gd name="connsiteX7-55" fmla="*/ 1093530 w 1180796"/>
              <a:gd name="connsiteY7-56" fmla="*/ 1409318 h 1438562"/>
              <a:gd name="connsiteX8-57" fmla="*/ 1016094 w 1180796"/>
              <a:gd name="connsiteY8-58" fmla="*/ 1334364 h 1438562"/>
              <a:gd name="connsiteX9-59" fmla="*/ 984981 w 1180796"/>
              <a:gd name="connsiteY9-60" fmla="*/ 1437195 h 1438562"/>
              <a:gd name="connsiteX10-61" fmla="*/ 873874 w 1180796"/>
              <a:gd name="connsiteY10-62" fmla="*/ 986314 h 1438562"/>
              <a:gd name="connsiteX11-63" fmla="*/ 541005 w 1180796"/>
              <a:gd name="connsiteY11-64" fmla="*/ 803357 h 1438562"/>
              <a:gd name="connsiteX12-65" fmla="*/ 504720 w 1180796"/>
              <a:gd name="connsiteY12-66" fmla="*/ 953956 h 1438562"/>
              <a:gd name="connsiteX13-67" fmla="*/ 541004 w 1180796"/>
              <a:gd name="connsiteY13-68" fmla="*/ 1175672 h 1438562"/>
              <a:gd name="connsiteX14-69" fmla="*/ 532632 w 1180796"/>
              <a:gd name="connsiteY14-70" fmla="*/ 1402288 h 1438562"/>
              <a:gd name="connsiteX15-71" fmla="*/ 243154 w 1180796"/>
              <a:gd name="connsiteY15-72" fmla="*/ 889736 h 1438562"/>
              <a:gd name="connsiteX16-73" fmla="*/ 174649 w 1180796"/>
              <a:gd name="connsiteY16-74" fmla="*/ 445938 h 1438562"/>
              <a:gd name="connsiteX17-75" fmla="*/ 0 w 1180796"/>
              <a:gd name="connsiteY17-76" fmla="*/ 74192 h 1438562"/>
              <a:gd name="connsiteX18-77" fmla="*/ 567269 w 1180796"/>
              <a:gd name="connsiteY18-78" fmla="*/ 0 h 1438562"/>
              <a:gd name="connsiteX0-79" fmla="*/ 567269 w 1180796"/>
              <a:gd name="connsiteY0-80" fmla="*/ 0 h 1438562"/>
              <a:gd name="connsiteX1-81" fmla="*/ 568172 w 1180796"/>
              <a:gd name="connsiteY1-82" fmla="*/ 304800 h 1438562"/>
              <a:gd name="connsiteX2-83" fmla="*/ 779871 w 1180796"/>
              <a:gd name="connsiteY2-84" fmla="*/ 459344 h 1438562"/>
              <a:gd name="connsiteX3-85" fmla="*/ 1089331 w 1180796"/>
              <a:gd name="connsiteY3-86" fmla="*/ 830882 h 1438562"/>
              <a:gd name="connsiteX4-87" fmla="*/ 1176007 w 1180796"/>
              <a:gd name="connsiteY4-88" fmla="*/ 1299015 h 1438562"/>
              <a:gd name="connsiteX5-89" fmla="*/ 1106293 w 1180796"/>
              <a:gd name="connsiteY5-90" fmla="*/ 1261345 h 1438562"/>
              <a:gd name="connsiteX6-91" fmla="*/ 1093530 w 1180796"/>
              <a:gd name="connsiteY6-92" fmla="*/ 1409318 h 1438562"/>
              <a:gd name="connsiteX7-93" fmla="*/ 1016094 w 1180796"/>
              <a:gd name="connsiteY7-94" fmla="*/ 1334364 h 1438562"/>
              <a:gd name="connsiteX8-95" fmla="*/ 984981 w 1180796"/>
              <a:gd name="connsiteY8-96" fmla="*/ 1437195 h 1438562"/>
              <a:gd name="connsiteX9-97" fmla="*/ 873874 w 1180796"/>
              <a:gd name="connsiteY9-98" fmla="*/ 986314 h 1438562"/>
              <a:gd name="connsiteX10-99" fmla="*/ 541005 w 1180796"/>
              <a:gd name="connsiteY10-100" fmla="*/ 803357 h 1438562"/>
              <a:gd name="connsiteX11-101" fmla="*/ 504720 w 1180796"/>
              <a:gd name="connsiteY11-102" fmla="*/ 953956 h 1438562"/>
              <a:gd name="connsiteX12-103" fmla="*/ 541004 w 1180796"/>
              <a:gd name="connsiteY12-104" fmla="*/ 1175672 h 1438562"/>
              <a:gd name="connsiteX13-105" fmla="*/ 532632 w 1180796"/>
              <a:gd name="connsiteY13-106" fmla="*/ 1402288 h 1438562"/>
              <a:gd name="connsiteX14-107" fmla="*/ 243154 w 1180796"/>
              <a:gd name="connsiteY14-108" fmla="*/ 889736 h 1438562"/>
              <a:gd name="connsiteX15-109" fmla="*/ 174649 w 1180796"/>
              <a:gd name="connsiteY15-110" fmla="*/ 445938 h 1438562"/>
              <a:gd name="connsiteX16-111" fmla="*/ 0 w 1180796"/>
              <a:gd name="connsiteY16-112" fmla="*/ 74192 h 1438562"/>
              <a:gd name="connsiteX17-113" fmla="*/ 567269 w 1180796"/>
              <a:gd name="connsiteY17-114" fmla="*/ 0 h 1438562"/>
              <a:gd name="connsiteX0-115" fmla="*/ 587856 w 1201383"/>
              <a:gd name="connsiteY0-116" fmla="*/ 0 h 1438562"/>
              <a:gd name="connsiteX1-117" fmla="*/ 588759 w 1201383"/>
              <a:gd name="connsiteY1-118" fmla="*/ 304800 h 1438562"/>
              <a:gd name="connsiteX2-119" fmla="*/ 800458 w 1201383"/>
              <a:gd name="connsiteY2-120" fmla="*/ 459344 h 1438562"/>
              <a:gd name="connsiteX3-121" fmla="*/ 1109918 w 1201383"/>
              <a:gd name="connsiteY3-122" fmla="*/ 830882 h 1438562"/>
              <a:gd name="connsiteX4-123" fmla="*/ 1196594 w 1201383"/>
              <a:gd name="connsiteY4-124" fmla="*/ 1299015 h 1438562"/>
              <a:gd name="connsiteX5-125" fmla="*/ 1126880 w 1201383"/>
              <a:gd name="connsiteY5-126" fmla="*/ 1261345 h 1438562"/>
              <a:gd name="connsiteX6-127" fmla="*/ 1114117 w 1201383"/>
              <a:gd name="connsiteY6-128" fmla="*/ 1409318 h 1438562"/>
              <a:gd name="connsiteX7-129" fmla="*/ 1036681 w 1201383"/>
              <a:gd name="connsiteY7-130" fmla="*/ 1334364 h 1438562"/>
              <a:gd name="connsiteX8-131" fmla="*/ 1005568 w 1201383"/>
              <a:gd name="connsiteY8-132" fmla="*/ 1437195 h 1438562"/>
              <a:gd name="connsiteX9-133" fmla="*/ 894461 w 1201383"/>
              <a:gd name="connsiteY9-134" fmla="*/ 986314 h 1438562"/>
              <a:gd name="connsiteX10-135" fmla="*/ 561592 w 1201383"/>
              <a:gd name="connsiteY10-136" fmla="*/ 803357 h 1438562"/>
              <a:gd name="connsiteX11-137" fmla="*/ 525307 w 1201383"/>
              <a:gd name="connsiteY11-138" fmla="*/ 953956 h 1438562"/>
              <a:gd name="connsiteX12-139" fmla="*/ 561591 w 1201383"/>
              <a:gd name="connsiteY12-140" fmla="*/ 1175672 h 1438562"/>
              <a:gd name="connsiteX13-141" fmla="*/ 553219 w 1201383"/>
              <a:gd name="connsiteY13-142" fmla="*/ 1402288 h 1438562"/>
              <a:gd name="connsiteX14-143" fmla="*/ 263741 w 1201383"/>
              <a:gd name="connsiteY14-144" fmla="*/ 889736 h 1438562"/>
              <a:gd name="connsiteX15-145" fmla="*/ 195236 w 1201383"/>
              <a:gd name="connsiteY15-146" fmla="*/ 445938 h 1438562"/>
              <a:gd name="connsiteX16-147" fmla="*/ 0 w 1201383"/>
              <a:gd name="connsiteY16-148" fmla="*/ 5568 h 1438562"/>
              <a:gd name="connsiteX17-149" fmla="*/ 587856 w 1201383"/>
              <a:gd name="connsiteY17-150" fmla="*/ 0 h 1438562"/>
              <a:gd name="connsiteX0-151" fmla="*/ 512370 w 1201383"/>
              <a:gd name="connsiteY0-152" fmla="*/ 0 h 1438562"/>
              <a:gd name="connsiteX1-153" fmla="*/ 588759 w 1201383"/>
              <a:gd name="connsiteY1-154" fmla="*/ 304800 h 1438562"/>
              <a:gd name="connsiteX2-155" fmla="*/ 800458 w 1201383"/>
              <a:gd name="connsiteY2-156" fmla="*/ 459344 h 1438562"/>
              <a:gd name="connsiteX3-157" fmla="*/ 1109918 w 1201383"/>
              <a:gd name="connsiteY3-158" fmla="*/ 830882 h 1438562"/>
              <a:gd name="connsiteX4-159" fmla="*/ 1196594 w 1201383"/>
              <a:gd name="connsiteY4-160" fmla="*/ 1299015 h 1438562"/>
              <a:gd name="connsiteX5-161" fmla="*/ 1126880 w 1201383"/>
              <a:gd name="connsiteY5-162" fmla="*/ 1261345 h 1438562"/>
              <a:gd name="connsiteX6-163" fmla="*/ 1114117 w 1201383"/>
              <a:gd name="connsiteY6-164" fmla="*/ 1409318 h 1438562"/>
              <a:gd name="connsiteX7-165" fmla="*/ 1036681 w 1201383"/>
              <a:gd name="connsiteY7-166" fmla="*/ 1334364 h 1438562"/>
              <a:gd name="connsiteX8-167" fmla="*/ 1005568 w 1201383"/>
              <a:gd name="connsiteY8-168" fmla="*/ 1437195 h 1438562"/>
              <a:gd name="connsiteX9-169" fmla="*/ 894461 w 1201383"/>
              <a:gd name="connsiteY9-170" fmla="*/ 986314 h 1438562"/>
              <a:gd name="connsiteX10-171" fmla="*/ 561592 w 1201383"/>
              <a:gd name="connsiteY10-172" fmla="*/ 803357 h 1438562"/>
              <a:gd name="connsiteX11-173" fmla="*/ 525307 w 1201383"/>
              <a:gd name="connsiteY11-174" fmla="*/ 953956 h 1438562"/>
              <a:gd name="connsiteX12-175" fmla="*/ 561591 w 1201383"/>
              <a:gd name="connsiteY12-176" fmla="*/ 1175672 h 1438562"/>
              <a:gd name="connsiteX13-177" fmla="*/ 553219 w 1201383"/>
              <a:gd name="connsiteY13-178" fmla="*/ 1402288 h 1438562"/>
              <a:gd name="connsiteX14-179" fmla="*/ 263741 w 1201383"/>
              <a:gd name="connsiteY14-180" fmla="*/ 889736 h 1438562"/>
              <a:gd name="connsiteX15-181" fmla="*/ 195236 w 1201383"/>
              <a:gd name="connsiteY15-182" fmla="*/ 445938 h 1438562"/>
              <a:gd name="connsiteX16-183" fmla="*/ 0 w 1201383"/>
              <a:gd name="connsiteY16-184" fmla="*/ 5568 h 1438562"/>
              <a:gd name="connsiteX17-185" fmla="*/ 512370 w 1201383"/>
              <a:gd name="connsiteY17-186" fmla="*/ 0 h 1438562"/>
              <a:gd name="connsiteX0-187" fmla="*/ 386189 w 1075202"/>
              <a:gd name="connsiteY0-188" fmla="*/ 0 h 1438562"/>
              <a:gd name="connsiteX1-189" fmla="*/ 462578 w 1075202"/>
              <a:gd name="connsiteY1-190" fmla="*/ 304800 h 1438562"/>
              <a:gd name="connsiteX2-191" fmla="*/ 674277 w 1075202"/>
              <a:gd name="connsiteY2-192" fmla="*/ 459344 h 1438562"/>
              <a:gd name="connsiteX3-193" fmla="*/ 983737 w 1075202"/>
              <a:gd name="connsiteY3-194" fmla="*/ 830882 h 1438562"/>
              <a:gd name="connsiteX4-195" fmla="*/ 1070413 w 1075202"/>
              <a:gd name="connsiteY4-196" fmla="*/ 1299015 h 1438562"/>
              <a:gd name="connsiteX5-197" fmla="*/ 1000699 w 1075202"/>
              <a:gd name="connsiteY5-198" fmla="*/ 1261345 h 1438562"/>
              <a:gd name="connsiteX6-199" fmla="*/ 987936 w 1075202"/>
              <a:gd name="connsiteY6-200" fmla="*/ 1409318 h 1438562"/>
              <a:gd name="connsiteX7-201" fmla="*/ 910500 w 1075202"/>
              <a:gd name="connsiteY7-202" fmla="*/ 1334364 h 1438562"/>
              <a:gd name="connsiteX8-203" fmla="*/ 879387 w 1075202"/>
              <a:gd name="connsiteY8-204" fmla="*/ 1437195 h 1438562"/>
              <a:gd name="connsiteX9-205" fmla="*/ 768280 w 1075202"/>
              <a:gd name="connsiteY9-206" fmla="*/ 986314 h 1438562"/>
              <a:gd name="connsiteX10-207" fmla="*/ 435411 w 1075202"/>
              <a:gd name="connsiteY10-208" fmla="*/ 803357 h 1438562"/>
              <a:gd name="connsiteX11-209" fmla="*/ 399126 w 1075202"/>
              <a:gd name="connsiteY11-210" fmla="*/ 953956 h 1438562"/>
              <a:gd name="connsiteX12-211" fmla="*/ 435410 w 1075202"/>
              <a:gd name="connsiteY12-212" fmla="*/ 1175672 h 1438562"/>
              <a:gd name="connsiteX13-213" fmla="*/ 427038 w 1075202"/>
              <a:gd name="connsiteY13-214" fmla="*/ 1402288 h 1438562"/>
              <a:gd name="connsiteX14-215" fmla="*/ 137560 w 1075202"/>
              <a:gd name="connsiteY14-216" fmla="*/ 889736 h 1438562"/>
              <a:gd name="connsiteX15-217" fmla="*/ 69055 w 1075202"/>
              <a:gd name="connsiteY15-218" fmla="*/ 445938 h 1438562"/>
              <a:gd name="connsiteX16-219" fmla="*/ 0 w 1075202"/>
              <a:gd name="connsiteY16-220" fmla="*/ 240550 h 1438562"/>
              <a:gd name="connsiteX17-221" fmla="*/ 386189 w 1075202"/>
              <a:gd name="connsiteY17-222" fmla="*/ 0 h 1438562"/>
              <a:gd name="connsiteX0-223" fmla="*/ 225187 w 1075202"/>
              <a:gd name="connsiteY0-224" fmla="*/ 0 h 2195821"/>
              <a:gd name="connsiteX1-225" fmla="*/ 462578 w 1075202"/>
              <a:gd name="connsiteY1-226" fmla="*/ 1062059 h 2195821"/>
              <a:gd name="connsiteX2-227" fmla="*/ 674277 w 1075202"/>
              <a:gd name="connsiteY2-228" fmla="*/ 1216603 h 2195821"/>
              <a:gd name="connsiteX3-229" fmla="*/ 983737 w 1075202"/>
              <a:gd name="connsiteY3-230" fmla="*/ 1588141 h 2195821"/>
              <a:gd name="connsiteX4-231" fmla="*/ 1070413 w 1075202"/>
              <a:gd name="connsiteY4-232" fmla="*/ 2056274 h 2195821"/>
              <a:gd name="connsiteX5-233" fmla="*/ 1000699 w 1075202"/>
              <a:gd name="connsiteY5-234" fmla="*/ 2018604 h 2195821"/>
              <a:gd name="connsiteX6-235" fmla="*/ 987936 w 1075202"/>
              <a:gd name="connsiteY6-236" fmla="*/ 2166577 h 2195821"/>
              <a:gd name="connsiteX7-237" fmla="*/ 910500 w 1075202"/>
              <a:gd name="connsiteY7-238" fmla="*/ 2091623 h 2195821"/>
              <a:gd name="connsiteX8-239" fmla="*/ 879387 w 1075202"/>
              <a:gd name="connsiteY8-240" fmla="*/ 2194454 h 2195821"/>
              <a:gd name="connsiteX9-241" fmla="*/ 768280 w 1075202"/>
              <a:gd name="connsiteY9-242" fmla="*/ 1743573 h 2195821"/>
              <a:gd name="connsiteX10-243" fmla="*/ 435411 w 1075202"/>
              <a:gd name="connsiteY10-244" fmla="*/ 1560616 h 2195821"/>
              <a:gd name="connsiteX11-245" fmla="*/ 399126 w 1075202"/>
              <a:gd name="connsiteY11-246" fmla="*/ 1711215 h 2195821"/>
              <a:gd name="connsiteX12-247" fmla="*/ 435410 w 1075202"/>
              <a:gd name="connsiteY12-248" fmla="*/ 1932931 h 2195821"/>
              <a:gd name="connsiteX13-249" fmla="*/ 427038 w 1075202"/>
              <a:gd name="connsiteY13-250" fmla="*/ 2159547 h 2195821"/>
              <a:gd name="connsiteX14-251" fmla="*/ 137560 w 1075202"/>
              <a:gd name="connsiteY14-252" fmla="*/ 1646995 h 2195821"/>
              <a:gd name="connsiteX15-253" fmla="*/ 69055 w 1075202"/>
              <a:gd name="connsiteY15-254" fmla="*/ 1203197 h 2195821"/>
              <a:gd name="connsiteX16-255" fmla="*/ 0 w 1075202"/>
              <a:gd name="connsiteY16-256" fmla="*/ 997809 h 2195821"/>
              <a:gd name="connsiteX17-257" fmla="*/ 225187 w 1075202"/>
              <a:gd name="connsiteY17-258" fmla="*/ 0 h 2195821"/>
              <a:gd name="connsiteX0-259" fmla="*/ 474436 w 1324451"/>
              <a:gd name="connsiteY0-260" fmla="*/ 0 h 2195821"/>
              <a:gd name="connsiteX1-261" fmla="*/ 711827 w 1324451"/>
              <a:gd name="connsiteY1-262" fmla="*/ 1062059 h 2195821"/>
              <a:gd name="connsiteX2-263" fmla="*/ 923526 w 1324451"/>
              <a:gd name="connsiteY2-264" fmla="*/ 1216603 h 2195821"/>
              <a:gd name="connsiteX3-265" fmla="*/ 1232986 w 1324451"/>
              <a:gd name="connsiteY3-266" fmla="*/ 1588141 h 2195821"/>
              <a:gd name="connsiteX4-267" fmla="*/ 1319662 w 1324451"/>
              <a:gd name="connsiteY4-268" fmla="*/ 2056274 h 2195821"/>
              <a:gd name="connsiteX5-269" fmla="*/ 1249948 w 1324451"/>
              <a:gd name="connsiteY5-270" fmla="*/ 2018604 h 2195821"/>
              <a:gd name="connsiteX6-271" fmla="*/ 1237185 w 1324451"/>
              <a:gd name="connsiteY6-272" fmla="*/ 2166577 h 2195821"/>
              <a:gd name="connsiteX7-273" fmla="*/ 1159749 w 1324451"/>
              <a:gd name="connsiteY7-274" fmla="*/ 2091623 h 2195821"/>
              <a:gd name="connsiteX8-275" fmla="*/ 1128636 w 1324451"/>
              <a:gd name="connsiteY8-276" fmla="*/ 2194454 h 2195821"/>
              <a:gd name="connsiteX9-277" fmla="*/ 1017529 w 1324451"/>
              <a:gd name="connsiteY9-278" fmla="*/ 1743573 h 2195821"/>
              <a:gd name="connsiteX10-279" fmla="*/ 684660 w 1324451"/>
              <a:gd name="connsiteY10-280" fmla="*/ 1560616 h 2195821"/>
              <a:gd name="connsiteX11-281" fmla="*/ 648375 w 1324451"/>
              <a:gd name="connsiteY11-282" fmla="*/ 1711215 h 2195821"/>
              <a:gd name="connsiteX12-283" fmla="*/ 684659 w 1324451"/>
              <a:gd name="connsiteY12-284" fmla="*/ 1932931 h 2195821"/>
              <a:gd name="connsiteX13-285" fmla="*/ 676287 w 1324451"/>
              <a:gd name="connsiteY13-286" fmla="*/ 2159547 h 2195821"/>
              <a:gd name="connsiteX14-287" fmla="*/ 386809 w 1324451"/>
              <a:gd name="connsiteY14-288" fmla="*/ 1646995 h 2195821"/>
              <a:gd name="connsiteX15-289" fmla="*/ 318304 w 1324451"/>
              <a:gd name="connsiteY15-290" fmla="*/ 1203197 h 2195821"/>
              <a:gd name="connsiteX16-291" fmla="*/ 0 w 1324451"/>
              <a:gd name="connsiteY16-292" fmla="*/ 334097 h 2195821"/>
              <a:gd name="connsiteX17-293" fmla="*/ 474436 w 1324451"/>
              <a:gd name="connsiteY17-294" fmla="*/ 0 h 2195821"/>
              <a:gd name="connsiteX0-295" fmla="*/ 474436 w 1324451"/>
              <a:gd name="connsiteY0-296" fmla="*/ 0 h 2195821"/>
              <a:gd name="connsiteX1-297" fmla="*/ 711827 w 1324451"/>
              <a:gd name="connsiteY1-298" fmla="*/ 1062059 h 2195821"/>
              <a:gd name="connsiteX2-299" fmla="*/ 923526 w 1324451"/>
              <a:gd name="connsiteY2-300" fmla="*/ 1216603 h 2195821"/>
              <a:gd name="connsiteX3-301" fmla="*/ 1232986 w 1324451"/>
              <a:gd name="connsiteY3-302" fmla="*/ 1588141 h 2195821"/>
              <a:gd name="connsiteX4-303" fmla="*/ 1319662 w 1324451"/>
              <a:gd name="connsiteY4-304" fmla="*/ 2056274 h 2195821"/>
              <a:gd name="connsiteX5-305" fmla="*/ 1249948 w 1324451"/>
              <a:gd name="connsiteY5-306" fmla="*/ 2018604 h 2195821"/>
              <a:gd name="connsiteX6-307" fmla="*/ 1237185 w 1324451"/>
              <a:gd name="connsiteY6-308" fmla="*/ 2166577 h 2195821"/>
              <a:gd name="connsiteX7-309" fmla="*/ 1159749 w 1324451"/>
              <a:gd name="connsiteY7-310" fmla="*/ 2091623 h 2195821"/>
              <a:gd name="connsiteX8-311" fmla="*/ 1128636 w 1324451"/>
              <a:gd name="connsiteY8-312" fmla="*/ 2194454 h 2195821"/>
              <a:gd name="connsiteX9-313" fmla="*/ 1017529 w 1324451"/>
              <a:gd name="connsiteY9-314" fmla="*/ 1743573 h 2195821"/>
              <a:gd name="connsiteX10-315" fmla="*/ 684660 w 1324451"/>
              <a:gd name="connsiteY10-316" fmla="*/ 1560616 h 2195821"/>
              <a:gd name="connsiteX11-317" fmla="*/ 648375 w 1324451"/>
              <a:gd name="connsiteY11-318" fmla="*/ 1711215 h 2195821"/>
              <a:gd name="connsiteX12-319" fmla="*/ 684659 w 1324451"/>
              <a:gd name="connsiteY12-320" fmla="*/ 1932931 h 2195821"/>
              <a:gd name="connsiteX13-321" fmla="*/ 676287 w 1324451"/>
              <a:gd name="connsiteY13-322" fmla="*/ 2159547 h 2195821"/>
              <a:gd name="connsiteX14-323" fmla="*/ 386809 w 1324451"/>
              <a:gd name="connsiteY14-324" fmla="*/ 1646995 h 2195821"/>
              <a:gd name="connsiteX15-325" fmla="*/ 318304 w 1324451"/>
              <a:gd name="connsiteY15-326" fmla="*/ 1203197 h 2195821"/>
              <a:gd name="connsiteX16-327" fmla="*/ 0 w 1324451"/>
              <a:gd name="connsiteY16-328" fmla="*/ 334097 h 2195821"/>
              <a:gd name="connsiteX17-329" fmla="*/ 474436 w 1324451"/>
              <a:gd name="connsiteY17-330" fmla="*/ 0 h 2195821"/>
              <a:gd name="connsiteX0-331" fmla="*/ 474436 w 1324451"/>
              <a:gd name="connsiteY0-332" fmla="*/ 0 h 2195821"/>
              <a:gd name="connsiteX1-333" fmla="*/ 711827 w 1324451"/>
              <a:gd name="connsiteY1-334" fmla="*/ 1062059 h 2195821"/>
              <a:gd name="connsiteX2-335" fmla="*/ 923526 w 1324451"/>
              <a:gd name="connsiteY2-336" fmla="*/ 1216603 h 2195821"/>
              <a:gd name="connsiteX3-337" fmla="*/ 1232986 w 1324451"/>
              <a:gd name="connsiteY3-338" fmla="*/ 1588141 h 2195821"/>
              <a:gd name="connsiteX4-339" fmla="*/ 1319662 w 1324451"/>
              <a:gd name="connsiteY4-340" fmla="*/ 2056274 h 2195821"/>
              <a:gd name="connsiteX5-341" fmla="*/ 1249948 w 1324451"/>
              <a:gd name="connsiteY5-342" fmla="*/ 2018604 h 2195821"/>
              <a:gd name="connsiteX6-343" fmla="*/ 1237185 w 1324451"/>
              <a:gd name="connsiteY6-344" fmla="*/ 2166577 h 2195821"/>
              <a:gd name="connsiteX7-345" fmla="*/ 1159749 w 1324451"/>
              <a:gd name="connsiteY7-346" fmla="*/ 2091623 h 2195821"/>
              <a:gd name="connsiteX8-347" fmla="*/ 1128636 w 1324451"/>
              <a:gd name="connsiteY8-348" fmla="*/ 2194454 h 2195821"/>
              <a:gd name="connsiteX9-349" fmla="*/ 1017529 w 1324451"/>
              <a:gd name="connsiteY9-350" fmla="*/ 1743573 h 2195821"/>
              <a:gd name="connsiteX10-351" fmla="*/ 684660 w 1324451"/>
              <a:gd name="connsiteY10-352" fmla="*/ 1560616 h 2195821"/>
              <a:gd name="connsiteX11-353" fmla="*/ 648375 w 1324451"/>
              <a:gd name="connsiteY11-354" fmla="*/ 1711215 h 2195821"/>
              <a:gd name="connsiteX12-355" fmla="*/ 684659 w 1324451"/>
              <a:gd name="connsiteY12-356" fmla="*/ 1932931 h 2195821"/>
              <a:gd name="connsiteX13-357" fmla="*/ 676287 w 1324451"/>
              <a:gd name="connsiteY13-358" fmla="*/ 2159547 h 2195821"/>
              <a:gd name="connsiteX14-359" fmla="*/ 386809 w 1324451"/>
              <a:gd name="connsiteY14-360" fmla="*/ 1646995 h 2195821"/>
              <a:gd name="connsiteX15-361" fmla="*/ 318304 w 1324451"/>
              <a:gd name="connsiteY15-362" fmla="*/ 1203197 h 2195821"/>
              <a:gd name="connsiteX16-363" fmla="*/ 0 w 1324451"/>
              <a:gd name="connsiteY16-364" fmla="*/ 334097 h 2195821"/>
              <a:gd name="connsiteX17-365" fmla="*/ 474436 w 1324451"/>
              <a:gd name="connsiteY17-366" fmla="*/ 0 h 2195821"/>
              <a:gd name="connsiteX0-367" fmla="*/ 474436 w 1324451"/>
              <a:gd name="connsiteY0-368" fmla="*/ 0 h 2195821"/>
              <a:gd name="connsiteX1-369" fmla="*/ 711827 w 1324451"/>
              <a:gd name="connsiteY1-370" fmla="*/ 1062059 h 2195821"/>
              <a:gd name="connsiteX2-371" fmla="*/ 923526 w 1324451"/>
              <a:gd name="connsiteY2-372" fmla="*/ 1216603 h 2195821"/>
              <a:gd name="connsiteX3-373" fmla="*/ 1232986 w 1324451"/>
              <a:gd name="connsiteY3-374" fmla="*/ 1588141 h 2195821"/>
              <a:gd name="connsiteX4-375" fmla="*/ 1319662 w 1324451"/>
              <a:gd name="connsiteY4-376" fmla="*/ 2056274 h 2195821"/>
              <a:gd name="connsiteX5-377" fmla="*/ 1249948 w 1324451"/>
              <a:gd name="connsiteY5-378" fmla="*/ 2018604 h 2195821"/>
              <a:gd name="connsiteX6-379" fmla="*/ 1237185 w 1324451"/>
              <a:gd name="connsiteY6-380" fmla="*/ 2166577 h 2195821"/>
              <a:gd name="connsiteX7-381" fmla="*/ 1159749 w 1324451"/>
              <a:gd name="connsiteY7-382" fmla="*/ 2091623 h 2195821"/>
              <a:gd name="connsiteX8-383" fmla="*/ 1128636 w 1324451"/>
              <a:gd name="connsiteY8-384" fmla="*/ 2194454 h 2195821"/>
              <a:gd name="connsiteX9-385" fmla="*/ 1017529 w 1324451"/>
              <a:gd name="connsiteY9-386" fmla="*/ 1743573 h 2195821"/>
              <a:gd name="connsiteX10-387" fmla="*/ 684660 w 1324451"/>
              <a:gd name="connsiteY10-388" fmla="*/ 1560616 h 2195821"/>
              <a:gd name="connsiteX11-389" fmla="*/ 648375 w 1324451"/>
              <a:gd name="connsiteY11-390" fmla="*/ 1711215 h 2195821"/>
              <a:gd name="connsiteX12-391" fmla="*/ 684659 w 1324451"/>
              <a:gd name="connsiteY12-392" fmla="*/ 1932931 h 2195821"/>
              <a:gd name="connsiteX13-393" fmla="*/ 676287 w 1324451"/>
              <a:gd name="connsiteY13-394" fmla="*/ 2159547 h 2195821"/>
              <a:gd name="connsiteX14-395" fmla="*/ 386809 w 1324451"/>
              <a:gd name="connsiteY14-396" fmla="*/ 1646995 h 2195821"/>
              <a:gd name="connsiteX15-397" fmla="*/ 318304 w 1324451"/>
              <a:gd name="connsiteY15-398" fmla="*/ 1203197 h 2195821"/>
              <a:gd name="connsiteX16-399" fmla="*/ 0 w 1324451"/>
              <a:gd name="connsiteY16-400" fmla="*/ 334097 h 2195821"/>
              <a:gd name="connsiteX17-401" fmla="*/ 474436 w 1324451"/>
              <a:gd name="connsiteY17-402" fmla="*/ 0 h 2195821"/>
              <a:gd name="connsiteX0-403" fmla="*/ 474436 w 1324451"/>
              <a:gd name="connsiteY0-404" fmla="*/ 0 h 2195821"/>
              <a:gd name="connsiteX1-405" fmla="*/ 711827 w 1324451"/>
              <a:gd name="connsiteY1-406" fmla="*/ 1062059 h 2195821"/>
              <a:gd name="connsiteX2-407" fmla="*/ 923526 w 1324451"/>
              <a:gd name="connsiteY2-408" fmla="*/ 1216603 h 2195821"/>
              <a:gd name="connsiteX3-409" fmla="*/ 1232986 w 1324451"/>
              <a:gd name="connsiteY3-410" fmla="*/ 1588141 h 2195821"/>
              <a:gd name="connsiteX4-411" fmla="*/ 1319662 w 1324451"/>
              <a:gd name="connsiteY4-412" fmla="*/ 2056274 h 2195821"/>
              <a:gd name="connsiteX5-413" fmla="*/ 1249948 w 1324451"/>
              <a:gd name="connsiteY5-414" fmla="*/ 2018604 h 2195821"/>
              <a:gd name="connsiteX6-415" fmla="*/ 1237185 w 1324451"/>
              <a:gd name="connsiteY6-416" fmla="*/ 2166577 h 2195821"/>
              <a:gd name="connsiteX7-417" fmla="*/ 1159749 w 1324451"/>
              <a:gd name="connsiteY7-418" fmla="*/ 2091623 h 2195821"/>
              <a:gd name="connsiteX8-419" fmla="*/ 1128636 w 1324451"/>
              <a:gd name="connsiteY8-420" fmla="*/ 2194454 h 2195821"/>
              <a:gd name="connsiteX9-421" fmla="*/ 1017529 w 1324451"/>
              <a:gd name="connsiteY9-422" fmla="*/ 1743573 h 2195821"/>
              <a:gd name="connsiteX10-423" fmla="*/ 684660 w 1324451"/>
              <a:gd name="connsiteY10-424" fmla="*/ 1560616 h 2195821"/>
              <a:gd name="connsiteX11-425" fmla="*/ 648375 w 1324451"/>
              <a:gd name="connsiteY11-426" fmla="*/ 1711215 h 2195821"/>
              <a:gd name="connsiteX12-427" fmla="*/ 684659 w 1324451"/>
              <a:gd name="connsiteY12-428" fmla="*/ 1932931 h 2195821"/>
              <a:gd name="connsiteX13-429" fmla="*/ 676287 w 1324451"/>
              <a:gd name="connsiteY13-430" fmla="*/ 2159547 h 2195821"/>
              <a:gd name="connsiteX14-431" fmla="*/ 386809 w 1324451"/>
              <a:gd name="connsiteY14-432" fmla="*/ 1646995 h 2195821"/>
              <a:gd name="connsiteX15-433" fmla="*/ 318304 w 1324451"/>
              <a:gd name="connsiteY15-434" fmla="*/ 1203197 h 2195821"/>
              <a:gd name="connsiteX16-435" fmla="*/ 0 w 1324451"/>
              <a:gd name="connsiteY16-436" fmla="*/ 334097 h 2195821"/>
              <a:gd name="connsiteX17-437" fmla="*/ 474436 w 1324451"/>
              <a:gd name="connsiteY17-438" fmla="*/ 0 h 2195821"/>
              <a:gd name="connsiteX0-439" fmla="*/ 478945 w 1324451"/>
              <a:gd name="connsiteY0-440" fmla="*/ 0 h 2198909"/>
              <a:gd name="connsiteX1-441" fmla="*/ 711827 w 1324451"/>
              <a:gd name="connsiteY1-442" fmla="*/ 1065147 h 2198909"/>
              <a:gd name="connsiteX2-443" fmla="*/ 923526 w 1324451"/>
              <a:gd name="connsiteY2-444" fmla="*/ 1219691 h 2198909"/>
              <a:gd name="connsiteX3-445" fmla="*/ 1232986 w 1324451"/>
              <a:gd name="connsiteY3-446" fmla="*/ 1591229 h 2198909"/>
              <a:gd name="connsiteX4-447" fmla="*/ 1319662 w 1324451"/>
              <a:gd name="connsiteY4-448" fmla="*/ 2059362 h 2198909"/>
              <a:gd name="connsiteX5-449" fmla="*/ 1249948 w 1324451"/>
              <a:gd name="connsiteY5-450" fmla="*/ 2021692 h 2198909"/>
              <a:gd name="connsiteX6-451" fmla="*/ 1237185 w 1324451"/>
              <a:gd name="connsiteY6-452" fmla="*/ 2169665 h 2198909"/>
              <a:gd name="connsiteX7-453" fmla="*/ 1159749 w 1324451"/>
              <a:gd name="connsiteY7-454" fmla="*/ 2094711 h 2198909"/>
              <a:gd name="connsiteX8-455" fmla="*/ 1128636 w 1324451"/>
              <a:gd name="connsiteY8-456" fmla="*/ 2197542 h 2198909"/>
              <a:gd name="connsiteX9-457" fmla="*/ 1017529 w 1324451"/>
              <a:gd name="connsiteY9-458" fmla="*/ 1746661 h 2198909"/>
              <a:gd name="connsiteX10-459" fmla="*/ 684660 w 1324451"/>
              <a:gd name="connsiteY10-460" fmla="*/ 1563704 h 2198909"/>
              <a:gd name="connsiteX11-461" fmla="*/ 648375 w 1324451"/>
              <a:gd name="connsiteY11-462" fmla="*/ 1714303 h 2198909"/>
              <a:gd name="connsiteX12-463" fmla="*/ 684659 w 1324451"/>
              <a:gd name="connsiteY12-464" fmla="*/ 1936019 h 2198909"/>
              <a:gd name="connsiteX13-465" fmla="*/ 676287 w 1324451"/>
              <a:gd name="connsiteY13-466" fmla="*/ 2162635 h 2198909"/>
              <a:gd name="connsiteX14-467" fmla="*/ 386809 w 1324451"/>
              <a:gd name="connsiteY14-468" fmla="*/ 1650083 h 2198909"/>
              <a:gd name="connsiteX15-469" fmla="*/ 318304 w 1324451"/>
              <a:gd name="connsiteY15-470" fmla="*/ 1206285 h 2198909"/>
              <a:gd name="connsiteX16-471" fmla="*/ 0 w 1324451"/>
              <a:gd name="connsiteY16-472" fmla="*/ 337185 h 2198909"/>
              <a:gd name="connsiteX17-473" fmla="*/ 478945 w 1324451"/>
              <a:gd name="connsiteY17-474" fmla="*/ 0 h 21989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324451" h="2198909">
                <a:moveTo>
                  <a:pt x="478945" y="0"/>
                </a:moveTo>
                <a:cubicBezTo>
                  <a:pt x="504408" y="101600"/>
                  <a:pt x="610165" y="929642"/>
                  <a:pt x="711827" y="1065147"/>
                </a:cubicBezTo>
                <a:cubicBezTo>
                  <a:pt x="784379" y="1111697"/>
                  <a:pt x="809274" y="1131442"/>
                  <a:pt x="923526" y="1219691"/>
                </a:cubicBezTo>
                <a:cubicBezTo>
                  <a:pt x="1010386" y="1307371"/>
                  <a:pt x="1166963" y="1451284"/>
                  <a:pt x="1232986" y="1591229"/>
                </a:cubicBezTo>
                <a:cubicBezTo>
                  <a:pt x="1266275" y="1759409"/>
                  <a:pt x="1344499" y="2025354"/>
                  <a:pt x="1319662" y="2059362"/>
                </a:cubicBezTo>
                <a:cubicBezTo>
                  <a:pt x="1308006" y="2071424"/>
                  <a:pt x="1281384" y="2055131"/>
                  <a:pt x="1249948" y="2021692"/>
                </a:cubicBezTo>
                <a:cubicBezTo>
                  <a:pt x="1252388" y="2098272"/>
                  <a:pt x="1250403" y="2157099"/>
                  <a:pt x="1237185" y="2169665"/>
                </a:cubicBezTo>
                <a:cubicBezTo>
                  <a:pt x="1220788" y="2181435"/>
                  <a:pt x="1190417" y="2148933"/>
                  <a:pt x="1159749" y="2094711"/>
                </a:cubicBezTo>
                <a:cubicBezTo>
                  <a:pt x="1150966" y="2149824"/>
                  <a:pt x="1140903" y="2189287"/>
                  <a:pt x="1128636" y="2197542"/>
                </a:cubicBezTo>
                <a:cubicBezTo>
                  <a:pt x="1080680" y="2220994"/>
                  <a:pt x="1014851" y="1937661"/>
                  <a:pt x="1017529" y="1746661"/>
                </a:cubicBezTo>
                <a:cubicBezTo>
                  <a:pt x="943533" y="1601804"/>
                  <a:pt x="747088" y="1564411"/>
                  <a:pt x="684660" y="1563704"/>
                </a:cubicBezTo>
                <a:cubicBezTo>
                  <a:pt x="623631" y="1575189"/>
                  <a:pt x="641425" y="1641330"/>
                  <a:pt x="648375" y="1714303"/>
                </a:cubicBezTo>
                <a:cubicBezTo>
                  <a:pt x="664752" y="1797723"/>
                  <a:pt x="668094" y="1871721"/>
                  <a:pt x="684659" y="1936019"/>
                </a:cubicBezTo>
                <a:cubicBezTo>
                  <a:pt x="751859" y="2074779"/>
                  <a:pt x="728411" y="2210291"/>
                  <a:pt x="676287" y="2162635"/>
                </a:cubicBezTo>
                <a:cubicBezTo>
                  <a:pt x="642620" y="2161861"/>
                  <a:pt x="524231" y="1891785"/>
                  <a:pt x="386809" y="1650083"/>
                </a:cubicBezTo>
                <a:cubicBezTo>
                  <a:pt x="319203" y="1502109"/>
                  <a:pt x="343938" y="1348166"/>
                  <a:pt x="318304" y="1206285"/>
                </a:cubicBezTo>
                <a:cubicBezTo>
                  <a:pt x="327395" y="1047084"/>
                  <a:pt x="109427" y="532299"/>
                  <a:pt x="0" y="337185"/>
                </a:cubicBezTo>
                <a:lnTo>
                  <a:pt x="478945" y="0"/>
                </a:lnTo>
                <a:close/>
              </a:path>
            </a:pathLst>
          </a:custGeom>
          <a:solidFill>
            <a:srgbClr val="FDCB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35" y="281305"/>
            <a:ext cx="12192635" cy="724535"/>
          </a:xfrm>
        </p:spPr>
        <p:txBody>
          <a:bodyPr/>
          <a:lstStyle/>
          <a:p>
            <a:r>
              <a:rPr lang="ru-RU" altLang="en-US" dirty="0"/>
              <a:t>Бизнес модель</a:t>
            </a:r>
            <a:endParaRPr lang="ru-RU" alt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614442" y="1129809"/>
            <a:ext cx="2298065" cy="850024"/>
            <a:chOff x="2114664" y="4309984"/>
            <a:chExt cx="3648028" cy="850024"/>
          </a:xfrm>
        </p:grpSpPr>
        <p:sp>
          <p:nvSpPr>
            <p:cNvPr id="13" name="TextBox 12"/>
            <p:cNvSpPr txBox="1"/>
            <p:nvPr/>
          </p:nvSpPr>
          <p:spPr>
            <a:xfrm>
              <a:off x="2114664" y="4514848"/>
              <a:ext cx="364745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Студенты;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Преподавательский состав;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Сотрудники университета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15672" y="4309984"/>
              <a:ext cx="3647020" cy="882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Потребительские сегменты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38259" y="1152669"/>
            <a:ext cx="2297704" cy="658254"/>
            <a:chOff x="2355582" y="2572624"/>
            <a:chExt cx="3647456" cy="658254"/>
          </a:xfrm>
        </p:grpSpPr>
        <p:sp>
          <p:nvSpPr>
            <p:cNvPr id="16" name="TextBox 15"/>
            <p:cNvSpPr txBox="1"/>
            <p:nvPr/>
          </p:nvSpPr>
          <p:spPr>
            <a:xfrm>
              <a:off x="2355582" y="2770503"/>
              <a:ext cx="3647456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Правила пользования </a:t>
              </a:r>
              <a:endParaRPr lang="ru-RU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55582" y="2572624"/>
              <a:ext cx="3647020" cy="416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Взаимоотношения с клиентами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ounded Rectangle 4"/>
          <p:cNvSpPr>
            <a:spLocks noChangeAspect="1"/>
          </p:cNvSpPr>
          <p:nvPr/>
        </p:nvSpPr>
        <p:spPr>
          <a:xfrm>
            <a:off x="9398975" y="3138293"/>
            <a:ext cx="267037" cy="367567"/>
          </a:xfrm>
          <a:custGeom>
            <a:avLst/>
            <a:gdLst/>
            <a:ahLst/>
            <a:cxnLst/>
            <a:rect l="l" t="t" r="r" b="b"/>
            <a:pathLst>
              <a:path w="2862291" h="3939861">
                <a:moveTo>
                  <a:pt x="483172" y="3610747"/>
                </a:moveTo>
                <a:cubicBezTo>
                  <a:pt x="440599" y="3610747"/>
                  <a:pt x="406087" y="3645259"/>
                  <a:pt x="406087" y="3687832"/>
                </a:cubicBezTo>
                <a:cubicBezTo>
                  <a:pt x="406087" y="3730405"/>
                  <a:pt x="440599" y="3764917"/>
                  <a:pt x="483172" y="3764917"/>
                </a:cubicBezTo>
                <a:cubicBezTo>
                  <a:pt x="525745" y="3764917"/>
                  <a:pt x="560257" y="3730405"/>
                  <a:pt x="560257" y="3687832"/>
                </a:cubicBezTo>
                <a:cubicBezTo>
                  <a:pt x="560257" y="3645259"/>
                  <a:pt x="525745" y="3610747"/>
                  <a:pt x="483172" y="3610747"/>
                </a:cubicBezTo>
                <a:close/>
                <a:moveTo>
                  <a:pt x="2052229" y="3610746"/>
                </a:moveTo>
                <a:cubicBezTo>
                  <a:pt x="2009656" y="3610746"/>
                  <a:pt x="1975144" y="3645258"/>
                  <a:pt x="1975144" y="3687831"/>
                </a:cubicBezTo>
                <a:cubicBezTo>
                  <a:pt x="1975144" y="3730404"/>
                  <a:pt x="2009656" y="3764916"/>
                  <a:pt x="2052229" y="3764916"/>
                </a:cubicBezTo>
                <a:cubicBezTo>
                  <a:pt x="2094802" y="3764916"/>
                  <a:pt x="2129314" y="3730404"/>
                  <a:pt x="2129314" y="3687831"/>
                </a:cubicBezTo>
                <a:cubicBezTo>
                  <a:pt x="2129314" y="3645258"/>
                  <a:pt x="2094802" y="3610746"/>
                  <a:pt x="2052229" y="3610746"/>
                </a:cubicBezTo>
                <a:close/>
                <a:moveTo>
                  <a:pt x="1578923" y="1215908"/>
                </a:moveTo>
                <a:cubicBezTo>
                  <a:pt x="1549100" y="1215908"/>
                  <a:pt x="1524923" y="1240085"/>
                  <a:pt x="1524923" y="1269908"/>
                </a:cubicBezTo>
                <a:lnTo>
                  <a:pt x="1524923" y="2745908"/>
                </a:lnTo>
                <a:cubicBezTo>
                  <a:pt x="1524923" y="2775731"/>
                  <a:pt x="1549100" y="2799908"/>
                  <a:pt x="1578923" y="2799908"/>
                </a:cubicBezTo>
                <a:cubicBezTo>
                  <a:pt x="1608746" y="2799908"/>
                  <a:pt x="1632923" y="2775731"/>
                  <a:pt x="1632923" y="2745908"/>
                </a:cubicBezTo>
                <a:lnTo>
                  <a:pt x="1632923" y="1269908"/>
                </a:lnTo>
                <a:cubicBezTo>
                  <a:pt x="1632923" y="1240085"/>
                  <a:pt x="1608746" y="1215908"/>
                  <a:pt x="1578923" y="1215908"/>
                </a:cubicBezTo>
                <a:close/>
                <a:moveTo>
                  <a:pt x="1318523" y="1215908"/>
                </a:moveTo>
                <a:cubicBezTo>
                  <a:pt x="1288700" y="1215908"/>
                  <a:pt x="1264523" y="1240085"/>
                  <a:pt x="1264523" y="1269908"/>
                </a:cubicBezTo>
                <a:lnTo>
                  <a:pt x="1264523" y="2745908"/>
                </a:lnTo>
                <a:cubicBezTo>
                  <a:pt x="1264523" y="2775731"/>
                  <a:pt x="1288700" y="2799908"/>
                  <a:pt x="1318523" y="2799908"/>
                </a:cubicBezTo>
                <a:cubicBezTo>
                  <a:pt x="1348346" y="2799908"/>
                  <a:pt x="1372523" y="2775731"/>
                  <a:pt x="1372523" y="2745908"/>
                </a:cubicBezTo>
                <a:lnTo>
                  <a:pt x="1372523" y="1269908"/>
                </a:lnTo>
                <a:cubicBezTo>
                  <a:pt x="1372523" y="1240085"/>
                  <a:pt x="1348346" y="1215908"/>
                  <a:pt x="1318523" y="1215908"/>
                </a:cubicBezTo>
                <a:close/>
                <a:moveTo>
                  <a:pt x="1058123" y="1215908"/>
                </a:moveTo>
                <a:cubicBezTo>
                  <a:pt x="1028300" y="1215908"/>
                  <a:pt x="1004123" y="1240085"/>
                  <a:pt x="1004123" y="1269908"/>
                </a:cubicBezTo>
                <a:lnTo>
                  <a:pt x="1004123" y="2745908"/>
                </a:lnTo>
                <a:cubicBezTo>
                  <a:pt x="1004123" y="2775731"/>
                  <a:pt x="1028300" y="2799908"/>
                  <a:pt x="1058123" y="2799908"/>
                </a:cubicBezTo>
                <a:cubicBezTo>
                  <a:pt x="1087946" y="2799908"/>
                  <a:pt x="1112123" y="2775731"/>
                  <a:pt x="1112123" y="2745908"/>
                </a:cubicBezTo>
                <a:lnTo>
                  <a:pt x="1112123" y="1269908"/>
                </a:lnTo>
                <a:cubicBezTo>
                  <a:pt x="1112123" y="1240085"/>
                  <a:pt x="1087946" y="1215908"/>
                  <a:pt x="1058123" y="1215908"/>
                </a:cubicBezTo>
                <a:close/>
                <a:moveTo>
                  <a:pt x="797723" y="1215908"/>
                </a:moveTo>
                <a:cubicBezTo>
                  <a:pt x="767900" y="1215908"/>
                  <a:pt x="743723" y="1240085"/>
                  <a:pt x="743723" y="1269908"/>
                </a:cubicBezTo>
                <a:lnTo>
                  <a:pt x="743723" y="2745908"/>
                </a:lnTo>
                <a:cubicBezTo>
                  <a:pt x="743723" y="2775731"/>
                  <a:pt x="767900" y="2799908"/>
                  <a:pt x="797723" y="2799908"/>
                </a:cubicBezTo>
                <a:cubicBezTo>
                  <a:pt x="827546" y="2799908"/>
                  <a:pt x="851723" y="2775731"/>
                  <a:pt x="851723" y="2745908"/>
                </a:cubicBezTo>
                <a:lnTo>
                  <a:pt x="851723" y="1269908"/>
                </a:lnTo>
                <a:cubicBezTo>
                  <a:pt x="851723" y="1240085"/>
                  <a:pt x="827546" y="1215908"/>
                  <a:pt x="797723" y="1215908"/>
                </a:cubicBezTo>
                <a:close/>
                <a:moveTo>
                  <a:pt x="537323" y="1215908"/>
                </a:moveTo>
                <a:cubicBezTo>
                  <a:pt x="507500" y="1215908"/>
                  <a:pt x="483323" y="1240085"/>
                  <a:pt x="483323" y="1269908"/>
                </a:cubicBezTo>
                <a:lnTo>
                  <a:pt x="483323" y="2745908"/>
                </a:lnTo>
                <a:cubicBezTo>
                  <a:pt x="483323" y="2775731"/>
                  <a:pt x="507500" y="2799908"/>
                  <a:pt x="537323" y="2799908"/>
                </a:cubicBezTo>
                <a:cubicBezTo>
                  <a:pt x="567146" y="2799908"/>
                  <a:pt x="591323" y="2775731"/>
                  <a:pt x="591323" y="2745908"/>
                </a:cubicBezTo>
                <a:lnTo>
                  <a:pt x="591323" y="1269908"/>
                </a:lnTo>
                <a:cubicBezTo>
                  <a:pt x="591323" y="1240085"/>
                  <a:pt x="567146" y="1215908"/>
                  <a:pt x="537323" y="1215908"/>
                </a:cubicBezTo>
                <a:close/>
                <a:moveTo>
                  <a:pt x="1071414" y="977717"/>
                </a:moveTo>
                <a:cubicBezTo>
                  <a:pt x="1014599" y="977717"/>
                  <a:pt x="965699" y="1011599"/>
                  <a:pt x="944338" y="1060494"/>
                </a:cubicBezTo>
                <a:lnTo>
                  <a:pt x="1198489" y="1060494"/>
                </a:lnTo>
                <a:cubicBezTo>
                  <a:pt x="1177129" y="1011599"/>
                  <a:pt x="1128228" y="977717"/>
                  <a:pt x="1071414" y="977717"/>
                </a:cubicBezTo>
                <a:close/>
                <a:moveTo>
                  <a:pt x="872752" y="191454"/>
                </a:moveTo>
                <a:cubicBezTo>
                  <a:pt x="759529" y="233114"/>
                  <a:pt x="679221" y="342129"/>
                  <a:pt x="679221" y="469900"/>
                </a:cubicBezTo>
                <a:lnTo>
                  <a:pt x="679221" y="1060494"/>
                </a:lnTo>
                <a:lnTo>
                  <a:pt x="797638" y="1060494"/>
                </a:lnTo>
                <a:cubicBezTo>
                  <a:pt x="823919" y="933391"/>
                  <a:pt x="936512" y="837880"/>
                  <a:pt x="1071414" y="837880"/>
                </a:cubicBezTo>
                <a:cubicBezTo>
                  <a:pt x="1206315" y="837880"/>
                  <a:pt x="1318908" y="933391"/>
                  <a:pt x="1345190" y="1060494"/>
                </a:cubicBezTo>
                <a:lnTo>
                  <a:pt x="1458130" y="1060494"/>
                </a:lnTo>
                <a:lnTo>
                  <a:pt x="1458130" y="469900"/>
                </a:lnTo>
                <a:cubicBezTo>
                  <a:pt x="1458130" y="344471"/>
                  <a:pt x="1380739" y="237117"/>
                  <a:pt x="1270928" y="193418"/>
                </a:cubicBezTo>
                <a:cubicBezTo>
                  <a:pt x="1254126" y="208193"/>
                  <a:pt x="1231951" y="216024"/>
                  <a:pt x="1207947" y="216024"/>
                </a:cubicBezTo>
                <a:lnTo>
                  <a:pt x="938648" y="216024"/>
                </a:lnTo>
                <a:cubicBezTo>
                  <a:pt x="913362" y="216024"/>
                  <a:pt x="890106" y="207335"/>
                  <a:pt x="872752" y="191454"/>
                </a:cubicBezTo>
                <a:close/>
                <a:moveTo>
                  <a:pt x="938648" y="0"/>
                </a:moveTo>
                <a:lnTo>
                  <a:pt x="1207947" y="0"/>
                </a:lnTo>
                <a:cubicBezTo>
                  <a:pt x="1249829" y="0"/>
                  <a:pt x="1286143" y="23838"/>
                  <a:pt x="1302947" y="59260"/>
                </a:cubicBezTo>
                <a:cubicBezTo>
                  <a:pt x="1459619" y="107029"/>
                  <a:pt x="1572731" y="253123"/>
                  <a:pt x="1572731" y="425635"/>
                </a:cubicBezTo>
                <a:lnTo>
                  <a:pt x="1572731" y="1062970"/>
                </a:lnTo>
                <a:cubicBezTo>
                  <a:pt x="1700463" y="1074093"/>
                  <a:pt x="1800202" y="1181663"/>
                  <a:pt x="1800202" y="1312527"/>
                </a:cubicBezTo>
                <a:lnTo>
                  <a:pt x="1800202" y="2703289"/>
                </a:lnTo>
                <a:cubicBezTo>
                  <a:pt x="1800202" y="2833087"/>
                  <a:pt x="1702083" y="2939968"/>
                  <a:pt x="1575831" y="2952534"/>
                </a:cubicBezTo>
                <a:lnTo>
                  <a:pt x="1539130" y="3099337"/>
                </a:lnTo>
                <a:lnTo>
                  <a:pt x="1377130" y="3099337"/>
                </a:lnTo>
                <a:lnTo>
                  <a:pt x="1341126" y="2955322"/>
                </a:lnTo>
                <a:lnTo>
                  <a:pt x="743221" y="2955322"/>
                </a:lnTo>
                <a:lnTo>
                  <a:pt x="707217" y="3099338"/>
                </a:lnTo>
                <a:lnTo>
                  <a:pt x="2063557" y="3099338"/>
                </a:lnTo>
                <a:lnTo>
                  <a:pt x="2063557" y="924090"/>
                </a:lnTo>
                <a:cubicBezTo>
                  <a:pt x="2063557" y="873822"/>
                  <a:pt x="2088497" y="829380"/>
                  <a:pt x="2128246" y="804684"/>
                </a:cubicBezTo>
                <a:cubicBezTo>
                  <a:pt x="2129584" y="799633"/>
                  <a:pt x="2132808" y="796081"/>
                  <a:pt x="2136234" y="792655"/>
                </a:cubicBezTo>
                <a:lnTo>
                  <a:pt x="2607705" y="321183"/>
                </a:lnTo>
                <a:cubicBezTo>
                  <a:pt x="2636744" y="292144"/>
                  <a:pt x="2674804" y="277625"/>
                  <a:pt x="2712864" y="277625"/>
                </a:cubicBezTo>
                <a:cubicBezTo>
                  <a:pt x="2750924" y="277625"/>
                  <a:pt x="2788985" y="292144"/>
                  <a:pt x="2818024" y="321183"/>
                </a:cubicBezTo>
                <a:lnTo>
                  <a:pt x="2862291" y="365451"/>
                </a:lnTo>
                <a:cubicBezTo>
                  <a:pt x="2920370" y="423529"/>
                  <a:pt x="2920370" y="517692"/>
                  <a:pt x="2862291" y="575770"/>
                </a:cubicBezTo>
                <a:lnTo>
                  <a:pt x="2423597" y="1014465"/>
                </a:lnTo>
                <a:lnTo>
                  <a:pt x="2423597" y="3310659"/>
                </a:lnTo>
                <a:cubicBezTo>
                  <a:pt x="2423597" y="3392794"/>
                  <a:pt x="2357014" y="3459377"/>
                  <a:pt x="2274879" y="3459377"/>
                </a:cubicBezTo>
                <a:lnTo>
                  <a:pt x="2247260" y="3459377"/>
                </a:lnTo>
                <a:lnTo>
                  <a:pt x="2157276" y="3459377"/>
                </a:lnTo>
                <a:cubicBezTo>
                  <a:pt x="2244145" y="3498679"/>
                  <a:pt x="2304259" y="3586235"/>
                  <a:pt x="2304259" y="3687831"/>
                </a:cubicBezTo>
                <a:cubicBezTo>
                  <a:pt x="2304259" y="3827023"/>
                  <a:pt x="2191422" y="3939860"/>
                  <a:pt x="2052230" y="3939860"/>
                </a:cubicBezTo>
                <a:cubicBezTo>
                  <a:pt x="1913038" y="3939860"/>
                  <a:pt x="1800201" y="3827023"/>
                  <a:pt x="1800201" y="3687831"/>
                </a:cubicBezTo>
                <a:cubicBezTo>
                  <a:pt x="1800201" y="3586235"/>
                  <a:pt x="1860315" y="3498679"/>
                  <a:pt x="1947184" y="3459377"/>
                </a:cubicBezTo>
                <a:lnTo>
                  <a:pt x="588218" y="3459378"/>
                </a:lnTo>
                <a:cubicBezTo>
                  <a:pt x="675087" y="3498679"/>
                  <a:pt x="735202" y="3586235"/>
                  <a:pt x="735202" y="3687832"/>
                </a:cubicBezTo>
                <a:cubicBezTo>
                  <a:pt x="735202" y="3827024"/>
                  <a:pt x="622365" y="3939861"/>
                  <a:pt x="483173" y="3939861"/>
                </a:cubicBezTo>
                <a:cubicBezTo>
                  <a:pt x="343981" y="3939861"/>
                  <a:pt x="231144" y="3827024"/>
                  <a:pt x="231144" y="3687832"/>
                </a:cubicBezTo>
                <a:cubicBezTo>
                  <a:pt x="231144" y="3586235"/>
                  <a:pt x="291259" y="3498679"/>
                  <a:pt x="378128" y="3459378"/>
                </a:cubicBezTo>
                <a:lnTo>
                  <a:pt x="148718" y="3459378"/>
                </a:lnTo>
                <a:cubicBezTo>
                  <a:pt x="66583" y="3459378"/>
                  <a:pt x="0" y="3392795"/>
                  <a:pt x="0" y="3310660"/>
                </a:cubicBezTo>
                <a:lnTo>
                  <a:pt x="0" y="3248056"/>
                </a:lnTo>
                <a:cubicBezTo>
                  <a:pt x="0" y="3165921"/>
                  <a:pt x="66583" y="3099338"/>
                  <a:pt x="148718" y="3099338"/>
                </a:cubicBezTo>
                <a:lnTo>
                  <a:pt x="544674" y="3099338"/>
                </a:lnTo>
                <a:lnTo>
                  <a:pt x="507859" y="2952075"/>
                </a:lnTo>
                <a:cubicBezTo>
                  <a:pt x="383796" y="2937382"/>
                  <a:pt x="288034" y="2831519"/>
                  <a:pt x="288034" y="2703289"/>
                </a:cubicBezTo>
                <a:lnTo>
                  <a:pt x="288034" y="1312527"/>
                </a:lnTo>
                <a:cubicBezTo>
                  <a:pt x="288034" y="1173333"/>
                  <a:pt x="400873" y="1060494"/>
                  <a:pt x="540067" y="1060494"/>
                </a:cubicBezTo>
                <a:lnTo>
                  <a:pt x="564619" y="1060494"/>
                </a:lnTo>
                <a:lnTo>
                  <a:pt x="564619" y="425635"/>
                </a:lnTo>
                <a:cubicBezTo>
                  <a:pt x="564619" y="248812"/>
                  <a:pt x="683454" y="99744"/>
                  <a:pt x="846095" y="55630"/>
                </a:cubicBezTo>
                <a:cubicBezTo>
                  <a:pt x="863191" y="22078"/>
                  <a:pt x="898341" y="0"/>
                  <a:pt x="9386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Rectangle 41"/>
          <p:cNvSpPr/>
          <p:nvPr/>
        </p:nvSpPr>
        <p:spPr>
          <a:xfrm>
            <a:off x="10018830" y="3504870"/>
            <a:ext cx="305934" cy="305934"/>
          </a:xfrm>
          <a:custGeom>
            <a:avLst/>
            <a:gdLst/>
            <a:ahLst/>
            <a:cxnLst/>
            <a:rect l="l" t="t" r="r" b="b"/>
            <a:pathLst>
              <a:path w="3888423" h="3970014">
                <a:moveTo>
                  <a:pt x="1259577" y="2471243"/>
                </a:moveTo>
                <a:cubicBezTo>
                  <a:pt x="1293292" y="2471243"/>
                  <a:pt x="1320623" y="2543205"/>
                  <a:pt x="1320623" y="2631975"/>
                </a:cubicBezTo>
                <a:cubicBezTo>
                  <a:pt x="1320623" y="2720745"/>
                  <a:pt x="1293292" y="2792707"/>
                  <a:pt x="1259577" y="2792707"/>
                </a:cubicBezTo>
                <a:cubicBezTo>
                  <a:pt x="1225862" y="2792707"/>
                  <a:pt x="1198531" y="2720745"/>
                  <a:pt x="1198531" y="2631975"/>
                </a:cubicBezTo>
                <a:cubicBezTo>
                  <a:pt x="1198531" y="2543205"/>
                  <a:pt x="1225862" y="2471243"/>
                  <a:pt x="1259577" y="2471243"/>
                </a:cubicBezTo>
                <a:close/>
                <a:moveTo>
                  <a:pt x="1710471" y="2470362"/>
                </a:moveTo>
                <a:cubicBezTo>
                  <a:pt x="1741030" y="2470028"/>
                  <a:pt x="1768823" y="2488083"/>
                  <a:pt x="1781169" y="2516203"/>
                </a:cubicBezTo>
                <a:cubicBezTo>
                  <a:pt x="1793845" y="2545068"/>
                  <a:pt x="1787700" y="2578742"/>
                  <a:pt x="1765642" y="2601268"/>
                </a:cubicBezTo>
                <a:cubicBezTo>
                  <a:pt x="1750827" y="2616399"/>
                  <a:pt x="1730831" y="2624459"/>
                  <a:pt x="1710472" y="2623745"/>
                </a:cubicBezTo>
                <a:close/>
                <a:moveTo>
                  <a:pt x="2456093" y="2374056"/>
                </a:moveTo>
                <a:lnTo>
                  <a:pt x="2456093" y="2889893"/>
                </a:lnTo>
                <a:lnTo>
                  <a:pt x="2566690" y="2889893"/>
                </a:lnTo>
                <a:lnTo>
                  <a:pt x="2566690" y="2706284"/>
                </a:lnTo>
                <a:lnTo>
                  <a:pt x="2632197" y="2884955"/>
                </a:lnTo>
                <a:lnTo>
                  <a:pt x="2635843" y="2883618"/>
                </a:lnTo>
                <a:lnTo>
                  <a:pt x="2635843" y="2889893"/>
                </a:lnTo>
                <a:lnTo>
                  <a:pt x="2746439" y="2889893"/>
                </a:lnTo>
                <a:lnTo>
                  <a:pt x="2746439" y="2374056"/>
                </a:lnTo>
                <a:lnTo>
                  <a:pt x="2635843" y="2374056"/>
                </a:lnTo>
                <a:lnTo>
                  <a:pt x="2635843" y="2573614"/>
                </a:lnTo>
                <a:lnTo>
                  <a:pt x="2566690" y="2385000"/>
                </a:lnTo>
                <a:lnTo>
                  <a:pt x="2566690" y="2374056"/>
                </a:lnTo>
                <a:close/>
                <a:moveTo>
                  <a:pt x="2032426" y="2374056"/>
                </a:moveTo>
                <a:lnTo>
                  <a:pt x="2032426" y="2889895"/>
                </a:lnTo>
                <a:lnTo>
                  <a:pt x="2115405" y="2889895"/>
                </a:lnTo>
                <a:lnTo>
                  <a:pt x="2143023" y="2889895"/>
                </a:lnTo>
                <a:lnTo>
                  <a:pt x="2308949" y="2889895"/>
                </a:lnTo>
                <a:lnTo>
                  <a:pt x="2308949" y="2779299"/>
                </a:lnTo>
                <a:lnTo>
                  <a:pt x="2143023" y="2779299"/>
                </a:lnTo>
                <a:lnTo>
                  <a:pt x="2143023" y="2686401"/>
                </a:lnTo>
                <a:lnTo>
                  <a:pt x="2308949" y="2686401"/>
                </a:lnTo>
                <a:lnTo>
                  <a:pt x="2308949" y="2575804"/>
                </a:lnTo>
                <a:lnTo>
                  <a:pt x="2143023" y="2575804"/>
                </a:lnTo>
                <a:lnTo>
                  <a:pt x="2143023" y="2484653"/>
                </a:lnTo>
                <a:lnTo>
                  <a:pt x="2308949" y="2484653"/>
                </a:lnTo>
                <a:lnTo>
                  <a:pt x="2308949" y="2374056"/>
                </a:lnTo>
                <a:lnTo>
                  <a:pt x="2143023" y="2374056"/>
                </a:lnTo>
                <a:lnTo>
                  <a:pt x="2115405" y="2374056"/>
                </a:lnTo>
                <a:close/>
                <a:moveTo>
                  <a:pt x="1259577" y="2374056"/>
                </a:moveTo>
                <a:cubicBezTo>
                  <a:pt x="1172187" y="2374056"/>
                  <a:pt x="1101344" y="2489530"/>
                  <a:pt x="1101344" y="2631975"/>
                </a:cubicBezTo>
                <a:cubicBezTo>
                  <a:pt x="1101344" y="2774420"/>
                  <a:pt x="1172187" y="2889894"/>
                  <a:pt x="1259577" y="2889894"/>
                </a:cubicBezTo>
                <a:cubicBezTo>
                  <a:pt x="1346967" y="2889894"/>
                  <a:pt x="1417810" y="2774420"/>
                  <a:pt x="1417810" y="2631975"/>
                </a:cubicBezTo>
                <a:cubicBezTo>
                  <a:pt x="1417810" y="2489530"/>
                  <a:pt x="1346967" y="2374056"/>
                  <a:pt x="1259577" y="2374056"/>
                </a:cubicBezTo>
                <a:close/>
                <a:moveTo>
                  <a:pt x="1599876" y="2366688"/>
                </a:moveTo>
                <a:lnTo>
                  <a:pt x="1599875" y="2882524"/>
                </a:lnTo>
                <a:lnTo>
                  <a:pt x="1710472" y="2882525"/>
                </a:lnTo>
                <a:lnTo>
                  <a:pt x="1710472" y="2723975"/>
                </a:lnTo>
                <a:cubicBezTo>
                  <a:pt x="1757507" y="2725624"/>
                  <a:pt x="1803701" y="2707003"/>
                  <a:pt x="1837929" y="2672047"/>
                </a:cubicBezTo>
                <a:cubicBezTo>
                  <a:pt x="1888884" y="2620006"/>
                  <a:pt x="1903084" y="2542214"/>
                  <a:pt x="1873801" y="2475527"/>
                </a:cubicBezTo>
                <a:cubicBezTo>
                  <a:pt x="1845275" y="2410565"/>
                  <a:pt x="1781067" y="2368851"/>
                  <a:pt x="1710472" y="2369624"/>
                </a:cubicBezTo>
                <a:lnTo>
                  <a:pt x="1710471" y="2366688"/>
                </a:lnTo>
                <a:close/>
                <a:moveTo>
                  <a:pt x="920754" y="2169815"/>
                </a:moveTo>
                <a:lnTo>
                  <a:pt x="3008986" y="2169815"/>
                </a:lnTo>
                <a:lnTo>
                  <a:pt x="3008986" y="3105919"/>
                </a:lnTo>
                <a:lnTo>
                  <a:pt x="920754" y="3105919"/>
                </a:lnTo>
                <a:close/>
                <a:moveTo>
                  <a:pt x="632722" y="1985007"/>
                </a:moveTo>
                <a:lnTo>
                  <a:pt x="632722" y="3321943"/>
                </a:lnTo>
                <a:lnTo>
                  <a:pt x="3297018" y="3321943"/>
                </a:lnTo>
                <a:lnTo>
                  <a:pt x="3297018" y="1985007"/>
                </a:lnTo>
                <a:close/>
                <a:moveTo>
                  <a:pt x="2657019" y="761679"/>
                </a:moveTo>
                <a:lnTo>
                  <a:pt x="2760733" y="1606387"/>
                </a:lnTo>
                <a:lnTo>
                  <a:pt x="2761762" y="1614761"/>
                </a:lnTo>
                <a:lnTo>
                  <a:pt x="2762330" y="1614691"/>
                </a:lnTo>
                <a:cubicBezTo>
                  <a:pt x="2780335" y="1740615"/>
                  <a:pt x="2862522" y="1833408"/>
                  <a:pt x="2948897" y="1824230"/>
                </a:cubicBezTo>
                <a:cubicBezTo>
                  <a:pt x="3036464" y="1814924"/>
                  <a:pt x="3095979" y="1704243"/>
                  <a:pt x="3083047" y="1575312"/>
                </a:cubicBezTo>
                <a:lnTo>
                  <a:pt x="3083347" y="1575275"/>
                </a:lnTo>
                <a:lnTo>
                  <a:pt x="2983448" y="761679"/>
                </a:lnTo>
                <a:close/>
                <a:moveTo>
                  <a:pt x="2205921" y="761679"/>
                </a:moveTo>
                <a:lnTo>
                  <a:pt x="2264137" y="1594263"/>
                </a:lnTo>
                <a:cubicBezTo>
                  <a:pt x="2264333" y="1597068"/>
                  <a:pt x="2264530" y="1599874"/>
                  <a:pt x="2264726" y="1602679"/>
                </a:cubicBezTo>
                <a:lnTo>
                  <a:pt x="2265297" y="1602640"/>
                </a:lnTo>
                <a:cubicBezTo>
                  <a:pt x="2276686" y="1729333"/>
                  <a:pt x="2353905" y="1826300"/>
                  <a:pt x="2440641" y="1821655"/>
                </a:cubicBezTo>
                <a:cubicBezTo>
                  <a:pt x="2528577" y="1816945"/>
                  <a:pt x="2593802" y="1709530"/>
                  <a:pt x="2587636" y="1580099"/>
                </a:cubicBezTo>
                <a:lnTo>
                  <a:pt x="2587937" y="1580078"/>
                </a:lnTo>
                <a:lnTo>
                  <a:pt x="2530706" y="761679"/>
                </a:lnTo>
                <a:close/>
                <a:moveTo>
                  <a:pt x="1761700" y="761679"/>
                </a:moveTo>
                <a:cubicBezTo>
                  <a:pt x="1761699" y="1032443"/>
                  <a:pt x="1761699" y="1303208"/>
                  <a:pt x="1761698" y="1573972"/>
                </a:cubicBezTo>
                <a:lnTo>
                  <a:pt x="1761698" y="1582410"/>
                </a:lnTo>
                <a:lnTo>
                  <a:pt x="1762270" y="1582410"/>
                </a:lnTo>
                <a:cubicBezTo>
                  <a:pt x="1764795" y="1709590"/>
                  <a:pt x="1835062" y="1811707"/>
                  <a:pt x="1921910" y="1813122"/>
                </a:cubicBezTo>
                <a:cubicBezTo>
                  <a:pt x="2009960" y="1814558"/>
                  <a:pt x="2082519" y="1711955"/>
                  <a:pt x="2085398" y="1582410"/>
                </a:cubicBezTo>
                <a:lnTo>
                  <a:pt x="2085698" y="1582410"/>
                </a:lnTo>
                <a:cubicBezTo>
                  <a:pt x="2085698" y="1308834"/>
                  <a:pt x="2085698" y="1035256"/>
                  <a:pt x="2085696" y="761679"/>
                </a:cubicBezTo>
                <a:close/>
                <a:moveTo>
                  <a:pt x="3411320" y="761678"/>
                </a:moveTo>
                <a:lnTo>
                  <a:pt x="3078803" y="761679"/>
                </a:lnTo>
                <a:lnTo>
                  <a:pt x="3277545" y="1622538"/>
                </a:lnTo>
                <a:lnTo>
                  <a:pt x="3279443" y="1630759"/>
                </a:lnTo>
                <a:lnTo>
                  <a:pt x="3280000" y="1630631"/>
                </a:lnTo>
                <a:cubicBezTo>
                  <a:pt x="3311069" y="1753983"/>
                  <a:pt x="3402507" y="1837676"/>
                  <a:pt x="3487448" y="1819520"/>
                </a:cubicBezTo>
                <a:cubicBezTo>
                  <a:pt x="3573564" y="1801112"/>
                  <a:pt x="3621183" y="1684815"/>
                  <a:pt x="3594846" y="1557943"/>
                </a:cubicBezTo>
                <a:lnTo>
                  <a:pt x="3595140" y="1557876"/>
                </a:lnTo>
                <a:close/>
                <a:moveTo>
                  <a:pt x="1633002" y="761678"/>
                </a:moveTo>
                <a:lnTo>
                  <a:pt x="1308563" y="761679"/>
                </a:lnTo>
                <a:lnTo>
                  <a:pt x="1266057" y="1572672"/>
                </a:lnTo>
                <a:lnTo>
                  <a:pt x="1265616" y="1581099"/>
                </a:lnTo>
                <a:lnTo>
                  <a:pt x="1266187" y="1581128"/>
                </a:lnTo>
                <a:cubicBezTo>
                  <a:pt x="1262052" y="1708267"/>
                  <a:pt x="1326878" y="1813921"/>
                  <a:pt x="1413534" y="1819881"/>
                </a:cubicBezTo>
                <a:cubicBezTo>
                  <a:pt x="1501387" y="1825922"/>
                  <a:pt x="1579217" y="1727257"/>
                  <a:pt x="1588872" y="1598040"/>
                </a:cubicBezTo>
                <a:lnTo>
                  <a:pt x="1589172" y="1598055"/>
                </a:lnTo>
                <a:close/>
                <a:moveTo>
                  <a:pt x="863949" y="761678"/>
                </a:moveTo>
                <a:lnTo>
                  <a:pt x="765078" y="1566901"/>
                </a:lnTo>
                <a:lnTo>
                  <a:pt x="764050" y="1575275"/>
                </a:lnTo>
                <a:lnTo>
                  <a:pt x="764617" y="1575345"/>
                </a:lnTo>
                <a:cubicBezTo>
                  <a:pt x="751624" y="1701884"/>
                  <a:pt x="808922" y="1811803"/>
                  <a:pt x="894951" y="1823794"/>
                </a:cubicBezTo>
                <a:cubicBezTo>
                  <a:pt x="982168" y="1835949"/>
                  <a:pt x="1066691" y="1742953"/>
                  <a:pt x="1085336" y="1614724"/>
                </a:cubicBezTo>
                <a:lnTo>
                  <a:pt x="1085635" y="1614761"/>
                </a:lnTo>
                <a:lnTo>
                  <a:pt x="1190378" y="761679"/>
                </a:lnTo>
                <a:close/>
                <a:moveTo>
                  <a:pt x="295535" y="441623"/>
                </a:moveTo>
                <a:lnTo>
                  <a:pt x="3583899" y="441623"/>
                </a:lnTo>
                <a:cubicBezTo>
                  <a:pt x="3610412" y="441623"/>
                  <a:pt x="3631905" y="463116"/>
                  <a:pt x="3631905" y="489629"/>
                </a:cubicBezTo>
                <a:lnTo>
                  <a:pt x="3631905" y="655863"/>
                </a:lnTo>
                <a:lnTo>
                  <a:pt x="3884522" y="1666330"/>
                </a:lnTo>
                <a:cubicBezTo>
                  <a:pt x="3909974" y="1748325"/>
                  <a:pt x="3809191" y="1900953"/>
                  <a:pt x="3631905" y="1666330"/>
                </a:cubicBezTo>
                <a:lnTo>
                  <a:pt x="3631905" y="3970014"/>
                </a:lnTo>
                <a:lnTo>
                  <a:pt x="247529" y="3970014"/>
                </a:lnTo>
                <a:lnTo>
                  <a:pt x="247529" y="1768425"/>
                </a:lnTo>
                <a:cubicBezTo>
                  <a:pt x="263724" y="1795996"/>
                  <a:pt x="288366" y="1813812"/>
                  <a:pt x="317369" y="1820473"/>
                </a:cubicBezTo>
                <a:cubicBezTo>
                  <a:pt x="403196" y="1840184"/>
                  <a:pt x="495502" y="1754908"/>
                  <a:pt x="525251" y="1628793"/>
                </a:cubicBezTo>
                <a:lnTo>
                  <a:pt x="525545" y="1628855"/>
                </a:lnTo>
                <a:lnTo>
                  <a:pt x="709866" y="761679"/>
                </a:lnTo>
                <a:lnTo>
                  <a:pt x="378634" y="761679"/>
                </a:lnTo>
                <a:lnTo>
                  <a:pt x="210380" y="1553239"/>
                </a:lnTo>
                <a:lnTo>
                  <a:pt x="208625" y="1561492"/>
                </a:lnTo>
                <a:lnTo>
                  <a:pt x="209185" y="1561611"/>
                </a:lnTo>
                <a:cubicBezTo>
                  <a:pt x="202164" y="1598200"/>
                  <a:pt x="201274" y="1633895"/>
                  <a:pt x="207433" y="1666330"/>
                </a:cubicBezTo>
                <a:cubicBezTo>
                  <a:pt x="113985" y="1883037"/>
                  <a:pt x="-32319" y="1816968"/>
                  <a:pt x="6372" y="1666330"/>
                </a:cubicBezTo>
                <a:lnTo>
                  <a:pt x="249769" y="692744"/>
                </a:lnTo>
                <a:cubicBezTo>
                  <a:pt x="247993" y="689334"/>
                  <a:pt x="247529" y="685546"/>
                  <a:pt x="247529" y="681649"/>
                </a:cubicBezTo>
                <a:lnTo>
                  <a:pt x="247529" y="489629"/>
                </a:lnTo>
                <a:cubicBezTo>
                  <a:pt x="247529" y="463116"/>
                  <a:pt x="269022" y="441623"/>
                  <a:pt x="295535" y="441623"/>
                </a:cubicBezTo>
                <a:close/>
                <a:moveTo>
                  <a:pt x="307785" y="0"/>
                </a:moveTo>
                <a:lnTo>
                  <a:pt x="3571649" y="0"/>
                </a:lnTo>
                <a:cubicBezTo>
                  <a:pt x="3604927" y="0"/>
                  <a:pt x="3631905" y="26978"/>
                  <a:pt x="3631905" y="60256"/>
                </a:cubicBezTo>
                <a:lnTo>
                  <a:pt x="3631905" y="301273"/>
                </a:lnTo>
                <a:cubicBezTo>
                  <a:pt x="3631905" y="334551"/>
                  <a:pt x="3604927" y="361529"/>
                  <a:pt x="3571649" y="361529"/>
                </a:cubicBezTo>
                <a:lnTo>
                  <a:pt x="307785" y="361529"/>
                </a:lnTo>
                <a:cubicBezTo>
                  <a:pt x="274507" y="361529"/>
                  <a:pt x="247529" y="334551"/>
                  <a:pt x="247529" y="301273"/>
                </a:cubicBezTo>
                <a:lnTo>
                  <a:pt x="247529" y="60256"/>
                </a:lnTo>
                <a:cubicBezTo>
                  <a:pt x="247529" y="26978"/>
                  <a:pt x="274507" y="0"/>
                  <a:pt x="3077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Isosceles Triangle 3"/>
          <p:cNvSpPr>
            <a:spLocks noChangeAspect="1"/>
          </p:cNvSpPr>
          <p:nvPr/>
        </p:nvSpPr>
        <p:spPr>
          <a:xfrm>
            <a:off x="9449979" y="3661877"/>
            <a:ext cx="305645" cy="305933"/>
          </a:xfrm>
          <a:custGeom>
            <a:avLst/>
            <a:gdLst/>
            <a:ahLst/>
            <a:cxnLst/>
            <a:rect l="l" t="t" r="r" b="b"/>
            <a:pathLst>
              <a:path w="3935086" h="3938802">
                <a:moveTo>
                  <a:pt x="1861742" y="3314001"/>
                </a:moveTo>
                <a:cubicBezTo>
                  <a:pt x="1921395" y="3314001"/>
                  <a:pt x="1969754" y="3362360"/>
                  <a:pt x="1969754" y="3422013"/>
                </a:cubicBezTo>
                <a:cubicBezTo>
                  <a:pt x="1969754" y="3481666"/>
                  <a:pt x="1921395" y="3530025"/>
                  <a:pt x="1861742" y="3530025"/>
                </a:cubicBezTo>
                <a:cubicBezTo>
                  <a:pt x="1802089" y="3530025"/>
                  <a:pt x="1753730" y="3481666"/>
                  <a:pt x="1753730" y="3422013"/>
                </a:cubicBezTo>
                <a:cubicBezTo>
                  <a:pt x="1753730" y="3362360"/>
                  <a:pt x="1802089" y="3314001"/>
                  <a:pt x="1861742" y="3314001"/>
                </a:cubicBezTo>
                <a:close/>
                <a:moveTo>
                  <a:pt x="2097646" y="2118753"/>
                </a:moveTo>
                <a:lnTo>
                  <a:pt x="2097646" y="2478753"/>
                </a:lnTo>
                <a:lnTo>
                  <a:pt x="2457646" y="2478753"/>
                </a:lnTo>
                <a:lnTo>
                  <a:pt x="2457646" y="2118753"/>
                </a:lnTo>
                <a:close/>
                <a:moveTo>
                  <a:pt x="1476536" y="2118753"/>
                </a:moveTo>
                <a:lnTo>
                  <a:pt x="1476536" y="2478753"/>
                </a:lnTo>
                <a:lnTo>
                  <a:pt x="1836536" y="2478753"/>
                </a:lnTo>
                <a:lnTo>
                  <a:pt x="1836536" y="2118753"/>
                </a:lnTo>
                <a:close/>
                <a:moveTo>
                  <a:pt x="2097646" y="1539638"/>
                </a:moveTo>
                <a:lnTo>
                  <a:pt x="2097646" y="1899638"/>
                </a:lnTo>
                <a:lnTo>
                  <a:pt x="2457646" y="1899638"/>
                </a:lnTo>
                <a:lnTo>
                  <a:pt x="2457646" y="1539638"/>
                </a:lnTo>
                <a:close/>
                <a:moveTo>
                  <a:pt x="1476536" y="1539638"/>
                </a:moveTo>
                <a:lnTo>
                  <a:pt x="1476536" y="1899638"/>
                </a:lnTo>
                <a:lnTo>
                  <a:pt x="1836536" y="1899638"/>
                </a:lnTo>
                <a:lnTo>
                  <a:pt x="1836536" y="1539638"/>
                </a:lnTo>
                <a:close/>
                <a:moveTo>
                  <a:pt x="1989788" y="770570"/>
                </a:moveTo>
                <a:lnTo>
                  <a:pt x="3429788" y="1850570"/>
                </a:lnTo>
                <a:lnTo>
                  <a:pt x="3430108" y="1850570"/>
                </a:lnTo>
                <a:lnTo>
                  <a:pt x="3430108" y="3938802"/>
                </a:lnTo>
                <a:lnTo>
                  <a:pt x="2265771" y="3938802"/>
                </a:lnTo>
                <a:lnTo>
                  <a:pt x="2265771" y="2786674"/>
                </a:lnTo>
                <a:lnTo>
                  <a:pt x="1669844" y="2786674"/>
                </a:lnTo>
                <a:lnTo>
                  <a:pt x="1669844" y="3938802"/>
                </a:lnTo>
                <a:lnTo>
                  <a:pt x="549788" y="3938802"/>
                </a:lnTo>
                <a:lnTo>
                  <a:pt x="549788" y="1850570"/>
                </a:lnTo>
                <a:close/>
                <a:moveTo>
                  <a:pt x="1969233" y="1003"/>
                </a:moveTo>
                <a:cubicBezTo>
                  <a:pt x="1995162" y="-2644"/>
                  <a:pt x="2022483" y="3601"/>
                  <a:pt x="2045048" y="20601"/>
                </a:cubicBezTo>
                <a:lnTo>
                  <a:pt x="3894333" y="1413834"/>
                </a:lnTo>
                <a:cubicBezTo>
                  <a:pt x="3939464" y="1447835"/>
                  <a:pt x="3948486" y="1511986"/>
                  <a:pt x="3914485" y="1557117"/>
                </a:cubicBezTo>
                <a:lnTo>
                  <a:pt x="3756006" y="1767472"/>
                </a:lnTo>
                <a:cubicBezTo>
                  <a:pt x="3722004" y="1812603"/>
                  <a:pt x="3657854" y="1821626"/>
                  <a:pt x="3612722" y="1787625"/>
                </a:cubicBezTo>
                <a:lnTo>
                  <a:pt x="1967544" y="548164"/>
                </a:lnTo>
                <a:lnTo>
                  <a:pt x="322364" y="1787626"/>
                </a:lnTo>
                <a:cubicBezTo>
                  <a:pt x="277233" y="1821627"/>
                  <a:pt x="213082" y="1812604"/>
                  <a:pt x="179080" y="1767473"/>
                </a:cubicBezTo>
                <a:lnTo>
                  <a:pt x="20601" y="1557118"/>
                </a:lnTo>
                <a:cubicBezTo>
                  <a:pt x="-13400" y="1511987"/>
                  <a:pt x="-4378" y="1447836"/>
                  <a:pt x="40754" y="1413835"/>
                </a:cubicBezTo>
                <a:lnTo>
                  <a:pt x="1890038" y="20602"/>
                </a:lnTo>
                <a:cubicBezTo>
                  <a:pt x="1912604" y="3602"/>
                  <a:pt x="1939924" y="-2643"/>
                  <a:pt x="1965854" y="1004"/>
                </a:cubicBezTo>
                <a:lnTo>
                  <a:pt x="1967542" y="1586"/>
                </a:lnTo>
                <a:cubicBezTo>
                  <a:pt x="1968071" y="1171"/>
                  <a:pt x="1968652" y="1085"/>
                  <a:pt x="1969233" y="100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Pie 2"/>
          <p:cNvSpPr>
            <a:spLocks noChangeAspect="1"/>
          </p:cNvSpPr>
          <p:nvPr/>
        </p:nvSpPr>
        <p:spPr>
          <a:xfrm>
            <a:off x="8872239" y="3211838"/>
            <a:ext cx="348471" cy="342637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Rounded Rectangle 4"/>
          <p:cNvSpPr>
            <a:spLocks noChangeAspect="1"/>
          </p:cNvSpPr>
          <p:nvPr/>
        </p:nvSpPr>
        <p:spPr>
          <a:xfrm rot="1589284">
            <a:off x="8940998" y="3887211"/>
            <a:ext cx="389530" cy="276211"/>
          </a:xfrm>
          <a:custGeom>
            <a:avLst/>
            <a:gdLst/>
            <a:ahLst/>
            <a:cxnLst/>
            <a:rect l="l" t="t" r="r" b="b"/>
            <a:pathLst>
              <a:path w="3960000" h="2808000">
                <a:moveTo>
                  <a:pt x="2137982" y="2165237"/>
                </a:moveTo>
                <a:lnTo>
                  <a:pt x="2111402" y="2204211"/>
                </a:lnTo>
                <a:lnTo>
                  <a:pt x="2137982" y="2204211"/>
                </a:lnTo>
                <a:close/>
                <a:moveTo>
                  <a:pt x="2635730" y="2101964"/>
                </a:moveTo>
                <a:cubicBezTo>
                  <a:pt x="2615812" y="2101964"/>
                  <a:pt x="2599666" y="2142287"/>
                  <a:pt x="2599666" y="2192028"/>
                </a:cubicBezTo>
                <a:cubicBezTo>
                  <a:pt x="2599666" y="2241769"/>
                  <a:pt x="2615812" y="2282092"/>
                  <a:pt x="2635730" y="2282092"/>
                </a:cubicBezTo>
                <a:cubicBezTo>
                  <a:pt x="2655648" y="2282092"/>
                  <a:pt x="2671794" y="2241769"/>
                  <a:pt x="2671794" y="2192028"/>
                </a:cubicBezTo>
                <a:cubicBezTo>
                  <a:pt x="2671794" y="2142287"/>
                  <a:pt x="2655648" y="2101964"/>
                  <a:pt x="2635730" y="2101964"/>
                </a:cubicBezTo>
                <a:close/>
                <a:moveTo>
                  <a:pt x="1280012" y="2101964"/>
                </a:moveTo>
                <a:cubicBezTo>
                  <a:pt x="1260094" y="2101964"/>
                  <a:pt x="1243948" y="2142287"/>
                  <a:pt x="1243948" y="2192028"/>
                </a:cubicBezTo>
                <a:cubicBezTo>
                  <a:pt x="1243948" y="2241769"/>
                  <a:pt x="1260094" y="2282092"/>
                  <a:pt x="1280012" y="2282092"/>
                </a:cubicBezTo>
                <a:cubicBezTo>
                  <a:pt x="1299930" y="2282092"/>
                  <a:pt x="1316076" y="2241769"/>
                  <a:pt x="1316076" y="2192028"/>
                </a:cubicBezTo>
                <a:cubicBezTo>
                  <a:pt x="1316076" y="2142287"/>
                  <a:pt x="1299930" y="2101964"/>
                  <a:pt x="1280012" y="2101964"/>
                </a:cubicBezTo>
                <a:close/>
                <a:moveTo>
                  <a:pt x="2138296" y="2025749"/>
                </a:moveTo>
                <a:lnTo>
                  <a:pt x="2139137" y="2026323"/>
                </a:lnTo>
                <a:lnTo>
                  <a:pt x="2216315" y="2026323"/>
                </a:lnTo>
                <a:lnTo>
                  <a:pt x="2216315" y="2204211"/>
                </a:lnTo>
                <a:lnTo>
                  <a:pt x="2256063" y="2204211"/>
                </a:lnTo>
                <a:lnTo>
                  <a:pt x="2256063" y="2282544"/>
                </a:lnTo>
                <a:lnTo>
                  <a:pt x="2216315" y="2282544"/>
                </a:lnTo>
                <a:lnTo>
                  <a:pt x="2216315" y="2357732"/>
                </a:lnTo>
                <a:lnTo>
                  <a:pt x="2137982" y="2357732"/>
                </a:lnTo>
                <a:lnTo>
                  <a:pt x="2137982" y="2282544"/>
                </a:lnTo>
                <a:lnTo>
                  <a:pt x="2015039" y="2282544"/>
                </a:lnTo>
                <a:lnTo>
                  <a:pt x="2015039" y="2208059"/>
                </a:lnTo>
                <a:lnTo>
                  <a:pt x="2014304" y="2207558"/>
                </a:lnTo>
                <a:lnTo>
                  <a:pt x="2015039" y="2206481"/>
                </a:lnTo>
                <a:lnTo>
                  <a:pt x="2015039" y="2204211"/>
                </a:lnTo>
                <a:lnTo>
                  <a:pt x="2016587" y="2204211"/>
                </a:lnTo>
                <a:close/>
                <a:moveTo>
                  <a:pt x="1855876" y="2017651"/>
                </a:moveTo>
                <a:cubicBezTo>
                  <a:pt x="1914135" y="2017257"/>
                  <a:pt x="1961791" y="2063958"/>
                  <a:pt x="1962577" y="2122214"/>
                </a:cubicBezTo>
                <a:cubicBezTo>
                  <a:pt x="1962954" y="2150145"/>
                  <a:pt x="1952489" y="2175712"/>
                  <a:pt x="1934995" y="2194820"/>
                </a:cubicBezTo>
                <a:cubicBezTo>
                  <a:pt x="1952694" y="2214184"/>
                  <a:pt x="1963194" y="2240138"/>
                  <a:pt x="1962560" y="2268406"/>
                </a:cubicBezTo>
                <a:cubicBezTo>
                  <a:pt x="1961260" y="2326468"/>
                  <a:pt x="1913477" y="2372672"/>
                  <a:pt x="1855404" y="2372021"/>
                </a:cubicBezTo>
                <a:cubicBezTo>
                  <a:pt x="1797331" y="2371371"/>
                  <a:pt x="1750595" y="2324109"/>
                  <a:pt x="1750595" y="2266032"/>
                </a:cubicBezTo>
                <a:lnTo>
                  <a:pt x="1826499" y="2266032"/>
                </a:lnTo>
                <a:cubicBezTo>
                  <a:pt x="1826499" y="2282520"/>
                  <a:pt x="1839767" y="2295938"/>
                  <a:pt x="1856254" y="2296122"/>
                </a:cubicBezTo>
                <a:cubicBezTo>
                  <a:pt x="1872741" y="2296307"/>
                  <a:pt x="1886306" y="2283190"/>
                  <a:pt x="1886676" y="2266706"/>
                </a:cubicBezTo>
                <a:cubicBezTo>
                  <a:pt x="1887039" y="2250493"/>
                  <a:pt x="1874503" y="2236962"/>
                  <a:pt x="1858407" y="2236065"/>
                </a:cubicBezTo>
                <a:lnTo>
                  <a:pt x="1814193" y="2236065"/>
                </a:lnTo>
                <a:lnTo>
                  <a:pt x="1814193" y="2152552"/>
                </a:lnTo>
                <a:lnTo>
                  <a:pt x="1857384" y="2152552"/>
                </a:lnTo>
                <a:cubicBezTo>
                  <a:pt x="1873190" y="2152141"/>
                  <a:pt x="1885741" y="2139089"/>
                  <a:pt x="1885527" y="2123254"/>
                </a:cubicBezTo>
                <a:cubicBezTo>
                  <a:pt x="1885313" y="2107349"/>
                  <a:pt x="1872302" y="2094598"/>
                  <a:pt x="1856396" y="2094706"/>
                </a:cubicBezTo>
                <a:cubicBezTo>
                  <a:pt x="1840490" y="2094813"/>
                  <a:pt x="1827652" y="2107738"/>
                  <a:pt x="1827652" y="2123644"/>
                </a:cubicBezTo>
                <a:lnTo>
                  <a:pt x="1750595" y="2123644"/>
                </a:lnTo>
                <a:cubicBezTo>
                  <a:pt x="1750595" y="2065383"/>
                  <a:pt x="1797616" y="2018044"/>
                  <a:pt x="1855876" y="2017651"/>
                </a:cubicBezTo>
                <a:close/>
                <a:moveTo>
                  <a:pt x="2930344" y="2012028"/>
                </a:moveTo>
                <a:cubicBezTo>
                  <a:pt x="2996416" y="2014229"/>
                  <a:pt x="3045968" y="2074602"/>
                  <a:pt x="3038901" y="2136479"/>
                </a:cubicBezTo>
                <a:cubicBezTo>
                  <a:pt x="3029916" y="2202312"/>
                  <a:pt x="2982346" y="2231435"/>
                  <a:pt x="2939412" y="2275597"/>
                </a:cubicBezTo>
                <a:lnTo>
                  <a:pt x="3031192" y="2275597"/>
                </a:lnTo>
                <a:lnTo>
                  <a:pt x="3031192" y="2357732"/>
                </a:lnTo>
                <a:lnTo>
                  <a:pt x="2819358" y="2357732"/>
                </a:lnTo>
                <a:cubicBezTo>
                  <a:pt x="2819409" y="2335416"/>
                  <a:pt x="2820521" y="2314113"/>
                  <a:pt x="2820571" y="2291797"/>
                </a:cubicBezTo>
                <a:cubicBezTo>
                  <a:pt x="2870625" y="2240158"/>
                  <a:pt x="2905662" y="2213324"/>
                  <a:pt x="2965770" y="2143601"/>
                </a:cubicBezTo>
                <a:cubicBezTo>
                  <a:pt x="2980233" y="2116927"/>
                  <a:pt x="2957264" y="2092452"/>
                  <a:pt x="2931831" y="2093607"/>
                </a:cubicBezTo>
                <a:cubicBezTo>
                  <a:pt x="2910102" y="2094595"/>
                  <a:pt x="2891536" y="2110969"/>
                  <a:pt x="2889885" y="2139461"/>
                </a:cubicBezTo>
                <a:lnTo>
                  <a:pt x="2818945" y="2139461"/>
                </a:lnTo>
                <a:cubicBezTo>
                  <a:pt x="2821421" y="2064364"/>
                  <a:pt x="2869776" y="2012037"/>
                  <a:pt x="2930344" y="2012028"/>
                </a:cubicBezTo>
                <a:close/>
                <a:moveTo>
                  <a:pt x="2635730" y="2012028"/>
                </a:moveTo>
                <a:cubicBezTo>
                  <a:pt x="2705318" y="2012028"/>
                  <a:pt x="2761730" y="2092617"/>
                  <a:pt x="2761730" y="2192028"/>
                </a:cubicBezTo>
                <a:cubicBezTo>
                  <a:pt x="2761730" y="2291439"/>
                  <a:pt x="2705318" y="2372028"/>
                  <a:pt x="2635730" y="2372028"/>
                </a:cubicBezTo>
                <a:cubicBezTo>
                  <a:pt x="2566142" y="2372028"/>
                  <a:pt x="2509730" y="2291439"/>
                  <a:pt x="2509730" y="2192028"/>
                </a:cubicBezTo>
                <a:cubicBezTo>
                  <a:pt x="2509730" y="2092617"/>
                  <a:pt x="2566142" y="2012028"/>
                  <a:pt x="2635730" y="2012028"/>
                </a:cubicBezTo>
                <a:close/>
                <a:moveTo>
                  <a:pt x="2436237" y="2012028"/>
                </a:moveTo>
                <a:lnTo>
                  <a:pt x="2436206" y="2012510"/>
                </a:lnTo>
                <a:lnTo>
                  <a:pt x="2452515" y="2012510"/>
                </a:lnTo>
                <a:lnTo>
                  <a:pt x="2452515" y="2372028"/>
                </a:lnTo>
                <a:lnTo>
                  <a:pt x="2364870" y="2372028"/>
                </a:lnTo>
                <a:lnTo>
                  <a:pt x="2364870" y="2101874"/>
                </a:lnTo>
                <a:cubicBezTo>
                  <a:pt x="2347394" y="2108434"/>
                  <a:pt x="2328091" y="2111607"/>
                  <a:pt x="2308515" y="2111039"/>
                </a:cubicBezTo>
                <a:lnTo>
                  <a:pt x="2311564" y="2043892"/>
                </a:lnTo>
                <a:cubicBezTo>
                  <a:pt x="2321741" y="2044066"/>
                  <a:pt x="2331771" y="2042373"/>
                  <a:pt x="2340372" y="2039030"/>
                </a:cubicBezTo>
                <a:cubicBezTo>
                  <a:pt x="2355279" y="2033236"/>
                  <a:pt x="2364268" y="2023137"/>
                  <a:pt x="2364156" y="2012310"/>
                </a:cubicBezTo>
                <a:cubicBezTo>
                  <a:pt x="2388183" y="2012216"/>
                  <a:pt x="2412210" y="2012122"/>
                  <a:pt x="2436237" y="2012028"/>
                </a:cubicBezTo>
                <a:close/>
                <a:moveTo>
                  <a:pt x="1574625" y="2012028"/>
                </a:moveTo>
                <a:cubicBezTo>
                  <a:pt x="1640698" y="2014229"/>
                  <a:pt x="1690250" y="2074602"/>
                  <a:pt x="1683183" y="2136479"/>
                </a:cubicBezTo>
                <a:cubicBezTo>
                  <a:pt x="1674198" y="2202312"/>
                  <a:pt x="1626628" y="2231435"/>
                  <a:pt x="1583694" y="2275597"/>
                </a:cubicBezTo>
                <a:lnTo>
                  <a:pt x="1675474" y="2275597"/>
                </a:lnTo>
                <a:lnTo>
                  <a:pt x="1675474" y="2357732"/>
                </a:lnTo>
                <a:lnTo>
                  <a:pt x="1463640" y="2357732"/>
                </a:lnTo>
                <a:cubicBezTo>
                  <a:pt x="1463691" y="2335416"/>
                  <a:pt x="1464802" y="2314113"/>
                  <a:pt x="1464853" y="2291797"/>
                </a:cubicBezTo>
                <a:cubicBezTo>
                  <a:pt x="1514907" y="2240158"/>
                  <a:pt x="1549943" y="2213324"/>
                  <a:pt x="1610052" y="2143601"/>
                </a:cubicBezTo>
                <a:cubicBezTo>
                  <a:pt x="1624515" y="2116927"/>
                  <a:pt x="1601546" y="2092452"/>
                  <a:pt x="1576112" y="2093607"/>
                </a:cubicBezTo>
                <a:cubicBezTo>
                  <a:pt x="1554383" y="2094595"/>
                  <a:pt x="1535817" y="2110969"/>
                  <a:pt x="1534167" y="2139461"/>
                </a:cubicBezTo>
                <a:lnTo>
                  <a:pt x="1463227" y="2139461"/>
                </a:lnTo>
                <a:cubicBezTo>
                  <a:pt x="1465703" y="2064364"/>
                  <a:pt x="1514058" y="2012037"/>
                  <a:pt x="1574625" y="2012028"/>
                </a:cubicBezTo>
                <a:close/>
                <a:moveTo>
                  <a:pt x="1280012" y="2012028"/>
                </a:moveTo>
                <a:cubicBezTo>
                  <a:pt x="1349600" y="2012028"/>
                  <a:pt x="1406012" y="2092617"/>
                  <a:pt x="1406012" y="2192028"/>
                </a:cubicBezTo>
                <a:cubicBezTo>
                  <a:pt x="1406012" y="2291439"/>
                  <a:pt x="1349600" y="2372028"/>
                  <a:pt x="1280012" y="2372028"/>
                </a:cubicBezTo>
                <a:cubicBezTo>
                  <a:pt x="1210424" y="2372028"/>
                  <a:pt x="1154012" y="2291439"/>
                  <a:pt x="1154012" y="2192028"/>
                </a:cubicBezTo>
                <a:cubicBezTo>
                  <a:pt x="1154012" y="2092617"/>
                  <a:pt x="1210424" y="2012028"/>
                  <a:pt x="1280012" y="2012028"/>
                </a:cubicBezTo>
                <a:close/>
                <a:moveTo>
                  <a:pt x="1080519" y="2012028"/>
                </a:moveTo>
                <a:lnTo>
                  <a:pt x="1080488" y="2012510"/>
                </a:lnTo>
                <a:lnTo>
                  <a:pt x="1096797" y="2012510"/>
                </a:lnTo>
                <a:lnTo>
                  <a:pt x="1096797" y="2372028"/>
                </a:lnTo>
                <a:lnTo>
                  <a:pt x="1009152" y="2372028"/>
                </a:lnTo>
                <a:lnTo>
                  <a:pt x="1009152" y="2101874"/>
                </a:lnTo>
                <a:cubicBezTo>
                  <a:pt x="991676" y="2108434"/>
                  <a:pt x="972373" y="2111607"/>
                  <a:pt x="952797" y="2111039"/>
                </a:cubicBezTo>
                <a:lnTo>
                  <a:pt x="955846" y="2043892"/>
                </a:lnTo>
                <a:cubicBezTo>
                  <a:pt x="966023" y="2044066"/>
                  <a:pt x="976053" y="2042373"/>
                  <a:pt x="984654" y="2039030"/>
                </a:cubicBezTo>
                <a:cubicBezTo>
                  <a:pt x="999561" y="2033236"/>
                  <a:pt x="1008550" y="2023137"/>
                  <a:pt x="1008438" y="2012310"/>
                </a:cubicBezTo>
                <a:cubicBezTo>
                  <a:pt x="1032465" y="2012216"/>
                  <a:pt x="1056492" y="2012122"/>
                  <a:pt x="1080519" y="2012028"/>
                </a:cubicBezTo>
                <a:close/>
                <a:moveTo>
                  <a:pt x="3373743" y="362438"/>
                </a:moveTo>
                <a:lnTo>
                  <a:pt x="3553743" y="362438"/>
                </a:lnTo>
                <a:lnTo>
                  <a:pt x="3553743" y="2414438"/>
                </a:lnTo>
                <a:lnTo>
                  <a:pt x="3373743" y="2414438"/>
                </a:lnTo>
                <a:close/>
                <a:moveTo>
                  <a:pt x="3129580" y="362438"/>
                </a:moveTo>
                <a:lnTo>
                  <a:pt x="3273580" y="362438"/>
                </a:lnTo>
                <a:lnTo>
                  <a:pt x="3273580" y="2414438"/>
                </a:lnTo>
                <a:lnTo>
                  <a:pt x="3129580" y="2414438"/>
                </a:lnTo>
                <a:close/>
                <a:moveTo>
                  <a:pt x="2939411" y="362438"/>
                </a:moveTo>
                <a:lnTo>
                  <a:pt x="3029411" y="362438"/>
                </a:lnTo>
                <a:lnTo>
                  <a:pt x="3029411" y="1957238"/>
                </a:lnTo>
                <a:lnTo>
                  <a:pt x="2939411" y="1957238"/>
                </a:lnTo>
                <a:close/>
                <a:moveTo>
                  <a:pt x="2731242" y="362438"/>
                </a:moveTo>
                <a:lnTo>
                  <a:pt x="2839242" y="362438"/>
                </a:lnTo>
                <a:lnTo>
                  <a:pt x="2839242" y="1957238"/>
                </a:lnTo>
                <a:lnTo>
                  <a:pt x="2731242" y="1957238"/>
                </a:lnTo>
                <a:close/>
                <a:moveTo>
                  <a:pt x="2487073" y="362438"/>
                </a:moveTo>
                <a:lnTo>
                  <a:pt x="2631073" y="362438"/>
                </a:lnTo>
                <a:lnTo>
                  <a:pt x="2631073" y="1957238"/>
                </a:lnTo>
                <a:lnTo>
                  <a:pt x="2487073" y="1957238"/>
                </a:lnTo>
                <a:close/>
                <a:moveTo>
                  <a:pt x="2296904" y="362438"/>
                </a:moveTo>
                <a:lnTo>
                  <a:pt x="2386904" y="362438"/>
                </a:lnTo>
                <a:lnTo>
                  <a:pt x="2386904" y="1957238"/>
                </a:lnTo>
                <a:lnTo>
                  <a:pt x="2296904" y="1957238"/>
                </a:lnTo>
                <a:close/>
                <a:moveTo>
                  <a:pt x="2016735" y="362438"/>
                </a:moveTo>
                <a:lnTo>
                  <a:pt x="2196735" y="362438"/>
                </a:lnTo>
                <a:lnTo>
                  <a:pt x="2196735" y="1957238"/>
                </a:lnTo>
                <a:lnTo>
                  <a:pt x="2016735" y="1957238"/>
                </a:lnTo>
                <a:close/>
                <a:moveTo>
                  <a:pt x="1826566" y="362438"/>
                </a:moveTo>
                <a:lnTo>
                  <a:pt x="1916566" y="362438"/>
                </a:lnTo>
                <a:lnTo>
                  <a:pt x="1916566" y="1957238"/>
                </a:lnTo>
                <a:lnTo>
                  <a:pt x="1826566" y="1957238"/>
                </a:lnTo>
                <a:close/>
                <a:moveTo>
                  <a:pt x="1582397" y="362438"/>
                </a:moveTo>
                <a:lnTo>
                  <a:pt x="1726397" y="362438"/>
                </a:lnTo>
                <a:lnTo>
                  <a:pt x="1726397" y="1957238"/>
                </a:lnTo>
                <a:lnTo>
                  <a:pt x="1582397" y="1957238"/>
                </a:lnTo>
                <a:close/>
                <a:moveTo>
                  <a:pt x="1302228" y="362438"/>
                </a:moveTo>
                <a:lnTo>
                  <a:pt x="1482228" y="362438"/>
                </a:lnTo>
                <a:lnTo>
                  <a:pt x="1482228" y="1957238"/>
                </a:lnTo>
                <a:lnTo>
                  <a:pt x="1302228" y="1957238"/>
                </a:lnTo>
                <a:close/>
                <a:moveTo>
                  <a:pt x="1094059" y="362438"/>
                </a:moveTo>
                <a:lnTo>
                  <a:pt x="1202059" y="362438"/>
                </a:lnTo>
                <a:lnTo>
                  <a:pt x="1202059" y="1957238"/>
                </a:lnTo>
                <a:lnTo>
                  <a:pt x="1094059" y="1957238"/>
                </a:lnTo>
                <a:close/>
                <a:moveTo>
                  <a:pt x="903890" y="362438"/>
                </a:moveTo>
                <a:lnTo>
                  <a:pt x="993890" y="362438"/>
                </a:lnTo>
                <a:lnTo>
                  <a:pt x="993890" y="1957238"/>
                </a:lnTo>
                <a:lnTo>
                  <a:pt x="903890" y="1957238"/>
                </a:lnTo>
                <a:close/>
                <a:moveTo>
                  <a:pt x="623721" y="362438"/>
                </a:moveTo>
                <a:lnTo>
                  <a:pt x="803721" y="362438"/>
                </a:lnTo>
                <a:lnTo>
                  <a:pt x="803721" y="2414438"/>
                </a:lnTo>
                <a:lnTo>
                  <a:pt x="623721" y="2414438"/>
                </a:lnTo>
                <a:close/>
                <a:moveTo>
                  <a:pt x="433552" y="362438"/>
                </a:moveTo>
                <a:lnTo>
                  <a:pt x="523552" y="362438"/>
                </a:lnTo>
                <a:lnTo>
                  <a:pt x="523552" y="2414438"/>
                </a:lnTo>
                <a:lnTo>
                  <a:pt x="433552" y="2414438"/>
                </a:lnTo>
                <a:close/>
                <a:moveTo>
                  <a:pt x="303674" y="216000"/>
                </a:moveTo>
                <a:cubicBezTo>
                  <a:pt x="255253" y="216000"/>
                  <a:pt x="216000" y="255253"/>
                  <a:pt x="216000" y="303674"/>
                </a:cubicBezTo>
                <a:lnTo>
                  <a:pt x="216000" y="2504326"/>
                </a:lnTo>
                <a:cubicBezTo>
                  <a:pt x="216000" y="2552747"/>
                  <a:pt x="255253" y="2592000"/>
                  <a:pt x="303674" y="2592000"/>
                </a:cubicBezTo>
                <a:lnTo>
                  <a:pt x="3656326" y="2592000"/>
                </a:lnTo>
                <a:cubicBezTo>
                  <a:pt x="3704747" y="2592000"/>
                  <a:pt x="3744000" y="2552747"/>
                  <a:pt x="3744000" y="2504326"/>
                </a:cubicBezTo>
                <a:lnTo>
                  <a:pt x="3744000" y="303674"/>
                </a:lnTo>
                <a:cubicBezTo>
                  <a:pt x="3744000" y="255253"/>
                  <a:pt x="3704747" y="216000"/>
                  <a:pt x="3656326" y="216000"/>
                </a:cubicBezTo>
                <a:close/>
                <a:moveTo>
                  <a:pt x="149021" y="0"/>
                </a:moveTo>
                <a:lnTo>
                  <a:pt x="3810979" y="0"/>
                </a:lnTo>
                <a:cubicBezTo>
                  <a:pt x="3893281" y="0"/>
                  <a:pt x="3960000" y="66719"/>
                  <a:pt x="3960000" y="149021"/>
                </a:cubicBezTo>
                <a:lnTo>
                  <a:pt x="3960000" y="2658979"/>
                </a:lnTo>
                <a:cubicBezTo>
                  <a:pt x="3960000" y="2741281"/>
                  <a:pt x="3893281" y="2808000"/>
                  <a:pt x="3810979" y="2808000"/>
                </a:cubicBezTo>
                <a:lnTo>
                  <a:pt x="149021" y="2808000"/>
                </a:lnTo>
                <a:cubicBezTo>
                  <a:pt x="66719" y="2808000"/>
                  <a:pt x="0" y="2741281"/>
                  <a:pt x="0" y="2658979"/>
                </a:cubicBezTo>
                <a:lnTo>
                  <a:pt x="0" y="149021"/>
                </a:lnTo>
                <a:cubicBezTo>
                  <a:pt x="0" y="66719"/>
                  <a:pt x="66719" y="0"/>
                  <a:pt x="1490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ound Same Side Corner Rectangle 3"/>
          <p:cNvSpPr>
            <a:spLocks noChangeAspect="1"/>
          </p:cNvSpPr>
          <p:nvPr/>
        </p:nvSpPr>
        <p:spPr>
          <a:xfrm rot="10800000">
            <a:off x="9811807" y="3922587"/>
            <a:ext cx="272246" cy="273762"/>
          </a:xfrm>
          <a:custGeom>
            <a:avLst/>
            <a:gdLst/>
            <a:ahLst/>
            <a:cxnLst/>
            <a:rect l="l" t="t" r="r" b="b"/>
            <a:pathLst>
              <a:path w="3935149" h="3957041">
                <a:moveTo>
                  <a:pt x="2899653" y="531993"/>
                </a:moveTo>
                <a:lnTo>
                  <a:pt x="2899653" y="423993"/>
                </a:lnTo>
                <a:lnTo>
                  <a:pt x="271653" y="423993"/>
                </a:lnTo>
                <a:lnTo>
                  <a:pt x="271653" y="531993"/>
                </a:lnTo>
                <a:close/>
                <a:moveTo>
                  <a:pt x="2899653" y="893649"/>
                </a:moveTo>
                <a:lnTo>
                  <a:pt x="2899653" y="785649"/>
                </a:lnTo>
                <a:lnTo>
                  <a:pt x="271653" y="785649"/>
                </a:lnTo>
                <a:lnTo>
                  <a:pt x="271653" y="893649"/>
                </a:lnTo>
                <a:close/>
                <a:moveTo>
                  <a:pt x="2899653" y="1255303"/>
                </a:moveTo>
                <a:lnTo>
                  <a:pt x="2899653" y="1147303"/>
                </a:lnTo>
                <a:lnTo>
                  <a:pt x="271653" y="1147303"/>
                </a:lnTo>
                <a:lnTo>
                  <a:pt x="271653" y="1255303"/>
                </a:lnTo>
                <a:close/>
                <a:moveTo>
                  <a:pt x="2899653" y="1616957"/>
                </a:moveTo>
                <a:lnTo>
                  <a:pt x="2899653" y="1508957"/>
                </a:lnTo>
                <a:lnTo>
                  <a:pt x="271653" y="1508957"/>
                </a:lnTo>
                <a:lnTo>
                  <a:pt x="271653" y="1616957"/>
                </a:lnTo>
                <a:close/>
                <a:moveTo>
                  <a:pt x="1315653" y="1999083"/>
                </a:moveTo>
                <a:lnTo>
                  <a:pt x="1315653" y="1891083"/>
                </a:lnTo>
                <a:lnTo>
                  <a:pt x="271653" y="1891083"/>
                </a:lnTo>
                <a:lnTo>
                  <a:pt x="271653" y="1999083"/>
                </a:lnTo>
                <a:close/>
                <a:moveTo>
                  <a:pt x="1315653" y="2360737"/>
                </a:moveTo>
                <a:lnTo>
                  <a:pt x="1315653" y="2252737"/>
                </a:lnTo>
                <a:lnTo>
                  <a:pt x="271653" y="2252737"/>
                </a:lnTo>
                <a:lnTo>
                  <a:pt x="271653" y="2360737"/>
                </a:lnTo>
                <a:close/>
                <a:moveTo>
                  <a:pt x="1315653" y="2722391"/>
                </a:moveTo>
                <a:lnTo>
                  <a:pt x="1315653" y="2614391"/>
                </a:lnTo>
                <a:lnTo>
                  <a:pt x="271653" y="2614391"/>
                </a:lnTo>
                <a:lnTo>
                  <a:pt x="271653" y="2722391"/>
                </a:lnTo>
                <a:close/>
                <a:moveTo>
                  <a:pt x="2900162" y="2797568"/>
                </a:moveTo>
                <a:lnTo>
                  <a:pt x="2900162" y="1844447"/>
                </a:lnTo>
                <a:lnTo>
                  <a:pt x="1629979" y="1844447"/>
                </a:lnTo>
                <a:lnTo>
                  <a:pt x="1629979" y="2797568"/>
                </a:lnTo>
                <a:close/>
                <a:moveTo>
                  <a:pt x="3810581" y="2815737"/>
                </a:moveTo>
                <a:lnTo>
                  <a:pt x="3810581" y="306661"/>
                </a:lnTo>
                <a:cubicBezTo>
                  <a:pt x="3810581" y="280746"/>
                  <a:pt x="3789572" y="259737"/>
                  <a:pt x="3763657" y="259737"/>
                </a:cubicBezTo>
                <a:cubicBezTo>
                  <a:pt x="3737742" y="259737"/>
                  <a:pt x="3716733" y="280746"/>
                  <a:pt x="3716733" y="306661"/>
                </a:cubicBezTo>
                <a:lnTo>
                  <a:pt x="3716733" y="2815737"/>
                </a:lnTo>
                <a:close/>
                <a:moveTo>
                  <a:pt x="3598887" y="2979130"/>
                </a:moveTo>
                <a:lnTo>
                  <a:pt x="3598887" y="218054"/>
                </a:lnTo>
                <a:cubicBezTo>
                  <a:pt x="3598887" y="192139"/>
                  <a:pt x="3577878" y="171130"/>
                  <a:pt x="3551963" y="171130"/>
                </a:cubicBezTo>
                <a:cubicBezTo>
                  <a:pt x="3526048" y="171130"/>
                  <a:pt x="3505039" y="192139"/>
                  <a:pt x="3505039" y="218054"/>
                </a:cubicBezTo>
                <a:lnTo>
                  <a:pt x="3505039" y="2979130"/>
                </a:lnTo>
                <a:close/>
                <a:moveTo>
                  <a:pt x="3355251" y="3231428"/>
                </a:moveTo>
                <a:lnTo>
                  <a:pt x="3355251" y="182352"/>
                </a:lnTo>
                <a:cubicBezTo>
                  <a:pt x="3355251" y="156437"/>
                  <a:pt x="3334242" y="135428"/>
                  <a:pt x="3308327" y="135428"/>
                </a:cubicBezTo>
                <a:cubicBezTo>
                  <a:pt x="3282412" y="135428"/>
                  <a:pt x="3261403" y="156437"/>
                  <a:pt x="3261403" y="182352"/>
                </a:cubicBezTo>
                <a:lnTo>
                  <a:pt x="3261403" y="3231428"/>
                </a:lnTo>
                <a:close/>
                <a:moveTo>
                  <a:pt x="689888" y="3532959"/>
                </a:moveTo>
                <a:cubicBezTo>
                  <a:pt x="817550" y="3530004"/>
                  <a:pt x="918251" y="3455702"/>
                  <a:pt x="916146" y="3366015"/>
                </a:cubicBezTo>
                <a:cubicBezTo>
                  <a:pt x="914042" y="3276328"/>
                  <a:pt x="809910" y="3204397"/>
                  <a:pt x="682179" y="3204397"/>
                </a:cubicBezTo>
                <a:lnTo>
                  <a:pt x="682179" y="3204473"/>
                </a:lnTo>
                <a:cubicBezTo>
                  <a:pt x="645571" y="3204473"/>
                  <a:pt x="615727" y="3183857"/>
                  <a:pt x="615124" y="3158153"/>
                </a:cubicBezTo>
                <a:cubicBezTo>
                  <a:pt x="614521" y="3132449"/>
                  <a:pt x="643381" y="3111154"/>
                  <a:pt x="679969" y="3110307"/>
                </a:cubicBezTo>
                <a:cubicBezTo>
                  <a:pt x="716557" y="3109460"/>
                  <a:pt x="747352" y="3129374"/>
                  <a:pt x="749161" y="3155050"/>
                </a:cubicBezTo>
                <a:lnTo>
                  <a:pt x="915893" y="3149258"/>
                </a:lnTo>
                <a:cubicBezTo>
                  <a:pt x="909582" y="3059669"/>
                  <a:pt x="802131" y="2990185"/>
                  <a:pt x="674469" y="2993141"/>
                </a:cubicBezTo>
                <a:cubicBezTo>
                  <a:pt x="546807" y="2996096"/>
                  <a:pt x="446107" y="3070398"/>
                  <a:pt x="448211" y="3160085"/>
                </a:cubicBezTo>
                <a:cubicBezTo>
                  <a:pt x="450316" y="3249772"/>
                  <a:pt x="554448" y="3321703"/>
                  <a:pt x="682179" y="3321703"/>
                </a:cubicBezTo>
                <a:lnTo>
                  <a:pt x="682179" y="3321627"/>
                </a:lnTo>
                <a:cubicBezTo>
                  <a:pt x="718786" y="3321627"/>
                  <a:pt x="748631" y="3342242"/>
                  <a:pt x="749234" y="3367946"/>
                </a:cubicBezTo>
                <a:cubicBezTo>
                  <a:pt x="749837" y="3393651"/>
                  <a:pt x="720976" y="3414946"/>
                  <a:pt x="684388" y="3415793"/>
                </a:cubicBezTo>
                <a:cubicBezTo>
                  <a:pt x="647800" y="3416640"/>
                  <a:pt x="617005" y="3396726"/>
                  <a:pt x="615196" y="3371049"/>
                </a:cubicBezTo>
                <a:lnTo>
                  <a:pt x="448465" y="3376842"/>
                </a:lnTo>
                <a:cubicBezTo>
                  <a:pt x="454776" y="3466431"/>
                  <a:pt x="562226" y="3535915"/>
                  <a:pt x="689888" y="3532959"/>
                </a:cubicBezTo>
                <a:close/>
                <a:moveTo>
                  <a:pt x="1563929" y="3533050"/>
                </a:moveTo>
                <a:lnTo>
                  <a:pt x="1450158" y="2995479"/>
                </a:lnTo>
                <a:cubicBezTo>
                  <a:pt x="1450329" y="2994669"/>
                  <a:pt x="1450501" y="2993860"/>
                  <a:pt x="1450672" y="2993050"/>
                </a:cubicBezTo>
                <a:lnTo>
                  <a:pt x="1449643" y="2993050"/>
                </a:lnTo>
                <a:lnTo>
                  <a:pt x="1303428" y="2993050"/>
                </a:lnTo>
                <a:lnTo>
                  <a:pt x="1302400" y="2993050"/>
                </a:lnTo>
                <a:cubicBezTo>
                  <a:pt x="1302571" y="2993860"/>
                  <a:pt x="1302743" y="2994669"/>
                  <a:pt x="1302914" y="2995479"/>
                </a:cubicBezTo>
                <a:lnTo>
                  <a:pt x="1260527" y="3195759"/>
                </a:lnTo>
                <a:lnTo>
                  <a:pt x="1218140" y="2995479"/>
                </a:lnTo>
                <a:cubicBezTo>
                  <a:pt x="1218311" y="2994669"/>
                  <a:pt x="1218483" y="2993860"/>
                  <a:pt x="1218654" y="2993050"/>
                </a:cubicBezTo>
                <a:lnTo>
                  <a:pt x="1217625" y="2993050"/>
                </a:lnTo>
                <a:lnTo>
                  <a:pt x="1071410" y="2993050"/>
                </a:lnTo>
                <a:lnTo>
                  <a:pt x="1070382" y="2993050"/>
                </a:lnTo>
                <a:cubicBezTo>
                  <a:pt x="1070553" y="2993860"/>
                  <a:pt x="1070725" y="2994669"/>
                  <a:pt x="1070896" y="2995479"/>
                </a:cubicBezTo>
                <a:lnTo>
                  <a:pt x="957124" y="3533050"/>
                </a:lnTo>
                <a:lnTo>
                  <a:pt x="1104368" y="3533050"/>
                </a:lnTo>
                <a:lnTo>
                  <a:pt x="1144518" y="3343342"/>
                </a:lnTo>
                <a:lnTo>
                  <a:pt x="1184667" y="3533050"/>
                </a:lnTo>
                <a:lnTo>
                  <a:pt x="1189142" y="3533050"/>
                </a:lnTo>
                <a:lnTo>
                  <a:pt x="1331911" y="3533050"/>
                </a:lnTo>
                <a:lnTo>
                  <a:pt x="1336386" y="3533050"/>
                </a:lnTo>
                <a:lnTo>
                  <a:pt x="1376536" y="3343342"/>
                </a:lnTo>
                <a:lnTo>
                  <a:pt x="1416686" y="3533050"/>
                </a:lnTo>
                <a:close/>
                <a:moveTo>
                  <a:pt x="2126028" y="3533050"/>
                </a:moveTo>
                <a:lnTo>
                  <a:pt x="2126028" y="3406155"/>
                </a:lnTo>
                <a:lnTo>
                  <a:pt x="2126028" y="3326497"/>
                </a:lnTo>
                <a:lnTo>
                  <a:pt x="2126028" y="3199602"/>
                </a:lnTo>
                <a:lnTo>
                  <a:pt x="2126028" y="3119945"/>
                </a:lnTo>
                <a:lnTo>
                  <a:pt x="2126028" y="2993050"/>
                </a:lnTo>
                <a:lnTo>
                  <a:pt x="1658028" y="2993050"/>
                </a:lnTo>
                <a:lnTo>
                  <a:pt x="1658028" y="3119945"/>
                </a:lnTo>
                <a:lnTo>
                  <a:pt x="1989309" y="3119945"/>
                </a:lnTo>
                <a:lnTo>
                  <a:pt x="1989309" y="3199602"/>
                </a:lnTo>
                <a:lnTo>
                  <a:pt x="1658028" y="3199602"/>
                </a:lnTo>
                <a:lnTo>
                  <a:pt x="1658028" y="3326497"/>
                </a:lnTo>
                <a:lnTo>
                  <a:pt x="1989309" y="3326497"/>
                </a:lnTo>
                <a:lnTo>
                  <a:pt x="1989309" y="3406155"/>
                </a:lnTo>
                <a:lnTo>
                  <a:pt x="1658028" y="3406155"/>
                </a:lnTo>
                <a:lnTo>
                  <a:pt x="1658028" y="3533050"/>
                </a:lnTo>
                <a:close/>
                <a:moveTo>
                  <a:pt x="2721509" y="3533050"/>
                </a:moveTo>
                <a:lnTo>
                  <a:pt x="2721509" y="2993050"/>
                </a:lnTo>
                <a:lnTo>
                  <a:pt x="2610374" y="2993050"/>
                </a:lnTo>
                <a:lnTo>
                  <a:pt x="2610374" y="3332072"/>
                </a:lnTo>
                <a:lnTo>
                  <a:pt x="2365383" y="2996750"/>
                </a:lnTo>
                <a:lnTo>
                  <a:pt x="2365383" y="2993050"/>
                </a:lnTo>
                <a:lnTo>
                  <a:pt x="2254248" y="2993050"/>
                </a:lnTo>
                <a:lnTo>
                  <a:pt x="2254248" y="3533050"/>
                </a:lnTo>
                <a:lnTo>
                  <a:pt x="2365383" y="3533050"/>
                </a:lnTo>
                <a:lnTo>
                  <a:pt x="2365383" y="3195316"/>
                </a:lnTo>
                <a:lnTo>
                  <a:pt x="2610374" y="3530639"/>
                </a:lnTo>
                <a:lnTo>
                  <a:pt x="2610374" y="3533050"/>
                </a:lnTo>
                <a:close/>
                <a:moveTo>
                  <a:pt x="3240360" y="3957041"/>
                </a:moveTo>
                <a:lnTo>
                  <a:pt x="0" y="3957041"/>
                </a:lnTo>
                <a:cubicBezTo>
                  <a:pt x="1236" y="2806695"/>
                  <a:pt x="2473" y="1669946"/>
                  <a:pt x="3709" y="519600"/>
                </a:cubicBezTo>
                <a:cubicBezTo>
                  <a:pt x="5872" y="183235"/>
                  <a:pt x="181397" y="16834"/>
                  <a:pt x="503091" y="0"/>
                </a:cubicBezTo>
                <a:lnTo>
                  <a:pt x="3441061" y="1"/>
                </a:lnTo>
                <a:cubicBezTo>
                  <a:pt x="3578904" y="24486"/>
                  <a:pt x="3655553" y="22411"/>
                  <a:pt x="3759198" y="79593"/>
                </a:cubicBezTo>
                <a:cubicBezTo>
                  <a:pt x="3885281" y="187263"/>
                  <a:pt x="3932832" y="263653"/>
                  <a:pt x="3933900" y="449681"/>
                </a:cubicBezTo>
                <a:cubicBezTo>
                  <a:pt x="3936712" y="939497"/>
                  <a:pt x="3933899" y="2112038"/>
                  <a:pt x="3933899" y="3013339"/>
                </a:cubicBezTo>
                <a:lnTo>
                  <a:pt x="3711125" y="3015171"/>
                </a:lnTo>
                <a:cubicBezTo>
                  <a:pt x="3710964" y="3066672"/>
                  <a:pt x="3710896" y="3117212"/>
                  <a:pt x="3710896" y="3166612"/>
                </a:cubicBezTo>
                <a:lnTo>
                  <a:pt x="3501148" y="3170775"/>
                </a:lnTo>
                <a:lnTo>
                  <a:pt x="3501148" y="3349247"/>
                </a:lnTo>
                <a:lnTo>
                  <a:pt x="3290598" y="3353687"/>
                </a:lnTo>
                <a:lnTo>
                  <a:pt x="3240846" y="33507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Isosceles Triangle 33"/>
          <p:cNvSpPr/>
          <p:nvPr/>
        </p:nvSpPr>
        <p:spPr>
          <a:xfrm rot="10800000">
            <a:off x="9545842" y="2780100"/>
            <a:ext cx="314869" cy="314869"/>
          </a:xfrm>
          <a:custGeom>
            <a:avLst/>
            <a:gdLst/>
            <a:ahLst/>
            <a:cxnLst/>
            <a:rect l="l" t="t" r="r" b="b"/>
            <a:pathLst>
              <a:path w="3982665" h="3915008">
                <a:moveTo>
                  <a:pt x="0" y="2664000"/>
                </a:moveTo>
                <a:lnTo>
                  <a:pt x="1911318" y="72000"/>
                </a:lnTo>
                <a:lnTo>
                  <a:pt x="1142725" y="2655962"/>
                </a:lnTo>
                <a:close/>
                <a:moveTo>
                  <a:pt x="3982665" y="2664000"/>
                </a:moveTo>
                <a:lnTo>
                  <a:pt x="2839940" y="2655962"/>
                </a:lnTo>
                <a:lnTo>
                  <a:pt x="2071347" y="72000"/>
                </a:lnTo>
                <a:close/>
                <a:moveTo>
                  <a:pt x="2621333" y="2664000"/>
                </a:moveTo>
                <a:lnTo>
                  <a:pt x="1361333" y="2664000"/>
                </a:lnTo>
                <a:lnTo>
                  <a:pt x="1991333" y="0"/>
                </a:lnTo>
                <a:close/>
                <a:moveTo>
                  <a:pt x="1806654" y="3915007"/>
                </a:moveTo>
                <a:lnTo>
                  <a:pt x="726654" y="3915007"/>
                </a:lnTo>
                <a:lnTo>
                  <a:pt x="1266654" y="2835007"/>
                </a:lnTo>
                <a:close/>
                <a:moveTo>
                  <a:pt x="555902" y="3915008"/>
                </a:moveTo>
                <a:lnTo>
                  <a:pt x="15902" y="2835008"/>
                </a:lnTo>
                <a:lnTo>
                  <a:pt x="1095902" y="2835008"/>
                </a:lnTo>
                <a:close/>
                <a:moveTo>
                  <a:pt x="1977406" y="3915008"/>
                </a:moveTo>
                <a:lnTo>
                  <a:pt x="1437406" y="2835008"/>
                </a:lnTo>
                <a:lnTo>
                  <a:pt x="2517406" y="2835008"/>
                </a:lnTo>
                <a:close/>
                <a:moveTo>
                  <a:pt x="3228158" y="3915008"/>
                </a:moveTo>
                <a:lnTo>
                  <a:pt x="2148158" y="3915008"/>
                </a:lnTo>
                <a:lnTo>
                  <a:pt x="2688158" y="2835008"/>
                </a:lnTo>
                <a:close/>
                <a:moveTo>
                  <a:pt x="3398910" y="3915008"/>
                </a:moveTo>
                <a:lnTo>
                  <a:pt x="2858910" y="2835008"/>
                </a:lnTo>
                <a:lnTo>
                  <a:pt x="3938910" y="28350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Rectangle 1"/>
          <p:cNvSpPr>
            <a:spLocks noChangeAspect="1"/>
          </p:cNvSpPr>
          <p:nvPr/>
        </p:nvSpPr>
        <p:spPr>
          <a:xfrm>
            <a:off x="9835788" y="2978006"/>
            <a:ext cx="371699" cy="370986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Trapezoid 6"/>
          <p:cNvSpPr/>
          <p:nvPr/>
        </p:nvSpPr>
        <p:spPr>
          <a:xfrm>
            <a:off x="9062595" y="2767305"/>
            <a:ext cx="370986" cy="370986"/>
          </a:xfrm>
          <a:custGeom>
            <a:avLst/>
            <a:gdLst/>
            <a:ahLst/>
            <a:cxnLst/>
            <a:rect l="l" t="t" r="r" b="b"/>
            <a:pathLst>
              <a:path w="2801488" h="2964099">
                <a:moveTo>
                  <a:pt x="1393788" y="2251706"/>
                </a:moveTo>
                <a:cubicBezTo>
                  <a:pt x="1338380" y="2251706"/>
                  <a:pt x="1293463" y="2296623"/>
                  <a:pt x="1293463" y="2352031"/>
                </a:cubicBezTo>
                <a:cubicBezTo>
                  <a:pt x="1293463" y="2407439"/>
                  <a:pt x="1338380" y="2452356"/>
                  <a:pt x="1393788" y="2452356"/>
                </a:cubicBezTo>
                <a:cubicBezTo>
                  <a:pt x="1449196" y="2452356"/>
                  <a:pt x="1494113" y="2407439"/>
                  <a:pt x="1494113" y="2352031"/>
                </a:cubicBezTo>
                <a:cubicBezTo>
                  <a:pt x="1494113" y="2296623"/>
                  <a:pt x="1449196" y="2251706"/>
                  <a:pt x="1393788" y="2251706"/>
                </a:cubicBezTo>
                <a:close/>
                <a:moveTo>
                  <a:pt x="2189420" y="1936547"/>
                </a:moveTo>
                <a:cubicBezTo>
                  <a:pt x="1959955" y="1936547"/>
                  <a:pt x="1773936" y="2122566"/>
                  <a:pt x="1773936" y="2352031"/>
                </a:cubicBezTo>
                <a:cubicBezTo>
                  <a:pt x="1773936" y="2581496"/>
                  <a:pt x="1959955" y="2767515"/>
                  <a:pt x="2189420" y="2767515"/>
                </a:cubicBezTo>
                <a:cubicBezTo>
                  <a:pt x="2418885" y="2767515"/>
                  <a:pt x="2604904" y="2581496"/>
                  <a:pt x="2604904" y="2352031"/>
                </a:cubicBezTo>
                <a:cubicBezTo>
                  <a:pt x="2604904" y="2122566"/>
                  <a:pt x="2418885" y="1936547"/>
                  <a:pt x="2189420" y="1936547"/>
                </a:cubicBezTo>
                <a:close/>
                <a:moveTo>
                  <a:pt x="612068" y="1936547"/>
                </a:moveTo>
                <a:cubicBezTo>
                  <a:pt x="382603" y="1936547"/>
                  <a:pt x="196584" y="2122566"/>
                  <a:pt x="196584" y="2352031"/>
                </a:cubicBezTo>
                <a:cubicBezTo>
                  <a:pt x="196584" y="2581496"/>
                  <a:pt x="382603" y="2767515"/>
                  <a:pt x="612068" y="2767515"/>
                </a:cubicBezTo>
                <a:cubicBezTo>
                  <a:pt x="841533" y="2767515"/>
                  <a:pt x="1027552" y="2581496"/>
                  <a:pt x="1027552" y="2352031"/>
                </a:cubicBezTo>
                <a:cubicBezTo>
                  <a:pt x="1027552" y="2122566"/>
                  <a:pt x="841533" y="1936547"/>
                  <a:pt x="612068" y="1936547"/>
                </a:cubicBezTo>
                <a:close/>
                <a:moveTo>
                  <a:pt x="845776" y="315"/>
                </a:moveTo>
                <a:cubicBezTo>
                  <a:pt x="1032101" y="7965"/>
                  <a:pt x="1181399" y="153129"/>
                  <a:pt x="1195696" y="335717"/>
                </a:cubicBezTo>
                <a:lnTo>
                  <a:pt x="1198885" y="335806"/>
                </a:lnTo>
                <a:lnTo>
                  <a:pt x="1198706" y="366401"/>
                </a:lnTo>
                <a:cubicBezTo>
                  <a:pt x="1198883" y="367005"/>
                  <a:pt x="1198884" y="367612"/>
                  <a:pt x="1198884" y="368218"/>
                </a:cubicBezTo>
                <a:lnTo>
                  <a:pt x="1198695" y="368210"/>
                </a:lnTo>
                <a:lnTo>
                  <a:pt x="1197421" y="585651"/>
                </a:lnTo>
                <a:cubicBezTo>
                  <a:pt x="1245519" y="531733"/>
                  <a:pt x="1316597" y="499778"/>
                  <a:pt x="1394104" y="502960"/>
                </a:cubicBezTo>
                <a:cubicBezTo>
                  <a:pt x="1472998" y="506199"/>
                  <a:pt x="1542269" y="545176"/>
                  <a:pt x="1585751" y="604519"/>
                </a:cubicBezTo>
                <a:cubicBezTo>
                  <a:pt x="1585226" y="514948"/>
                  <a:pt x="1584701" y="425377"/>
                  <a:pt x="1584176" y="335806"/>
                </a:cubicBezTo>
                <a:lnTo>
                  <a:pt x="1585829" y="335760"/>
                </a:lnTo>
                <a:cubicBezTo>
                  <a:pt x="1602915" y="140060"/>
                  <a:pt x="1770945" y="-7755"/>
                  <a:pt x="1967493" y="315"/>
                </a:cubicBezTo>
                <a:cubicBezTo>
                  <a:pt x="2146853" y="7679"/>
                  <a:pt x="2291902" y="142468"/>
                  <a:pt x="2315427" y="315465"/>
                </a:cubicBezTo>
                <a:lnTo>
                  <a:pt x="2320109" y="315335"/>
                </a:lnTo>
                <a:lnTo>
                  <a:pt x="2729306" y="2069418"/>
                </a:lnTo>
                <a:cubicBezTo>
                  <a:pt x="2776307" y="2152970"/>
                  <a:pt x="2801488" y="2249560"/>
                  <a:pt x="2801488" y="2352031"/>
                </a:cubicBezTo>
                <a:cubicBezTo>
                  <a:pt x="2801488" y="2690067"/>
                  <a:pt x="2527456" y="2964099"/>
                  <a:pt x="2189420" y="2964099"/>
                </a:cubicBezTo>
                <a:cubicBezTo>
                  <a:pt x="1922036" y="2964099"/>
                  <a:pt x="1694697" y="2792645"/>
                  <a:pt x="1613824" y="2552817"/>
                </a:cubicBezTo>
                <a:cubicBezTo>
                  <a:pt x="1559905" y="2613347"/>
                  <a:pt x="1481232" y="2650901"/>
                  <a:pt x="1393788" y="2650901"/>
                </a:cubicBezTo>
                <a:cubicBezTo>
                  <a:pt x="1311973" y="2650901"/>
                  <a:pt x="1237837" y="2618027"/>
                  <a:pt x="1183996" y="2564635"/>
                </a:cubicBezTo>
                <a:cubicBezTo>
                  <a:pt x="1099341" y="2798210"/>
                  <a:pt x="875077" y="2964099"/>
                  <a:pt x="612068" y="2964099"/>
                </a:cubicBezTo>
                <a:cubicBezTo>
                  <a:pt x="274032" y="2964099"/>
                  <a:pt x="0" y="2690067"/>
                  <a:pt x="0" y="2352031"/>
                </a:cubicBezTo>
                <a:cubicBezTo>
                  <a:pt x="0" y="2288533"/>
                  <a:pt x="9669" y="2227293"/>
                  <a:pt x="30466" y="2170591"/>
                </a:cubicBezTo>
                <a:lnTo>
                  <a:pt x="30153" y="2170591"/>
                </a:lnTo>
                <a:lnTo>
                  <a:pt x="462952" y="315335"/>
                </a:lnTo>
                <a:lnTo>
                  <a:pt x="467801" y="315470"/>
                </a:lnTo>
                <a:cubicBezTo>
                  <a:pt x="493068" y="129842"/>
                  <a:pt x="656149" y="-7470"/>
                  <a:pt x="845776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Rounded Rectangle 1"/>
          <p:cNvSpPr>
            <a:spLocks noChangeAspect="1"/>
          </p:cNvSpPr>
          <p:nvPr/>
        </p:nvSpPr>
        <p:spPr>
          <a:xfrm>
            <a:off x="9724408" y="3377436"/>
            <a:ext cx="219837" cy="370987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8" name="Rectangle 50"/>
          <p:cNvSpPr>
            <a:spLocks noChangeAspect="1"/>
          </p:cNvSpPr>
          <p:nvPr/>
        </p:nvSpPr>
        <p:spPr>
          <a:xfrm rot="1429276">
            <a:off x="9079429" y="3626546"/>
            <a:ext cx="314869" cy="180346"/>
          </a:xfrm>
          <a:custGeom>
            <a:avLst/>
            <a:gdLst/>
            <a:ahLst/>
            <a:cxnLst/>
            <a:rect l="l" t="t" r="r" b="b"/>
            <a:pathLst>
              <a:path w="2797236" h="1602166">
                <a:moveTo>
                  <a:pt x="676854" y="738042"/>
                </a:moveTo>
                <a:cubicBezTo>
                  <a:pt x="614942" y="702297"/>
                  <a:pt x="535774" y="723510"/>
                  <a:pt x="500029" y="785422"/>
                </a:cubicBezTo>
                <a:cubicBezTo>
                  <a:pt x="464284" y="847335"/>
                  <a:pt x="485497" y="926503"/>
                  <a:pt x="547409" y="962248"/>
                </a:cubicBezTo>
                <a:cubicBezTo>
                  <a:pt x="609321" y="997993"/>
                  <a:pt x="688490" y="976780"/>
                  <a:pt x="724235" y="914867"/>
                </a:cubicBezTo>
                <a:cubicBezTo>
                  <a:pt x="759980" y="852955"/>
                  <a:pt x="738766" y="773787"/>
                  <a:pt x="676854" y="738042"/>
                </a:cubicBezTo>
                <a:close/>
                <a:moveTo>
                  <a:pt x="1505478" y="880583"/>
                </a:moveTo>
                <a:lnTo>
                  <a:pt x="1475082" y="873061"/>
                </a:lnTo>
                <a:lnTo>
                  <a:pt x="1475082" y="1008668"/>
                </a:lnTo>
                <a:cubicBezTo>
                  <a:pt x="1478425" y="1007382"/>
                  <a:pt x="1481683" y="1005827"/>
                  <a:pt x="1484860" y="1004059"/>
                </a:cubicBezTo>
                <a:cubicBezTo>
                  <a:pt x="1512039" y="988933"/>
                  <a:pt x="1529130" y="960585"/>
                  <a:pt x="1529788" y="929597"/>
                </a:cubicBezTo>
                <a:cubicBezTo>
                  <a:pt x="1530028" y="906726"/>
                  <a:pt x="1526034" y="896074"/>
                  <a:pt x="1505478" y="880583"/>
                </a:cubicBezTo>
                <a:close/>
                <a:moveTo>
                  <a:pt x="1395816" y="619564"/>
                </a:moveTo>
                <a:cubicBezTo>
                  <a:pt x="1376272" y="632083"/>
                  <a:pt x="1363760" y="652864"/>
                  <a:pt x="1361807" y="675926"/>
                </a:cubicBezTo>
                <a:lnTo>
                  <a:pt x="1362578" y="675894"/>
                </a:lnTo>
                <a:cubicBezTo>
                  <a:pt x="1361574" y="701623"/>
                  <a:pt x="1371022" y="725250"/>
                  <a:pt x="1395009" y="740923"/>
                </a:cubicBezTo>
                <a:lnTo>
                  <a:pt x="1395816" y="741452"/>
                </a:lnTo>
                <a:close/>
                <a:moveTo>
                  <a:pt x="1475082" y="467094"/>
                </a:moveTo>
                <a:lnTo>
                  <a:pt x="1475082" y="500684"/>
                </a:lnTo>
                <a:cubicBezTo>
                  <a:pt x="1497267" y="504631"/>
                  <a:pt x="1518774" y="512905"/>
                  <a:pt x="1538543" y="525166"/>
                </a:cubicBezTo>
                <a:cubicBezTo>
                  <a:pt x="1596427" y="561066"/>
                  <a:pt x="1630319" y="625508"/>
                  <a:pt x="1627098" y="693545"/>
                </a:cubicBezTo>
                <a:lnTo>
                  <a:pt x="1518521" y="688404"/>
                </a:lnTo>
                <a:cubicBezTo>
                  <a:pt x="1519877" y="659770"/>
                  <a:pt x="1505613" y="632649"/>
                  <a:pt x="1481252" y="617540"/>
                </a:cubicBezTo>
                <a:lnTo>
                  <a:pt x="1475082" y="614775"/>
                </a:lnTo>
                <a:lnTo>
                  <a:pt x="1475082" y="759007"/>
                </a:lnTo>
                <a:cubicBezTo>
                  <a:pt x="1516008" y="761698"/>
                  <a:pt x="1547648" y="771672"/>
                  <a:pt x="1577189" y="790249"/>
                </a:cubicBezTo>
                <a:cubicBezTo>
                  <a:pt x="1622357" y="818652"/>
                  <a:pt x="1647114" y="873156"/>
                  <a:pt x="1650484" y="927386"/>
                </a:cubicBezTo>
                <a:lnTo>
                  <a:pt x="1650683" y="927386"/>
                </a:lnTo>
                <a:lnTo>
                  <a:pt x="1650607" y="928511"/>
                </a:lnTo>
                <a:cubicBezTo>
                  <a:pt x="1650834" y="929446"/>
                  <a:pt x="1650880" y="930391"/>
                  <a:pt x="1650916" y="931336"/>
                </a:cubicBezTo>
                <a:lnTo>
                  <a:pt x="1650415" y="931353"/>
                </a:lnTo>
                <a:cubicBezTo>
                  <a:pt x="1649239" y="1005482"/>
                  <a:pt x="1608533" y="1073418"/>
                  <a:pt x="1543577" y="1109567"/>
                </a:cubicBezTo>
                <a:cubicBezTo>
                  <a:pt x="1521978" y="1121587"/>
                  <a:pt x="1498805" y="1129476"/>
                  <a:pt x="1475082" y="1132835"/>
                </a:cubicBezTo>
                <a:lnTo>
                  <a:pt x="1475082" y="1165545"/>
                </a:lnTo>
                <a:lnTo>
                  <a:pt x="1395816" y="1165545"/>
                </a:lnTo>
                <a:lnTo>
                  <a:pt x="1395816" y="1130194"/>
                </a:lnTo>
                <a:cubicBezTo>
                  <a:pt x="1373613" y="1125585"/>
                  <a:pt x="1352168" y="1116888"/>
                  <a:pt x="1332303" y="1104568"/>
                </a:cubicBezTo>
                <a:cubicBezTo>
                  <a:pt x="1268003" y="1064689"/>
                  <a:pt x="1230355" y="993103"/>
                  <a:pt x="1233933" y="917525"/>
                </a:cubicBezTo>
                <a:lnTo>
                  <a:pt x="1354544" y="923236"/>
                </a:lnTo>
                <a:cubicBezTo>
                  <a:pt x="1353040" y="954989"/>
                  <a:pt x="1368828" y="985067"/>
                  <a:pt x="1395816" y="1001849"/>
                </a:cubicBezTo>
                <a:lnTo>
                  <a:pt x="1395816" y="862479"/>
                </a:lnTo>
                <a:cubicBezTo>
                  <a:pt x="1368998" y="855832"/>
                  <a:pt x="1344002" y="843677"/>
                  <a:pt x="1322380" y="825533"/>
                </a:cubicBezTo>
                <a:cubicBezTo>
                  <a:pt x="1279142" y="789250"/>
                  <a:pt x="1253317" y="736644"/>
                  <a:pt x="1251176" y="680490"/>
                </a:cubicBezTo>
                <a:cubicBezTo>
                  <a:pt x="1251334" y="597461"/>
                  <a:pt x="1284345" y="551005"/>
                  <a:pt x="1345251" y="517567"/>
                </a:cubicBezTo>
                <a:cubicBezTo>
                  <a:pt x="1360367" y="509155"/>
                  <a:pt x="1379438" y="506089"/>
                  <a:pt x="1395816" y="502211"/>
                </a:cubicBezTo>
                <a:lnTo>
                  <a:pt x="1395816" y="467094"/>
                </a:lnTo>
                <a:close/>
                <a:moveTo>
                  <a:pt x="1670907" y="420372"/>
                </a:moveTo>
                <a:cubicBezTo>
                  <a:pt x="1452232" y="294120"/>
                  <a:pt x="1172613" y="369043"/>
                  <a:pt x="1046361" y="587719"/>
                </a:cubicBezTo>
                <a:cubicBezTo>
                  <a:pt x="920108" y="806395"/>
                  <a:pt x="995032" y="1086013"/>
                  <a:pt x="1213707" y="1212266"/>
                </a:cubicBezTo>
                <a:cubicBezTo>
                  <a:pt x="1432383" y="1338518"/>
                  <a:pt x="1712002" y="1263595"/>
                  <a:pt x="1838254" y="1044919"/>
                </a:cubicBezTo>
                <a:cubicBezTo>
                  <a:pt x="1964507" y="826243"/>
                  <a:pt x="1889583" y="546625"/>
                  <a:pt x="1670907" y="420372"/>
                </a:cubicBezTo>
                <a:close/>
                <a:moveTo>
                  <a:pt x="2337204" y="670392"/>
                </a:moveTo>
                <a:cubicBezTo>
                  <a:pt x="2275292" y="634647"/>
                  <a:pt x="2196124" y="655860"/>
                  <a:pt x="2160379" y="717772"/>
                </a:cubicBezTo>
                <a:cubicBezTo>
                  <a:pt x="2124634" y="779684"/>
                  <a:pt x="2145847" y="858852"/>
                  <a:pt x="2207759" y="894597"/>
                </a:cubicBezTo>
                <a:cubicBezTo>
                  <a:pt x="2269672" y="930342"/>
                  <a:pt x="2348840" y="909129"/>
                  <a:pt x="2384585" y="847217"/>
                </a:cubicBezTo>
                <a:cubicBezTo>
                  <a:pt x="2420330" y="785305"/>
                  <a:pt x="2399117" y="706137"/>
                  <a:pt x="2337204" y="670392"/>
                </a:cubicBezTo>
                <a:close/>
                <a:moveTo>
                  <a:pt x="2384613" y="233313"/>
                </a:moveTo>
                <a:cubicBezTo>
                  <a:pt x="2428818" y="319090"/>
                  <a:pt x="2503845" y="385970"/>
                  <a:pt x="2595156" y="420224"/>
                </a:cubicBezTo>
                <a:lnTo>
                  <a:pt x="2595155" y="1152677"/>
                </a:lnTo>
                <a:cubicBezTo>
                  <a:pt x="2489919" y="1191773"/>
                  <a:pt x="2405690" y="1273809"/>
                  <a:pt x="2363285" y="1377636"/>
                </a:cubicBezTo>
                <a:lnTo>
                  <a:pt x="402182" y="1377636"/>
                </a:lnTo>
                <a:cubicBezTo>
                  <a:pt x="366180" y="1300676"/>
                  <a:pt x="305669" y="1237745"/>
                  <a:pt x="230221" y="1198942"/>
                </a:cubicBezTo>
                <a:lnTo>
                  <a:pt x="230221" y="415045"/>
                </a:lnTo>
                <a:cubicBezTo>
                  <a:pt x="307865" y="376272"/>
                  <a:pt x="370258" y="312122"/>
                  <a:pt x="407224" y="233313"/>
                </a:cubicBezTo>
                <a:close/>
                <a:moveTo>
                  <a:pt x="2374194" y="127259"/>
                </a:moveTo>
                <a:lnTo>
                  <a:pt x="406569" y="127259"/>
                </a:lnTo>
                <a:cubicBezTo>
                  <a:pt x="368226" y="267341"/>
                  <a:pt x="255955" y="376146"/>
                  <a:pt x="114433" y="410154"/>
                </a:cubicBezTo>
                <a:lnTo>
                  <a:pt x="114433" y="1207711"/>
                </a:lnTo>
                <a:cubicBezTo>
                  <a:pt x="249220" y="1241659"/>
                  <a:pt x="356431" y="1343562"/>
                  <a:pt x="397550" y="1475019"/>
                </a:cubicBezTo>
                <a:lnTo>
                  <a:pt x="2364592" y="1475019"/>
                </a:lnTo>
                <a:cubicBezTo>
                  <a:pt x="2403043" y="1323089"/>
                  <a:pt x="2527516" y="1206120"/>
                  <a:pt x="2682804" y="1177407"/>
                </a:cubicBezTo>
                <a:lnTo>
                  <a:pt x="2682804" y="401000"/>
                </a:lnTo>
                <a:cubicBezTo>
                  <a:pt x="2536308" y="373254"/>
                  <a:pt x="2418049" y="266915"/>
                  <a:pt x="2374194" y="127259"/>
                </a:cubicBezTo>
                <a:close/>
                <a:moveTo>
                  <a:pt x="2797236" y="112"/>
                </a:moveTo>
                <a:lnTo>
                  <a:pt x="2797236" y="1602166"/>
                </a:lnTo>
                <a:lnTo>
                  <a:pt x="419639" y="1602166"/>
                </a:lnTo>
                <a:lnTo>
                  <a:pt x="12661" y="1602166"/>
                </a:lnTo>
                <a:lnTo>
                  <a:pt x="0" y="1602166"/>
                </a:lnTo>
                <a:lnTo>
                  <a:pt x="0" y="112"/>
                </a:lnTo>
                <a:lnTo>
                  <a:pt x="2352082" y="112"/>
                </a:lnTo>
                <a:cubicBezTo>
                  <a:pt x="2352071" y="75"/>
                  <a:pt x="2352071" y="37"/>
                  <a:pt x="2352071" y="0"/>
                </a:cubicBezTo>
                <a:lnTo>
                  <a:pt x="2759048" y="0"/>
                </a:lnTo>
                <a:lnTo>
                  <a:pt x="2759047" y="1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9" name="Oval 21"/>
          <p:cNvSpPr/>
          <p:nvPr/>
        </p:nvSpPr>
        <p:spPr>
          <a:xfrm rot="3600000">
            <a:off x="9056985" y="1839734"/>
            <a:ext cx="543994" cy="913907"/>
          </a:xfrm>
          <a:custGeom>
            <a:avLst/>
            <a:gdLst/>
            <a:ahLst/>
            <a:cxnLst/>
            <a:rect l="l" t="t" r="r" b="b"/>
            <a:pathLst>
              <a:path w="1368152" h="2298537">
                <a:moveTo>
                  <a:pt x="684076" y="0"/>
                </a:moveTo>
                <a:cubicBezTo>
                  <a:pt x="803370" y="0"/>
                  <a:pt x="900076" y="96706"/>
                  <a:pt x="900076" y="216000"/>
                </a:cubicBezTo>
                <a:cubicBezTo>
                  <a:pt x="900076" y="287268"/>
                  <a:pt x="865561" y="350475"/>
                  <a:pt x="810076" y="386760"/>
                </a:cubicBezTo>
                <a:lnTo>
                  <a:pt x="810076" y="450517"/>
                </a:lnTo>
                <a:lnTo>
                  <a:pt x="1368152" y="450517"/>
                </a:lnTo>
                <a:lnTo>
                  <a:pt x="1368152" y="895744"/>
                </a:lnTo>
                <a:cubicBezTo>
                  <a:pt x="1331417" y="875468"/>
                  <a:pt x="1289090" y="864516"/>
                  <a:pt x="1244206" y="864516"/>
                </a:cubicBezTo>
                <a:cubicBezTo>
                  <a:pt x="1095089" y="864516"/>
                  <a:pt x="974206" y="985399"/>
                  <a:pt x="974206" y="1134516"/>
                </a:cubicBezTo>
                <a:cubicBezTo>
                  <a:pt x="974206" y="1283633"/>
                  <a:pt x="1095089" y="1404516"/>
                  <a:pt x="1244206" y="1404516"/>
                </a:cubicBezTo>
                <a:cubicBezTo>
                  <a:pt x="1289090" y="1404516"/>
                  <a:pt x="1331417" y="1393563"/>
                  <a:pt x="1368152" y="1373288"/>
                </a:cubicBezTo>
                <a:lnTo>
                  <a:pt x="1368152" y="1818517"/>
                </a:lnTo>
                <a:lnTo>
                  <a:pt x="810076" y="1818517"/>
                </a:lnTo>
                <a:lnTo>
                  <a:pt x="810076" y="1911777"/>
                </a:lnTo>
                <a:cubicBezTo>
                  <a:pt x="865561" y="1948062"/>
                  <a:pt x="900076" y="2011269"/>
                  <a:pt x="900076" y="2082537"/>
                </a:cubicBezTo>
                <a:cubicBezTo>
                  <a:pt x="900076" y="2201831"/>
                  <a:pt x="803370" y="2298537"/>
                  <a:pt x="684076" y="2298537"/>
                </a:cubicBezTo>
                <a:cubicBezTo>
                  <a:pt x="564782" y="2298537"/>
                  <a:pt x="468076" y="2201831"/>
                  <a:pt x="468076" y="2082537"/>
                </a:cubicBezTo>
                <a:cubicBezTo>
                  <a:pt x="468076" y="2011269"/>
                  <a:pt x="502591" y="1948062"/>
                  <a:pt x="558076" y="1911777"/>
                </a:cubicBezTo>
                <a:lnTo>
                  <a:pt x="558076" y="1818517"/>
                </a:lnTo>
                <a:lnTo>
                  <a:pt x="0" y="1818517"/>
                </a:lnTo>
                <a:lnTo>
                  <a:pt x="0" y="1368933"/>
                </a:lnTo>
                <a:cubicBezTo>
                  <a:pt x="39235" y="1391659"/>
                  <a:pt x="84862" y="1404516"/>
                  <a:pt x="133491" y="1404516"/>
                </a:cubicBezTo>
                <a:cubicBezTo>
                  <a:pt x="282608" y="1404516"/>
                  <a:pt x="403491" y="1283633"/>
                  <a:pt x="403491" y="1134516"/>
                </a:cubicBezTo>
                <a:cubicBezTo>
                  <a:pt x="403491" y="985399"/>
                  <a:pt x="282608" y="864516"/>
                  <a:pt x="133491" y="864516"/>
                </a:cubicBezTo>
                <a:cubicBezTo>
                  <a:pt x="84862" y="864516"/>
                  <a:pt x="39235" y="877372"/>
                  <a:pt x="0" y="900098"/>
                </a:cubicBezTo>
                <a:lnTo>
                  <a:pt x="0" y="450517"/>
                </a:lnTo>
                <a:lnTo>
                  <a:pt x="558076" y="450517"/>
                </a:lnTo>
                <a:lnTo>
                  <a:pt x="558076" y="386760"/>
                </a:lnTo>
                <a:cubicBezTo>
                  <a:pt x="502591" y="350475"/>
                  <a:pt x="468076" y="287268"/>
                  <a:pt x="468076" y="216000"/>
                </a:cubicBezTo>
                <a:cubicBezTo>
                  <a:pt x="468076" y="96706"/>
                  <a:pt x="564782" y="0"/>
                  <a:pt x="6840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613807" y="2251050"/>
            <a:ext cx="2621915" cy="1226820"/>
            <a:chOff x="2113657" y="4283314"/>
            <a:chExt cx="4162119" cy="1226820"/>
          </a:xfrm>
        </p:grpSpPr>
        <p:sp>
          <p:nvSpPr>
            <p:cNvPr id="31" name="TextBox 30"/>
            <p:cNvSpPr txBox="1"/>
            <p:nvPr/>
          </p:nvSpPr>
          <p:spPr>
            <a:xfrm>
              <a:off x="2113657" y="4495404"/>
              <a:ext cx="4162119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Разогрев еды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Комфортное место для приёма пищи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Экологичность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Соотношение цены/качества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13658" y="4283314"/>
              <a:ext cx="3647459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Ценностное предложе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ние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665234" y="3775685"/>
            <a:ext cx="2446655" cy="737629"/>
            <a:chOff x="2113657" y="4005819"/>
            <a:chExt cx="3883905" cy="737629"/>
          </a:xfrm>
        </p:grpSpPr>
        <p:sp>
          <p:nvSpPr>
            <p:cNvPr id="34" name="TextBox 33"/>
            <p:cNvSpPr txBox="1"/>
            <p:nvPr/>
          </p:nvSpPr>
          <p:spPr>
            <a:xfrm>
              <a:off x="2113657" y="4283073"/>
              <a:ext cx="3647456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Продажа напитков и снэков в автомате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13657" y="4005819"/>
              <a:ext cx="388390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Потоки поступления дохода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56987" y="3646609"/>
            <a:ext cx="2297707" cy="857009"/>
            <a:chOff x="2113657" y="4283314"/>
            <a:chExt cx="3647460" cy="857009"/>
          </a:xfrm>
        </p:grpSpPr>
        <p:sp>
          <p:nvSpPr>
            <p:cNvPr id="37" name="TextBox 36"/>
            <p:cNvSpPr txBox="1"/>
            <p:nvPr/>
          </p:nvSpPr>
          <p:spPr>
            <a:xfrm>
              <a:off x="2113657" y="4495163"/>
              <a:ext cx="364745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Социальные сети (группа университета);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ЕТИС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13658" y="4283314"/>
              <a:ext cx="3647459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Каналы сбыта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728100" y="2250879"/>
            <a:ext cx="2823844" cy="1561465"/>
            <a:chOff x="2213452" y="1660129"/>
            <a:chExt cx="4482668" cy="1561465"/>
          </a:xfrm>
        </p:grpSpPr>
        <p:sp>
          <p:nvSpPr>
            <p:cNvPr id="40" name="TextBox 39"/>
            <p:cNvSpPr txBox="1"/>
            <p:nvPr/>
          </p:nvSpPr>
          <p:spPr>
            <a:xfrm>
              <a:off x="2229579" y="1837929"/>
              <a:ext cx="4466541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Социальные сети;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Электроэнергия;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Помещение;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Мебель из переработанного пластика для обустройства помещения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213452" y="1660129"/>
              <a:ext cx="3647459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Ключевые ресурсы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Текстовое поле 2"/>
          <p:cNvSpPr txBox="1"/>
          <p:nvPr/>
        </p:nvSpPr>
        <p:spPr>
          <a:xfrm>
            <a:off x="1373505" y="1429385"/>
            <a:ext cx="28886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 sz="2000"/>
          </a:p>
        </p:txBody>
      </p:sp>
      <p:sp>
        <p:nvSpPr>
          <p:cNvPr id="4" name="Oval 44"/>
          <p:cNvSpPr/>
          <p:nvPr/>
        </p:nvSpPr>
        <p:spPr>
          <a:xfrm>
            <a:off x="974943" y="1231857"/>
            <a:ext cx="600744" cy="600744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grpSp>
        <p:nvGrpSpPr>
          <p:cNvPr id="5" name="Group 11"/>
          <p:cNvGrpSpPr/>
          <p:nvPr/>
        </p:nvGrpSpPr>
        <p:grpSpPr>
          <a:xfrm>
            <a:off x="1656987" y="4723274"/>
            <a:ext cx="2379619" cy="603644"/>
            <a:chOff x="1851570" y="8187294"/>
            <a:chExt cx="3777490" cy="603644"/>
          </a:xfrm>
        </p:grpSpPr>
        <p:sp>
          <p:nvSpPr>
            <p:cNvPr id="6" name="TextBox 12"/>
            <p:cNvSpPr txBox="1"/>
            <p:nvPr/>
          </p:nvSpPr>
          <p:spPr>
            <a:xfrm>
              <a:off x="1981605" y="8515348"/>
              <a:ext cx="364745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13"/>
            <p:cNvSpPr txBox="1"/>
            <p:nvPr/>
          </p:nvSpPr>
          <p:spPr>
            <a:xfrm>
              <a:off x="1851570" y="8187294"/>
              <a:ext cx="3647020" cy="882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Ключевые виды деятельности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Разогрев пищи;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Реклама в социальных сетях;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Оборудование помещения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Oval 46"/>
          <p:cNvSpPr/>
          <p:nvPr/>
        </p:nvSpPr>
        <p:spPr>
          <a:xfrm>
            <a:off x="974819" y="4726093"/>
            <a:ext cx="600744" cy="600744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grpSp>
        <p:nvGrpSpPr>
          <p:cNvPr id="51" name="Group 29"/>
          <p:cNvGrpSpPr/>
          <p:nvPr/>
        </p:nvGrpSpPr>
        <p:grpSpPr>
          <a:xfrm>
            <a:off x="4734197" y="4723105"/>
            <a:ext cx="2621915" cy="1383665"/>
            <a:chOff x="2113657" y="4191239"/>
            <a:chExt cx="4162119" cy="1383665"/>
          </a:xfrm>
        </p:grpSpPr>
        <p:sp>
          <p:nvSpPr>
            <p:cNvPr id="52" name="TextBox 30"/>
            <p:cNvSpPr txBox="1"/>
            <p:nvPr/>
          </p:nvSpPr>
          <p:spPr>
            <a:xfrm>
              <a:off x="2113657" y="4495404"/>
              <a:ext cx="4162119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31"/>
            <p:cNvSpPr txBox="1"/>
            <p:nvPr/>
          </p:nvSpPr>
          <p:spPr>
            <a:xfrm>
              <a:off x="2113658" y="4191239"/>
              <a:ext cx="3647459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Ключевые партнеры</a:t>
              </a:r>
              <a:r>
                <a:rPr lang="ru-RU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(инвесторы)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ПАО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«Сибур</a:t>
              </a:r>
              <a:r>
                <a:rPr lang="ru-R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Холдинг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»;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Производители автоматов для напитков и снэков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Химический факультет ПГНИУ</a:t>
              </a:r>
              <a:endParaRPr lang="ru-R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4" name="Oval 45"/>
          <p:cNvSpPr/>
          <p:nvPr/>
        </p:nvSpPr>
        <p:spPr>
          <a:xfrm>
            <a:off x="974819" y="5906727"/>
            <a:ext cx="600744" cy="600744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56" name="TextBox 37"/>
          <p:cNvSpPr txBox="1"/>
          <p:nvPr/>
        </p:nvSpPr>
        <p:spPr>
          <a:xfrm>
            <a:off x="1575435" y="5906770"/>
            <a:ext cx="648843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Электроэнергия;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Монтировка и установка автомата, мебели и микроволновой печи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Замена воды.</a:t>
            </a:r>
            <a:endParaRPr lang="ru-RU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en-US">
                <a:sym typeface="+mn-ea"/>
              </a:rPr>
              <a:t>Возможные риски:</a:t>
            </a:r>
            <a:endParaRPr lang="en-US" dirty="0"/>
          </a:p>
        </p:txBody>
      </p:sp>
      <p:sp>
        <p:nvSpPr>
          <p:cNvPr id="4" name="Chevron 1"/>
          <p:cNvSpPr/>
          <p:nvPr/>
        </p:nvSpPr>
        <p:spPr>
          <a:xfrm>
            <a:off x="6177280" y="1198880"/>
            <a:ext cx="4989830" cy="1991360"/>
          </a:xfrm>
          <a:prstGeom prst="chevron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5" name="Chevron 2"/>
          <p:cNvSpPr/>
          <p:nvPr/>
        </p:nvSpPr>
        <p:spPr>
          <a:xfrm>
            <a:off x="6561455" y="1322070"/>
            <a:ext cx="4222115" cy="1684655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/>
          <p:cNvSpPr txBox="1"/>
          <p:nvPr/>
        </p:nvSpPr>
        <p:spPr>
          <a:xfrm>
            <a:off x="9592945" y="1718945"/>
            <a:ext cx="649605" cy="720725"/>
          </a:xfrm>
          <a:prstGeom prst="rect">
            <a:avLst/>
          </a:prstGeom>
          <a:noFill/>
        </p:spPr>
        <p:txBody>
          <a:bodyPr wrap="square" lIns="108000" rIns="108000" rtlCol="0">
            <a:no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anose="020B0604020202020204" pitchFamily="34" charset="0"/>
              </a:rPr>
              <a:t>04</a:t>
            </a:r>
            <a:endParaRPr lang="ko-KR" altLang="en-US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Chevron 8"/>
          <p:cNvSpPr/>
          <p:nvPr/>
        </p:nvSpPr>
        <p:spPr>
          <a:xfrm>
            <a:off x="6203777" y="3522562"/>
            <a:ext cx="4990085" cy="1443835"/>
          </a:xfrm>
          <a:prstGeom prst="chevron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anose="020B0604020202020204" pitchFamily="34" charset="0"/>
            </a:endParaRPr>
          </a:p>
        </p:txBody>
      </p:sp>
      <p:sp>
        <p:nvSpPr>
          <p:cNvPr id="13" name="Chevron 9"/>
          <p:cNvSpPr/>
          <p:nvPr/>
        </p:nvSpPr>
        <p:spPr>
          <a:xfrm>
            <a:off x="6561760" y="3633696"/>
            <a:ext cx="4221897" cy="1221567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Hexagon 13"/>
          <p:cNvSpPr/>
          <p:nvPr/>
        </p:nvSpPr>
        <p:spPr>
          <a:xfrm>
            <a:off x="6204585" y="3594100"/>
            <a:ext cx="4276090" cy="1267460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TextBox 16"/>
          <p:cNvSpPr txBox="1"/>
          <p:nvPr/>
        </p:nvSpPr>
        <p:spPr>
          <a:xfrm>
            <a:off x="6678930" y="3763645"/>
            <a:ext cx="3801745" cy="1661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altLang="en-US" sz="1600">
                <a:solidFill>
                  <a:schemeClr val="bg1"/>
                </a:solidFill>
                <a:sym typeface="+mn-ea"/>
              </a:rPr>
              <a:t>3.Организационные: возможность недостаточной подготовки/нехватки времени.</a:t>
            </a:r>
            <a:r>
              <a:rPr lang="ru-RU" altLang="en-US" sz="1600">
                <a:sym typeface="+mn-ea"/>
              </a:rPr>
              <a:t> </a:t>
            </a:r>
            <a:endParaRPr lang="ru-RU" altLang="en-US" sz="1600" dirty="0">
              <a:solidFill>
                <a:schemeClr val="bg1"/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20" name="Chevron 15"/>
          <p:cNvSpPr/>
          <p:nvPr/>
        </p:nvSpPr>
        <p:spPr>
          <a:xfrm rot="10800000">
            <a:off x="1002030" y="2192655"/>
            <a:ext cx="4989830" cy="1863090"/>
          </a:xfrm>
          <a:prstGeom prst="chevron">
            <a:avLst/>
          </a:prstGeom>
          <a:solidFill>
            <a:schemeClr val="accent3"/>
          </a:solidFill>
          <a:ln w="63500"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anose="020B0604020202020204" pitchFamily="34" charset="0"/>
            </a:endParaRPr>
          </a:p>
        </p:txBody>
      </p:sp>
      <p:sp>
        <p:nvSpPr>
          <p:cNvPr id="21" name="Chevron 16"/>
          <p:cNvSpPr/>
          <p:nvPr/>
        </p:nvSpPr>
        <p:spPr>
          <a:xfrm rot="10800000">
            <a:off x="1385570" y="2367915"/>
            <a:ext cx="4222115" cy="1576705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Hexagon 21"/>
          <p:cNvSpPr/>
          <p:nvPr/>
        </p:nvSpPr>
        <p:spPr>
          <a:xfrm rot="10800000">
            <a:off x="1688465" y="2367915"/>
            <a:ext cx="4303395" cy="1576070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TextBox 24"/>
          <p:cNvSpPr txBox="1"/>
          <p:nvPr/>
        </p:nvSpPr>
        <p:spPr>
          <a:xfrm>
            <a:off x="2301240" y="2440305"/>
            <a:ext cx="3305810" cy="172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600">
                <a:solidFill>
                  <a:schemeClr val="bg1"/>
                </a:solidFill>
                <a:sym typeface="+mn-ea"/>
              </a:rPr>
              <a:t>2.Технические: возможность проблем с устройствами (торговый автомат для еды), несоответствие зоны отдыха санитарным нормам.</a:t>
            </a:r>
            <a:endParaRPr lang="ru-RU" altLang="en-US" sz="1600" dirty="0">
              <a:solidFill>
                <a:schemeClr val="bg1"/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28" name="Chevron 22"/>
          <p:cNvSpPr/>
          <p:nvPr/>
        </p:nvSpPr>
        <p:spPr>
          <a:xfrm rot="10800000">
            <a:off x="1002030" y="4433570"/>
            <a:ext cx="4989830" cy="158877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9" name="Chevron 23"/>
          <p:cNvSpPr/>
          <p:nvPr/>
        </p:nvSpPr>
        <p:spPr>
          <a:xfrm rot="10800000">
            <a:off x="1385570" y="4544695"/>
            <a:ext cx="4222115" cy="1344295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Hexagon 29"/>
          <p:cNvSpPr/>
          <p:nvPr/>
        </p:nvSpPr>
        <p:spPr>
          <a:xfrm rot="10800000">
            <a:off x="1688465" y="4544695"/>
            <a:ext cx="4303395" cy="1343660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TextBox 32"/>
          <p:cNvSpPr txBox="1"/>
          <p:nvPr/>
        </p:nvSpPr>
        <p:spPr>
          <a:xfrm>
            <a:off x="2140585" y="4544695"/>
            <a:ext cx="3651250" cy="1911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600">
                <a:solidFill>
                  <a:schemeClr val="bg1"/>
                </a:solidFill>
                <a:sym typeface="+mn-ea"/>
              </a:rPr>
              <a:t>4.Риски связанные с участниками проекта: недопонимания среди участников проекта, недостаточная осведомленность студентов и преподавателей о проекте. </a:t>
            </a:r>
            <a:endParaRPr lang="ru-RU" altLang="en-US" sz="1600" dirty="0">
              <a:solidFill>
                <a:schemeClr val="bg1"/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Hexagon 21"/>
          <p:cNvSpPr/>
          <p:nvPr/>
        </p:nvSpPr>
        <p:spPr>
          <a:xfrm rot="10800000">
            <a:off x="6204585" y="1318260"/>
            <a:ext cx="4303395" cy="1763395"/>
          </a:xfrm>
          <a:prstGeom prst="hexagon">
            <a:avLst>
              <a:gd name="adj" fmla="val 51788"/>
              <a:gd name="vf" fmla="val 115470"/>
            </a:avLst>
          </a:prstGeom>
          <a:solidFill>
            <a:srgbClr val="3F8AE4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 sz="2700"/>
          </a:p>
        </p:txBody>
      </p:sp>
      <p:sp>
        <p:nvSpPr>
          <p:cNvPr id="9" name="TextBox 8"/>
          <p:cNvSpPr txBox="1"/>
          <p:nvPr/>
        </p:nvSpPr>
        <p:spPr>
          <a:xfrm>
            <a:off x="6972935" y="1325245"/>
            <a:ext cx="3269615" cy="1880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/>
            <a:r>
              <a:rPr lang="ru-RU" altLang="en-US" sz="1600">
                <a:solidFill>
                  <a:schemeClr val="bg1"/>
                </a:solidFill>
                <a:sym typeface="+mn-ea"/>
              </a:rPr>
              <a:t>1.Финансовые: возможность нехватки средств для реализации проекта, необходимость постоянного обеспечения финансирования для поддержания и развития зоны отдыха. </a:t>
            </a:r>
            <a:endParaRPr lang="ru-RU" altLang="en-US" sz="1600" dirty="0">
              <a:solidFill>
                <a:schemeClr val="bg1"/>
              </a:solidFill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ru-RU" altLang="en-US"/>
              <a:t>Оценка рисков</a:t>
            </a:r>
            <a:endParaRPr lang="ru-RU" altLang="en-US"/>
          </a:p>
        </p:txBody>
      </p:sp>
      <p:graphicFrame>
        <p:nvGraphicFramePr>
          <p:cNvPr id="3" name="Таблица 2"/>
          <p:cNvGraphicFramePr/>
          <p:nvPr/>
        </p:nvGraphicFramePr>
        <p:xfrm>
          <a:off x="2697480" y="2144395"/>
          <a:ext cx="6824980" cy="315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3925"/>
                <a:gridCol w="2488565"/>
                <a:gridCol w="1706245"/>
                <a:gridCol w="1706245"/>
              </a:tblGrid>
              <a:tr h="125412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Вид риска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Частота риска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Влияние риска на показатели проектв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Зона риска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1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средняя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среднее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средняя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среднее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3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800">
                          <a:sym typeface="+mn-ea"/>
                        </a:rPr>
                        <a:t>низкая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среднее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4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низкая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низкое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>
          <a:xfrm>
            <a:off x="1149350" y="1385570"/>
            <a:ext cx="8667115" cy="4891405"/>
          </a:xfrm>
        </p:spPr>
        <p:txBody>
          <a:bodyPr/>
          <a:p>
            <a:pPr algn="just"/>
            <a:r>
              <a:rPr lang="ru-RU" altLang="en-US" sz="1800"/>
              <a:t>1.Детальный бизнес-план, а также финансовая поддержка от инвесторов. </a:t>
            </a:r>
            <a:endParaRPr lang="ru-RU" altLang="en-US" sz="1800"/>
          </a:p>
          <a:p>
            <a:pPr algn="l"/>
            <a:endParaRPr lang="ru-RU" altLang="en-US" sz="1800"/>
          </a:p>
          <a:p>
            <a:pPr algn="l"/>
            <a:r>
              <a:rPr lang="ru-RU" altLang="en-US" sz="1800"/>
              <a:t>2.Провести техническую экспертизу и обеспечить регулярное техническое обслуживание зоны отдыха, а также заключить договоры на обслуживание с поставщиками услуг, разработать правила поведения, разместить их на территории зоны отдыха и в соцсетях, проводить мониторинг санитарного состояния.</a:t>
            </a:r>
            <a:endParaRPr lang="ru-RU" altLang="en-US" sz="1800"/>
          </a:p>
          <a:p>
            <a:pPr algn="l"/>
            <a:r>
              <a:rPr lang="ru-RU" altLang="en-US" sz="1800"/>
              <a:t> </a:t>
            </a:r>
            <a:endParaRPr lang="ru-RU" altLang="en-US" sz="1800"/>
          </a:p>
          <a:p>
            <a:pPr algn="l"/>
            <a:r>
              <a:rPr lang="ru-RU" altLang="en-US" sz="1800">
                <a:sym typeface="+mn-ea"/>
              </a:rPr>
              <a:t>3.Планирование проверок на соответствие проекта первоначальному объему, предусмотреть запас времени на случай непредвиденных обстоятельств.</a:t>
            </a:r>
            <a:r>
              <a:rPr lang="ru-RU" altLang="en-US" sz="1800">
                <a:sym typeface="+mn-ea"/>
              </a:rPr>
              <a:t>Установить систему мониторинга и оценки эффективности проекта, анализировать результаты для внесения необходимых изменений и улучшений.</a:t>
            </a:r>
            <a:endParaRPr lang="ru-RU" altLang="en-US" sz="1800"/>
          </a:p>
          <a:p>
            <a:pPr algn="l"/>
            <a:endParaRPr lang="ru-RU" altLang="en-US" sz="1800"/>
          </a:p>
          <a:p>
            <a:pPr algn="l"/>
            <a:r>
              <a:rPr lang="ru-RU" altLang="en-US" sz="1800"/>
              <a:t>4.Обсуждение проблем и их решение за счет копромисов. Активно привлекать студентов и преподавателей факультета, проводить онлайн-рассылку в соцсетях. </a:t>
            </a:r>
            <a:endParaRPr lang="ru-RU" altLang="en-US" sz="1800"/>
          </a:p>
          <a:p>
            <a:pPr algn="just"/>
            <a:endParaRPr lang="ru-RU" altLang="en-US" sz="1800"/>
          </a:p>
        </p:txBody>
      </p:sp>
      <p:sp>
        <p:nvSpPr>
          <p:cNvPr id="18" name="Rounded Rectangle 4"/>
          <p:cNvSpPr>
            <a:spLocks noChangeAspect="1"/>
          </p:cNvSpPr>
          <p:nvPr/>
        </p:nvSpPr>
        <p:spPr>
          <a:xfrm>
            <a:off x="10505440" y="4923155"/>
            <a:ext cx="824865" cy="1134110"/>
          </a:xfrm>
          <a:custGeom>
            <a:avLst/>
            <a:gdLst/>
            <a:ahLst/>
            <a:cxnLst/>
            <a:rect l="l" t="t" r="r" b="b"/>
            <a:pathLst>
              <a:path w="2862291" h="3939861">
                <a:moveTo>
                  <a:pt x="483172" y="3610747"/>
                </a:moveTo>
                <a:cubicBezTo>
                  <a:pt x="440599" y="3610747"/>
                  <a:pt x="406087" y="3645259"/>
                  <a:pt x="406087" y="3687832"/>
                </a:cubicBezTo>
                <a:cubicBezTo>
                  <a:pt x="406087" y="3730405"/>
                  <a:pt x="440599" y="3764917"/>
                  <a:pt x="483172" y="3764917"/>
                </a:cubicBezTo>
                <a:cubicBezTo>
                  <a:pt x="525745" y="3764917"/>
                  <a:pt x="560257" y="3730405"/>
                  <a:pt x="560257" y="3687832"/>
                </a:cubicBezTo>
                <a:cubicBezTo>
                  <a:pt x="560257" y="3645259"/>
                  <a:pt x="525745" y="3610747"/>
                  <a:pt x="483172" y="3610747"/>
                </a:cubicBezTo>
                <a:close/>
                <a:moveTo>
                  <a:pt x="2052229" y="3610746"/>
                </a:moveTo>
                <a:cubicBezTo>
                  <a:pt x="2009656" y="3610746"/>
                  <a:pt x="1975144" y="3645258"/>
                  <a:pt x="1975144" y="3687831"/>
                </a:cubicBezTo>
                <a:cubicBezTo>
                  <a:pt x="1975144" y="3730404"/>
                  <a:pt x="2009656" y="3764916"/>
                  <a:pt x="2052229" y="3764916"/>
                </a:cubicBezTo>
                <a:cubicBezTo>
                  <a:pt x="2094802" y="3764916"/>
                  <a:pt x="2129314" y="3730404"/>
                  <a:pt x="2129314" y="3687831"/>
                </a:cubicBezTo>
                <a:cubicBezTo>
                  <a:pt x="2129314" y="3645258"/>
                  <a:pt x="2094802" y="3610746"/>
                  <a:pt x="2052229" y="3610746"/>
                </a:cubicBezTo>
                <a:close/>
                <a:moveTo>
                  <a:pt x="1578923" y="1215908"/>
                </a:moveTo>
                <a:cubicBezTo>
                  <a:pt x="1549100" y="1215908"/>
                  <a:pt x="1524923" y="1240085"/>
                  <a:pt x="1524923" y="1269908"/>
                </a:cubicBezTo>
                <a:lnTo>
                  <a:pt x="1524923" y="2745908"/>
                </a:lnTo>
                <a:cubicBezTo>
                  <a:pt x="1524923" y="2775731"/>
                  <a:pt x="1549100" y="2799908"/>
                  <a:pt x="1578923" y="2799908"/>
                </a:cubicBezTo>
                <a:cubicBezTo>
                  <a:pt x="1608746" y="2799908"/>
                  <a:pt x="1632923" y="2775731"/>
                  <a:pt x="1632923" y="2745908"/>
                </a:cubicBezTo>
                <a:lnTo>
                  <a:pt x="1632923" y="1269908"/>
                </a:lnTo>
                <a:cubicBezTo>
                  <a:pt x="1632923" y="1240085"/>
                  <a:pt x="1608746" y="1215908"/>
                  <a:pt x="1578923" y="1215908"/>
                </a:cubicBezTo>
                <a:close/>
                <a:moveTo>
                  <a:pt x="1318523" y="1215908"/>
                </a:moveTo>
                <a:cubicBezTo>
                  <a:pt x="1288700" y="1215908"/>
                  <a:pt x="1264523" y="1240085"/>
                  <a:pt x="1264523" y="1269908"/>
                </a:cubicBezTo>
                <a:lnTo>
                  <a:pt x="1264523" y="2745908"/>
                </a:lnTo>
                <a:cubicBezTo>
                  <a:pt x="1264523" y="2775731"/>
                  <a:pt x="1288700" y="2799908"/>
                  <a:pt x="1318523" y="2799908"/>
                </a:cubicBezTo>
                <a:cubicBezTo>
                  <a:pt x="1348346" y="2799908"/>
                  <a:pt x="1372523" y="2775731"/>
                  <a:pt x="1372523" y="2745908"/>
                </a:cubicBezTo>
                <a:lnTo>
                  <a:pt x="1372523" y="1269908"/>
                </a:lnTo>
                <a:cubicBezTo>
                  <a:pt x="1372523" y="1240085"/>
                  <a:pt x="1348346" y="1215908"/>
                  <a:pt x="1318523" y="1215908"/>
                </a:cubicBezTo>
                <a:close/>
                <a:moveTo>
                  <a:pt x="1058123" y="1215908"/>
                </a:moveTo>
                <a:cubicBezTo>
                  <a:pt x="1028300" y="1215908"/>
                  <a:pt x="1004123" y="1240085"/>
                  <a:pt x="1004123" y="1269908"/>
                </a:cubicBezTo>
                <a:lnTo>
                  <a:pt x="1004123" y="2745908"/>
                </a:lnTo>
                <a:cubicBezTo>
                  <a:pt x="1004123" y="2775731"/>
                  <a:pt x="1028300" y="2799908"/>
                  <a:pt x="1058123" y="2799908"/>
                </a:cubicBezTo>
                <a:cubicBezTo>
                  <a:pt x="1087946" y="2799908"/>
                  <a:pt x="1112123" y="2775731"/>
                  <a:pt x="1112123" y="2745908"/>
                </a:cubicBezTo>
                <a:lnTo>
                  <a:pt x="1112123" y="1269908"/>
                </a:lnTo>
                <a:cubicBezTo>
                  <a:pt x="1112123" y="1240085"/>
                  <a:pt x="1087946" y="1215908"/>
                  <a:pt x="1058123" y="1215908"/>
                </a:cubicBezTo>
                <a:close/>
                <a:moveTo>
                  <a:pt x="797723" y="1215908"/>
                </a:moveTo>
                <a:cubicBezTo>
                  <a:pt x="767900" y="1215908"/>
                  <a:pt x="743723" y="1240085"/>
                  <a:pt x="743723" y="1269908"/>
                </a:cubicBezTo>
                <a:lnTo>
                  <a:pt x="743723" y="2745908"/>
                </a:lnTo>
                <a:cubicBezTo>
                  <a:pt x="743723" y="2775731"/>
                  <a:pt x="767900" y="2799908"/>
                  <a:pt x="797723" y="2799908"/>
                </a:cubicBezTo>
                <a:cubicBezTo>
                  <a:pt x="827546" y="2799908"/>
                  <a:pt x="851723" y="2775731"/>
                  <a:pt x="851723" y="2745908"/>
                </a:cubicBezTo>
                <a:lnTo>
                  <a:pt x="851723" y="1269908"/>
                </a:lnTo>
                <a:cubicBezTo>
                  <a:pt x="851723" y="1240085"/>
                  <a:pt x="827546" y="1215908"/>
                  <a:pt x="797723" y="1215908"/>
                </a:cubicBezTo>
                <a:close/>
                <a:moveTo>
                  <a:pt x="537323" y="1215908"/>
                </a:moveTo>
                <a:cubicBezTo>
                  <a:pt x="507500" y="1215908"/>
                  <a:pt x="483323" y="1240085"/>
                  <a:pt x="483323" y="1269908"/>
                </a:cubicBezTo>
                <a:lnTo>
                  <a:pt x="483323" y="2745908"/>
                </a:lnTo>
                <a:cubicBezTo>
                  <a:pt x="483323" y="2775731"/>
                  <a:pt x="507500" y="2799908"/>
                  <a:pt x="537323" y="2799908"/>
                </a:cubicBezTo>
                <a:cubicBezTo>
                  <a:pt x="567146" y="2799908"/>
                  <a:pt x="591323" y="2775731"/>
                  <a:pt x="591323" y="2745908"/>
                </a:cubicBezTo>
                <a:lnTo>
                  <a:pt x="591323" y="1269908"/>
                </a:lnTo>
                <a:cubicBezTo>
                  <a:pt x="591323" y="1240085"/>
                  <a:pt x="567146" y="1215908"/>
                  <a:pt x="537323" y="1215908"/>
                </a:cubicBezTo>
                <a:close/>
                <a:moveTo>
                  <a:pt x="1071414" y="977717"/>
                </a:moveTo>
                <a:cubicBezTo>
                  <a:pt x="1014599" y="977717"/>
                  <a:pt x="965699" y="1011599"/>
                  <a:pt x="944338" y="1060494"/>
                </a:cubicBezTo>
                <a:lnTo>
                  <a:pt x="1198489" y="1060494"/>
                </a:lnTo>
                <a:cubicBezTo>
                  <a:pt x="1177129" y="1011599"/>
                  <a:pt x="1128228" y="977717"/>
                  <a:pt x="1071414" y="977717"/>
                </a:cubicBezTo>
                <a:close/>
                <a:moveTo>
                  <a:pt x="872752" y="191454"/>
                </a:moveTo>
                <a:cubicBezTo>
                  <a:pt x="759529" y="233114"/>
                  <a:pt x="679221" y="342129"/>
                  <a:pt x="679221" y="469900"/>
                </a:cubicBezTo>
                <a:lnTo>
                  <a:pt x="679221" y="1060494"/>
                </a:lnTo>
                <a:lnTo>
                  <a:pt x="797638" y="1060494"/>
                </a:lnTo>
                <a:cubicBezTo>
                  <a:pt x="823919" y="933391"/>
                  <a:pt x="936512" y="837880"/>
                  <a:pt x="1071414" y="837880"/>
                </a:cubicBezTo>
                <a:cubicBezTo>
                  <a:pt x="1206315" y="837880"/>
                  <a:pt x="1318908" y="933391"/>
                  <a:pt x="1345190" y="1060494"/>
                </a:cubicBezTo>
                <a:lnTo>
                  <a:pt x="1458130" y="1060494"/>
                </a:lnTo>
                <a:lnTo>
                  <a:pt x="1458130" y="469900"/>
                </a:lnTo>
                <a:cubicBezTo>
                  <a:pt x="1458130" y="344471"/>
                  <a:pt x="1380739" y="237117"/>
                  <a:pt x="1270928" y="193418"/>
                </a:cubicBezTo>
                <a:cubicBezTo>
                  <a:pt x="1254126" y="208193"/>
                  <a:pt x="1231951" y="216024"/>
                  <a:pt x="1207947" y="216024"/>
                </a:cubicBezTo>
                <a:lnTo>
                  <a:pt x="938648" y="216024"/>
                </a:lnTo>
                <a:cubicBezTo>
                  <a:pt x="913362" y="216024"/>
                  <a:pt x="890106" y="207335"/>
                  <a:pt x="872752" y="191454"/>
                </a:cubicBezTo>
                <a:close/>
                <a:moveTo>
                  <a:pt x="938648" y="0"/>
                </a:moveTo>
                <a:lnTo>
                  <a:pt x="1207947" y="0"/>
                </a:lnTo>
                <a:cubicBezTo>
                  <a:pt x="1249829" y="0"/>
                  <a:pt x="1286143" y="23838"/>
                  <a:pt x="1302947" y="59260"/>
                </a:cubicBezTo>
                <a:cubicBezTo>
                  <a:pt x="1459619" y="107029"/>
                  <a:pt x="1572731" y="253123"/>
                  <a:pt x="1572731" y="425635"/>
                </a:cubicBezTo>
                <a:lnTo>
                  <a:pt x="1572731" y="1062970"/>
                </a:lnTo>
                <a:cubicBezTo>
                  <a:pt x="1700463" y="1074093"/>
                  <a:pt x="1800202" y="1181663"/>
                  <a:pt x="1800202" y="1312527"/>
                </a:cubicBezTo>
                <a:lnTo>
                  <a:pt x="1800202" y="2703289"/>
                </a:lnTo>
                <a:cubicBezTo>
                  <a:pt x="1800202" y="2833087"/>
                  <a:pt x="1702083" y="2939968"/>
                  <a:pt x="1575831" y="2952534"/>
                </a:cubicBezTo>
                <a:lnTo>
                  <a:pt x="1539130" y="3099337"/>
                </a:lnTo>
                <a:lnTo>
                  <a:pt x="1377130" y="3099337"/>
                </a:lnTo>
                <a:lnTo>
                  <a:pt x="1341126" y="2955322"/>
                </a:lnTo>
                <a:lnTo>
                  <a:pt x="743221" y="2955322"/>
                </a:lnTo>
                <a:lnTo>
                  <a:pt x="707217" y="3099338"/>
                </a:lnTo>
                <a:lnTo>
                  <a:pt x="2063557" y="3099338"/>
                </a:lnTo>
                <a:lnTo>
                  <a:pt x="2063557" y="924090"/>
                </a:lnTo>
                <a:cubicBezTo>
                  <a:pt x="2063557" y="873822"/>
                  <a:pt x="2088497" y="829380"/>
                  <a:pt x="2128246" y="804684"/>
                </a:cubicBezTo>
                <a:cubicBezTo>
                  <a:pt x="2129584" y="799633"/>
                  <a:pt x="2132808" y="796081"/>
                  <a:pt x="2136234" y="792655"/>
                </a:cubicBezTo>
                <a:lnTo>
                  <a:pt x="2607705" y="321183"/>
                </a:lnTo>
                <a:cubicBezTo>
                  <a:pt x="2636744" y="292144"/>
                  <a:pt x="2674804" y="277625"/>
                  <a:pt x="2712864" y="277625"/>
                </a:cubicBezTo>
                <a:cubicBezTo>
                  <a:pt x="2750924" y="277625"/>
                  <a:pt x="2788985" y="292144"/>
                  <a:pt x="2818024" y="321183"/>
                </a:cubicBezTo>
                <a:lnTo>
                  <a:pt x="2862291" y="365451"/>
                </a:lnTo>
                <a:cubicBezTo>
                  <a:pt x="2920370" y="423529"/>
                  <a:pt x="2920370" y="517692"/>
                  <a:pt x="2862291" y="575770"/>
                </a:cubicBezTo>
                <a:lnTo>
                  <a:pt x="2423597" y="1014465"/>
                </a:lnTo>
                <a:lnTo>
                  <a:pt x="2423597" y="3310659"/>
                </a:lnTo>
                <a:cubicBezTo>
                  <a:pt x="2423597" y="3392794"/>
                  <a:pt x="2357014" y="3459377"/>
                  <a:pt x="2274879" y="3459377"/>
                </a:cubicBezTo>
                <a:lnTo>
                  <a:pt x="2247260" y="3459377"/>
                </a:lnTo>
                <a:lnTo>
                  <a:pt x="2157276" y="3459377"/>
                </a:lnTo>
                <a:cubicBezTo>
                  <a:pt x="2244145" y="3498679"/>
                  <a:pt x="2304259" y="3586235"/>
                  <a:pt x="2304259" y="3687831"/>
                </a:cubicBezTo>
                <a:cubicBezTo>
                  <a:pt x="2304259" y="3827023"/>
                  <a:pt x="2191422" y="3939860"/>
                  <a:pt x="2052230" y="3939860"/>
                </a:cubicBezTo>
                <a:cubicBezTo>
                  <a:pt x="1913038" y="3939860"/>
                  <a:pt x="1800201" y="3827023"/>
                  <a:pt x="1800201" y="3687831"/>
                </a:cubicBezTo>
                <a:cubicBezTo>
                  <a:pt x="1800201" y="3586235"/>
                  <a:pt x="1860315" y="3498679"/>
                  <a:pt x="1947184" y="3459377"/>
                </a:cubicBezTo>
                <a:lnTo>
                  <a:pt x="588218" y="3459378"/>
                </a:lnTo>
                <a:cubicBezTo>
                  <a:pt x="675087" y="3498679"/>
                  <a:pt x="735202" y="3586235"/>
                  <a:pt x="735202" y="3687832"/>
                </a:cubicBezTo>
                <a:cubicBezTo>
                  <a:pt x="735202" y="3827024"/>
                  <a:pt x="622365" y="3939861"/>
                  <a:pt x="483173" y="3939861"/>
                </a:cubicBezTo>
                <a:cubicBezTo>
                  <a:pt x="343981" y="3939861"/>
                  <a:pt x="231144" y="3827024"/>
                  <a:pt x="231144" y="3687832"/>
                </a:cubicBezTo>
                <a:cubicBezTo>
                  <a:pt x="231144" y="3586235"/>
                  <a:pt x="291259" y="3498679"/>
                  <a:pt x="378128" y="3459378"/>
                </a:cubicBezTo>
                <a:lnTo>
                  <a:pt x="148718" y="3459378"/>
                </a:lnTo>
                <a:cubicBezTo>
                  <a:pt x="66583" y="3459378"/>
                  <a:pt x="0" y="3392795"/>
                  <a:pt x="0" y="3310660"/>
                </a:cubicBezTo>
                <a:lnTo>
                  <a:pt x="0" y="3248056"/>
                </a:lnTo>
                <a:cubicBezTo>
                  <a:pt x="0" y="3165921"/>
                  <a:pt x="66583" y="3099338"/>
                  <a:pt x="148718" y="3099338"/>
                </a:cubicBezTo>
                <a:lnTo>
                  <a:pt x="544674" y="3099338"/>
                </a:lnTo>
                <a:lnTo>
                  <a:pt x="507859" y="2952075"/>
                </a:lnTo>
                <a:cubicBezTo>
                  <a:pt x="383796" y="2937382"/>
                  <a:pt x="288034" y="2831519"/>
                  <a:pt x="288034" y="2703289"/>
                </a:cubicBezTo>
                <a:lnTo>
                  <a:pt x="288034" y="1312527"/>
                </a:lnTo>
                <a:cubicBezTo>
                  <a:pt x="288034" y="1173333"/>
                  <a:pt x="400873" y="1060494"/>
                  <a:pt x="540067" y="1060494"/>
                </a:cubicBezTo>
                <a:lnTo>
                  <a:pt x="564619" y="1060494"/>
                </a:lnTo>
                <a:lnTo>
                  <a:pt x="564619" y="425635"/>
                </a:lnTo>
                <a:cubicBezTo>
                  <a:pt x="564619" y="248812"/>
                  <a:pt x="683454" y="99744"/>
                  <a:pt x="846095" y="55630"/>
                </a:cubicBezTo>
                <a:cubicBezTo>
                  <a:pt x="863191" y="22078"/>
                  <a:pt x="898341" y="0"/>
                  <a:pt x="9386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19" name="Rectangle 41"/>
          <p:cNvSpPr/>
          <p:nvPr/>
        </p:nvSpPr>
        <p:spPr>
          <a:xfrm>
            <a:off x="11318240" y="5264785"/>
            <a:ext cx="873760" cy="866775"/>
          </a:xfrm>
          <a:custGeom>
            <a:avLst/>
            <a:gdLst/>
            <a:ahLst/>
            <a:cxnLst/>
            <a:rect l="l" t="t" r="r" b="b"/>
            <a:pathLst>
              <a:path w="3888423" h="3970014">
                <a:moveTo>
                  <a:pt x="1259577" y="2471243"/>
                </a:moveTo>
                <a:cubicBezTo>
                  <a:pt x="1293292" y="2471243"/>
                  <a:pt x="1320623" y="2543205"/>
                  <a:pt x="1320623" y="2631975"/>
                </a:cubicBezTo>
                <a:cubicBezTo>
                  <a:pt x="1320623" y="2720745"/>
                  <a:pt x="1293292" y="2792707"/>
                  <a:pt x="1259577" y="2792707"/>
                </a:cubicBezTo>
                <a:cubicBezTo>
                  <a:pt x="1225862" y="2792707"/>
                  <a:pt x="1198531" y="2720745"/>
                  <a:pt x="1198531" y="2631975"/>
                </a:cubicBezTo>
                <a:cubicBezTo>
                  <a:pt x="1198531" y="2543205"/>
                  <a:pt x="1225862" y="2471243"/>
                  <a:pt x="1259577" y="2471243"/>
                </a:cubicBezTo>
                <a:close/>
                <a:moveTo>
                  <a:pt x="1710471" y="2470362"/>
                </a:moveTo>
                <a:cubicBezTo>
                  <a:pt x="1741030" y="2470028"/>
                  <a:pt x="1768823" y="2488083"/>
                  <a:pt x="1781169" y="2516203"/>
                </a:cubicBezTo>
                <a:cubicBezTo>
                  <a:pt x="1793845" y="2545068"/>
                  <a:pt x="1787700" y="2578742"/>
                  <a:pt x="1765642" y="2601268"/>
                </a:cubicBezTo>
                <a:cubicBezTo>
                  <a:pt x="1750827" y="2616399"/>
                  <a:pt x="1730831" y="2624459"/>
                  <a:pt x="1710472" y="2623745"/>
                </a:cubicBezTo>
                <a:close/>
                <a:moveTo>
                  <a:pt x="2456093" y="2374056"/>
                </a:moveTo>
                <a:lnTo>
                  <a:pt x="2456093" y="2889893"/>
                </a:lnTo>
                <a:lnTo>
                  <a:pt x="2566690" y="2889893"/>
                </a:lnTo>
                <a:lnTo>
                  <a:pt x="2566690" y="2706284"/>
                </a:lnTo>
                <a:lnTo>
                  <a:pt x="2632197" y="2884955"/>
                </a:lnTo>
                <a:lnTo>
                  <a:pt x="2635843" y="2883618"/>
                </a:lnTo>
                <a:lnTo>
                  <a:pt x="2635843" y="2889893"/>
                </a:lnTo>
                <a:lnTo>
                  <a:pt x="2746439" y="2889893"/>
                </a:lnTo>
                <a:lnTo>
                  <a:pt x="2746439" y="2374056"/>
                </a:lnTo>
                <a:lnTo>
                  <a:pt x="2635843" y="2374056"/>
                </a:lnTo>
                <a:lnTo>
                  <a:pt x="2635843" y="2573614"/>
                </a:lnTo>
                <a:lnTo>
                  <a:pt x="2566690" y="2385000"/>
                </a:lnTo>
                <a:lnTo>
                  <a:pt x="2566690" y="2374056"/>
                </a:lnTo>
                <a:close/>
                <a:moveTo>
                  <a:pt x="2032426" y="2374056"/>
                </a:moveTo>
                <a:lnTo>
                  <a:pt x="2032426" y="2889895"/>
                </a:lnTo>
                <a:lnTo>
                  <a:pt x="2115405" y="2889895"/>
                </a:lnTo>
                <a:lnTo>
                  <a:pt x="2143023" y="2889895"/>
                </a:lnTo>
                <a:lnTo>
                  <a:pt x="2308949" y="2889895"/>
                </a:lnTo>
                <a:lnTo>
                  <a:pt x="2308949" y="2779299"/>
                </a:lnTo>
                <a:lnTo>
                  <a:pt x="2143023" y="2779299"/>
                </a:lnTo>
                <a:lnTo>
                  <a:pt x="2143023" y="2686401"/>
                </a:lnTo>
                <a:lnTo>
                  <a:pt x="2308949" y="2686401"/>
                </a:lnTo>
                <a:lnTo>
                  <a:pt x="2308949" y="2575804"/>
                </a:lnTo>
                <a:lnTo>
                  <a:pt x="2143023" y="2575804"/>
                </a:lnTo>
                <a:lnTo>
                  <a:pt x="2143023" y="2484653"/>
                </a:lnTo>
                <a:lnTo>
                  <a:pt x="2308949" y="2484653"/>
                </a:lnTo>
                <a:lnTo>
                  <a:pt x="2308949" y="2374056"/>
                </a:lnTo>
                <a:lnTo>
                  <a:pt x="2143023" y="2374056"/>
                </a:lnTo>
                <a:lnTo>
                  <a:pt x="2115405" y="2374056"/>
                </a:lnTo>
                <a:close/>
                <a:moveTo>
                  <a:pt x="1259577" y="2374056"/>
                </a:moveTo>
                <a:cubicBezTo>
                  <a:pt x="1172187" y="2374056"/>
                  <a:pt x="1101344" y="2489530"/>
                  <a:pt x="1101344" y="2631975"/>
                </a:cubicBezTo>
                <a:cubicBezTo>
                  <a:pt x="1101344" y="2774420"/>
                  <a:pt x="1172187" y="2889894"/>
                  <a:pt x="1259577" y="2889894"/>
                </a:cubicBezTo>
                <a:cubicBezTo>
                  <a:pt x="1346967" y="2889894"/>
                  <a:pt x="1417810" y="2774420"/>
                  <a:pt x="1417810" y="2631975"/>
                </a:cubicBezTo>
                <a:cubicBezTo>
                  <a:pt x="1417810" y="2489530"/>
                  <a:pt x="1346967" y="2374056"/>
                  <a:pt x="1259577" y="2374056"/>
                </a:cubicBezTo>
                <a:close/>
                <a:moveTo>
                  <a:pt x="1599876" y="2366688"/>
                </a:moveTo>
                <a:lnTo>
                  <a:pt x="1599875" y="2882524"/>
                </a:lnTo>
                <a:lnTo>
                  <a:pt x="1710472" y="2882525"/>
                </a:lnTo>
                <a:lnTo>
                  <a:pt x="1710472" y="2723975"/>
                </a:lnTo>
                <a:cubicBezTo>
                  <a:pt x="1757507" y="2725624"/>
                  <a:pt x="1803701" y="2707003"/>
                  <a:pt x="1837929" y="2672047"/>
                </a:cubicBezTo>
                <a:cubicBezTo>
                  <a:pt x="1888884" y="2620006"/>
                  <a:pt x="1903084" y="2542214"/>
                  <a:pt x="1873801" y="2475527"/>
                </a:cubicBezTo>
                <a:cubicBezTo>
                  <a:pt x="1845275" y="2410565"/>
                  <a:pt x="1781067" y="2368851"/>
                  <a:pt x="1710472" y="2369624"/>
                </a:cubicBezTo>
                <a:lnTo>
                  <a:pt x="1710471" y="2366688"/>
                </a:lnTo>
                <a:close/>
                <a:moveTo>
                  <a:pt x="920754" y="2169815"/>
                </a:moveTo>
                <a:lnTo>
                  <a:pt x="3008986" y="2169815"/>
                </a:lnTo>
                <a:lnTo>
                  <a:pt x="3008986" y="3105919"/>
                </a:lnTo>
                <a:lnTo>
                  <a:pt x="920754" y="3105919"/>
                </a:lnTo>
                <a:close/>
                <a:moveTo>
                  <a:pt x="632722" y="1985007"/>
                </a:moveTo>
                <a:lnTo>
                  <a:pt x="632722" y="3321943"/>
                </a:lnTo>
                <a:lnTo>
                  <a:pt x="3297018" y="3321943"/>
                </a:lnTo>
                <a:lnTo>
                  <a:pt x="3297018" y="1985007"/>
                </a:lnTo>
                <a:close/>
                <a:moveTo>
                  <a:pt x="2657019" y="761679"/>
                </a:moveTo>
                <a:lnTo>
                  <a:pt x="2760733" y="1606387"/>
                </a:lnTo>
                <a:lnTo>
                  <a:pt x="2761762" y="1614761"/>
                </a:lnTo>
                <a:lnTo>
                  <a:pt x="2762330" y="1614691"/>
                </a:lnTo>
                <a:cubicBezTo>
                  <a:pt x="2780335" y="1740615"/>
                  <a:pt x="2862522" y="1833408"/>
                  <a:pt x="2948897" y="1824230"/>
                </a:cubicBezTo>
                <a:cubicBezTo>
                  <a:pt x="3036464" y="1814924"/>
                  <a:pt x="3095979" y="1704243"/>
                  <a:pt x="3083047" y="1575312"/>
                </a:cubicBezTo>
                <a:lnTo>
                  <a:pt x="3083347" y="1575275"/>
                </a:lnTo>
                <a:lnTo>
                  <a:pt x="2983448" y="761679"/>
                </a:lnTo>
                <a:close/>
                <a:moveTo>
                  <a:pt x="2205921" y="761679"/>
                </a:moveTo>
                <a:lnTo>
                  <a:pt x="2264137" y="1594263"/>
                </a:lnTo>
                <a:cubicBezTo>
                  <a:pt x="2264333" y="1597068"/>
                  <a:pt x="2264530" y="1599874"/>
                  <a:pt x="2264726" y="1602679"/>
                </a:cubicBezTo>
                <a:lnTo>
                  <a:pt x="2265297" y="1602640"/>
                </a:lnTo>
                <a:cubicBezTo>
                  <a:pt x="2276686" y="1729333"/>
                  <a:pt x="2353905" y="1826300"/>
                  <a:pt x="2440641" y="1821655"/>
                </a:cubicBezTo>
                <a:cubicBezTo>
                  <a:pt x="2528577" y="1816945"/>
                  <a:pt x="2593802" y="1709530"/>
                  <a:pt x="2587636" y="1580099"/>
                </a:cubicBezTo>
                <a:lnTo>
                  <a:pt x="2587937" y="1580078"/>
                </a:lnTo>
                <a:lnTo>
                  <a:pt x="2530706" y="761679"/>
                </a:lnTo>
                <a:close/>
                <a:moveTo>
                  <a:pt x="1761700" y="761679"/>
                </a:moveTo>
                <a:cubicBezTo>
                  <a:pt x="1761699" y="1032443"/>
                  <a:pt x="1761699" y="1303208"/>
                  <a:pt x="1761698" y="1573972"/>
                </a:cubicBezTo>
                <a:lnTo>
                  <a:pt x="1761698" y="1582410"/>
                </a:lnTo>
                <a:lnTo>
                  <a:pt x="1762270" y="1582410"/>
                </a:lnTo>
                <a:cubicBezTo>
                  <a:pt x="1764795" y="1709590"/>
                  <a:pt x="1835062" y="1811707"/>
                  <a:pt x="1921910" y="1813122"/>
                </a:cubicBezTo>
                <a:cubicBezTo>
                  <a:pt x="2009960" y="1814558"/>
                  <a:pt x="2082519" y="1711955"/>
                  <a:pt x="2085398" y="1582410"/>
                </a:cubicBezTo>
                <a:lnTo>
                  <a:pt x="2085698" y="1582410"/>
                </a:lnTo>
                <a:cubicBezTo>
                  <a:pt x="2085698" y="1308834"/>
                  <a:pt x="2085698" y="1035256"/>
                  <a:pt x="2085696" y="761679"/>
                </a:cubicBezTo>
                <a:close/>
                <a:moveTo>
                  <a:pt x="3411320" y="761678"/>
                </a:moveTo>
                <a:lnTo>
                  <a:pt x="3078803" y="761679"/>
                </a:lnTo>
                <a:lnTo>
                  <a:pt x="3277545" y="1622538"/>
                </a:lnTo>
                <a:lnTo>
                  <a:pt x="3279443" y="1630759"/>
                </a:lnTo>
                <a:lnTo>
                  <a:pt x="3280000" y="1630631"/>
                </a:lnTo>
                <a:cubicBezTo>
                  <a:pt x="3311069" y="1753983"/>
                  <a:pt x="3402507" y="1837676"/>
                  <a:pt x="3487448" y="1819520"/>
                </a:cubicBezTo>
                <a:cubicBezTo>
                  <a:pt x="3573564" y="1801112"/>
                  <a:pt x="3621183" y="1684815"/>
                  <a:pt x="3594846" y="1557943"/>
                </a:cubicBezTo>
                <a:lnTo>
                  <a:pt x="3595140" y="1557876"/>
                </a:lnTo>
                <a:close/>
                <a:moveTo>
                  <a:pt x="1633002" y="761678"/>
                </a:moveTo>
                <a:lnTo>
                  <a:pt x="1308563" y="761679"/>
                </a:lnTo>
                <a:lnTo>
                  <a:pt x="1266057" y="1572672"/>
                </a:lnTo>
                <a:lnTo>
                  <a:pt x="1265616" y="1581099"/>
                </a:lnTo>
                <a:lnTo>
                  <a:pt x="1266187" y="1581128"/>
                </a:lnTo>
                <a:cubicBezTo>
                  <a:pt x="1262052" y="1708267"/>
                  <a:pt x="1326878" y="1813921"/>
                  <a:pt x="1413534" y="1819881"/>
                </a:cubicBezTo>
                <a:cubicBezTo>
                  <a:pt x="1501387" y="1825922"/>
                  <a:pt x="1579217" y="1727257"/>
                  <a:pt x="1588872" y="1598040"/>
                </a:cubicBezTo>
                <a:lnTo>
                  <a:pt x="1589172" y="1598055"/>
                </a:lnTo>
                <a:close/>
                <a:moveTo>
                  <a:pt x="863949" y="761678"/>
                </a:moveTo>
                <a:lnTo>
                  <a:pt x="765078" y="1566901"/>
                </a:lnTo>
                <a:lnTo>
                  <a:pt x="764050" y="1575275"/>
                </a:lnTo>
                <a:lnTo>
                  <a:pt x="764617" y="1575345"/>
                </a:lnTo>
                <a:cubicBezTo>
                  <a:pt x="751624" y="1701884"/>
                  <a:pt x="808922" y="1811803"/>
                  <a:pt x="894951" y="1823794"/>
                </a:cubicBezTo>
                <a:cubicBezTo>
                  <a:pt x="982168" y="1835949"/>
                  <a:pt x="1066691" y="1742953"/>
                  <a:pt x="1085336" y="1614724"/>
                </a:cubicBezTo>
                <a:lnTo>
                  <a:pt x="1085635" y="1614761"/>
                </a:lnTo>
                <a:lnTo>
                  <a:pt x="1190378" y="761679"/>
                </a:lnTo>
                <a:close/>
                <a:moveTo>
                  <a:pt x="295535" y="441623"/>
                </a:moveTo>
                <a:lnTo>
                  <a:pt x="3583899" y="441623"/>
                </a:lnTo>
                <a:cubicBezTo>
                  <a:pt x="3610412" y="441623"/>
                  <a:pt x="3631905" y="463116"/>
                  <a:pt x="3631905" y="489629"/>
                </a:cubicBezTo>
                <a:lnTo>
                  <a:pt x="3631905" y="655863"/>
                </a:lnTo>
                <a:lnTo>
                  <a:pt x="3884522" y="1666330"/>
                </a:lnTo>
                <a:cubicBezTo>
                  <a:pt x="3909974" y="1748325"/>
                  <a:pt x="3809191" y="1900953"/>
                  <a:pt x="3631905" y="1666330"/>
                </a:cubicBezTo>
                <a:lnTo>
                  <a:pt x="3631905" y="3970014"/>
                </a:lnTo>
                <a:lnTo>
                  <a:pt x="247529" y="3970014"/>
                </a:lnTo>
                <a:lnTo>
                  <a:pt x="247529" y="1768425"/>
                </a:lnTo>
                <a:cubicBezTo>
                  <a:pt x="263724" y="1795996"/>
                  <a:pt x="288366" y="1813812"/>
                  <a:pt x="317369" y="1820473"/>
                </a:cubicBezTo>
                <a:cubicBezTo>
                  <a:pt x="403196" y="1840184"/>
                  <a:pt x="495502" y="1754908"/>
                  <a:pt x="525251" y="1628793"/>
                </a:cubicBezTo>
                <a:lnTo>
                  <a:pt x="525545" y="1628855"/>
                </a:lnTo>
                <a:lnTo>
                  <a:pt x="709866" y="761679"/>
                </a:lnTo>
                <a:lnTo>
                  <a:pt x="378634" y="761679"/>
                </a:lnTo>
                <a:lnTo>
                  <a:pt x="210380" y="1553239"/>
                </a:lnTo>
                <a:lnTo>
                  <a:pt x="208625" y="1561492"/>
                </a:lnTo>
                <a:lnTo>
                  <a:pt x="209185" y="1561611"/>
                </a:lnTo>
                <a:cubicBezTo>
                  <a:pt x="202164" y="1598200"/>
                  <a:pt x="201274" y="1633895"/>
                  <a:pt x="207433" y="1666330"/>
                </a:cubicBezTo>
                <a:cubicBezTo>
                  <a:pt x="113985" y="1883037"/>
                  <a:pt x="-32319" y="1816968"/>
                  <a:pt x="6372" y="1666330"/>
                </a:cubicBezTo>
                <a:lnTo>
                  <a:pt x="249769" y="692744"/>
                </a:lnTo>
                <a:cubicBezTo>
                  <a:pt x="247993" y="689334"/>
                  <a:pt x="247529" y="685546"/>
                  <a:pt x="247529" y="681649"/>
                </a:cubicBezTo>
                <a:lnTo>
                  <a:pt x="247529" y="489629"/>
                </a:lnTo>
                <a:cubicBezTo>
                  <a:pt x="247529" y="463116"/>
                  <a:pt x="269022" y="441623"/>
                  <a:pt x="295535" y="441623"/>
                </a:cubicBezTo>
                <a:close/>
                <a:moveTo>
                  <a:pt x="307785" y="0"/>
                </a:moveTo>
                <a:lnTo>
                  <a:pt x="3571649" y="0"/>
                </a:lnTo>
                <a:cubicBezTo>
                  <a:pt x="3604927" y="0"/>
                  <a:pt x="3631905" y="26978"/>
                  <a:pt x="3631905" y="60256"/>
                </a:cubicBezTo>
                <a:lnTo>
                  <a:pt x="3631905" y="301273"/>
                </a:lnTo>
                <a:cubicBezTo>
                  <a:pt x="3631905" y="334551"/>
                  <a:pt x="3604927" y="361529"/>
                  <a:pt x="3571649" y="361529"/>
                </a:cubicBezTo>
                <a:lnTo>
                  <a:pt x="307785" y="361529"/>
                </a:lnTo>
                <a:cubicBezTo>
                  <a:pt x="274507" y="361529"/>
                  <a:pt x="247529" y="334551"/>
                  <a:pt x="247529" y="301273"/>
                </a:cubicBezTo>
                <a:lnTo>
                  <a:pt x="247529" y="60256"/>
                </a:lnTo>
                <a:cubicBezTo>
                  <a:pt x="247529" y="26978"/>
                  <a:pt x="274507" y="0"/>
                  <a:pt x="3077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0" name="Isosceles Triangle 3"/>
          <p:cNvSpPr>
            <a:spLocks noChangeAspect="1"/>
          </p:cNvSpPr>
          <p:nvPr/>
        </p:nvSpPr>
        <p:spPr>
          <a:xfrm>
            <a:off x="10252710" y="5443855"/>
            <a:ext cx="857885" cy="859790"/>
          </a:xfrm>
          <a:custGeom>
            <a:avLst/>
            <a:gdLst/>
            <a:ahLst/>
            <a:cxnLst/>
            <a:rect l="l" t="t" r="r" b="b"/>
            <a:pathLst>
              <a:path w="3935086" h="3938802">
                <a:moveTo>
                  <a:pt x="1861742" y="3314001"/>
                </a:moveTo>
                <a:cubicBezTo>
                  <a:pt x="1921395" y="3314001"/>
                  <a:pt x="1969754" y="3362360"/>
                  <a:pt x="1969754" y="3422013"/>
                </a:cubicBezTo>
                <a:cubicBezTo>
                  <a:pt x="1969754" y="3481666"/>
                  <a:pt x="1921395" y="3530025"/>
                  <a:pt x="1861742" y="3530025"/>
                </a:cubicBezTo>
                <a:cubicBezTo>
                  <a:pt x="1802089" y="3530025"/>
                  <a:pt x="1753730" y="3481666"/>
                  <a:pt x="1753730" y="3422013"/>
                </a:cubicBezTo>
                <a:cubicBezTo>
                  <a:pt x="1753730" y="3362360"/>
                  <a:pt x="1802089" y="3314001"/>
                  <a:pt x="1861742" y="3314001"/>
                </a:cubicBezTo>
                <a:close/>
                <a:moveTo>
                  <a:pt x="2097646" y="2118753"/>
                </a:moveTo>
                <a:lnTo>
                  <a:pt x="2097646" y="2478753"/>
                </a:lnTo>
                <a:lnTo>
                  <a:pt x="2457646" y="2478753"/>
                </a:lnTo>
                <a:lnTo>
                  <a:pt x="2457646" y="2118753"/>
                </a:lnTo>
                <a:close/>
                <a:moveTo>
                  <a:pt x="1476536" y="2118753"/>
                </a:moveTo>
                <a:lnTo>
                  <a:pt x="1476536" y="2478753"/>
                </a:lnTo>
                <a:lnTo>
                  <a:pt x="1836536" y="2478753"/>
                </a:lnTo>
                <a:lnTo>
                  <a:pt x="1836536" y="2118753"/>
                </a:lnTo>
                <a:close/>
                <a:moveTo>
                  <a:pt x="2097646" y="1539638"/>
                </a:moveTo>
                <a:lnTo>
                  <a:pt x="2097646" y="1899638"/>
                </a:lnTo>
                <a:lnTo>
                  <a:pt x="2457646" y="1899638"/>
                </a:lnTo>
                <a:lnTo>
                  <a:pt x="2457646" y="1539638"/>
                </a:lnTo>
                <a:close/>
                <a:moveTo>
                  <a:pt x="1476536" y="1539638"/>
                </a:moveTo>
                <a:lnTo>
                  <a:pt x="1476536" y="1899638"/>
                </a:lnTo>
                <a:lnTo>
                  <a:pt x="1836536" y="1899638"/>
                </a:lnTo>
                <a:lnTo>
                  <a:pt x="1836536" y="1539638"/>
                </a:lnTo>
                <a:close/>
                <a:moveTo>
                  <a:pt x="1989788" y="770570"/>
                </a:moveTo>
                <a:lnTo>
                  <a:pt x="3429788" y="1850570"/>
                </a:lnTo>
                <a:lnTo>
                  <a:pt x="3430108" y="1850570"/>
                </a:lnTo>
                <a:lnTo>
                  <a:pt x="3430108" y="3938802"/>
                </a:lnTo>
                <a:lnTo>
                  <a:pt x="2265771" y="3938802"/>
                </a:lnTo>
                <a:lnTo>
                  <a:pt x="2265771" y="2786674"/>
                </a:lnTo>
                <a:lnTo>
                  <a:pt x="1669844" y="2786674"/>
                </a:lnTo>
                <a:lnTo>
                  <a:pt x="1669844" y="3938802"/>
                </a:lnTo>
                <a:lnTo>
                  <a:pt x="549788" y="3938802"/>
                </a:lnTo>
                <a:lnTo>
                  <a:pt x="549788" y="1850570"/>
                </a:lnTo>
                <a:close/>
                <a:moveTo>
                  <a:pt x="1969233" y="1003"/>
                </a:moveTo>
                <a:cubicBezTo>
                  <a:pt x="1995162" y="-2644"/>
                  <a:pt x="2022483" y="3601"/>
                  <a:pt x="2045048" y="20601"/>
                </a:cubicBezTo>
                <a:lnTo>
                  <a:pt x="3894333" y="1413834"/>
                </a:lnTo>
                <a:cubicBezTo>
                  <a:pt x="3939464" y="1447835"/>
                  <a:pt x="3948486" y="1511986"/>
                  <a:pt x="3914485" y="1557117"/>
                </a:cubicBezTo>
                <a:lnTo>
                  <a:pt x="3756006" y="1767472"/>
                </a:lnTo>
                <a:cubicBezTo>
                  <a:pt x="3722004" y="1812603"/>
                  <a:pt x="3657854" y="1821626"/>
                  <a:pt x="3612722" y="1787625"/>
                </a:cubicBezTo>
                <a:lnTo>
                  <a:pt x="1967544" y="548164"/>
                </a:lnTo>
                <a:lnTo>
                  <a:pt x="322364" y="1787626"/>
                </a:lnTo>
                <a:cubicBezTo>
                  <a:pt x="277233" y="1821627"/>
                  <a:pt x="213082" y="1812604"/>
                  <a:pt x="179080" y="1767473"/>
                </a:cubicBezTo>
                <a:lnTo>
                  <a:pt x="20601" y="1557118"/>
                </a:lnTo>
                <a:cubicBezTo>
                  <a:pt x="-13400" y="1511987"/>
                  <a:pt x="-4378" y="1447836"/>
                  <a:pt x="40754" y="1413835"/>
                </a:cubicBezTo>
                <a:lnTo>
                  <a:pt x="1890038" y="20602"/>
                </a:lnTo>
                <a:cubicBezTo>
                  <a:pt x="1912604" y="3602"/>
                  <a:pt x="1939924" y="-2643"/>
                  <a:pt x="1965854" y="1004"/>
                </a:cubicBezTo>
                <a:lnTo>
                  <a:pt x="1967542" y="1586"/>
                </a:lnTo>
                <a:cubicBezTo>
                  <a:pt x="1968071" y="1171"/>
                  <a:pt x="1968652" y="1085"/>
                  <a:pt x="1969233" y="100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1" name="Pie 2"/>
          <p:cNvSpPr>
            <a:spLocks noChangeAspect="1"/>
          </p:cNvSpPr>
          <p:nvPr/>
        </p:nvSpPr>
        <p:spPr>
          <a:xfrm>
            <a:off x="9741535" y="5427980"/>
            <a:ext cx="1097280" cy="810260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Rounded Rectangle 4"/>
          <p:cNvSpPr>
            <a:spLocks noChangeAspect="1"/>
          </p:cNvSpPr>
          <p:nvPr/>
        </p:nvSpPr>
        <p:spPr>
          <a:xfrm rot="1589284">
            <a:off x="9591040" y="6266815"/>
            <a:ext cx="1128395" cy="801370"/>
          </a:xfrm>
          <a:custGeom>
            <a:avLst/>
            <a:gdLst/>
            <a:ahLst/>
            <a:cxnLst/>
            <a:rect l="l" t="t" r="r" b="b"/>
            <a:pathLst>
              <a:path w="3960000" h="2808000">
                <a:moveTo>
                  <a:pt x="2137982" y="2165237"/>
                </a:moveTo>
                <a:lnTo>
                  <a:pt x="2111402" y="2204211"/>
                </a:lnTo>
                <a:lnTo>
                  <a:pt x="2137982" y="2204211"/>
                </a:lnTo>
                <a:close/>
                <a:moveTo>
                  <a:pt x="2635730" y="2101964"/>
                </a:moveTo>
                <a:cubicBezTo>
                  <a:pt x="2615812" y="2101964"/>
                  <a:pt x="2599666" y="2142287"/>
                  <a:pt x="2599666" y="2192028"/>
                </a:cubicBezTo>
                <a:cubicBezTo>
                  <a:pt x="2599666" y="2241769"/>
                  <a:pt x="2615812" y="2282092"/>
                  <a:pt x="2635730" y="2282092"/>
                </a:cubicBezTo>
                <a:cubicBezTo>
                  <a:pt x="2655648" y="2282092"/>
                  <a:pt x="2671794" y="2241769"/>
                  <a:pt x="2671794" y="2192028"/>
                </a:cubicBezTo>
                <a:cubicBezTo>
                  <a:pt x="2671794" y="2142287"/>
                  <a:pt x="2655648" y="2101964"/>
                  <a:pt x="2635730" y="2101964"/>
                </a:cubicBezTo>
                <a:close/>
                <a:moveTo>
                  <a:pt x="1280012" y="2101964"/>
                </a:moveTo>
                <a:cubicBezTo>
                  <a:pt x="1260094" y="2101964"/>
                  <a:pt x="1243948" y="2142287"/>
                  <a:pt x="1243948" y="2192028"/>
                </a:cubicBezTo>
                <a:cubicBezTo>
                  <a:pt x="1243948" y="2241769"/>
                  <a:pt x="1260094" y="2282092"/>
                  <a:pt x="1280012" y="2282092"/>
                </a:cubicBezTo>
                <a:cubicBezTo>
                  <a:pt x="1299930" y="2282092"/>
                  <a:pt x="1316076" y="2241769"/>
                  <a:pt x="1316076" y="2192028"/>
                </a:cubicBezTo>
                <a:cubicBezTo>
                  <a:pt x="1316076" y="2142287"/>
                  <a:pt x="1299930" y="2101964"/>
                  <a:pt x="1280012" y="2101964"/>
                </a:cubicBezTo>
                <a:close/>
                <a:moveTo>
                  <a:pt x="2138296" y="2025749"/>
                </a:moveTo>
                <a:lnTo>
                  <a:pt x="2139137" y="2026323"/>
                </a:lnTo>
                <a:lnTo>
                  <a:pt x="2216315" y="2026323"/>
                </a:lnTo>
                <a:lnTo>
                  <a:pt x="2216315" y="2204211"/>
                </a:lnTo>
                <a:lnTo>
                  <a:pt x="2256063" y="2204211"/>
                </a:lnTo>
                <a:lnTo>
                  <a:pt x="2256063" y="2282544"/>
                </a:lnTo>
                <a:lnTo>
                  <a:pt x="2216315" y="2282544"/>
                </a:lnTo>
                <a:lnTo>
                  <a:pt x="2216315" y="2357732"/>
                </a:lnTo>
                <a:lnTo>
                  <a:pt x="2137982" y="2357732"/>
                </a:lnTo>
                <a:lnTo>
                  <a:pt x="2137982" y="2282544"/>
                </a:lnTo>
                <a:lnTo>
                  <a:pt x="2015039" y="2282544"/>
                </a:lnTo>
                <a:lnTo>
                  <a:pt x="2015039" y="2208059"/>
                </a:lnTo>
                <a:lnTo>
                  <a:pt x="2014304" y="2207558"/>
                </a:lnTo>
                <a:lnTo>
                  <a:pt x="2015039" y="2206481"/>
                </a:lnTo>
                <a:lnTo>
                  <a:pt x="2015039" y="2204211"/>
                </a:lnTo>
                <a:lnTo>
                  <a:pt x="2016587" y="2204211"/>
                </a:lnTo>
                <a:close/>
                <a:moveTo>
                  <a:pt x="1855876" y="2017651"/>
                </a:moveTo>
                <a:cubicBezTo>
                  <a:pt x="1914135" y="2017257"/>
                  <a:pt x="1961791" y="2063958"/>
                  <a:pt x="1962577" y="2122214"/>
                </a:cubicBezTo>
                <a:cubicBezTo>
                  <a:pt x="1962954" y="2150145"/>
                  <a:pt x="1952489" y="2175712"/>
                  <a:pt x="1934995" y="2194820"/>
                </a:cubicBezTo>
                <a:cubicBezTo>
                  <a:pt x="1952694" y="2214184"/>
                  <a:pt x="1963194" y="2240138"/>
                  <a:pt x="1962560" y="2268406"/>
                </a:cubicBezTo>
                <a:cubicBezTo>
                  <a:pt x="1961260" y="2326468"/>
                  <a:pt x="1913477" y="2372672"/>
                  <a:pt x="1855404" y="2372021"/>
                </a:cubicBezTo>
                <a:cubicBezTo>
                  <a:pt x="1797331" y="2371371"/>
                  <a:pt x="1750595" y="2324109"/>
                  <a:pt x="1750595" y="2266032"/>
                </a:cubicBezTo>
                <a:lnTo>
                  <a:pt x="1826499" y="2266032"/>
                </a:lnTo>
                <a:cubicBezTo>
                  <a:pt x="1826499" y="2282520"/>
                  <a:pt x="1839767" y="2295938"/>
                  <a:pt x="1856254" y="2296122"/>
                </a:cubicBezTo>
                <a:cubicBezTo>
                  <a:pt x="1872741" y="2296307"/>
                  <a:pt x="1886306" y="2283190"/>
                  <a:pt x="1886676" y="2266706"/>
                </a:cubicBezTo>
                <a:cubicBezTo>
                  <a:pt x="1887039" y="2250493"/>
                  <a:pt x="1874503" y="2236962"/>
                  <a:pt x="1858407" y="2236065"/>
                </a:cubicBezTo>
                <a:lnTo>
                  <a:pt x="1814193" y="2236065"/>
                </a:lnTo>
                <a:lnTo>
                  <a:pt x="1814193" y="2152552"/>
                </a:lnTo>
                <a:lnTo>
                  <a:pt x="1857384" y="2152552"/>
                </a:lnTo>
                <a:cubicBezTo>
                  <a:pt x="1873190" y="2152141"/>
                  <a:pt x="1885741" y="2139089"/>
                  <a:pt x="1885527" y="2123254"/>
                </a:cubicBezTo>
                <a:cubicBezTo>
                  <a:pt x="1885313" y="2107349"/>
                  <a:pt x="1872302" y="2094598"/>
                  <a:pt x="1856396" y="2094706"/>
                </a:cubicBezTo>
                <a:cubicBezTo>
                  <a:pt x="1840490" y="2094813"/>
                  <a:pt x="1827652" y="2107738"/>
                  <a:pt x="1827652" y="2123644"/>
                </a:cubicBezTo>
                <a:lnTo>
                  <a:pt x="1750595" y="2123644"/>
                </a:lnTo>
                <a:cubicBezTo>
                  <a:pt x="1750595" y="2065383"/>
                  <a:pt x="1797616" y="2018044"/>
                  <a:pt x="1855876" y="2017651"/>
                </a:cubicBezTo>
                <a:close/>
                <a:moveTo>
                  <a:pt x="2930344" y="2012028"/>
                </a:moveTo>
                <a:cubicBezTo>
                  <a:pt x="2996416" y="2014229"/>
                  <a:pt x="3045968" y="2074602"/>
                  <a:pt x="3038901" y="2136479"/>
                </a:cubicBezTo>
                <a:cubicBezTo>
                  <a:pt x="3029916" y="2202312"/>
                  <a:pt x="2982346" y="2231435"/>
                  <a:pt x="2939412" y="2275597"/>
                </a:cubicBezTo>
                <a:lnTo>
                  <a:pt x="3031192" y="2275597"/>
                </a:lnTo>
                <a:lnTo>
                  <a:pt x="3031192" y="2357732"/>
                </a:lnTo>
                <a:lnTo>
                  <a:pt x="2819358" y="2357732"/>
                </a:lnTo>
                <a:cubicBezTo>
                  <a:pt x="2819409" y="2335416"/>
                  <a:pt x="2820521" y="2314113"/>
                  <a:pt x="2820571" y="2291797"/>
                </a:cubicBezTo>
                <a:cubicBezTo>
                  <a:pt x="2870625" y="2240158"/>
                  <a:pt x="2905662" y="2213324"/>
                  <a:pt x="2965770" y="2143601"/>
                </a:cubicBezTo>
                <a:cubicBezTo>
                  <a:pt x="2980233" y="2116927"/>
                  <a:pt x="2957264" y="2092452"/>
                  <a:pt x="2931831" y="2093607"/>
                </a:cubicBezTo>
                <a:cubicBezTo>
                  <a:pt x="2910102" y="2094595"/>
                  <a:pt x="2891536" y="2110969"/>
                  <a:pt x="2889885" y="2139461"/>
                </a:cubicBezTo>
                <a:lnTo>
                  <a:pt x="2818945" y="2139461"/>
                </a:lnTo>
                <a:cubicBezTo>
                  <a:pt x="2821421" y="2064364"/>
                  <a:pt x="2869776" y="2012037"/>
                  <a:pt x="2930344" y="2012028"/>
                </a:cubicBezTo>
                <a:close/>
                <a:moveTo>
                  <a:pt x="2635730" y="2012028"/>
                </a:moveTo>
                <a:cubicBezTo>
                  <a:pt x="2705318" y="2012028"/>
                  <a:pt x="2761730" y="2092617"/>
                  <a:pt x="2761730" y="2192028"/>
                </a:cubicBezTo>
                <a:cubicBezTo>
                  <a:pt x="2761730" y="2291439"/>
                  <a:pt x="2705318" y="2372028"/>
                  <a:pt x="2635730" y="2372028"/>
                </a:cubicBezTo>
                <a:cubicBezTo>
                  <a:pt x="2566142" y="2372028"/>
                  <a:pt x="2509730" y="2291439"/>
                  <a:pt x="2509730" y="2192028"/>
                </a:cubicBezTo>
                <a:cubicBezTo>
                  <a:pt x="2509730" y="2092617"/>
                  <a:pt x="2566142" y="2012028"/>
                  <a:pt x="2635730" y="2012028"/>
                </a:cubicBezTo>
                <a:close/>
                <a:moveTo>
                  <a:pt x="2436237" y="2012028"/>
                </a:moveTo>
                <a:lnTo>
                  <a:pt x="2436206" y="2012510"/>
                </a:lnTo>
                <a:lnTo>
                  <a:pt x="2452515" y="2012510"/>
                </a:lnTo>
                <a:lnTo>
                  <a:pt x="2452515" y="2372028"/>
                </a:lnTo>
                <a:lnTo>
                  <a:pt x="2364870" y="2372028"/>
                </a:lnTo>
                <a:lnTo>
                  <a:pt x="2364870" y="2101874"/>
                </a:lnTo>
                <a:cubicBezTo>
                  <a:pt x="2347394" y="2108434"/>
                  <a:pt x="2328091" y="2111607"/>
                  <a:pt x="2308515" y="2111039"/>
                </a:cubicBezTo>
                <a:lnTo>
                  <a:pt x="2311564" y="2043892"/>
                </a:lnTo>
                <a:cubicBezTo>
                  <a:pt x="2321741" y="2044066"/>
                  <a:pt x="2331771" y="2042373"/>
                  <a:pt x="2340372" y="2039030"/>
                </a:cubicBezTo>
                <a:cubicBezTo>
                  <a:pt x="2355279" y="2033236"/>
                  <a:pt x="2364268" y="2023137"/>
                  <a:pt x="2364156" y="2012310"/>
                </a:cubicBezTo>
                <a:cubicBezTo>
                  <a:pt x="2388183" y="2012216"/>
                  <a:pt x="2412210" y="2012122"/>
                  <a:pt x="2436237" y="2012028"/>
                </a:cubicBezTo>
                <a:close/>
                <a:moveTo>
                  <a:pt x="1574625" y="2012028"/>
                </a:moveTo>
                <a:cubicBezTo>
                  <a:pt x="1640698" y="2014229"/>
                  <a:pt x="1690250" y="2074602"/>
                  <a:pt x="1683183" y="2136479"/>
                </a:cubicBezTo>
                <a:cubicBezTo>
                  <a:pt x="1674198" y="2202312"/>
                  <a:pt x="1626628" y="2231435"/>
                  <a:pt x="1583694" y="2275597"/>
                </a:cubicBezTo>
                <a:lnTo>
                  <a:pt x="1675474" y="2275597"/>
                </a:lnTo>
                <a:lnTo>
                  <a:pt x="1675474" y="2357732"/>
                </a:lnTo>
                <a:lnTo>
                  <a:pt x="1463640" y="2357732"/>
                </a:lnTo>
                <a:cubicBezTo>
                  <a:pt x="1463691" y="2335416"/>
                  <a:pt x="1464802" y="2314113"/>
                  <a:pt x="1464853" y="2291797"/>
                </a:cubicBezTo>
                <a:cubicBezTo>
                  <a:pt x="1514907" y="2240158"/>
                  <a:pt x="1549943" y="2213324"/>
                  <a:pt x="1610052" y="2143601"/>
                </a:cubicBezTo>
                <a:cubicBezTo>
                  <a:pt x="1624515" y="2116927"/>
                  <a:pt x="1601546" y="2092452"/>
                  <a:pt x="1576112" y="2093607"/>
                </a:cubicBezTo>
                <a:cubicBezTo>
                  <a:pt x="1554383" y="2094595"/>
                  <a:pt x="1535817" y="2110969"/>
                  <a:pt x="1534167" y="2139461"/>
                </a:cubicBezTo>
                <a:lnTo>
                  <a:pt x="1463227" y="2139461"/>
                </a:lnTo>
                <a:cubicBezTo>
                  <a:pt x="1465703" y="2064364"/>
                  <a:pt x="1514058" y="2012037"/>
                  <a:pt x="1574625" y="2012028"/>
                </a:cubicBezTo>
                <a:close/>
                <a:moveTo>
                  <a:pt x="1280012" y="2012028"/>
                </a:moveTo>
                <a:cubicBezTo>
                  <a:pt x="1349600" y="2012028"/>
                  <a:pt x="1406012" y="2092617"/>
                  <a:pt x="1406012" y="2192028"/>
                </a:cubicBezTo>
                <a:cubicBezTo>
                  <a:pt x="1406012" y="2291439"/>
                  <a:pt x="1349600" y="2372028"/>
                  <a:pt x="1280012" y="2372028"/>
                </a:cubicBezTo>
                <a:cubicBezTo>
                  <a:pt x="1210424" y="2372028"/>
                  <a:pt x="1154012" y="2291439"/>
                  <a:pt x="1154012" y="2192028"/>
                </a:cubicBezTo>
                <a:cubicBezTo>
                  <a:pt x="1154012" y="2092617"/>
                  <a:pt x="1210424" y="2012028"/>
                  <a:pt x="1280012" y="2012028"/>
                </a:cubicBezTo>
                <a:close/>
                <a:moveTo>
                  <a:pt x="1080519" y="2012028"/>
                </a:moveTo>
                <a:lnTo>
                  <a:pt x="1080488" y="2012510"/>
                </a:lnTo>
                <a:lnTo>
                  <a:pt x="1096797" y="2012510"/>
                </a:lnTo>
                <a:lnTo>
                  <a:pt x="1096797" y="2372028"/>
                </a:lnTo>
                <a:lnTo>
                  <a:pt x="1009152" y="2372028"/>
                </a:lnTo>
                <a:lnTo>
                  <a:pt x="1009152" y="2101874"/>
                </a:lnTo>
                <a:cubicBezTo>
                  <a:pt x="991676" y="2108434"/>
                  <a:pt x="972373" y="2111607"/>
                  <a:pt x="952797" y="2111039"/>
                </a:cubicBezTo>
                <a:lnTo>
                  <a:pt x="955846" y="2043892"/>
                </a:lnTo>
                <a:cubicBezTo>
                  <a:pt x="966023" y="2044066"/>
                  <a:pt x="976053" y="2042373"/>
                  <a:pt x="984654" y="2039030"/>
                </a:cubicBezTo>
                <a:cubicBezTo>
                  <a:pt x="999561" y="2033236"/>
                  <a:pt x="1008550" y="2023137"/>
                  <a:pt x="1008438" y="2012310"/>
                </a:cubicBezTo>
                <a:cubicBezTo>
                  <a:pt x="1032465" y="2012216"/>
                  <a:pt x="1056492" y="2012122"/>
                  <a:pt x="1080519" y="2012028"/>
                </a:cubicBezTo>
                <a:close/>
                <a:moveTo>
                  <a:pt x="3373743" y="362438"/>
                </a:moveTo>
                <a:lnTo>
                  <a:pt x="3553743" y="362438"/>
                </a:lnTo>
                <a:lnTo>
                  <a:pt x="3553743" y="2414438"/>
                </a:lnTo>
                <a:lnTo>
                  <a:pt x="3373743" y="2414438"/>
                </a:lnTo>
                <a:close/>
                <a:moveTo>
                  <a:pt x="3129580" y="362438"/>
                </a:moveTo>
                <a:lnTo>
                  <a:pt x="3273580" y="362438"/>
                </a:lnTo>
                <a:lnTo>
                  <a:pt x="3273580" y="2414438"/>
                </a:lnTo>
                <a:lnTo>
                  <a:pt x="3129580" y="2414438"/>
                </a:lnTo>
                <a:close/>
                <a:moveTo>
                  <a:pt x="2939411" y="362438"/>
                </a:moveTo>
                <a:lnTo>
                  <a:pt x="3029411" y="362438"/>
                </a:lnTo>
                <a:lnTo>
                  <a:pt x="3029411" y="1957238"/>
                </a:lnTo>
                <a:lnTo>
                  <a:pt x="2939411" y="1957238"/>
                </a:lnTo>
                <a:close/>
                <a:moveTo>
                  <a:pt x="2731242" y="362438"/>
                </a:moveTo>
                <a:lnTo>
                  <a:pt x="2839242" y="362438"/>
                </a:lnTo>
                <a:lnTo>
                  <a:pt x="2839242" y="1957238"/>
                </a:lnTo>
                <a:lnTo>
                  <a:pt x="2731242" y="1957238"/>
                </a:lnTo>
                <a:close/>
                <a:moveTo>
                  <a:pt x="2487073" y="362438"/>
                </a:moveTo>
                <a:lnTo>
                  <a:pt x="2631073" y="362438"/>
                </a:lnTo>
                <a:lnTo>
                  <a:pt x="2631073" y="1957238"/>
                </a:lnTo>
                <a:lnTo>
                  <a:pt x="2487073" y="1957238"/>
                </a:lnTo>
                <a:close/>
                <a:moveTo>
                  <a:pt x="2296904" y="362438"/>
                </a:moveTo>
                <a:lnTo>
                  <a:pt x="2386904" y="362438"/>
                </a:lnTo>
                <a:lnTo>
                  <a:pt x="2386904" y="1957238"/>
                </a:lnTo>
                <a:lnTo>
                  <a:pt x="2296904" y="1957238"/>
                </a:lnTo>
                <a:close/>
                <a:moveTo>
                  <a:pt x="2016735" y="362438"/>
                </a:moveTo>
                <a:lnTo>
                  <a:pt x="2196735" y="362438"/>
                </a:lnTo>
                <a:lnTo>
                  <a:pt x="2196735" y="1957238"/>
                </a:lnTo>
                <a:lnTo>
                  <a:pt x="2016735" y="1957238"/>
                </a:lnTo>
                <a:close/>
                <a:moveTo>
                  <a:pt x="1826566" y="362438"/>
                </a:moveTo>
                <a:lnTo>
                  <a:pt x="1916566" y="362438"/>
                </a:lnTo>
                <a:lnTo>
                  <a:pt x="1916566" y="1957238"/>
                </a:lnTo>
                <a:lnTo>
                  <a:pt x="1826566" y="1957238"/>
                </a:lnTo>
                <a:close/>
                <a:moveTo>
                  <a:pt x="1582397" y="362438"/>
                </a:moveTo>
                <a:lnTo>
                  <a:pt x="1726397" y="362438"/>
                </a:lnTo>
                <a:lnTo>
                  <a:pt x="1726397" y="1957238"/>
                </a:lnTo>
                <a:lnTo>
                  <a:pt x="1582397" y="1957238"/>
                </a:lnTo>
                <a:close/>
                <a:moveTo>
                  <a:pt x="1302228" y="362438"/>
                </a:moveTo>
                <a:lnTo>
                  <a:pt x="1482228" y="362438"/>
                </a:lnTo>
                <a:lnTo>
                  <a:pt x="1482228" y="1957238"/>
                </a:lnTo>
                <a:lnTo>
                  <a:pt x="1302228" y="1957238"/>
                </a:lnTo>
                <a:close/>
                <a:moveTo>
                  <a:pt x="1094059" y="362438"/>
                </a:moveTo>
                <a:lnTo>
                  <a:pt x="1202059" y="362438"/>
                </a:lnTo>
                <a:lnTo>
                  <a:pt x="1202059" y="1957238"/>
                </a:lnTo>
                <a:lnTo>
                  <a:pt x="1094059" y="1957238"/>
                </a:lnTo>
                <a:close/>
                <a:moveTo>
                  <a:pt x="903890" y="362438"/>
                </a:moveTo>
                <a:lnTo>
                  <a:pt x="993890" y="362438"/>
                </a:lnTo>
                <a:lnTo>
                  <a:pt x="993890" y="1957238"/>
                </a:lnTo>
                <a:lnTo>
                  <a:pt x="903890" y="1957238"/>
                </a:lnTo>
                <a:close/>
                <a:moveTo>
                  <a:pt x="623721" y="362438"/>
                </a:moveTo>
                <a:lnTo>
                  <a:pt x="803721" y="362438"/>
                </a:lnTo>
                <a:lnTo>
                  <a:pt x="803721" y="2414438"/>
                </a:lnTo>
                <a:lnTo>
                  <a:pt x="623721" y="2414438"/>
                </a:lnTo>
                <a:close/>
                <a:moveTo>
                  <a:pt x="433552" y="362438"/>
                </a:moveTo>
                <a:lnTo>
                  <a:pt x="523552" y="362438"/>
                </a:lnTo>
                <a:lnTo>
                  <a:pt x="523552" y="2414438"/>
                </a:lnTo>
                <a:lnTo>
                  <a:pt x="433552" y="2414438"/>
                </a:lnTo>
                <a:close/>
                <a:moveTo>
                  <a:pt x="303674" y="216000"/>
                </a:moveTo>
                <a:cubicBezTo>
                  <a:pt x="255253" y="216000"/>
                  <a:pt x="216000" y="255253"/>
                  <a:pt x="216000" y="303674"/>
                </a:cubicBezTo>
                <a:lnTo>
                  <a:pt x="216000" y="2504326"/>
                </a:lnTo>
                <a:cubicBezTo>
                  <a:pt x="216000" y="2552747"/>
                  <a:pt x="255253" y="2592000"/>
                  <a:pt x="303674" y="2592000"/>
                </a:cubicBezTo>
                <a:lnTo>
                  <a:pt x="3656326" y="2592000"/>
                </a:lnTo>
                <a:cubicBezTo>
                  <a:pt x="3704747" y="2592000"/>
                  <a:pt x="3744000" y="2552747"/>
                  <a:pt x="3744000" y="2504326"/>
                </a:cubicBezTo>
                <a:lnTo>
                  <a:pt x="3744000" y="303674"/>
                </a:lnTo>
                <a:cubicBezTo>
                  <a:pt x="3744000" y="255253"/>
                  <a:pt x="3704747" y="216000"/>
                  <a:pt x="3656326" y="216000"/>
                </a:cubicBezTo>
                <a:close/>
                <a:moveTo>
                  <a:pt x="149021" y="0"/>
                </a:moveTo>
                <a:lnTo>
                  <a:pt x="3810979" y="0"/>
                </a:lnTo>
                <a:cubicBezTo>
                  <a:pt x="3893281" y="0"/>
                  <a:pt x="3960000" y="66719"/>
                  <a:pt x="3960000" y="149021"/>
                </a:cubicBezTo>
                <a:lnTo>
                  <a:pt x="3960000" y="2658979"/>
                </a:lnTo>
                <a:cubicBezTo>
                  <a:pt x="3960000" y="2741281"/>
                  <a:pt x="3893281" y="2808000"/>
                  <a:pt x="3810979" y="2808000"/>
                </a:cubicBezTo>
                <a:lnTo>
                  <a:pt x="149021" y="2808000"/>
                </a:lnTo>
                <a:cubicBezTo>
                  <a:pt x="66719" y="2808000"/>
                  <a:pt x="0" y="2741281"/>
                  <a:pt x="0" y="2658979"/>
                </a:cubicBezTo>
                <a:lnTo>
                  <a:pt x="0" y="149021"/>
                </a:lnTo>
                <a:cubicBezTo>
                  <a:pt x="0" y="66719"/>
                  <a:pt x="66719" y="0"/>
                  <a:pt x="1490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3" name="Round Same Side Corner Rectangle 3"/>
          <p:cNvSpPr>
            <a:spLocks noChangeAspect="1"/>
          </p:cNvSpPr>
          <p:nvPr/>
        </p:nvSpPr>
        <p:spPr>
          <a:xfrm rot="10800000">
            <a:off x="0" y="0"/>
            <a:ext cx="980440" cy="985520"/>
          </a:xfrm>
          <a:custGeom>
            <a:avLst/>
            <a:gdLst/>
            <a:ahLst/>
            <a:cxnLst/>
            <a:rect l="l" t="t" r="r" b="b"/>
            <a:pathLst>
              <a:path w="3935149" h="3957041">
                <a:moveTo>
                  <a:pt x="2899653" y="531993"/>
                </a:moveTo>
                <a:lnTo>
                  <a:pt x="2899653" y="423993"/>
                </a:lnTo>
                <a:lnTo>
                  <a:pt x="271653" y="423993"/>
                </a:lnTo>
                <a:lnTo>
                  <a:pt x="271653" y="531993"/>
                </a:lnTo>
                <a:close/>
                <a:moveTo>
                  <a:pt x="2899653" y="893649"/>
                </a:moveTo>
                <a:lnTo>
                  <a:pt x="2899653" y="785649"/>
                </a:lnTo>
                <a:lnTo>
                  <a:pt x="271653" y="785649"/>
                </a:lnTo>
                <a:lnTo>
                  <a:pt x="271653" y="893649"/>
                </a:lnTo>
                <a:close/>
                <a:moveTo>
                  <a:pt x="2899653" y="1255303"/>
                </a:moveTo>
                <a:lnTo>
                  <a:pt x="2899653" y="1147303"/>
                </a:lnTo>
                <a:lnTo>
                  <a:pt x="271653" y="1147303"/>
                </a:lnTo>
                <a:lnTo>
                  <a:pt x="271653" y="1255303"/>
                </a:lnTo>
                <a:close/>
                <a:moveTo>
                  <a:pt x="2899653" y="1616957"/>
                </a:moveTo>
                <a:lnTo>
                  <a:pt x="2899653" y="1508957"/>
                </a:lnTo>
                <a:lnTo>
                  <a:pt x="271653" y="1508957"/>
                </a:lnTo>
                <a:lnTo>
                  <a:pt x="271653" y="1616957"/>
                </a:lnTo>
                <a:close/>
                <a:moveTo>
                  <a:pt x="1315653" y="1999083"/>
                </a:moveTo>
                <a:lnTo>
                  <a:pt x="1315653" y="1891083"/>
                </a:lnTo>
                <a:lnTo>
                  <a:pt x="271653" y="1891083"/>
                </a:lnTo>
                <a:lnTo>
                  <a:pt x="271653" y="1999083"/>
                </a:lnTo>
                <a:close/>
                <a:moveTo>
                  <a:pt x="1315653" y="2360737"/>
                </a:moveTo>
                <a:lnTo>
                  <a:pt x="1315653" y="2252737"/>
                </a:lnTo>
                <a:lnTo>
                  <a:pt x="271653" y="2252737"/>
                </a:lnTo>
                <a:lnTo>
                  <a:pt x="271653" y="2360737"/>
                </a:lnTo>
                <a:close/>
                <a:moveTo>
                  <a:pt x="1315653" y="2722391"/>
                </a:moveTo>
                <a:lnTo>
                  <a:pt x="1315653" y="2614391"/>
                </a:lnTo>
                <a:lnTo>
                  <a:pt x="271653" y="2614391"/>
                </a:lnTo>
                <a:lnTo>
                  <a:pt x="271653" y="2722391"/>
                </a:lnTo>
                <a:close/>
                <a:moveTo>
                  <a:pt x="2900162" y="2797568"/>
                </a:moveTo>
                <a:lnTo>
                  <a:pt x="2900162" y="1844447"/>
                </a:lnTo>
                <a:lnTo>
                  <a:pt x="1629979" y="1844447"/>
                </a:lnTo>
                <a:lnTo>
                  <a:pt x="1629979" y="2797568"/>
                </a:lnTo>
                <a:close/>
                <a:moveTo>
                  <a:pt x="3810581" y="2815737"/>
                </a:moveTo>
                <a:lnTo>
                  <a:pt x="3810581" y="306661"/>
                </a:lnTo>
                <a:cubicBezTo>
                  <a:pt x="3810581" y="280746"/>
                  <a:pt x="3789572" y="259737"/>
                  <a:pt x="3763657" y="259737"/>
                </a:cubicBezTo>
                <a:cubicBezTo>
                  <a:pt x="3737742" y="259737"/>
                  <a:pt x="3716733" y="280746"/>
                  <a:pt x="3716733" y="306661"/>
                </a:cubicBezTo>
                <a:lnTo>
                  <a:pt x="3716733" y="2815737"/>
                </a:lnTo>
                <a:close/>
                <a:moveTo>
                  <a:pt x="3598887" y="2979130"/>
                </a:moveTo>
                <a:lnTo>
                  <a:pt x="3598887" y="218054"/>
                </a:lnTo>
                <a:cubicBezTo>
                  <a:pt x="3598887" y="192139"/>
                  <a:pt x="3577878" y="171130"/>
                  <a:pt x="3551963" y="171130"/>
                </a:cubicBezTo>
                <a:cubicBezTo>
                  <a:pt x="3526048" y="171130"/>
                  <a:pt x="3505039" y="192139"/>
                  <a:pt x="3505039" y="218054"/>
                </a:cubicBezTo>
                <a:lnTo>
                  <a:pt x="3505039" y="2979130"/>
                </a:lnTo>
                <a:close/>
                <a:moveTo>
                  <a:pt x="3355251" y="3231428"/>
                </a:moveTo>
                <a:lnTo>
                  <a:pt x="3355251" y="182352"/>
                </a:lnTo>
                <a:cubicBezTo>
                  <a:pt x="3355251" y="156437"/>
                  <a:pt x="3334242" y="135428"/>
                  <a:pt x="3308327" y="135428"/>
                </a:cubicBezTo>
                <a:cubicBezTo>
                  <a:pt x="3282412" y="135428"/>
                  <a:pt x="3261403" y="156437"/>
                  <a:pt x="3261403" y="182352"/>
                </a:cubicBezTo>
                <a:lnTo>
                  <a:pt x="3261403" y="3231428"/>
                </a:lnTo>
                <a:close/>
                <a:moveTo>
                  <a:pt x="689888" y="3532959"/>
                </a:moveTo>
                <a:cubicBezTo>
                  <a:pt x="817550" y="3530004"/>
                  <a:pt x="918251" y="3455702"/>
                  <a:pt x="916146" y="3366015"/>
                </a:cubicBezTo>
                <a:cubicBezTo>
                  <a:pt x="914042" y="3276328"/>
                  <a:pt x="809910" y="3204397"/>
                  <a:pt x="682179" y="3204397"/>
                </a:cubicBezTo>
                <a:lnTo>
                  <a:pt x="682179" y="3204473"/>
                </a:lnTo>
                <a:cubicBezTo>
                  <a:pt x="645571" y="3204473"/>
                  <a:pt x="615727" y="3183857"/>
                  <a:pt x="615124" y="3158153"/>
                </a:cubicBezTo>
                <a:cubicBezTo>
                  <a:pt x="614521" y="3132449"/>
                  <a:pt x="643381" y="3111154"/>
                  <a:pt x="679969" y="3110307"/>
                </a:cubicBezTo>
                <a:cubicBezTo>
                  <a:pt x="716557" y="3109460"/>
                  <a:pt x="747352" y="3129374"/>
                  <a:pt x="749161" y="3155050"/>
                </a:cubicBezTo>
                <a:lnTo>
                  <a:pt x="915893" y="3149258"/>
                </a:lnTo>
                <a:cubicBezTo>
                  <a:pt x="909582" y="3059669"/>
                  <a:pt x="802131" y="2990185"/>
                  <a:pt x="674469" y="2993141"/>
                </a:cubicBezTo>
                <a:cubicBezTo>
                  <a:pt x="546807" y="2996096"/>
                  <a:pt x="446107" y="3070398"/>
                  <a:pt x="448211" y="3160085"/>
                </a:cubicBezTo>
                <a:cubicBezTo>
                  <a:pt x="450316" y="3249772"/>
                  <a:pt x="554448" y="3321703"/>
                  <a:pt x="682179" y="3321703"/>
                </a:cubicBezTo>
                <a:lnTo>
                  <a:pt x="682179" y="3321627"/>
                </a:lnTo>
                <a:cubicBezTo>
                  <a:pt x="718786" y="3321627"/>
                  <a:pt x="748631" y="3342242"/>
                  <a:pt x="749234" y="3367946"/>
                </a:cubicBezTo>
                <a:cubicBezTo>
                  <a:pt x="749837" y="3393651"/>
                  <a:pt x="720976" y="3414946"/>
                  <a:pt x="684388" y="3415793"/>
                </a:cubicBezTo>
                <a:cubicBezTo>
                  <a:pt x="647800" y="3416640"/>
                  <a:pt x="617005" y="3396726"/>
                  <a:pt x="615196" y="3371049"/>
                </a:cubicBezTo>
                <a:lnTo>
                  <a:pt x="448465" y="3376842"/>
                </a:lnTo>
                <a:cubicBezTo>
                  <a:pt x="454776" y="3466431"/>
                  <a:pt x="562226" y="3535915"/>
                  <a:pt x="689888" y="3532959"/>
                </a:cubicBezTo>
                <a:close/>
                <a:moveTo>
                  <a:pt x="1563929" y="3533050"/>
                </a:moveTo>
                <a:lnTo>
                  <a:pt x="1450158" y="2995479"/>
                </a:lnTo>
                <a:cubicBezTo>
                  <a:pt x="1450329" y="2994669"/>
                  <a:pt x="1450501" y="2993860"/>
                  <a:pt x="1450672" y="2993050"/>
                </a:cubicBezTo>
                <a:lnTo>
                  <a:pt x="1449643" y="2993050"/>
                </a:lnTo>
                <a:lnTo>
                  <a:pt x="1303428" y="2993050"/>
                </a:lnTo>
                <a:lnTo>
                  <a:pt x="1302400" y="2993050"/>
                </a:lnTo>
                <a:cubicBezTo>
                  <a:pt x="1302571" y="2993860"/>
                  <a:pt x="1302743" y="2994669"/>
                  <a:pt x="1302914" y="2995479"/>
                </a:cubicBezTo>
                <a:lnTo>
                  <a:pt x="1260527" y="3195759"/>
                </a:lnTo>
                <a:lnTo>
                  <a:pt x="1218140" y="2995479"/>
                </a:lnTo>
                <a:cubicBezTo>
                  <a:pt x="1218311" y="2994669"/>
                  <a:pt x="1218483" y="2993860"/>
                  <a:pt x="1218654" y="2993050"/>
                </a:cubicBezTo>
                <a:lnTo>
                  <a:pt x="1217625" y="2993050"/>
                </a:lnTo>
                <a:lnTo>
                  <a:pt x="1071410" y="2993050"/>
                </a:lnTo>
                <a:lnTo>
                  <a:pt x="1070382" y="2993050"/>
                </a:lnTo>
                <a:cubicBezTo>
                  <a:pt x="1070553" y="2993860"/>
                  <a:pt x="1070725" y="2994669"/>
                  <a:pt x="1070896" y="2995479"/>
                </a:cubicBezTo>
                <a:lnTo>
                  <a:pt x="957124" y="3533050"/>
                </a:lnTo>
                <a:lnTo>
                  <a:pt x="1104368" y="3533050"/>
                </a:lnTo>
                <a:lnTo>
                  <a:pt x="1144518" y="3343342"/>
                </a:lnTo>
                <a:lnTo>
                  <a:pt x="1184667" y="3533050"/>
                </a:lnTo>
                <a:lnTo>
                  <a:pt x="1189142" y="3533050"/>
                </a:lnTo>
                <a:lnTo>
                  <a:pt x="1331911" y="3533050"/>
                </a:lnTo>
                <a:lnTo>
                  <a:pt x="1336386" y="3533050"/>
                </a:lnTo>
                <a:lnTo>
                  <a:pt x="1376536" y="3343342"/>
                </a:lnTo>
                <a:lnTo>
                  <a:pt x="1416686" y="3533050"/>
                </a:lnTo>
                <a:close/>
                <a:moveTo>
                  <a:pt x="2126028" y="3533050"/>
                </a:moveTo>
                <a:lnTo>
                  <a:pt x="2126028" y="3406155"/>
                </a:lnTo>
                <a:lnTo>
                  <a:pt x="2126028" y="3326497"/>
                </a:lnTo>
                <a:lnTo>
                  <a:pt x="2126028" y="3199602"/>
                </a:lnTo>
                <a:lnTo>
                  <a:pt x="2126028" y="3119945"/>
                </a:lnTo>
                <a:lnTo>
                  <a:pt x="2126028" y="2993050"/>
                </a:lnTo>
                <a:lnTo>
                  <a:pt x="1658028" y="2993050"/>
                </a:lnTo>
                <a:lnTo>
                  <a:pt x="1658028" y="3119945"/>
                </a:lnTo>
                <a:lnTo>
                  <a:pt x="1989309" y="3119945"/>
                </a:lnTo>
                <a:lnTo>
                  <a:pt x="1989309" y="3199602"/>
                </a:lnTo>
                <a:lnTo>
                  <a:pt x="1658028" y="3199602"/>
                </a:lnTo>
                <a:lnTo>
                  <a:pt x="1658028" y="3326497"/>
                </a:lnTo>
                <a:lnTo>
                  <a:pt x="1989309" y="3326497"/>
                </a:lnTo>
                <a:lnTo>
                  <a:pt x="1989309" y="3406155"/>
                </a:lnTo>
                <a:lnTo>
                  <a:pt x="1658028" y="3406155"/>
                </a:lnTo>
                <a:lnTo>
                  <a:pt x="1658028" y="3533050"/>
                </a:lnTo>
                <a:close/>
                <a:moveTo>
                  <a:pt x="2721509" y="3533050"/>
                </a:moveTo>
                <a:lnTo>
                  <a:pt x="2721509" y="2993050"/>
                </a:lnTo>
                <a:lnTo>
                  <a:pt x="2610374" y="2993050"/>
                </a:lnTo>
                <a:lnTo>
                  <a:pt x="2610374" y="3332072"/>
                </a:lnTo>
                <a:lnTo>
                  <a:pt x="2365383" y="2996750"/>
                </a:lnTo>
                <a:lnTo>
                  <a:pt x="2365383" y="2993050"/>
                </a:lnTo>
                <a:lnTo>
                  <a:pt x="2254248" y="2993050"/>
                </a:lnTo>
                <a:lnTo>
                  <a:pt x="2254248" y="3533050"/>
                </a:lnTo>
                <a:lnTo>
                  <a:pt x="2365383" y="3533050"/>
                </a:lnTo>
                <a:lnTo>
                  <a:pt x="2365383" y="3195316"/>
                </a:lnTo>
                <a:lnTo>
                  <a:pt x="2610374" y="3530639"/>
                </a:lnTo>
                <a:lnTo>
                  <a:pt x="2610374" y="3533050"/>
                </a:lnTo>
                <a:close/>
                <a:moveTo>
                  <a:pt x="3240360" y="3957041"/>
                </a:moveTo>
                <a:lnTo>
                  <a:pt x="0" y="3957041"/>
                </a:lnTo>
                <a:cubicBezTo>
                  <a:pt x="1236" y="2806695"/>
                  <a:pt x="2473" y="1669946"/>
                  <a:pt x="3709" y="519600"/>
                </a:cubicBezTo>
                <a:cubicBezTo>
                  <a:pt x="5872" y="183235"/>
                  <a:pt x="181397" y="16834"/>
                  <a:pt x="503091" y="0"/>
                </a:cubicBezTo>
                <a:lnTo>
                  <a:pt x="3441061" y="1"/>
                </a:lnTo>
                <a:cubicBezTo>
                  <a:pt x="3578904" y="24486"/>
                  <a:pt x="3655553" y="22411"/>
                  <a:pt x="3759198" y="79593"/>
                </a:cubicBezTo>
                <a:cubicBezTo>
                  <a:pt x="3885281" y="187263"/>
                  <a:pt x="3932832" y="263653"/>
                  <a:pt x="3933900" y="449681"/>
                </a:cubicBezTo>
                <a:cubicBezTo>
                  <a:pt x="3936712" y="939497"/>
                  <a:pt x="3933899" y="2112038"/>
                  <a:pt x="3933899" y="3013339"/>
                </a:cubicBezTo>
                <a:lnTo>
                  <a:pt x="3711125" y="3015171"/>
                </a:lnTo>
                <a:cubicBezTo>
                  <a:pt x="3710964" y="3066672"/>
                  <a:pt x="3710896" y="3117212"/>
                  <a:pt x="3710896" y="3166612"/>
                </a:cubicBezTo>
                <a:lnTo>
                  <a:pt x="3501148" y="3170775"/>
                </a:lnTo>
                <a:lnTo>
                  <a:pt x="3501148" y="3349247"/>
                </a:lnTo>
                <a:lnTo>
                  <a:pt x="3290598" y="3353687"/>
                </a:lnTo>
                <a:lnTo>
                  <a:pt x="3240846" y="33507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4" name="Isosceles Triangle 33"/>
          <p:cNvSpPr/>
          <p:nvPr/>
        </p:nvSpPr>
        <p:spPr>
          <a:xfrm rot="10800000">
            <a:off x="10838815" y="4632960"/>
            <a:ext cx="744220" cy="593090"/>
          </a:xfrm>
          <a:custGeom>
            <a:avLst/>
            <a:gdLst/>
            <a:ahLst/>
            <a:cxnLst/>
            <a:rect l="l" t="t" r="r" b="b"/>
            <a:pathLst>
              <a:path w="3982665" h="3915008">
                <a:moveTo>
                  <a:pt x="0" y="2664000"/>
                </a:moveTo>
                <a:lnTo>
                  <a:pt x="1911318" y="72000"/>
                </a:lnTo>
                <a:lnTo>
                  <a:pt x="1142725" y="2655962"/>
                </a:lnTo>
                <a:close/>
                <a:moveTo>
                  <a:pt x="3982665" y="2664000"/>
                </a:moveTo>
                <a:lnTo>
                  <a:pt x="2839940" y="2655962"/>
                </a:lnTo>
                <a:lnTo>
                  <a:pt x="2071347" y="72000"/>
                </a:lnTo>
                <a:close/>
                <a:moveTo>
                  <a:pt x="2621333" y="2664000"/>
                </a:moveTo>
                <a:lnTo>
                  <a:pt x="1361333" y="2664000"/>
                </a:lnTo>
                <a:lnTo>
                  <a:pt x="1991333" y="0"/>
                </a:lnTo>
                <a:close/>
                <a:moveTo>
                  <a:pt x="1806654" y="3915007"/>
                </a:moveTo>
                <a:lnTo>
                  <a:pt x="726654" y="3915007"/>
                </a:lnTo>
                <a:lnTo>
                  <a:pt x="1266654" y="2835007"/>
                </a:lnTo>
                <a:close/>
                <a:moveTo>
                  <a:pt x="555902" y="3915008"/>
                </a:moveTo>
                <a:lnTo>
                  <a:pt x="15902" y="2835008"/>
                </a:lnTo>
                <a:lnTo>
                  <a:pt x="1095902" y="2835008"/>
                </a:lnTo>
                <a:close/>
                <a:moveTo>
                  <a:pt x="1977406" y="3915008"/>
                </a:moveTo>
                <a:lnTo>
                  <a:pt x="1437406" y="2835008"/>
                </a:lnTo>
                <a:lnTo>
                  <a:pt x="2517406" y="2835008"/>
                </a:lnTo>
                <a:close/>
                <a:moveTo>
                  <a:pt x="3228158" y="3915008"/>
                </a:moveTo>
                <a:lnTo>
                  <a:pt x="2148158" y="3915008"/>
                </a:lnTo>
                <a:lnTo>
                  <a:pt x="2688158" y="2835008"/>
                </a:lnTo>
                <a:close/>
                <a:moveTo>
                  <a:pt x="3398910" y="3915008"/>
                </a:moveTo>
                <a:lnTo>
                  <a:pt x="2858910" y="2835008"/>
                </a:lnTo>
                <a:lnTo>
                  <a:pt x="3938910" y="28350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5" name="Rectangle 1"/>
          <p:cNvSpPr>
            <a:spLocks noChangeAspect="1"/>
          </p:cNvSpPr>
          <p:nvPr/>
        </p:nvSpPr>
        <p:spPr>
          <a:xfrm>
            <a:off x="11163935" y="4317365"/>
            <a:ext cx="1216660" cy="1214755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6" name="Trapezoid 6"/>
          <p:cNvSpPr/>
          <p:nvPr/>
        </p:nvSpPr>
        <p:spPr>
          <a:xfrm>
            <a:off x="11583670" y="3950970"/>
            <a:ext cx="796925" cy="681990"/>
          </a:xfrm>
          <a:custGeom>
            <a:avLst/>
            <a:gdLst/>
            <a:ahLst/>
            <a:cxnLst/>
            <a:rect l="l" t="t" r="r" b="b"/>
            <a:pathLst>
              <a:path w="2801488" h="2964099">
                <a:moveTo>
                  <a:pt x="1393788" y="2251706"/>
                </a:moveTo>
                <a:cubicBezTo>
                  <a:pt x="1338380" y="2251706"/>
                  <a:pt x="1293463" y="2296623"/>
                  <a:pt x="1293463" y="2352031"/>
                </a:cubicBezTo>
                <a:cubicBezTo>
                  <a:pt x="1293463" y="2407439"/>
                  <a:pt x="1338380" y="2452356"/>
                  <a:pt x="1393788" y="2452356"/>
                </a:cubicBezTo>
                <a:cubicBezTo>
                  <a:pt x="1449196" y="2452356"/>
                  <a:pt x="1494113" y="2407439"/>
                  <a:pt x="1494113" y="2352031"/>
                </a:cubicBezTo>
                <a:cubicBezTo>
                  <a:pt x="1494113" y="2296623"/>
                  <a:pt x="1449196" y="2251706"/>
                  <a:pt x="1393788" y="2251706"/>
                </a:cubicBezTo>
                <a:close/>
                <a:moveTo>
                  <a:pt x="2189420" y="1936547"/>
                </a:moveTo>
                <a:cubicBezTo>
                  <a:pt x="1959955" y="1936547"/>
                  <a:pt x="1773936" y="2122566"/>
                  <a:pt x="1773936" y="2352031"/>
                </a:cubicBezTo>
                <a:cubicBezTo>
                  <a:pt x="1773936" y="2581496"/>
                  <a:pt x="1959955" y="2767515"/>
                  <a:pt x="2189420" y="2767515"/>
                </a:cubicBezTo>
                <a:cubicBezTo>
                  <a:pt x="2418885" y="2767515"/>
                  <a:pt x="2604904" y="2581496"/>
                  <a:pt x="2604904" y="2352031"/>
                </a:cubicBezTo>
                <a:cubicBezTo>
                  <a:pt x="2604904" y="2122566"/>
                  <a:pt x="2418885" y="1936547"/>
                  <a:pt x="2189420" y="1936547"/>
                </a:cubicBezTo>
                <a:close/>
                <a:moveTo>
                  <a:pt x="612068" y="1936547"/>
                </a:moveTo>
                <a:cubicBezTo>
                  <a:pt x="382603" y="1936547"/>
                  <a:pt x="196584" y="2122566"/>
                  <a:pt x="196584" y="2352031"/>
                </a:cubicBezTo>
                <a:cubicBezTo>
                  <a:pt x="196584" y="2581496"/>
                  <a:pt x="382603" y="2767515"/>
                  <a:pt x="612068" y="2767515"/>
                </a:cubicBezTo>
                <a:cubicBezTo>
                  <a:pt x="841533" y="2767515"/>
                  <a:pt x="1027552" y="2581496"/>
                  <a:pt x="1027552" y="2352031"/>
                </a:cubicBezTo>
                <a:cubicBezTo>
                  <a:pt x="1027552" y="2122566"/>
                  <a:pt x="841533" y="1936547"/>
                  <a:pt x="612068" y="1936547"/>
                </a:cubicBezTo>
                <a:close/>
                <a:moveTo>
                  <a:pt x="845776" y="315"/>
                </a:moveTo>
                <a:cubicBezTo>
                  <a:pt x="1032101" y="7965"/>
                  <a:pt x="1181399" y="153129"/>
                  <a:pt x="1195696" y="335717"/>
                </a:cubicBezTo>
                <a:lnTo>
                  <a:pt x="1198885" y="335806"/>
                </a:lnTo>
                <a:lnTo>
                  <a:pt x="1198706" y="366401"/>
                </a:lnTo>
                <a:cubicBezTo>
                  <a:pt x="1198883" y="367005"/>
                  <a:pt x="1198884" y="367612"/>
                  <a:pt x="1198884" y="368218"/>
                </a:cubicBezTo>
                <a:lnTo>
                  <a:pt x="1198695" y="368210"/>
                </a:lnTo>
                <a:lnTo>
                  <a:pt x="1197421" y="585651"/>
                </a:lnTo>
                <a:cubicBezTo>
                  <a:pt x="1245519" y="531733"/>
                  <a:pt x="1316597" y="499778"/>
                  <a:pt x="1394104" y="502960"/>
                </a:cubicBezTo>
                <a:cubicBezTo>
                  <a:pt x="1472998" y="506199"/>
                  <a:pt x="1542269" y="545176"/>
                  <a:pt x="1585751" y="604519"/>
                </a:cubicBezTo>
                <a:cubicBezTo>
                  <a:pt x="1585226" y="514948"/>
                  <a:pt x="1584701" y="425377"/>
                  <a:pt x="1584176" y="335806"/>
                </a:cubicBezTo>
                <a:lnTo>
                  <a:pt x="1585829" y="335760"/>
                </a:lnTo>
                <a:cubicBezTo>
                  <a:pt x="1602915" y="140060"/>
                  <a:pt x="1770945" y="-7755"/>
                  <a:pt x="1967493" y="315"/>
                </a:cubicBezTo>
                <a:cubicBezTo>
                  <a:pt x="2146853" y="7679"/>
                  <a:pt x="2291902" y="142468"/>
                  <a:pt x="2315427" y="315465"/>
                </a:cubicBezTo>
                <a:lnTo>
                  <a:pt x="2320109" y="315335"/>
                </a:lnTo>
                <a:lnTo>
                  <a:pt x="2729306" y="2069418"/>
                </a:lnTo>
                <a:cubicBezTo>
                  <a:pt x="2776307" y="2152970"/>
                  <a:pt x="2801488" y="2249560"/>
                  <a:pt x="2801488" y="2352031"/>
                </a:cubicBezTo>
                <a:cubicBezTo>
                  <a:pt x="2801488" y="2690067"/>
                  <a:pt x="2527456" y="2964099"/>
                  <a:pt x="2189420" y="2964099"/>
                </a:cubicBezTo>
                <a:cubicBezTo>
                  <a:pt x="1922036" y="2964099"/>
                  <a:pt x="1694697" y="2792645"/>
                  <a:pt x="1613824" y="2552817"/>
                </a:cubicBezTo>
                <a:cubicBezTo>
                  <a:pt x="1559905" y="2613347"/>
                  <a:pt x="1481232" y="2650901"/>
                  <a:pt x="1393788" y="2650901"/>
                </a:cubicBezTo>
                <a:cubicBezTo>
                  <a:pt x="1311973" y="2650901"/>
                  <a:pt x="1237837" y="2618027"/>
                  <a:pt x="1183996" y="2564635"/>
                </a:cubicBezTo>
                <a:cubicBezTo>
                  <a:pt x="1099341" y="2798210"/>
                  <a:pt x="875077" y="2964099"/>
                  <a:pt x="612068" y="2964099"/>
                </a:cubicBezTo>
                <a:cubicBezTo>
                  <a:pt x="274032" y="2964099"/>
                  <a:pt x="0" y="2690067"/>
                  <a:pt x="0" y="2352031"/>
                </a:cubicBezTo>
                <a:cubicBezTo>
                  <a:pt x="0" y="2288533"/>
                  <a:pt x="9669" y="2227293"/>
                  <a:pt x="30466" y="2170591"/>
                </a:cubicBezTo>
                <a:lnTo>
                  <a:pt x="30153" y="2170591"/>
                </a:lnTo>
                <a:lnTo>
                  <a:pt x="462952" y="315335"/>
                </a:lnTo>
                <a:lnTo>
                  <a:pt x="467801" y="315470"/>
                </a:lnTo>
                <a:cubicBezTo>
                  <a:pt x="493068" y="129842"/>
                  <a:pt x="656149" y="-7470"/>
                  <a:pt x="845776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7" name="Rounded Rectangle 1"/>
          <p:cNvSpPr>
            <a:spLocks noChangeAspect="1"/>
          </p:cNvSpPr>
          <p:nvPr/>
        </p:nvSpPr>
        <p:spPr>
          <a:xfrm>
            <a:off x="11023600" y="5427980"/>
            <a:ext cx="518795" cy="875665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8" name="Rectangle 50"/>
          <p:cNvSpPr>
            <a:spLocks noChangeAspect="1"/>
          </p:cNvSpPr>
          <p:nvPr/>
        </p:nvSpPr>
        <p:spPr>
          <a:xfrm rot="1429276">
            <a:off x="10410190" y="6251575"/>
            <a:ext cx="1093470" cy="626110"/>
          </a:xfrm>
          <a:custGeom>
            <a:avLst/>
            <a:gdLst/>
            <a:ahLst/>
            <a:cxnLst/>
            <a:rect l="l" t="t" r="r" b="b"/>
            <a:pathLst>
              <a:path w="2797236" h="1602166">
                <a:moveTo>
                  <a:pt x="676854" y="738042"/>
                </a:moveTo>
                <a:cubicBezTo>
                  <a:pt x="614942" y="702297"/>
                  <a:pt x="535774" y="723510"/>
                  <a:pt x="500029" y="785422"/>
                </a:cubicBezTo>
                <a:cubicBezTo>
                  <a:pt x="464284" y="847335"/>
                  <a:pt x="485497" y="926503"/>
                  <a:pt x="547409" y="962248"/>
                </a:cubicBezTo>
                <a:cubicBezTo>
                  <a:pt x="609321" y="997993"/>
                  <a:pt x="688490" y="976780"/>
                  <a:pt x="724235" y="914867"/>
                </a:cubicBezTo>
                <a:cubicBezTo>
                  <a:pt x="759980" y="852955"/>
                  <a:pt x="738766" y="773787"/>
                  <a:pt x="676854" y="738042"/>
                </a:cubicBezTo>
                <a:close/>
                <a:moveTo>
                  <a:pt x="1505478" y="880583"/>
                </a:moveTo>
                <a:lnTo>
                  <a:pt x="1475082" y="873061"/>
                </a:lnTo>
                <a:lnTo>
                  <a:pt x="1475082" y="1008668"/>
                </a:lnTo>
                <a:cubicBezTo>
                  <a:pt x="1478425" y="1007382"/>
                  <a:pt x="1481683" y="1005827"/>
                  <a:pt x="1484860" y="1004059"/>
                </a:cubicBezTo>
                <a:cubicBezTo>
                  <a:pt x="1512039" y="988933"/>
                  <a:pt x="1529130" y="960585"/>
                  <a:pt x="1529788" y="929597"/>
                </a:cubicBezTo>
                <a:cubicBezTo>
                  <a:pt x="1530028" y="906726"/>
                  <a:pt x="1526034" y="896074"/>
                  <a:pt x="1505478" y="880583"/>
                </a:cubicBezTo>
                <a:close/>
                <a:moveTo>
                  <a:pt x="1395816" y="619564"/>
                </a:moveTo>
                <a:cubicBezTo>
                  <a:pt x="1376272" y="632083"/>
                  <a:pt x="1363760" y="652864"/>
                  <a:pt x="1361807" y="675926"/>
                </a:cubicBezTo>
                <a:lnTo>
                  <a:pt x="1362578" y="675894"/>
                </a:lnTo>
                <a:cubicBezTo>
                  <a:pt x="1361574" y="701623"/>
                  <a:pt x="1371022" y="725250"/>
                  <a:pt x="1395009" y="740923"/>
                </a:cubicBezTo>
                <a:lnTo>
                  <a:pt x="1395816" y="741452"/>
                </a:lnTo>
                <a:close/>
                <a:moveTo>
                  <a:pt x="1475082" y="467094"/>
                </a:moveTo>
                <a:lnTo>
                  <a:pt x="1475082" y="500684"/>
                </a:lnTo>
                <a:cubicBezTo>
                  <a:pt x="1497267" y="504631"/>
                  <a:pt x="1518774" y="512905"/>
                  <a:pt x="1538543" y="525166"/>
                </a:cubicBezTo>
                <a:cubicBezTo>
                  <a:pt x="1596427" y="561066"/>
                  <a:pt x="1630319" y="625508"/>
                  <a:pt x="1627098" y="693545"/>
                </a:cubicBezTo>
                <a:lnTo>
                  <a:pt x="1518521" y="688404"/>
                </a:lnTo>
                <a:cubicBezTo>
                  <a:pt x="1519877" y="659770"/>
                  <a:pt x="1505613" y="632649"/>
                  <a:pt x="1481252" y="617540"/>
                </a:cubicBezTo>
                <a:lnTo>
                  <a:pt x="1475082" y="614775"/>
                </a:lnTo>
                <a:lnTo>
                  <a:pt x="1475082" y="759007"/>
                </a:lnTo>
                <a:cubicBezTo>
                  <a:pt x="1516008" y="761698"/>
                  <a:pt x="1547648" y="771672"/>
                  <a:pt x="1577189" y="790249"/>
                </a:cubicBezTo>
                <a:cubicBezTo>
                  <a:pt x="1622357" y="818652"/>
                  <a:pt x="1647114" y="873156"/>
                  <a:pt x="1650484" y="927386"/>
                </a:cubicBezTo>
                <a:lnTo>
                  <a:pt x="1650683" y="927386"/>
                </a:lnTo>
                <a:lnTo>
                  <a:pt x="1650607" y="928511"/>
                </a:lnTo>
                <a:cubicBezTo>
                  <a:pt x="1650834" y="929446"/>
                  <a:pt x="1650880" y="930391"/>
                  <a:pt x="1650916" y="931336"/>
                </a:cubicBezTo>
                <a:lnTo>
                  <a:pt x="1650415" y="931353"/>
                </a:lnTo>
                <a:cubicBezTo>
                  <a:pt x="1649239" y="1005482"/>
                  <a:pt x="1608533" y="1073418"/>
                  <a:pt x="1543577" y="1109567"/>
                </a:cubicBezTo>
                <a:cubicBezTo>
                  <a:pt x="1521978" y="1121587"/>
                  <a:pt x="1498805" y="1129476"/>
                  <a:pt x="1475082" y="1132835"/>
                </a:cubicBezTo>
                <a:lnTo>
                  <a:pt x="1475082" y="1165545"/>
                </a:lnTo>
                <a:lnTo>
                  <a:pt x="1395816" y="1165545"/>
                </a:lnTo>
                <a:lnTo>
                  <a:pt x="1395816" y="1130194"/>
                </a:lnTo>
                <a:cubicBezTo>
                  <a:pt x="1373613" y="1125585"/>
                  <a:pt x="1352168" y="1116888"/>
                  <a:pt x="1332303" y="1104568"/>
                </a:cubicBezTo>
                <a:cubicBezTo>
                  <a:pt x="1268003" y="1064689"/>
                  <a:pt x="1230355" y="993103"/>
                  <a:pt x="1233933" y="917525"/>
                </a:cubicBezTo>
                <a:lnTo>
                  <a:pt x="1354544" y="923236"/>
                </a:lnTo>
                <a:cubicBezTo>
                  <a:pt x="1353040" y="954989"/>
                  <a:pt x="1368828" y="985067"/>
                  <a:pt x="1395816" y="1001849"/>
                </a:cubicBezTo>
                <a:lnTo>
                  <a:pt x="1395816" y="862479"/>
                </a:lnTo>
                <a:cubicBezTo>
                  <a:pt x="1368998" y="855832"/>
                  <a:pt x="1344002" y="843677"/>
                  <a:pt x="1322380" y="825533"/>
                </a:cubicBezTo>
                <a:cubicBezTo>
                  <a:pt x="1279142" y="789250"/>
                  <a:pt x="1253317" y="736644"/>
                  <a:pt x="1251176" y="680490"/>
                </a:cubicBezTo>
                <a:cubicBezTo>
                  <a:pt x="1251334" y="597461"/>
                  <a:pt x="1284345" y="551005"/>
                  <a:pt x="1345251" y="517567"/>
                </a:cubicBezTo>
                <a:cubicBezTo>
                  <a:pt x="1360367" y="509155"/>
                  <a:pt x="1379438" y="506089"/>
                  <a:pt x="1395816" y="502211"/>
                </a:cubicBezTo>
                <a:lnTo>
                  <a:pt x="1395816" y="467094"/>
                </a:lnTo>
                <a:close/>
                <a:moveTo>
                  <a:pt x="1670907" y="420372"/>
                </a:moveTo>
                <a:cubicBezTo>
                  <a:pt x="1452232" y="294120"/>
                  <a:pt x="1172613" y="369043"/>
                  <a:pt x="1046361" y="587719"/>
                </a:cubicBezTo>
                <a:cubicBezTo>
                  <a:pt x="920108" y="806395"/>
                  <a:pt x="995032" y="1086013"/>
                  <a:pt x="1213707" y="1212266"/>
                </a:cubicBezTo>
                <a:cubicBezTo>
                  <a:pt x="1432383" y="1338518"/>
                  <a:pt x="1712002" y="1263595"/>
                  <a:pt x="1838254" y="1044919"/>
                </a:cubicBezTo>
                <a:cubicBezTo>
                  <a:pt x="1964507" y="826243"/>
                  <a:pt x="1889583" y="546625"/>
                  <a:pt x="1670907" y="420372"/>
                </a:cubicBezTo>
                <a:close/>
                <a:moveTo>
                  <a:pt x="2337204" y="670392"/>
                </a:moveTo>
                <a:cubicBezTo>
                  <a:pt x="2275292" y="634647"/>
                  <a:pt x="2196124" y="655860"/>
                  <a:pt x="2160379" y="717772"/>
                </a:cubicBezTo>
                <a:cubicBezTo>
                  <a:pt x="2124634" y="779684"/>
                  <a:pt x="2145847" y="858852"/>
                  <a:pt x="2207759" y="894597"/>
                </a:cubicBezTo>
                <a:cubicBezTo>
                  <a:pt x="2269672" y="930342"/>
                  <a:pt x="2348840" y="909129"/>
                  <a:pt x="2384585" y="847217"/>
                </a:cubicBezTo>
                <a:cubicBezTo>
                  <a:pt x="2420330" y="785305"/>
                  <a:pt x="2399117" y="706137"/>
                  <a:pt x="2337204" y="670392"/>
                </a:cubicBezTo>
                <a:close/>
                <a:moveTo>
                  <a:pt x="2384613" y="233313"/>
                </a:moveTo>
                <a:cubicBezTo>
                  <a:pt x="2428818" y="319090"/>
                  <a:pt x="2503845" y="385970"/>
                  <a:pt x="2595156" y="420224"/>
                </a:cubicBezTo>
                <a:lnTo>
                  <a:pt x="2595155" y="1152677"/>
                </a:lnTo>
                <a:cubicBezTo>
                  <a:pt x="2489919" y="1191773"/>
                  <a:pt x="2405690" y="1273809"/>
                  <a:pt x="2363285" y="1377636"/>
                </a:cubicBezTo>
                <a:lnTo>
                  <a:pt x="402182" y="1377636"/>
                </a:lnTo>
                <a:cubicBezTo>
                  <a:pt x="366180" y="1300676"/>
                  <a:pt x="305669" y="1237745"/>
                  <a:pt x="230221" y="1198942"/>
                </a:cubicBezTo>
                <a:lnTo>
                  <a:pt x="230221" y="415045"/>
                </a:lnTo>
                <a:cubicBezTo>
                  <a:pt x="307865" y="376272"/>
                  <a:pt x="370258" y="312122"/>
                  <a:pt x="407224" y="233313"/>
                </a:cubicBezTo>
                <a:close/>
                <a:moveTo>
                  <a:pt x="2374194" y="127259"/>
                </a:moveTo>
                <a:lnTo>
                  <a:pt x="406569" y="127259"/>
                </a:lnTo>
                <a:cubicBezTo>
                  <a:pt x="368226" y="267341"/>
                  <a:pt x="255955" y="376146"/>
                  <a:pt x="114433" y="410154"/>
                </a:cubicBezTo>
                <a:lnTo>
                  <a:pt x="114433" y="1207711"/>
                </a:lnTo>
                <a:cubicBezTo>
                  <a:pt x="249220" y="1241659"/>
                  <a:pt x="356431" y="1343562"/>
                  <a:pt x="397550" y="1475019"/>
                </a:cubicBezTo>
                <a:lnTo>
                  <a:pt x="2364592" y="1475019"/>
                </a:lnTo>
                <a:cubicBezTo>
                  <a:pt x="2403043" y="1323089"/>
                  <a:pt x="2527516" y="1206120"/>
                  <a:pt x="2682804" y="1177407"/>
                </a:cubicBezTo>
                <a:lnTo>
                  <a:pt x="2682804" y="401000"/>
                </a:lnTo>
                <a:cubicBezTo>
                  <a:pt x="2536308" y="373254"/>
                  <a:pt x="2418049" y="266915"/>
                  <a:pt x="2374194" y="127259"/>
                </a:cubicBezTo>
                <a:close/>
                <a:moveTo>
                  <a:pt x="2797236" y="112"/>
                </a:moveTo>
                <a:lnTo>
                  <a:pt x="2797236" y="1602166"/>
                </a:lnTo>
                <a:lnTo>
                  <a:pt x="419639" y="1602166"/>
                </a:lnTo>
                <a:lnTo>
                  <a:pt x="12661" y="1602166"/>
                </a:lnTo>
                <a:lnTo>
                  <a:pt x="0" y="1602166"/>
                </a:lnTo>
                <a:lnTo>
                  <a:pt x="0" y="112"/>
                </a:lnTo>
                <a:lnTo>
                  <a:pt x="2352082" y="112"/>
                </a:lnTo>
                <a:cubicBezTo>
                  <a:pt x="2352071" y="75"/>
                  <a:pt x="2352071" y="37"/>
                  <a:pt x="2352071" y="0"/>
                </a:cubicBezTo>
                <a:lnTo>
                  <a:pt x="2759048" y="0"/>
                </a:lnTo>
                <a:lnTo>
                  <a:pt x="2759047" y="1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3" name="Isosceles Triangle 3"/>
          <p:cNvSpPr>
            <a:spLocks noChangeAspect="1"/>
          </p:cNvSpPr>
          <p:nvPr/>
        </p:nvSpPr>
        <p:spPr>
          <a:xfrm>
            <a:off x="-237490" y="840740"/>
            <a:ext cx="857885" cy="859790"/>
          </a:xfrm>
          <a:custGeom>
            <a:avLst/>
            <a:gdLst/>
            <a:ahLst/>
            <a:cxnLst/>
            <a:rect l="l" t="t" r="r" b="b"/>
            <a:pathLst>
              <a:path w="3935086" h="3938802">
                <a:moveTo>
                  <a:pt x="1861742" y="3314001"/>
                </a:moveTo>
                <a:cubicBezTo>
                  <a:pt x="1921395" y="3314001"/>
                  <a:pt x="1969754" y="3362360"/>
                  <a:pt x="1969754" y="3422013"/>
                </a:cubicBezTo>
                <a:cubicBezTo>
                  <a:pt x="1969754" y="3481666"/>
                  <a:pt x="1921395" y="3530025"/>
                  <a:pt x="1861742" y="3530025"/>
                </a:cubicBezTo>
                <a:cubicBezTo>
                  <a:pt x="1802089" y="3530025"/>
                  <a:pt x="1753730" y="3481666"/>
                  <a:pt x="1753730" y="3422013"/>
                </a:cubicBezTo>
                <a:cubicBezTo>
                  <a:pt x="1753730" y="3362360"/>
                  <a:pt x="1802089" y="3314001"/>
                  <a:pt x="1861742" y="3314001"/>
                </a:cubicBezTo>
                <a:close/>
                <a:moveTo>
                  <a:pt x="2097646" y="2118753"/>
                </a:moveTo>
                <a:lnTo>
                  <a:pt x="2097646" y="2478753"/>
                </a:lnTo>
                <a:lnTo>
                  <a:pt x="2457646" y="2478753"/>
                </a:lnTo>
                <a:lnTo>
                  <a:pt x="2457646" y="2118753"/>
                </a:lnTo>
                <a:close/>
                <a:moveTo>
                  <a:pt x="1476536" y="2118753"/>
                </a:moveTo>
                <a:lnTo>
                  <a:pt x="1476536" y="2478753"/>
                </a:lnTo>
                <a:lnTo>
                  <a:pt x="1836536" y="2478753"/>
                </a:lnTo>
                <a:lnTo>
                  <a:pt x="1836536" y="2118753"/>
                </a:lnTo>
                <a:close/>
                <a:moveTo>
                  <a:pt x="2097646" y="1539638"/>
                </a:moveTo>
                <a:lnTo>
                  <a:pt x="2097646" y="1899638"/>
                </a:lnTo>
                <a:lnTo>
                  <a:pt x="2457646" y="1899638"/>
                </a:lnTo>
                <a:lnTo>
                  <a:pt x="2457646" y="1539638"/>
                </a:lnTo>
                <a:close/>
                <a:moveTo>
                  <a:pt x="1476536" y="1539638"/>
                </a:moveTo>
                <a:lnTo>
                  <a:pt x="1476536" y="1899638"/>
                </a:lnTo>
                <a:lnTo>
                  <a:pt x="1836536" y="1899638"/>
                </a:lnTo>
                <a:lnTo>
                  <a:pt x="1836536" y="1539638"/>
                </a:lnTo>
                <a:close/>
                <a:moveTo>
                  <a:pt x="1989788" y="770570"/>
                </a:moveTo>
                <a:lnTo>
                  <a:pt x="3429788" y="1850570"/>
                </a:lnTo>
                <a:lnTo>
                  <a:pt x="3430108" y="1850570"/>
                </a:lnTo>
                <a:lnTo>
                  <a:pt x="3430108" y="3938802"/>
                </a:lnTo>
                <a:lnTo>
                  <a:pt x="2265771" y="3938802"/>
                </a:lnTo>
                <a:lnTo>
                  <a:pt x="2265771" y="2786674"/>
                </a:lnTo>
                <a:lnTo>
                  <a:pt x="1669844" y="2786674"/>
                </a:lnTo>
                <a:lnTo>
                  <a:pt x="1669844" y="3938802"/>
                </a:lnTo>
                <a:lnTo>
                  <a:pt x="549788" y="3938802"/>
                </a:lnTo>
                <a:lnTo>
                  <a:pt x="549788" y="1850570"/>
                </a:lnTo>
                <a:close/>
                <a:moveTo>
                  <a:pt x="1969233" y="1003"/>
                </a:moveTo>
                <a:cubicBezTo>
                  <a:pt x="1995162" y="-2644"/>
                  <a:pt x="2022483" y="3601"/>
                  <a:pt x="2045048" y="20601"/>
                </a:cubicBezTo>
                <a:lnTo>
                  <a:pt x="3894333" y="1413834"/>
                </a:lnTo>
                <a:cubicBezTo>
                  <a:pt x="3939464" y="1447835"/>
                  <a:pt x="3948486" y="1511986"/>
                  <a:pt x="3914485" y="1557117"/>
                </a:cubicBezTo>
                <a:lnTo>
                  <a:pt x="3756006" y="1767472"/>
                </a:lnTo>
                <a:cubicBezTo>
                  <a:pt x="3722004" y="1812603"/>
                  <a:pt x="3657854" y="1821626"/>
                  <a:pt x="3612722" y="1787625"/>
                </a:cubicBezTo>
                <a:lnTo>
                  <a:pt x="1967544" y="548164"/>
                </a:lnTo>
                <a:lnTo>
                  <a:pt x="322364" y="1787626"/>
                </a:lnTo>
                <a:cubicBezTo>
                  <a:pt x="277233" y="1821627"/>
                  <a:pt x="213082" y="1812604"/>
                  <a:pt x="179080" y="1767473"/>
                </a:cubicBezTo>
                <a:lnTo>
                  <a:pt x="20601" y="1557118"/>
                </a:lnTo>
                <a:cubicBezTo>
                  <a:pt x="-13400" y="1511987"/>
                  <a:pt x="-4378" y="1447836"/>
                  <a:pt x="40754" y="1413835"/>
                </a:cubicBezTo>
                <a:lnTo>
                  <a:pt x="1890038" y="20602"/>
                </a:lnTo>
                <a:cubicBezTo>
                  <a:pt x="1912604" y="3602"/>
                  <a:pt x="1939924" y="-2643"/>
                  <a:pt x="1965854" y="1004"/>
                </a:cubicBezTo>
                <a:lnTo>
                  <a:pt x="1967542" y="1586"/>
                </a:lnTo>
                <a:cubicBezTo>
                  <a:pt x="1968071" y="1171"/>
                  <a:pt x="1968652" y="1085"/>
                  <a:pt x="1969233" y="100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4" name="Isosceles Triangle 33"/>
          <p:cNvSpPr/>
          <p:nvPr/>
        </p:nvSpPr>
        <p:spPr>
          <a:xfrm rot="10800000">
            <a:off x="471805" y="567055"/>
            <a:ext cx="744220" cy="593090"/>
          </a:xfrm>
          <a:custGeom>
            <a:avLst/>
            <a:gdLst/>
            <a:ahLst/>
            <a:cxnLst/>
            <a:rect l="l" t="t" r="r" b="b"/>
            <a:pathLst>
              <a:path w="3982665" h="3915008">
                <a:moveTo>
                  <a:pt x="0" y="2664000"/>
                </a:moveTo>
                <a:lnTo>
                  <a:pt x="1911318" y="72000"/>
                </a:lnTo>
                <a:lnTo>
                  <a:pt x="1142725" y="2655962"/>
                </a:lnTo>
                <a:close/>
                <a:moveTo>
                  <a:pt x="3982665" y="2664000"/>
                </a:moveTo>
                <a:lnTo>
                  <a:pt x="2839940" y="2655962"/>
                </a:lnTo>
                <a:lnTo>
                  <a:pt x="2071347" y="72000"/>
                </a:lnTo>
                <a:close/>
                <a:moveTo>
                  <a:pt x="2621333" y="2664000"/>
                </a:moveTo>
                <a:lnTo>
                  <a:pt x="1361333" y="2664000"/>
                </a:lnTo>
                <a:lnTo>
                  <a:pt x="1991333" y="0"/>
                </a:lnTo>
                <a:close/>
                <a:moveTo>
                  <a:pt x="1806654" y="3915007"/>
                </a:moveTo>
                <a:lnTo>
                  <a:pt x="726654" y="3915007"/>
                </a:lnTo>
                <a:lnTo>
                  <a:pt x="1266654" y="2835007"/>
                </a:lnTo>
                <a:close/>
                <a:moveTo>
                  <a:pt x="555902" y="3915008"/>
                </a:moveTo>
                <a:lnTo>
                  <a:pt x="15902" y="2835008"/>
                </a:lnTo>
                <a:lnTo>
                  <a:pt x="1095902" y="2835008"/>
                </a:lnTo>
                <a:close/>
                <a:moveTo>
                  <a:pt x="1977406" y="3915008"/>
                </a:moveTo>
                <a:lnTo>
                  <a:pt x="1437406" y="2835008"/>
                </a:lnTo>
                <a:lnTo>
                  <a:pt x="2517406" y="2835008"/>
                </a:lnTo>
                <a:close/>
                <a:moveTo>
                  <a:pt x="3228158" y="3915008"/>
                </a:moveTo>
                <a:lnTo>
                  <a:pt x="2148158" y="3915008"/>
                </a:lnTo>
                <a:lnTo>
                  <a:pt x="2688158" y="2835008"/>
                </a:lnTo>
                <a:close/>
                <a:moveTo>
                  <a:pt x="3398910" y="3915008"/>
                </a:moveTo>
                <a:lnTo>
                  <a:pt x="2858910" y="2835008"/>
                </a:lnTo>
                <a:lnTo>
                  <a:pt x="3938910" y="28350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ko-KR" altLang="en-US" sz="2700"/>
          </a:p>
        </p:txBody>
      </p:sp>
      <p:sp>
        <p:nvSpPr>
          <p:cNvPr id="29" name="Oval 21"/>
          <p:cNvSpPr/>
          <p:nvPr/>
        </p:nvSpPr>
        <p:spPr>
          <a:xfrm rot="3600000">
            <a:off x="259695" y="1167269"/>
            <a:ext cx="543994" cy="913907"/>
          </a:xfrm>
          <a:custGeom>
            <a:avLst/>
            <a:gdLst/>
            <a:ahLst/>
            <a:cxnLst/>
            <a:rect l="l" t="t" r="r" b="b"/>
            <a:pathLst>
              <a:path w="1368152" h="2298537">
                <a:moveTo>
                  <a:pt x="684076" y="0"/>
                </a:moveTo>
                <a:cubicBezTo>
                  <a:pt x="803370" y="0"/>
                  <a:pt x="900076" y="96706"/>
                  <a:pt x="900076" y="216000"/>
                </a:cubicBezTo>
                <a:cubicBezTo>
                  <a:pt x="900076" y="287268"/>
                  <a:pt x="865561" y="350475"/>
                  <a:pt x="810076" y="386760"/>
                </a:cubicBezTo>
                <a:lnTo>
                  <a:pt x="810076" y="450517"/>
                </a:lnTo>
                <a:lnTo>
                  <a:pt x="1368152" y="450517"/>
                </a:lnTo>
                <a:lnTo>
                  <a:pt x="1368152" y="895744"/>
                </a:lnTo>
                <a:cubicBezTo>
                  <a:pt x="1331417" y="875468"/>
                  <a:pt x="1289090" y="864516"/>
                  <a:pt x="1244206" y="864516"/>
                </a:cubicBezTo>
                <a:cubicBezTo>
                  <a:pt x="1095089" y="864516"/>
                  <a:pt x="974206" y="985399"/>
                  <a:pt x="974206" y="1134516"/>
                </a:cubicBezTo>
                <a:cubicBezTo>
                  <a:pt x="974206" y="1283633"/>
                  <a:pt x="1095089" y="1404516"/>
                  <a:pt x="1244206" y="1404516"/>
                </a:cubicBezTo>
                <a:cubicBezTo>
                  <a:pt x="1289090" y="1404516"/>
                  <a:pt x="1331417" y="1393563"/>
                  <a:pt x="1368152" y="1373288"/>
                </a:cubicBezTo>
                <a:lnTo>
                  <a:pt x="1368152" y="1818517"/>
                </a:lnTo>
                <a:lnTo>
                  <a:pt x="810076" y="1818517"/>
                </a:lnTo>
                <a:lnTo>
                  <a:pt x="810076" y="1911777"/>
                </a:lnTo>
                <a:cubicBezTo>
                  <a:pt x="865561" y="1948062"/>
                  <a:pt x="900076" y="2011269"/>
                  <a:pt x="900076" y="2082537"/>
                </a:cubicBezTo>
                <a:cubicBezTo>
                  <a:pt x="900076" y="2201831"/>
                  <a:pt x="803370" y="2298537"/>
                  <a:pt x="684076" y="2298537"/>
                </a:cubicBezTo>
                <a:cubicBezTo>
                  <a:pt x="564782" y="2298537"/>
                  <a:pt x="468076" y="2201831"/>
                  <a:pt x="468076" y="2082537"/>
                </a:cubicBezTo>
                <a:cubicBezTo>
                  <a:pt x="468076" y="2011269"/>
                  <a:pt x="502591" y="1948062"/>
                  <a:pt x="558076" y="1911777"/>
                </a:cubicBezTo>
                <a:lnTo>
                  <a:pt x="558076" y="1818517"/>
                </a:lnTo>
                <a:lnTo>
                  <a:pt x="0" y="1818517"/>
                </a:lnTo>
                <a:lnTo>
                  <a:pt x="0" y="1368933"/>
                </a:lnTo>
                <a:cubicBezTo>
                  <a:pt x="39235" y="1391659"/>
                  <a:pt x="84862" y="1404516"/>
                  <a:pt x="133491" y="1404516"/>
                </a:cubicBezTo>
                <a:cubicBezTo>
                  <a:pt x="282608" y="1404516"/>
                  <a:pt x="403491" y="1283633"/>
                  <a:pt x="403491" y="1134516"/>
                </a:cubicBezTo>
                <a:cubicBezTo>
                  <a:pt x="403491" y="985399"/>
                  <a:pt x="282608" y="864516"/>
                  <a:pt x="133491" y="864516"/>
                </a:cubicBezTo>
                <a:cubicBezTo>
                  <a:pt x="84862" y="864516"/>
                  <a:pt x="39235" y="877372"/>
                  <a:pt x="0" y="900098"/>
                </a:cubicBezTo>
                <a:lnTo>
                  <a:pt x="0" y="450517"/>
                </a:lnTo>
                <a:lnTo>
                  <a:pt x="558076" y="450517"/>
                </a:lnTo>
                <a:lnTo>
                  <a:pt x="558076" y="386760"/>
                </a:lnTo>
                <a:cubicBezTo>
                  <a:pt x="502591" y="350475"/>
                  <a:pt x="468076" y="287268"/>
                  <a:pt x="468076" y="216000"/>
                </a:cubicBezTo>
                <a:cubicBezTo>
                  <a:pt x="468076" y="96706"/>
                  <a:pt x="564782" y="0"/>
                  <a:pt x="6840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 sz="2700" dirty="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0" y="422910"/>
            <a:ext cx="121926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2400">
                <a:sym typeface="+mn-ea"/>
              </a:rPr>
              <a:t>Для снижения данных рисков можно применить следующие меры:</a:t>
            </a:r>
            <a:r>
              <a:rPr lang="ru-RU" altLang="en-US">
                <a:sym typeface="+mn-ea"/>
              </a:rPr>
              <a:t> </a:t>
            </a:r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ru-RU" altLang="en-US"/>
              <a:t>Выводы и перспективы проекта</a:t>
            </a:r>
            <a:endParaRPr lang="ru-RU" alt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18870" y="1536700"/>
            <a:ext cx="995362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/>
              <a:t>Проект является некоммерческом, направлен на повышение комфорта унивеститетской среды. Не предусматривает получения прибыли. Текущее обслуживание проекта будет проходить за счет обслуживающего персонала Университета. 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В перспективе возможно создание подобных зон отдыха в других корпусах ПГНИУ.</a:t>
            </a:r>
            <a:endParaRPr lang="ru-RU" altLang="en-US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/>
          <p:cNvSpPr/>
          <p:nvPr/>
        </p:nvSpPr>
        <p:spPr>
          <a:xfrm>
            <a:off x="2417445" y="2462530"/>
            <a:ext cx="7436485" cy="2068195"/>
          </a:xfrm>
          <a:prstGeom prst="roundRect">
            <a:avLst>
              <a:gd name="adj" fmla="val 9134"/>
            </a:avLst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10205" y="2921000"/>
            <a:ext cx="6352540" cy="124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r>
              <a:rPr lang="ru-RU" altLang="ko-KR" sz="5400" dirty="0">
                <a:solidFill>
                  <a:schemeClr val="bg1"/>
                </a:solidFill>
                <a:cs typeface="Arial" panose="020B0604020202020204" pitchFamily="34" charset="0"/>
              </a:rPr>
              <a:t>СПАСИБО ЗА ВНИМАНИЕ</a:t>
            </a:r>
            <a:endParaRPr lang="ru-RU" altLang="ko-KR" sz="5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2615565" y="2679065"/>
            <a:ext cx="7040245" cy="1710690"/>
          </a:xfrm>
          <a:prstGeom prst="roundRect">
            <a:avLst>
              <a:gd name="adj" fmla="val 5543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Custom 1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73E98"/>
      </a:accent1>
      <a:accent2>
        <a:srgbClr val="5900B1"/>
      </a:accent2>
      <a:accent3>
        <a:srgbClr val="FD1593"/>
      </a:accent3>
      <a:accent4>
        <a:srgbClr val="4598FC"/>
      </a:accent4>
      <a:accent5>
        <a:srgbClr val="34F7CB"/>
      </a:accent5>
      <a:accent6>
        <a:srgbClr val="FD1593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1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73E98"/>
      </a:accent1>
      <a:accent2>
        <a:srgbClr val="5900B1"/>
      </a:accent2>
      <a:accent3>
        <a:srgbClr val="FD1593"/>
      </a:accent3>
      <a:accent4>
        <a:srgbClr val="4598FC"/>
      </a:accent4>
      <a:accent5>
        <a:srgbClr val="34F7CB"/>
      </a:accent5>
      <a:accent6>
        <a:srgbClr val="073E98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11922</Words>
  <Application>WPS Presentation</Application>
  <PresentationFormat>Widescreen</PresentationFormat>
  <Paragraphs>843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Arial</vt:lpstr>
      <vt:lpstr>SimSun</vt:lpstr>
      <vt:lpstr>Wingdings</vt:lpstr>
      <vt:lpstr>Ubuntu</vt:lpstr>
      <vt:lpstr>Yu Gothic UI</vt:lpstr>
      <vt:lpstr>Times New Roman</vt:lpstr>
      <vt:lpstr>+Основной текст (восточно-азиат</vt:lpstr>
      <vt:lpstr>Liberation Mono</vt:lpstr>
      <vt:lpstr>Calibri</vt:lpstr>
      <vt:lpstr>Microsoft YaHei</vt:lpstr>
      <vt:lpstr>Arial Unicode MS</vt:lpstr>
      <vt:lpstr>Calibri Light</vt:lpstr>
      <vt:lpstr>Malgun Gothic</vt:lpstr>
      <vt:lpstr>Cover and End Slide Master</vt:lpstr>
      <vt:lpstr>Contents Slide Master</vt:lpstr>
      <vt:lpstr>Section Break Slide Master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Юлия</cp:lastModifiedBy>
  <cp:revision>95</cp:revision>
  <dcterms:created xsi:type="dcterms:W3CDTF">2020-01-20T05:08:00Z</dcterms:created>
  <dcterms:modified xsi:type="dcterms:W3CDTF">2023-12-15T05:39:59Z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B0EF83F1ABB545118EBE5DBC01131747_13</vt:lpwstr>
  </property>
  <property fmtid="{D5CDD505-2E9C-101B-9397-08002B2CF9AE}" pid="3" name="KSOProductBuildVer">
    <vt:lpwstr>1049-12.2.0.13359</vt:lpwstr>
  </property>
</Properties>
</file>