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0" r:id="rId2"/>
    <p:sldId id="281" r:id="rId3"/>
    <p:sldId id="286" r:id="rId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75" d="100"/>
          <a:sy n="75" d="100"/>
        </p:scale>
        <p:origin x="648" y="43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182881" y="243840"/>
            <a:ext cx="11785600" cy="650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технологии  протезирования суставов для животных</a:t>
            </a:r>
          </a:p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«Кузбасская ГСХА»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Демиденко Полина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Данин Александр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Митина Елизавета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Паронян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Аида</a:t>
            </a:r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336583" y="1420954"/>
            <a:ext cx="4989790" cy="3785648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Какую проблему решаем: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Животные часто страдают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страдают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различных заболеваний опорно-двигательной системы, которые могут привести к потере подвижности и инвалидности.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одной из главных проблем крупных ферм, которые занимаются КРС, является травматизация животных из-за несоблюдения условий для содержания, что приводит к убою скота и потере прибыли.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343100" y="1409348"/>
            <a:ext cx="4989790" cy="3847203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Какое решение предлагаем: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ветеринарии и медицины большое значение имеет протезирование суставов у животных. Протезирование суставов позволяет животным с ограниченными возможностями продолжать жить полноценной жизнью и участвовать в спортивных соревнованиях или просто вести активный образ жизни.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Протезирование с применением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-принтера и использованием биоматериалов.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259970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и ее решение</a:t>
            </a:r>
            <a:endParaRPr sz="20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17840" y="169303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Команда проекта</a:t>
            </a:r>
            <a:endParaRPr sz="20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28023" y="3279460"/>
            <a:ext cx="11583396" cy="2677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Демиденко Полина Михайловна – лидер команды.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Данин Александр Андреевич – дизайнер презентации.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Митина Елизавета Алексеевна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рассчёт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экономики.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Паронян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Аида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Овиковна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поиск и анализ информации.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" name="Google Shape;61;p13">
            <a:extLst>
              <a:ext uri="{FF2B5EF4-FFF2-40B4-BE49-F238E27FC236}">
                <a16:creationId xmlns:a16="http://schemas.microsoft.com/office/drawing/2014/main" id="{9488D5C0-67DF-417F-9682-E9633B65FCF8}"/>
              </a:ext>
            </a:extLst>
          </p:cNvPr>
          <p:cNvSpPr txBox="1"/>
          <p:nvPr/>
        </p:nvSpPr>
        <p:spPr>
          <a:xfrm>
            <a:off x="428023" y="926015"/>
            <a:ext cx="11642057" cy="1678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Цель:</a:t>
            </a:r>
          </a:p>
          <a:p>
            <a:pPr marL="342900" indent="-342900" hangingPunct="1">
              <a:buClr>
                <a:srgbClr val="000000"/>
              </a:buClr>
              <a:buSzPts val="1100"/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Провести опрос среди крупных предприятий АПК, занимающихся </a:t>
            </a:r>
            <a:r>
              <a:rPr lang="ru-RU" sz="2400">
                <a:solidFill>
                  <a:schemeClr val="tx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разведением скота,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по Кемеровской области для выяснения масштабности проблемы</a:t>
            </a:r>
          </a:p>
          <a:p>
            <a:pPr marL="342900" indent="-342900" hangingPunct="1">
              <a:buClr>
                <a:srgbClr val="000000"/>
              </a:buClr>
              <a:buSzPts val="1100"/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Рассчитать экономику</a:t>
            </a:r>
            <a:endParaRPr sz="2400" dirty="0">
              <a:solidFill>
                <a:schemeClr val="tx1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3168</TotalTime>
  <Words>185</Words>
  <Application>Microsoft Office PowerPoint</Application>
  <PresentationFormat>Широкоэкранный</PresentationFormat>
  <Paragraphs>32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29</cp:revision>
  <dcterms:modified xsi:type="dcterms:W3CDTF">2023-10-02T12:38:45Z</dcterms:modified>
</cp:coreProperties>
</file>