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8"/>
  </p:notesMasterIdLst>
  <p:handoutMasterIdLst>
    <p:handoutMasterId r:id="rId19"/>
  </p:handoutMasterIdLst>
  <p:sldIdLst>
    <p:sldId id="260" r:id="rId6"/>
    <p:sldId id="295" r:id="rId7"/>
    <p:sldId id="304" r:id="rId8"/>
    <p:sldId id="297" r:id="rId9"/>
    <p:sldId id="306" r:id="rId10"/>
    <p:sldId id="298" r:id="rId11"/>
    <p:sldId id="307" r:id="rId12"/>
    <p:sldId id="299" r:id="rId13"/>
    <p:sldId id="300" r:id="rId14"/>
    <p:sldId id="301" r:id="rId15"/>
    <p:sldId id="302" r:id="rId16"/>
    <p:sldId id="303" r:id="rId17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8D4658D-8497-48DD-9434-938E723DB595}" v="26" dt="2022-07-01T11:04:41.268"/>
  </p1510:revLst>
</p1510:revInfo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45" d="100"/>
          <a:sy n="45" d="100"/>
        </p:scale>
        <p:origin x="85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9" Type="http://schemas.microsoft.com/office/2015/10/relationships/revisionInfo" Target="revisionInfo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33" Type="http://schemas.openxmlformats.org/officeDocument/2006/relationships/commentAuthors" Target="commentAuthors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Валерия Демарева" userId="94e5bca24ecb79a5" providerId="LiveId" clId="{A8D4658D-8497-48DD-9434-938E723DB595}"/>
    <pc:docChg chg="undo redo custSel addSld delSld modSld sldOrd">
      <pc:chgData name="Валерия Демарева" userId="94e5bca24ecb79a5" providerId="LiveId" clId="{A8D4658D-8497-48DD-9434-938E723DB595}" dt="2022-07-01T11:05:16.281" v="3320" actId="1076"/>
      <pc:docMkLst>
        <pc:docMk/>
      </pc:docMkLst>
      <pc:sldChg chg="modSp mod">
        <pc:chgData name="Валерия Демарева" userId="94e5bca24ecb79a5" providerId="LiveId" clId="{A8D4658D-8497-48DD-9434-938E723DB595}" dt="2022-07-01T08:50:31.213" v="453" actId="20577"/>
        <pc:sldMkLst>
          <pc:docMk/>
          <pc:sldMk cId="1560195380" sldId="295"/>
        </pc:sldMkLst>
        <pc:spChg chg="mod">
          <ac:chgData name="Валерия Демарева" userId="94e5bca24ecb79a5" providerId="LiveId" clId="{A8D4658D-8497-48DD-9434-938E723DB595}" dt="2022-07-01T08:50:31.213" v="453" actId="20577"/>
          <ac:spMkLst>
            <pc:docMk/>
            <pc:sldMk cId="1560195380" sldId="295"/>
            <ac:spMk id="20" creationId="{283F6D99-FE8F-3447-990D-DE77451547E1}"/>
          </ac:spMkLst>
        </pc:spChg>
        <pc:picChg chg="mod">
          <ac:chgData name="Валерия Демарева" userId="94e5bca24ecb79a5" providerId="LiveId" clId="{A8D4658D-8497-48DD-9434-938E723DB595}" dt="2022-07-01T08:44:07.043" v="79" actId="1076"/>
          <ac:picMkLst>
            <pc:docMk/>
            <pc:sldMk cId="1560195380" sldId="295"/>
            <ac:picMk id="5" creationId="{26DB9C8B-124D-E3D0-6E0E-528201E42F97}"/>
          </ac:picMkLst>
        </pc:picChg>
      </pc:sldChg>
      <pc:sldChg chg="modSp mod">
        <pc:chgData name="Валерия Демарева" userId="94e5bca24ecb79a5" providerId="LiveId" clId="{A8D4658D-8497-48DD-9434-938E723DB595}" dt="2022-07-01T10:23:54.282" v="2064" actId="1076"/>
        <pc:sldMkLst>
          <pc:docMk/>
          <pc:sldMk cId="1129518446" sldId="297"/>
        </pc:sldMkLst>
        <pc:spChg chg="mod">
          <ac:chgData name="Валерия Демарева" userId="94e5bca24ecb79a5" providerId="LiveId" clId="{A8D4658D-8497-48DD-9434-938E723DB595}" dt="2022-07-01T10:23:54.282" v="2064" actId="1076"/>
          <ac:spMkLst>
            <pc:docMk/>
            <pc:sldMk cId="1129518446" sldId="297"/>
            <ac:spMk id="9" creationId="{D114D169-39CA-9F4E-8E20-E19DCB371C29}"/>
          </ac:spMkLst>
        </pc:spChg>
        <pc:picChg chg="mod">
          <ac:chgData name="Валерия Демарева" userId="94e5bca24ecb79a5" providerId="LiveId" clId="{A8D4658D-8497-48DD-9434-938E723DB595}" dt="2022-07-01T10:18:35.017" v="1890" actId="1076"/>
          <ac:picMkLst>
            <pc:docMk/>
            <pc:sldMk cId="1129518446" sldId="297"/>
            <ac:picMk id="7" creationId="{ECF2374F-628F-14CA-DA08-093FA5ECA6CB}"/>
          </ac:picMkLst>
        </pc:picChg>
      </pc:sldChg>
      <pc:sldChg chg="addSp delSp modSp mod">
        <pc:chgData name="Валерия Демарева" userId="94e5bca24ecb79a5" providerId="LiveId" clId="{A8D4658D-8497-48DD-9434-938E723DB595}" dt="2022-07-01T10:51:50.342" v="2074" actId="14100"/>
        <pc:sldMkLst>
          <pc:docMk/>
          <pc:sldMk cId="2546277842" sldId="299"/>
        </pc:sldMkLst>
        <pc:spChg chg="mod">
          <ac:chgData name="Валерия Демарева" userId="94e5bca24ecb79a5" providerId="LiveId" clId="{A8D4658D-8497-48DD-9434-938E723DB595}" dt="2022-07-01T10:51:44.507" v="2072" actId="1076"/>
          <ac:spMkLst>
            <pc:docMk/>
            <pc:sldMk cId="2546277842" sldId="299"/>
            <ac:spMk id="2" creationId="{0FACA1D3-A985-CA4B-8A99-352E9BB6ED2B}"/>
          </ac:spMkLst>
        </pc:spChg>
        <pc:spChg chg="add del mod">
          <ac:chgData name="Валерия Демарева" userId="94e5bca24ecb79a5" providerId="LiveId" clId="{A8D4658D-8497-48DD-9434-938E723DB595}" dt="2022-07-01T10:51:28.439" v="2066" actId="478"/>
          <ac:spMkLst>
            <pc:docMk/>
            <pc:sldMk cId="2546277842" sldId="299"/>
            <ac:spMk id="5" creationId="{84390F0B-28FC-FFAA-F7D3-CED016EF86EF}"/>
          </ac:spMkLst>
        </pc:spChg>
        <pc:spChg chg="del">
          <ac:chgData name="Валерия Демарева" userId="94e5bca24ecb79a5" providerId="LiveId" clId="{A8D4658D-8497-48DD-9434-938E723DB595}" dt="2022-07-01T10:51:26.543" v="2065" actId="478"/>
          <ac:spMkLst>
            <pc:docMk/>
            <pc:sldMk cId="2546277842" sldId="299"/>
            <ac:spMk id="6" creationId="{5F7AD820-9E6E-A040-BEDF-7E0541D8255F}"/>
          </ac:spMkLst>
        </pc:spChg>
        <pc:picChg chg="del">
          <ac:chgData name="Валерия Демарева" userId="94e5bca24ecb79a5" providerId="LiveId" clId="{A8D4658D-8497-48DD-9434-938E723DB595}" dt="2022-07-01T10:51:30.442" v="2067" actId="478"/>
          <ac:picMkLst>
            <pc:docMk/>
            <pc:sldMk cId="2546277842" sldId="299"/>
            <ac:picMk id="4" creationId="{6E630081-9CA5-C7F0-36B2-782F7BF65A6F}"/>
          </ac:picMkLst>
        </pc:picChg>
        <pc:picChg chg="add mod">
          <ac:chgData name="Валерия Демарева" userId="94e5bca24ecb79a5" providerId="LiveId" clId="{A8D4658D-8497-48DD-9434-938E723DB595}" dt="2022-07-01T10:51:50.342" v="2074" actId="14100"/>
          <ac:picMkLst>
            <pc:docMk/>
            <pc:sldMk cId="2546277842" sldId="299"/>
            <ac:picMk id="8" creationId="{659A7C01-AB81-065B-D952-0EC24AB36F6F}"/>
          </ac:picMkLst>
        </pc:picChg>
      </pc:sldChg>
      <pc:sldChg chg="addSp delSp modSp mod">
        <pc:chgData name="Валерия Демарева" userId="94e5bca24ecb79a5" providerId="LiveId" clId="{A8D4658D-8497-48DD-9434-938E723DB595}" dt="2022-07-01T11:05:16.281" v="3320" actId="1076"/>
        <pc:sldMkLst>
          <pc:docMk/>
          <pc:sldMk cId="628330318" sldId="300"/>
        </pc:sldMkLst>
        <pc:spChg chg="mod">
          <ac:chgData name="Валерия Демарева" userId="94e5bca24ecb79a5" providerId="LiveId" clId="{A8D4658D-8497-48DD-9434-938E723DB595}" dt="2022-07-01T11:05:06.118" v="3317" actId="20577"/>
          <ac:spMkLst>
            <pc:docMk/>
            <pc:sldMk cId="628330318" sldId="300"/>
            <ac:spMk id="12" creationId="{977D909F-9EDA-3741-9984-4E6538C4E5CA}"/>
          </ac:spMkLst>
        </pc:spChg>
        <pc:picChg chg="add mod">
          <ac:chgData name="Валерия Демарева" userId="94e5bca24ecb79a5" providerId="LiveId" clId="{A8D4658D-8497-48DD-9434-938E723DB595}" dt="2022-07-01T11:05:16.281" v="3320" actId="1076"/>
          <ac:picMkLst>
            <pc:docMk/>
            <pc:sldMk cId="628330318" sldId="300"/>
            <ac:picMk id="4" creationId="{6F349E4F-1790-5AAE-9C1F-DFDAB1C3CC98}"/>
          </ac:picMkLst>
        </pc:picChg>
        <pc:picChg chg="del">
          <ac:chgData name="Валерия Демарева" userId="94e5bca24ecb79a5" providerId="LiveId" clId="{A8D4658D-8497-48DD-9434-938E723DB595}" dt="2022-07-01T10:57:08.710" v="2422" actId="478"/>
          <ac:picMkLst>
            <pc:docMk/>
            <pc:sldMk cId="628330318" sldId="300"/>
            <ac:picMk id="7" creationId="{1DB111B8-275D-1018-867B-5356500A5B62}"/>
          </ac:picMkLst>
        </pc:picChg>
      </pc:sldChg>
      <pc:sldChg chg="addSp modSp mod">
        <pc:chgData name="Валерия Демарева" userId="94e5bca24ecb79a5" providerId="LiveId" clId="{A8D4658D-8497-48DD-9434-938E723DB595}" dt="2022-07-01T10:54:37.315" v="2176" actId="20577"/>
        <pc:sldMkLst>
          <pc:docMk/>
          <pc:sldMk cId="2279364036" sldId="301"/>
        </pc:sldMkLst>
        <pc:spChg chg="add mod">
          <ac:chgData name="Валерия Демарева" userId="94e5bca24ecb79a5" providerId="LiveId" clId="{A8D4658D-8497-48DD-9434-938E723DB595}" dt="2022-07-01T10:54:18.181" v="2150" actId="1076"/>
          <ac:spMkLst>
            <pc:docMk/>
            <pc:sldMk cId="2279364036" sldId="301"/>
            <ac:spMk id="13" creationId="{1C993C14-6E05-6A60-0649-8BB182FB3FC4}"/>
          </ac:spMkLst>
        </pc:spChg>
        <pc:spChg chg="add mod">
          <ac:chgData name="Валерия Демарева" userId="94e5bca24ecb79a5" providerId="LiveId" clId="{A8D4658D-8497-48DD-9434-938E723DB595}" dt="2022-07-01T10:54:37.315" v="2176" actId="20577"/>
          <ac:spMkLst>
            <pc:docMk/>
            <pc:sldMk cId="2279364036" sldId="301"/>
            <ac:spMk id="14" creationId="{2DFE6937-901F-FBE5-6EB1-7E5DD74F1D60}"/>
          </ac:spMkLst>
        </pc:spChg>
      </pc:sldChg>
      <pc:sldChg chg="addSp delSp modSp mod">
        <pc:chgData name="Валерия Демарева" userId="94e5bca24ecb79a5" providerId="LiveId" clId="{A8D4658D-8497-48DD-9434-938E723DB595}" dt="2022-07-01T11:03:41.368" v="3153" actId="14100"/>
        <pc:sldMkLst>
          <pc:docMk/>
          <pc:sldMk cId="3453340339" sldId="302"/>
        </pc:sldMkLst>
        <pc:spChg chg="add del mod">
          <ac:chgData name="Валерия Демарева" userId="94e5bca24ecb79a5" providerId="LiveId" clId="{A8D4658D-8497-48DD-9434-938E723DB595}" dt="2022-07-01T11:01:39.163" v="2918" actId="478"/>
          <ac:spMkLst>
            <pc:docMk/>
            <pc:sldMk cId="3453340339" sldId="302"/>
            <ac:spMk id="4" creationId="{96AD55B9-CFA5-D17A-4C87-8AAF6C704702}"/>
          </ac:spMkLst>
        </pc:spChg>
        <pc:spChg chg="mod">
          <ac:chgData name="Валерия Демарева" userId="94e5bca24ecb79a5" providerId="LiveId" clId="{A8D4658D-8497-48DD-9434-938E723DB595}" dt="2022-07-01T11:02:48.439" v="3144" actId="1076"/>
          <ac:spMkLst>
            <pc:docMk/>
            <pc:sldMk cId="3453340339" sldId="302"/>
            <ac:spMk id="8" creationId="{C1D705DB-48BD-5A41-8B3E-9DE81E2C9277}"/>
          </ac:spMkLst>
        </pc:spChg>
        <pc:spChg chg="del">
          <ac:chgData name="Валерия Демарева" userId="94e5bca24ecb79a5" providerId="LiveId" clId="{A8D4658D-8497-48DD-9434-938E723DB595}" dt="2022-07-01T11:01:37.223" v="2917" actId="478"/>
          <ac:spMkLst>
            <pc:docMk/>
            <pc:sldMk cId="3453340339" sldId="302"/>
            <ac:spMk id="9" creationId="{2422DFB3-C58B-9F4C-9DF7-32CFEC4A11A6}"/>
          </ac:spMkLst>
        </pc:spChg>
        <pc:picChg chg="add mod">
          <ac:chgData name="Валерия Демарева" userId="94e5bca24ecb79a5" providerId="LiveId" clId="{A8D4658D-8497-48DD-9434-938E723DB595}" dt="2022-07-01T11:03:41.368" v="3153" actId="14100"/>
          <ac:picMkLst>
            <pc:docMk/>
            <pc:sldMk cId="3453340339" sldId="302"/>
            <ac:picMk id="6" creationId="{22FD3994-6646-E45F-44FB-47F7CC8E9B49}"/>
          </ac:picMkLst>
        </pc:picChg>
        <pc:picChg chg="del">
          <ac:chgData name="Валерия Демарева" userId="94e5bca24ecb79a5" providerId="LiveId" clId="{A8D4658D-8497-48DD-9434-938E723DB595}" dt="2022-07-01T11:01:40.441" v="2919" actId="478"/>
          <ac:picMkLst>
            <pc:docMk/>
            <pc:sldMk cId="3453340339" sldId="302"/>
            <ac:picMk id="2058" creationId="{00000000-0000-0000-0000-000000000000}"/>
          </ac:picMkLst>
        </pc:picChg>
      </pc:sldChg>
      <pc:sldChg chg="modSp mod">
        <pc:chgData name="Валерия Демарева" userId="94e5bca24ecb79a5" providerId="LiveId" clId="{A8D4658D-8497-48DD-9434-938E723DB595}" dt="2022-07-01T10:20:52.812" v="1962" actId="1076"/>
        <pc:sldMkLst>
          <pc:docMk/>
          <pc:sldMk cId="3915285956" sldId="304"/>
        </pc:sldMkLst>
        <pc:spChg chg="mod">
          <ac:chgData name="Валерия Демарева" userId="94e5bca24ecb79a5" providerId="LiveId" clId="{A8D4658D-8497-48DD-9434-938E723DB595}" dt="2022-07-01T10:20:50.438" v="1961" actId="1076"/>
          <ac:spMkLst>
            <pc:docMk/>
            <pc:sldMk cId="3915285956" sldId="304"/>
            <ac:spMk id="14" creationId="{BFFD4462-BD95-854B-8FD9-709FEADBF547}"/>
          </ac:spMkLst>
        </pc:spChg>
        <pc:spChg chg="mod">
          <ac:chgData name="Валерия Демарева" userId="94e5bca24ecb79a5" providerId="LiveId" clId="{A8D4658D-8497-48DD-9434-938E723DB595}" dt="2022-07-01T10:20:52.812" v="1962" actId="1076"/>
          <ac:spMkLst>
            <pc:docMk/>
            <pc:sldMk cId="3915285956" sldId="304"/>
            <ac:spMk id="15" creationId="{2152D6DA-EBB8-DF4B-A09D-F2FF5954B998}"/>
          </ac:spMkLst>
        </pc:spChg>
      </pc:sldChg>
      <pc:sldChg chg="new del">
        <pc:chgData name="Валерия Демарева" userId="94e5bca24ecb79a5" providerId="LiveId" clId="{A8D4658D-8497-48DD-9434-938E723DB595}" dt="2022-07-01T09:47:12.996" v="1292" actId="47"/>
        <pc:sldMkLst>
          <pc:docMk/>
          <pc:sldMk cId="1684667379" sldId="305"/>
        </pc:sldMkLst>
      </pc:sldChg>
      <pc:sldChg chg="addSp delSp modSp new mod ord">
        <pc:chgData name="Валерия Демарева" userId="94e5bca24ecb79a5" providerId="LiveId" clId="{A8D4658D-8497-48DD-9434-938E723DB595}" dt="2022-07-01T10:22:29.048" v="2003" actId="113"/>
        <pc:sldMkLst>
          <pc:docMk/>
          <pc:sldMk cId="795295179" sldId="306"/>
        </pc:sldMkLst>
        <pc:spChg chg="mod">
          <ac:chgData name="Валерия Демарева" userId="94e5bca24ecb79a5" providerId="LiveId" clId="{A8D4658D-8497-48DD-9434-938E723DB595}" dt="2022-07-01T10:19:06.835" v="1920" actId="1076"/>
          <ac:spMkLst>
            <pc:docMk/>
            <pc:sldMk cId="795295179" sldId="306"/>
            <ac:spMk id="2" creationId="{99760724-AFAE-4BD4-CC71-122131F13975}"/>
          </ac:spMkLst>
        </pc:spChg>
        <pc:spChg chg="del mod">
          <ac:chgData name="Валерия Демарева" userId="94e5bca24ecb79a5" providerId="LiveId" clId="{A8D4658D-8497-48DD-9434-938E723DB595}" dt="2022-07-01T10:19:22.728" v="1924" actId="478"/>
          <ac:spMkLst>
            <pc:docMk/>
            <pc:sldMk cId="795295179" sldId="306"/>
            <ac:spMk id="3" creationId="{64AD0954-1160-6F8B-01BC-053D18D2E04C}"/>
          </ac:spMkLst>
        </pc:spChg>
        <pc:spChg chg="del">
          <ac:chgData name="Валерия Демарева" userId="94e5bca24ecb79a5" providerId="LiveId" clId="{A8D4658D-8497-48DD-9434-938E723DB595}" dt="2022-07-01T09:47:35.144" v="1314" actId="478"/>
          <ac:spMkLst>
            <pc:docMk/>
            <pc:sldMk cId="795295179" sldId="306"/>
            <ac:spMk id="4" creationId="{7148571D-024B-F8C4-D15D-68A98465D0D0}"/>
          </ac:spMkLst>
        </pc:spChg>
        <pc:spChg chg="add mod">
          <ac:chgData name="Валерия Демарева" userId="94e5bca24ecb79a5" providerId="LiveId" clId="{A8D4658D-8497-48DD-9434-938E723DB595}" dt="2022-07-01T10:15:12.976" v="1563" actId="207"/>
          <ac:spMkLst>
            <pc:docMk/>
            <pc:sldMk cId="795295179" sldId="306"/>
            <ac:spMk id="5" creationId="{4CA72F09-8DC5-3F07-1BF3-0F31ED79BA99}"/>
          </ac:spMkLst>
        </pc:spChg>
        <pc:spChg chg="add mod">
          <ac:chgData name="Валерия Демарева" userId="94e5bca24ecb79a5" providerId="LiveId" clId="{A8D4658D-8497-48DD-9434-938E723DB595}" dt="2022-07-01T10:19:41.771" v="1932" actId="20577"/>
          <ac:spMkLst>
            <pc:docMk/>
            <pc:sldMk cId="795295179" sldId="306"/>
            <ac:spMk id="6" creationId="{EEB4B9DE-E979-472B-E510-7AE843074E9A}"/>
          </ac:spMkLst>
        </pc:spChg>
        <pc:spChg chg="add mod">
          <ac:chgData name="Валерия Демарева" userId="94e5bca24ecb79a5" providerId="LiveId" clId="{A8D4658D-8497-48DD-9434-938E723DB595}" dt="2022-07-01T10:09:03.992" v="1401" actId="1076"/>
          <ac:spMkLst>
            <pc:docMk/>
            <pc:sldMk cId="795295179" sldId="306"/>
            <ac:spMk id="7" creationId="{8543B356-29F3-606D-499C-DE2F486D74CA}"/>
          </ac:spMkLst>
        </pc:spChg>
        <pc:spChg chg="add mod">
          <ac:chgData name="Валерия Демарева" userId="94e5bca24ecb79a5" providerId="LiveId" clId="{A8D4658D-8497-48DD-9434-938E723DB595}" dt="2022-07-01T10:09:08.601" v="1403" actId="14100"/>
          <ac:spMkLst>
            <pc:docMk/>
            <pc:sldMk cId="795295179" sldId="306"/>
            <ac:spMk id="8" creationId="{3F4F038D-E516-3454-EB24-88518BFF62FC}"/>
          </ac:spMkLst>
        </pc:spChg>
        <pc:spChg chg="add mod">
          <ac:chgData name="Валерия Демарева" userId="94e5bca24ecb79a5" providerId="LiveId" clId="{A8D4658D-8497-48DD-9434-938E723DB595}" dt="2022-07-01T10:09:39.355" v="1409" actId="14100"/>
          <ac:spMkLst>
            <pc:docMk/>
            <pc:sldMk cId="795295179" sldId="306"/>
            <ac:spMk id="9" creationId="{49A0A59C-CDAF-EA41-4548-C7393CEFC927}"/>
          </ac:spMkLst>
        </pc:spChg>
        <pc:spChg chg="add mod">
          <ac:chgData name="Валерия Демарева" userId="94e5bca24ecb79a5" providerId="LiveId" clId="{A8D4658D-8497-48DD-9434-938E723DB595}" dt="2022-07-01T10:09:48.930" v="1412" actId="14100"/>
          <ac:spMkLst>
            <pc:docMk/>
            <pc:sldMk cId="795295179" sldId="306"/>
            <ac:spMk id="10" creationId="{779196F1-2958-0B07-4B2C-157967F16548}"/>
          </ac:spMkLst>
        </pc:spChg>
        <pc:spChg chg="add mod">
          <ac:chgData name="Валерия Демарева" userId="94e5bca24ecb79a5" providerId="LiveId" clId="{A8D4658D-8497-48DD-9434-938E723DB595}" dt="2022-07-01T10:09:56.002" v="1414" actId="1076"/>
          <ac:spMkLst>
            <pc:docMk/>
            <pc:sldMk cId="795295179" sldId="306"/>
            <ac:spMk id="11" creationId="{6E58A25E-CB82-2002-DE8E-9B87F243B7C9}"/>
          </ac:spMkLst>
        </pc:spChg>
        <pc:spChg chg="add mod">
          <ac:chgData name="Валерия Демарева" userId="94e5bca24ecb79a5" providerId="LiveId" clId="{A8D4658D-8497-48DD-9434-938E723DB595}" dt="2022-07-01T10:10:34.475" v="1451" actId="403"/>
          <ac:spMkLst>
            <pc:docMk/>
            <pc:sldMk cId="795295179" sldId="306"/>
            <ac:spMk id="12" creationId="{4D98B746-4EE0-9463-1F38-A8643AF7FA92}"/>
          </ac:spMkLst>
        </pc:spChg>
        <pc:spChg chg="add mod">
          <ac:chgData name="Валерия Демарева" userId="94e5bca24ecb79a5" providerId="LiveId" clId="{A8D4658D-8497-48DD-9434-938E723DB595}" dt="2022-07-01T10:10:51.342" v="1470" actId="20577"/>
          <ac:spMkLst>
            <pc:docMk/>
            <pc:sldMk cId="795295179" sldId="306"/>
            <ac:spMk id="13" creationId="{2EA7D223-8DB6-CECA-24C9-C8D394FB75AA}"/>
          </ac:spMkLst>
        </pc:spChg>
        <pc:spChg chg="add mod">
          <ac:chgData name="Валерия Демарева" userId="94e5bca24ecb79a5" providerId="LiveId" clId="{A8D4658D-8497-48DD-9434-938E723DB595}" dt="2022-07-01T10:11:08.370" v="1482" actId="1076"/>
          <ac:spMkLst>
            <pc:docMk/>
            <pc:sldMk cId="795295179" sldId="306"/>
            <ac:spMk id="14" creationId="{B9F10C25-63D9-E581-558F-1B198DD1529F}"/>
          </ac:spMkLst>
        </pc:spChg>
        <pc:spChg chg="add mod">
          <ac:chgData name="Валерия Демарева" userId="94e5bca24ecb79a5" providerId="LiveId" clId="{A8D4658D-8497-48DD-9434-938E723DB595}" dt="2022-07-01T10:11:27.745" v="1484" actId="14100"/>
          <ac:spMkLst>
            <pc:docMk/>
            <pc:sldMk cId="795295179" sldId="306"/>
            <ac:spMk id="15" creationId="{ED6526D9-6C20-0DD6-2E26-7D4C4D9D28DC}"/>
          </ac:spMkLst>
        </pc:spChg>
        <pc:spChg chg="add del mod">
          <ac:chgData name="Валерия Демарева" userId="94e5bca24ecb79a5" providerId="LiveId" clId="{A8D4658D-8497-48DD-9434-938E723DB595}" dt="2022-07-01T10:11:54.554" v="1488" actId="478"/>
          <ac:spMkLst>
            <pc:docMk/>
            <pc:sldMk cId="795295179" sldId="306"/>
            <ac:spMk id="16" creationId="{D78FD6A1-FF32-45AB-85AC-ACFA3D95573D}"/>
          </ac:spMkLst>
        </pc:spChg>
        <pc:spChg chg="add">
          <ac:chgData name="Валерия Демарева" userId="94e5bca24ecb79a5" providerId="LiveId" clId="{A8D4658D-8497-48DD-9434-938E723DB595}" dt="2022-07-01T10:12:28.410" v="1495" actId="11529"/>
          <ac:spMkLst>
            <pc:docMk/>
            <pc:sldMk cId="795295179" sldId="306"/>
            <ac:spMk id="21" creationId="{C95E9CB9-4F77-D7C8-59D9-4DD2F2B7C3D0}"/>
          </ac:spMkLst>
        </pc:spChg>
        <pc:spChg chg="add mod">
          <ac:chgData name="Валерия Демарева" userId="94e5bca24ecb79a5" providerId="LiveId" clId="{A8D4658D-8497-48DD-9434-938E723DB595}" dt="2022-07-01T10:12:41.686" v="1500" actId="14100"/>
          <ac:spMkLst>
            <pc:docMk/>
            <pc:sldMk cId="795295179" sldId="306"/>
            <ac:spMk id="22" creationId="{50C6079E-7F2D-153B-E87A-C46C14645541}"/>
          </ac:spMkLst>
        </pc:spChg>
        <pc:spChg chg="add mod">
          <ac:chgData name="Валерия Демарева" userId="94e5bca24ecb79a5" providerId="LiveId" clId="{A8D4658D-8497-48DD-9434-938E723DB595}" dt="2022-07-01T10:13:02.887" v="1506" actId="14100"/>
          <ac:spMkLst>
            <pc:docMk/>
            <pc:sldMk cId="795295179" sldId="306"/>
            <ac:spMk id="23" creationId="{EDE1750D-B5B9-2536-8BC5-17E2E664181D}"/>
          </ac:spMkLst>
        </pc:spChg>
        <pc:spChg chg="add mod">
          <ac:chgData name="Валерия Демарева" userId="94e5bca24ecb79a5" providerId="LiveId" clId="{A8D4658D-8497-48DD-9434-938E723DB595}" dt="2022-07-01T10:14:29.062" v="1516" actId="14100"/>
          <ac:spMkLst>
            <pc:docMk/>
            <pc:sldMk cId="795295179" sldId="306"/>
            <ac:spMk id="24" creationId="{541359FF-67BE-2910-ACD7-EBE01461050A}"/>
          </ac:spMkLst>
        </pc:spChg>
        <pc:spChg chg="add mod">
          <ac:chgData name="Валерия Демарева" userId="94e5bca24ecb79a5" providerId="LiveId" clId="{A8D4658D-8497-48DD-9434-938E723DB595}" dt="2022-07-01T10:18:51.748" v="1916" actId="20577"/>
          <ac:spMkLst>
            <pc:docMk/>
            <pc:sldMk cId="795295179" sldId="306"/>
            <ac:spMk id="25" creationId="{5779B87B-1FA2-4F3F-547F-A4DE481FFC12}"/>
          </ac:spMkLst>
        </pc:spChg>
        <pc:spChg chg="add mod">
          <ac:chgData name="Валерия Демарева" userId="94e5bca24ecb79a5" providerId="LiveId" clId="{A8D4658D-8497-48DD-9434-938E723DB595}" dt="2022-07-01T10:19:28.349" v="1925" actId="14100"/>
          <ac:spMkLst>
            <pc:docMk/>
            <pc:sldMk cId="795295179" sldId="306"/>
            <ac:spMk id="26" creationId="{BB016267-0C95-18FF-F9C9-53F177E56D58}"/>
          </ac:spMkLst>
        </pc:spChg>
        <pc:spChg chg="add mod">
          <ac:chgData name="Валерия Демарева" userId="94e5bca24ecb79a5" providerId="LiveId" clId="{A8D4658D-8497-48DD-9434-938E723DB595}" dt="2022-07-01T10:21:32.911" v="1967" actId="1076"/>
          <ac:spMkLst>
            <pc:docMk/>
            <pc:sldMk cId="795295179" sldId="306"/>
            <ac:spMk id="27" creationId="{978D7ED3-99F8-A972-C26E-009E6D3EA8F9}"/>
          </ac:spMkLst>
        </pc:spChg>
        <pc:spChg chg="add mod">
          <ac:chgData name="Валерия Демарева" userId="94e5bca24ecb79a5" providerId="LiveId" clId="{A8D4658D-8497-48DD-9434-938E723DB595}" dt="2022-07-01T10:22:29.048" v="2003" actId="113"/>
          <ac:spMkLst>
            <pc:docMk/>
            <pc:sldMk cId="795295179" sldId="306"/>
            <ac:spMk id="28" creationId="{BDF845A8-207B-AB66-D717-BB04F3D92A41}"/>
          </ac:spMkLst>
        </pc:spChg>
        <pc:cxnChg chg="add del mod">
          <ac:chgData name="Валерия Демарева" userId="94e5bca24ecb79a5" providerId="LiveId" clId="{A8D4658D-8497-48DD-9434-938E723DB595}" dt="2022-07-01T10:12:17.217" v="1494" actId="11529"/>
          <ac:cxnSpMkLst>
            <pc:docMk/>
            <pc:sldMk cId="795295179" sldId="306"/>
            <ac:cxnSpMk id="18" creationId="{6DFBB536-D267-03CC-63D6-9E70BA74FB76}"/>
          </ac:cxnSpMkLst>
        </pc:cxn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=""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02.07.2022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3120102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4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6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=""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=""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=""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=""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=""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=""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=""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=""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=""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=""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=""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=""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=""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=""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=""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=""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=""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=""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=""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=""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=""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=""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=""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=""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=""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=""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=""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=""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=""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=""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=""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=""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=""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=""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=""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=""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=""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=""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=""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=""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=""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=""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=""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=""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=""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=""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=""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=""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=""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=""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=""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=""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=""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=""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=""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=""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=""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=""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=""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=""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=""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emf"/><Relationship Id="rId4" Type="http://schemas.openxmlformats.org/officeDocument/2006/relationships/image" Target="../media/image22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cyberpsy.unn.ru/" TargetMode="Externa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1" y="3574472"/>
            <a:ext cx="9163939" cy="3171782"/>
          </a:xfrm>
        </p:spPr>
        <p:txBody>
          <a:bodyPr>
            <a:noAutofit/>
          </a:bodyPr>
          <a:lstStyle/>
          <a:p>
            <a:r>
              <a:rPr lang="ru-RU" sz="4800" dirty="0"/>
              <a:t>(Не)реальная безопасность: </a:t>
            </a:r>
            <a:r>
              <a:rPr lang="ru-RU" sz="4800" dirty="0" err="1"/>
              <a:t>нейрогарнитура</a:t>
            </a:r>
            <a:r>
              <a:rPr lang="ru-RU" sz="4800" dirty="0"/>
              <a:t> </a:t>
            </a:r>
            <a:r>
              <a:rPr lang="en-US" sz="4800" dirty="0"/>
              <a:t/>
            </a:r>
            <a:br>
              <a:rPr lang="en-US" sz="4800" dirty="0"/>
            </a:br>
            <a:r>
              <a:rPr lang="ru-RU" sz="4800" dirty="0"/>
              <a:t>для тренингов безопасности в AR и VR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Валерия Демарева</a:t>
            </a:r>
          </a:p>
          <a:p>
            <a:r>
              <a:rPr lang="ru-RU" dirty="0"/>
              <a:t>ННГУ им. Н.И. Лобачевского</a:t>
            </a:r>
          </a:p>
          <a:p>
            <a:r>
              <a:rPr lang="ru-RU" dirty="0"/>
              <a:t>Лаборатория </a:t>
            </a:r>
            <a:r>
              <a:rPr lang="ru-RU" dirty="0" err="1"/>
              <a:t>Киберпсихологии</a:t>
            </a:r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/>
              <a:t>v_1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=""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1286340"/>
            <a:ext cx="9741217" cy="911089"/>
          </a:xfrm>
        </p:spPr>
        <p:txBody>
          <a:bodyPr/>
          <a:lstStyle/>
          <a:p>
            <a:r>
              <a:rPr lang="ru-RU" sz="6600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=""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3183721" cy="7554912"/>
          </a:xfrm>
        </p:spPr>
        <p:txBody>
          <a:bodyPr/>
          <a:lstStyle/>
          <a:p>
            <a:pPr marL="587375" indent="-571500">
              <a:spcBef>
                <a:spcPts val="3000"/>
              </a:spcBef>
              <a:buFont typeface="Arial" panose="020B0604020202020204" pitchFamily="34" charset="0"/>
              <a:buChar char="•"/>
            </a:pPr>
            <a:r>
              <a:rPr lang="ru-RU" sz="3600" dirty="0"/>
              <a:t>Безопасность человеческой жизни                                            – наивысший приоритет</a:t>
            </a:r>
          </a:p>
          <a:p>
            <a:pPr marL="587375" indent="-571500">
              <a:spcBef>
                <a:spcPts val="3000"/>
              </a:spcBef>
              <a:buFont typeface="Arial" panose="020B0604020202020204" pitchFamily="34" charset="0"/>
              <a:buChar char="•"/>
            </a:pPr>
            <a:r>
              <a:rPr lang="ru-RU" sz="3600" dirty="0"/>
              <a:t>Профессиональные стандарты                                       теперь составляют сами профессионалы</a:t>
            </a:r>
          </a:p>
          <a:p>
            <a:pPr marL="587375" indent="-571500">
              <a:spcBef>
                <a:spcPts val="3000"/>
              </a:spcBef>
              <a:buFont typeface="Arial" panose="020B0604020202020204" pitchFamily="34" charset="0"/>
              <a:buChar char="•"/>
            </a:pPr>
            <a:r>
              <a:rPr lang="en-US" sz="3600" dirty="0"/>
              <a:t>VR </a:t>
            </a:r>
            <a:r>
              <a:rPr lang="ru-RU" sz="3600" dirty="0"/>
              <a:t>начинает часто применяться в обучении                          (в т.ч. на опасных объектах)</a:t>
            </a:r>
          </a:p>
          <a:p>
            <a:pPr marL="587375" indent="-571500">
              <a:spcBef>
                <a:spcPts val="3000"/>
              </a:spcBef>
              <a:buFont typeface="Arial" panose="020B0604020202020204" pitchFamily="34" charset="0"/>
              <a:buChar char="•"/>
            </a:pPr>
            <a:r>
              <a:rPr lang="ru-RU" sz="3600" dirty="0"/>
              <a:t>Перед выходом в реальность люди проходят аттестацию</a:t>
            </a:r>
          </a:p>
          <a:p>
            <a:pPr marL="587375" indent="-571500">
              <a:spcBef>
                <a:spcPts val="3000"/>
              </a:spcBef>
              <a:buFont typeface="Arial" panose="020B0604020202020204" pitchFamily="34" charset="0"/>
              <a:buChar char="•"/>
            </a:pPr>
            <a:r>
              <a:rPr lang="ru-RU" sz="3600" dirty="0"/>
              <a:t>Нужно оценить реакцию человека                                       на обучающие ситуации перед выходом в реальность,    то есть – на аттестации</a:t>
            </a:r>
          </a:p>
        </p:txBody>
      </p:sp>
      <p:pic>
        <p:nvPicPr>
          <p:cNvPr id="5" name="Рисунок 4" descr="Галочка на щите контур">
            <a:extLst>
              <a:ext uri="{FF2B5EF4-FFF2-40B4-BE49-F238E27FC236}">
                <a16:creationId xmlns="" xmlns:a16="http://schemas.microsoft.com/office/drawing/2014/main" id="{26DB9C8B-124D-E3D0-6E0E-528201E42F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174288" y="3113569"/>
            <a:ext cx="5702673" cy="5702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=""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1412522"/>
            <a:ext cx="9741217" cy="911089"/>
          </a:xfrm>
        </p:spPr>
        <p:txBody>
          <a:bodyPr/>
          <a:lstStyle/>
          <a:p>
            <a:r>
              <a:rPr lang="ru-RU" sz="7200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=""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3339215"/>
            <a:ext cx="9612386" cy="7554912"/>
          </a:xfrm>
        </p:spPr>
        <p:txBody>
          <a:bodyPr/>
          <a:lstStyle/>
          <a:p>
            <a:pPr>
              <a:spcBef>
                <a:spcPts val="2000"/>
              </a:spcBef>
              <a:spcAft>
                <a:spcPts val="4000"/>
              </a:spcAft>
            </a:pPr>
            <a:r>
              <a:rPr lang="ru-RU" sz="4000" b="1" dirty="0"/>
              <a:t>Аспекты проблемы:</a:t>
            </a:r>
          </a:p>
          <a:p>
            <a:pPr marL="587375" indent="-57150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ru-RU" sz="3200" dirty="0"/>
              <a:t>Люди выходят на работу после аттестации,                                 а мы не знаем об их возможной реакции                   на разные рабочие контексты</a:t>
            </a:r>
          </a:p>
          <a:p>
            <a:pPr marL="587375" indent="-57150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ru-RU" sz="3200" dirty="0"/>
              <a:t>В сложной ситуации работник                    может среагировать </a:t>
            </a:r>
            <a:r>
              <a:rPr lang="ru-RU" sz="3200" dirty="0" err="1"/>
              <a:t>неоптимально</a:t>
            </a:r>
            <a:r>
              <a:rPr lang="ru-RU" sz="3200" dirty="0"/>
              <a:t>,               что повлечет печальные последствия</a:t>
            </a:r>
          </a:p>
          <a:p>
            <a:pPr marL="587375" indent="-57150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ru-RU" sz="3200" dirty="0"/>
              <a:t>Обучающие тренинги </a:t>
            </a:r>
            <a:r>
              <a:rPr lang="en-US" sz="3200" dirty="0"/>
              <a:t>VR </a:t>
            </a:r>
            <a:r>
              <a:rPr lang="ru-RU" sz="3200" dirty="0"/>
              <a:t>используются,            но они могут быть опасны для человека</a:t>
            </a:r>
          </a:p>
          <a:p>
            <a:pPr marL="587375" indent="-571500">
              <a:buFont typeface="Arial" panose="020B0604020202020204" pitchFamily="34" charset="0"/>
              <a:buChar char="•"/>
            </a:pPr>
            <a:endParaRPr lang="ru-RU" sz="3600" dirty="0"/>
          </a:p>
          <a:p>
            <a:pPr marL="587375" indent="-571500">
              <a:buFont typeface="Arial" panose="020B0604020202020204" pitchFamily="34" charset="0"/>
              <a:buChar char="•"/>
            </a:pPr>
            <a:endParaRPr lang="ru-RU" sz="3600" dirty="0"/>
          </a:p>
          <a:p>
            <a:endParaRPr lang="ru-RU" sz="2000" dirty="0"/>
          </a:p>
          <a:p>
            <a:endParaRPr lang="ru-RU" sz="2000" dirty="0"/>
          </a:p>
          <a:p>
            <a:endParaRPr lang="ru-RU" dirty="0"/>
          </a:p>
        </p:txBody>
      </p:sp>
      <p:sp>
        <p:nvSpPr>
          <p:cNvPr id="15" name="Текст 14">
            <a:extLst>
              <a:ext uri="{FF2B5EF4-FFF2-40B4-BE49-F238E27FC236}">
                <a16:creationId xmlns=""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635805" y="3339215"/>
            <a:ext cx="9223820" cy="7554912"/>
          </a:xfrm>
        </p:spPr>
        <p:txBody>
          <a:bodyPr lIns="0" tIns="0" rIns="0" bIns="0"/>
          <a:lstStyle/>
          <a:p>
            <a:pPr>
              <a:spcBef>
                <a:spcPts val="4000"/>
              </a:spcBef>
              <a:spcAft>
                <a:spcPts val="4000"/>
              </a:spcAft>
            </a:pPr>
            <a:r>
              <a:rPr lang="ru-RU" sz="4000" b="1" dirty="0"/>
              <a:t>Почему решений недостаточно?</a:t>
            </a:r>
          </a:p>
          <a:p>
            <a:pPr marL="473075" indent="-45720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ru-RU" sz="3200" dirty="0" err="1"/>
              <a:t>Нейрогарнитур</a:t>
            </a:r>
            <a:r>
              <a:rPr lang="ru-RU" sz="3200" dirty="0"/>
              <a:t> для оценки состояния             с возможностью внедрения                              в </a:t>
            </a:r>
            <a:r>
              <a:rPr lang="en-US" sz="3200" dirty="0"/>
              <a:t>VR </a:t>
            </a:r>
            <a:r>
              <a:rPr lang="ru-RU" sz="3200" dirty="0"/>
              <a:t>сценарий нет</a:t>
            </a:r>
          </a:p>
          <a:p>
            <a:pPr marL="473075" indent="-45720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ru-RU" sz="3200" dirty="0"/>
              <a:t>Безопасность человека обеспечена прохождением аттестации, но без оценки   его реакций на рабочие ситуации</a:t>
            </a:r>
          </a:p>
          <a:p>
            <a:pPr marL="473075" indent="-45720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en-US" sz="3200" dirty="0"/>
              <a:t>VR</a:t>
            </a:r>
            <a:r>
              <a:rPr lang="ru-RU" sz="3200" dirty="0"/>
              <a:t> в обучающих тренингах используется   без контроля состояния пользователя </a:t>
            </a:r>
          </a:p>
          <a:p>
            <a:pPr>
              <a:spcBef>
                <a:spcPts val="2000"/>
              </a:spcBef>
            </a:pP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1516039"/>
            <a:ext cx="9741217" cy="911089"/>
          </a:xfrm>
          <a:prstGeom prst="rect">
            <a:avLst/>
          </a:prstGeom>
        </p:spPr>
        <p:txBody>
          <a:bodyPr/>
          <a:lstStyle/>
          <a:p>
            <a:r>
              <a:rPr lang="ru-RU" sz="7200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=""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3760788"/>
            <a:ext cx="13649548" cy="7554912"/>
          </a:xfrm>
        </p:spPr>
        <p:txBody>
          <a:bodyPr/>
          <a:lstStyle/>
          <a:p>
            <a:pPr marL="701675" indent="-68580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ru-RU" sz="4800" dirty="0"/>
              <a:t>Коробочное решение (ПАК)                                          для персонализации </a:t>
            </a:r>
            <a:r>
              <a:rPr lang="en-US" sz="4800" dirty="0"/>
              <a:t>VR-</a:t>
            </a:r>
            <a:r>
              <a:rPr lang="ru-RU" sz="4800" dirty="0"/>
              <a:t>тренинга                        и выдачи заключения о готовности     выходить в реальность</a:t>
            </a:r>
          </a:p>
          <a:p>
            <a:pPr marL="701675" indent="-68580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ru-RU" sz="4800" dirty="0"/>
              <a:t>Авторская методика оценки профессиональных навыков</a:t>
            </a:r>
          </a:p>
          <a:p>
            <a:pPr marL="701675" indent="-685800">
              <a:spcBef>
                <a:spcPts val="2000"/>
              </a:spcBef>
              <a:buFont typeface="Arial" panose="020B0604020202020204" pitchFamily="34" charset="0"/>
              <a:buChar char="•"/>
            </a:pPr>
            <a:endParaRPr lang="ru-RU" sz="4800" dirty="0"/>
          </a:p>
          <a:p>
            <a:pPr>
              <a:spcBef>
                <a:spcPts val="2000"/>
              </a:spcBef>
            </a:pPr>
            <a:endParaRPr lang="ru-RU" sz="4800" dirty="0"/>
          </a:p>
        </p:txBody>
      </p:sp>
      <p:pic>
        <p:nvPicPr>
          <p:cNvPr id="7" name="Рисунок 6" descr="Включенный свет контур">
            <a:extLst>
              <a:ext uri="{FF2B5EF4-FFF2-40B4-BE49-F238E27FC236}">
                <a16:creationId xmlns="" xmlns:a16="http://schemas.microsoft.com/office/drawing/2014/main" id="{ECF2374F-628F-14CA-DA08-093FA5ECA6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700360" y="2700128"/>
            <a:ext cx="5915444" cy="5915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="" xmlns:a16="http://schemas.microsoft.com/office/drawing/2014/main" id="{99760724-AFAE-4BD4-CC71-122131F1397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9" y="9758413"/>
            <a:ext cx="9741216" cy="911090"/>
          </a:xfrm>
        </p:spPr>
        <p:txBody>
          <a:bodyPr/>
          <a:lstStyle/>
          <a:p>
            <a:r>
              <a:rPr lang="ru-RU" dirty="0"/>
              <a:t>Синим обозначены модули, за которые отвечает ПАК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CA72F09-8DC5-3F07-1BF3-0F31ED79BA99}"/>
              </a:ext>
            </a:extLst>
          </p:cNvPr>
          <p:cNvSpPr/>
          <p:nvPr/>
        </p:nvSpPr>
        <p:spPr>
          <a:xfrm>
            <a:off x="894588" y="4037162"/>
            <a:ext cx="3694665" cy="1759789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/>
              <a:t>Датчик сердечного ритма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EEB4B9DE-E979-472B-E510-7AE843074E9A}"/>
              </a:ext>
            </a:extLst>
          </p:cNvPr>
          <p:cNvSpPr/>
          <p:nvPr/>
        </p:nvSpPr>
        <p:spPr>
          <a:xfrm>
            <a:off x="7010716" y="4037160"/>
            <a:ext cx="3694665" cy="1759789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/>
              <a:t>ПО для анализа ритма сердца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8543B356-29F3-606D-499C-DE2F486D74CA}"/>
              </a:ext>
            </a:extLst>
          </p:cNvPr>
          <p:cNvSpPr/>
          <p:nvPr/>
        </p:nvSpPr>
        <p:spPr>
          <a:xfrm>
            <a:off x="13126844" y="4037160"/>
            <a:ext cx="3694665" cy="175978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VR-</a:t>
            </a:r>
            <a:r>
              <a:rPr lang="ru-RU" sz="3200" dirty="0"/>
              <a:t>тренинг</a:t>
            </a:r>
          </a:p>
        </p:txBody>
      </p:sp>
      <p:sp>
        <p:nvSpPr>
          <p:cNvPr id="8" name="Стрелка: вправо 7">
            <a:extLst>
              <a:ext uri="{FF2B5EF4-FFF2-40B4-BE49-F238E27FC236}">
                <a16:creationId xmlns="" xmlns:a16="http://schemas.microsoft.com/office/drawing/2014/main" id="{3F4F038D-E516-3454-EB24-88518BFF62FC}"/>
              </a:ext>
            </a:extLst>
          </p:cNvPr>
          <p:cNvSpPr/>
          <p:nvPr/>
        </p:nvSpPr>
        <p:spPr>
          <a:xfrm>
            <a:off x="4589252" y="4750246"/>
            <a:ext cx="2421463" cy="3738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: вправо 8">
            <a:extLst>
              <a:ext uri="{FF2B5EF4-FFF2-40B4-BE49-F238E27FC236}">
                <a16:creationId xmlns="" xmlns:a16="http://schemas.microsoft.com/office/drawing/2014/main" id="{49A0A59C-CDAF-EA41-4548-C7393CEFC927}"/>
              </a:ext>
            </a:extLst>
          </p:cNvPr>
          <p:cNvSpPr/>
          <p:nvPr/>
        </p:nvSpPr>
        <p:spPr>
          <a:xfrm>
            <a:off x="11559396" y="4008370"/>
            <a:ext cx="1567447" cy="3738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: вправо 9">
            <a:extLst>
              <a:ext uri="{FF2B5EF4-FFF2-40B4-BE49-F238E27FC236}">
                <a16:creationId xmlns="" xmlns:a16="http://schemas.microsoft.com/office/drawing/2014/main" id="{779196F1-2958-0B07-4B2C-157967F16548}"/>
              </a:ext>
            </a:extLst>
          </p:cNvPr>
          <p:cNvSpPr/>
          <p:nvPr/>
        </p:nvSpPr>
        <p:spPr>
          <a:xfrm>
            <a:off x="11559396" y="4730131"/>
            <a:ext cx="1567447" cy="3939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: вправо 10">
            <a:extLst>
              <a:ext uri="{FF2B5EF4-FFF2-40B4-BE49-F238E27FC236}">
                <a16:creationId xmlns="" xmlns:a16="http://schemas.microsoft.com/office/drawing/2014/main" id="{6E58A25E-CB82-2002-DE8E-9B87F243B7C9}"/>
              </a:ext>
            </a:extLst>
          </p:cNvPr>
          <p:cNvSpPr/>
          <p:nvPr/>
        </p:nvSpPr>
        <p:spPr>
          <a:xfrm>
            <a:off x="11559396" y="5472007"/>
            <a:ext cx="1567447" cy="39396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4D98B746-4EE0-9463-1F38-A8643AF7FA92}"/>
              </a:ext>
            </a:extLst>
          </p:cNvPr>
          <p:cNvSpPr txBox="1"/>
          <p:nvPr/>
        </p:nvSpPr>
        <p:spPr>
          <a:xfrm>
            <a:off x="11559396" y="3503861"/>
            <a:ext cx="19495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Не менять </a:t>
            </a:r>
          </a:p>
          <a:p>
            <a:r>
              <a:rPr lang="ru-RU" sz="1600" dirty="0"/>
              <a:t>сценарий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2EA7D223-8DB6-CECA-24C9-C8D394FB75AA}"/>
              </a:ext>
            </a:extLst>
          </p:cNvPr>
          <p:cNvSpPr txBox="1"/>
          <p:nvPr/>
        </p:nvSpPr>
        <p:spPr>
          <a:xfrm>
            <a:off x="11559396" y="4252247"/>
            <a:ext cx="19495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Понизить сложность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B9F10C25-63D9-E581-558F-1B198DD1529F}"/>
              </a:ext>
            </a:extLst>
          </p:cNvPr>
          <p:cNvSpPr txBox="1"/>
          <p:nvPr/>
        </p:nvSpPr>
        <p:spPr>
          <a:xfrm>
            <a:off x="11559396" y="5302730"/>
            <a:ext cx="19495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Остановить</a:t>
            </a:r>
          </a:p>
        </p:txBody>
      </p:sp>
      <p:sp>
        <p:nvSpPr>
          <p:cNvPr id="15" name="Стрелка: вправо 14">
            <a:extLst>
              <a:ext uri="{FF2B5EF4-FFF2-40B4-BE49-F238E27FC236}">
                <a16:creationId xmlns="" xmlns:a16="http://schemas.microsoft.com/office/drawing/2014/main" id="{ED6526D9-6C20-0DD6-2E26-7D4C4D9D28DC}"/>
              </a:ext>
            </a:extLst>
          </p:cNvPr>
          <p:cNvSpPr/>
          <p:nvPr/>
        </p:nvSpPr>
        <p:spPr>
          <a:xfrm>
            <a:off x="10705381" y="4678889"/>
            <a:ext cx="715993" cy="3939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C95E9CB9-4F77-D7C8-59D9-4DD2F2B7C3D0}"/>
              </a:ext>
            </a:extLst>
          </p:cNvPr>
          <p:cNvSpPr/>
          <p:nvPr/>
        </p:nvSpPr>
        <p:spPr>
          <a:xfrm>
            <a:off x="14802928" y="5796949"/>
            <a:ext cx="207034" cy="29157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="" xmlns:a16="http://schemas.microsoft.com/office/drawing/2014/main" id="{50C6079E-7F2D-153B-E87A-C46C14645541}"/>
              </a:ext>
            </a:extLst>
          </p:cNvPr>
          <p:cNvSpPr/>
          <p:nvPr/>
        </p:nvSpPr>
        <p:spPr>
          <a:xfrm rot="5400000">
            <a:off x="8609162" y="2518913"/>
            <a:ext cx="207034" cy="121804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: вправо 22">
            <a:extLst>
              <a:ext uri="{FF2B5EF4-FFF2-40B4-BE49-F238E27FC236}">
                <a16:creationId xmlns="" xmlns:a16="http://schemas.microsoft.com/office/drawing/2014/main" id="{EDE1750D-B5B9-2536-8BC5-17E2E664181D}"/>
              </a:ext>
            </a:extLst>
          </p:cNvPr>
          <p:cNvSpPr/>
          <p:nvPr/>
        </p:nvSpPr>
        <p:spPr>
          <a:xfrm rot="16200000">
            <a:off x="1320434" y="7031511"/>
            <a:ext cx="2864363" cy="3952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: вправо 23">
            <a:extLst>
              <a:ext uri="{FF2B5EF4-FFF2-40B4-BE49-F238E27FC236}">
                <a16:creationId xmlns="" xmlns:a16="http://schemas.microsoft.com/office/drawing/2014/main" id="{541359FF-67BE-2910-ACD7-EBE01461050A}"/>
              </a:ext>
            </a:extLst>
          </p:cNvPr>
          <p:cNvSpPr/>
          <p:nvPr/>
        </p:nvSpPr>
        <p:spPr>
          <a:xfrm rot="5400000">
            <a:off x="16121174" y="6114533"/>
            <a:ext cx="1139697" cy="5370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>
            <a:extLst>
              <a:ext uri="{FF2B5EF4-FFF2-40B4-BE49-F238E27FC236}">
                <a16:creationId xmlns="" xmlns:a16="http://schemas.microsoft.com/office/drawing/2014/main" id="{5779B87B-1FA2-4F3F-547F-A4DE481FFC12}"/>
              </a:ext>
            </a:extLst>
          </p:cNvPr>
          <p:cNvSpPr/>
          <p:nvPr/>
        </p:nvSpPr>
        <p:spPr>
          <a:xfrm>
            <a:off x="15395591" y="6952890"/>
            <a:ext cx="3694665" cy="1759789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/>
              <a:t>Заключение </a:t>
            </a:r>
          </a:p>
          <a:p>
            <a:pPr algn="ctr"/>
            <a:r>
              <a:rPr lang="ru-RU" sz="3200" dirty="0"/>
              <a:t>о готовности выходить в реал</a:t>
            </a:r>
          </a:p>
        </p:txBody>
      </p:sp>
      <p:sp>
        <p:nvSpPr>
          <p:cNvPr id="26" name="Заголовок 1">
            <a:extLst>
              <a:ext uri="{FF2B5EF4-FFF2-40B4-BE49-F238E27FC236}">
                <a16:creationId xmlns="" xmlns:a16="http://schemas.microsoft.com/office/drawing/2014/main" id="{BB016267-0C95-18FF-F9C9-53F177E56D58}"/>
              </a:ext>
            </a:extLst>
          </p:cNvPr>
          <p:cNvSpPr txBox="1">
            <a:spLocks/>
          </p:cNvSpPr>
          <p:nvPr/>
        </p:nvSpPr>
        <p:spPr>
          <a:xfrm>
            <a:off x="894588" y="1516039"/>
            <a:ext cx="13304491" cy="911089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  <a:buFontTx/>
            </a:pPr>
            <a:r>
              <a:rPr lang="ru-RU" sz="7200" b="1" dirty="0"/>
              <a:t>Функциональная схема</a:t>
            </a:r>
          </a:p>
        </p:txBody>
      </p:sp>
      <p:sp>
        <p:nvSpPr>
          <p:cNvPr id="27" name="Правая фигурная скобка 26">
            <a:extLst>
              <a:ext uri="{FF2B5EF4-FFF2-40B4-BE49-F238E27FC236}">
                <a16:creationId xmlns="" xmlns:a16="http://schemas.microsoft.com/office/drawing/2014/main" id="{978D7ED3-99F8-A972-C26E-009E6D3EA8F9}"/>
              </a:ext>
            </a:extLst>
          </p:cNvPr>
          <p:cNvSpPr/>
          <p:nvPr/>
        </p:nvSpPr>
        <p:spPr>
          <a:xfrm rot="16200000">
            <a:off x="7468394" y="-1815332"/>
            <a:ext cx="652026" cy="1047882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BDF845A8-207B-AB66-D717-BB04F3D92A41}"/>
              </a:ext>
            </a:extLst>
          </p:cNvPr>
          <p:cNvSpPr txBox="1"/>
          <p:nvPr/>
        </p:nvSpPr>
        <p:spPr>
          <a:xfrm>
            <a:off x="5262114" y="2731659"/>
            <a:ext cx="56525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</a:rPr>
              <a:t>Персонализация </a:t>
            </a:r>
            <a:r>
              <a:rPr lang="en-US" sz="2400" b="1" dirty="0">
                <a:solidFill>
                  <a:srgbClr val="002060"/>
                </a:solidFill>
              </a:rPr>
              <a:t>VR-</a:t>
            </a:r>
            <a:r>
              <a:rPr lang="ru-RU" sz="2400" b="1" dirty="0">
                <a:solidFill>
                  <a:srgbClr val="002060"/>
                </a:solidFill>
              </a:rPr>
              <a:t>тренинга</a:t>
            </a:r>
          </a:p>
        </p:txBody>
      </p:sp>
    </p:spTree>
    <p:extLst>
      <p:ext uri="{BB962C8B-B14F-4D97-AF65-F5344CB8AC3E}">
        <p14:creationId xmlns:p14="http://schemas.microsoft.com/office/powerpoint/2010/main" val="7952951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b="1" dirty="0"/>
              <a:t>Рынок</a:t>
            </a:r>
          </a:p>
        </p:txBody>
      </p:sp>
      <p:pic>
        <p:nvPicPr>
          <p:cNvPr id="1026" name="Picture 2" descr="https://www.tadviser.ru/images/5/5e/%D0%94%D0%B8%D0%BD%D0%B0%D0%BC%D0%B8%D0%BA%D0%B0_%D1%80%D1%8B%D0%BD%D0%BA%D0%B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589" y="1964321"/>
            <a:ext cx="5533508" cy="4080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588" y="6915279"/>
            <a:ext cx="5383057" cy="3497963"/>
          </a:xfrm>
          <a:prstGeom prst="rect">
            <a:avLst/>
          </a:prstGeom>
        </p:spPr>
      </p:pic>
      <p:sp>
        <p:nvSpPr>
          <p:cNvPr id="10" name="Текст 2">
            <a:extLst>
              <a:ext uri="{FF2B5EF4-FFF2-40B4-BE49-F238E27FC236}">
                <a16:creationId xmlns=""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6437219"/>
            <a:ext cx="5205961" cy="368490"/>
          </a:xfrm>
        </p:spPr>
        <p:txBody>
          <a:bodyPr/>
          <a:lstStyle/>
          <a:p>
            <a:pPr>
              <a:buNone/>
            </a:pPr>
            <a:r>
              <a:rPr lang="ru-RU" sz="2000" dirty="0"/>
              <a:t>Мировой рынок </a:t>
            </a:r>
            <a:r>
              <a:rPr lang="ru-RU" sz="2000" dirty="0" err="1"/>
              <a:t>нейрогарнитур</a:t>
            </a:r>
            <a:endParaRPr lang="ru-RU" sz="2000" dirty="0"/>
          </a:p>
        </p:txBody>
      </p:sp>
      <p:sp>
        <p:nvSpPr>
          <p:cNvPr id="11" name="Текст 2">
            <a:extLst>
              <a:ext uri="{FF2B5EF4-FFF2-40B4-BE49-F238E27FC236}">
                <a16:creationId xmlns=""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392460"/>
            <a:ext cx="5847406" cy="426842"/>
          </a:xfrm>
        </p:spPr>
        <p:txBody>
          <a:bodyPr/>
          <a:lstStyle/>
          <a:p>
            <a:pPr>
              <a:buNone/>
            </a:pPr>
            <a:r>
              <a:rPr lang="ru-RU" sz="2000" dirty="0"/>
              <a:t>Мировой рынок промышленных </a:t>
            </a:r>
            <a:r>
              <a:rPr lang="en-US" sz="2000" dirty="0"/>
              <a:t>VR/AR </a:t>
            </a:r>
            <a:r>
              <a:rPr lang="ru-RU" sz="2000" dirty="0"/>
              <a:t>решений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9224" y="1611720"/>
            <a:ext cx="11563740" cy="327418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7011" y="5545655"/>
            <a:ext cx="11665953" cy="5016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142" y="495314"/>
            <a:ext cx="9741217" cy="911089"/>
          </a:xfrm>
          <a:prstGeom prst="rect">
            <a:avLst/>
          </a:prstGeom>
        </p:spPr>
        <p:txBody>
          <a:bodyPr/>
          <a:lstStyle/>
          <a:p>
            <a:r>
              <a:rPr lang="ru-RU" sz="7200" b="1" dirty="0" smtClean="0"/>
              <a:t>Рынок</a:t>
            </a:r>
            <a:endParaRPr lang="ru-RU" sz="7200" b="1" dirty="0"/>
          </a:p>
        </p:txBody>
      </p:sp>
      <p:sp>
        <p:nvSpPr>
          <p:cNvPr id="9" name="Текст 8">
            <a:extLst>
              <a:ext uri="{FF2B5EF4-FFF2-40B4-BE49-F238E27FC236}">
                <a16:creationId xmlns=""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1786269"/>
            <a:ext cx="18095161" cy="9250326"/>
          </a:xfrm>
        </p:spPr>
        <p:txBody>
          <a:bodyPr/>
          <a:lstStyle/>
          <a:p>
            <a:pPr>
              <a:spcBef>
                <a:spcPts val="2000"/>
              </a:spcBef>
            </a:pPr>
            <a:r>
              <a:rPr lang="ru-RU" sz="4800" dirty="0" smtClean="0"/>
              <a:t>Продажа коробочного решения</a:t>
            </a:r>
            <a:r>
              <a:rPr lang="en-US" sz="4800" dirty="0" smtClean="0"/>
              <a:t>/</a:t>
            </a:r>
            <a:r>
              <a:rPr lang="ru-RU" sz="4800" dirty="0" smtClean="0"/>
              <a:t> услуги (дополнительная оценка компетенции):</a:t>
            </a:r>
          </a:p>
          <a:p>
            <a:pPr>
              <a:spcBef>
                <a:spcPts val="2000"/>
              </a:spcBef>
            </a:pPr>
            <a:r>
              <a:rPr lang="ru-RU" sz="4800" dirty="0" smtClean="0"/>
              <a:t>МЧС, скорая помощь (Нижегородская </a:t>
            </a:r>
            <a:r>
              <a:rPr lang="ru-RU" sz="4800" dirty="0" smtClean="0"/>
              <a:t>область, 1000 сотрудников, аттестация 1 раз в полгода) – 50 </a:t>
            </a:r>
            <a:r>
              <a:rPr lang="ru-RU" sz="4800" dirty="0" err="1" smtClean="0"/>
              <a:t>нейрогарнитур</a:t>
            </a:r>
            <a:r>
              <a:rPr lang="ru-RU" sz="4800" dirty="0" smtClean="0"/>
              <a:t>*2000 р, проведение диагностики 1000*2*500р – 1 100 000р в год</a:t>
            </a:r>
          </a:p>
          <a:p>
            <a:pPr>
              <a:spcBef>
                <a:spcPts val="2000"/>
              </a:spcBef>
            </a:pPr>
            <a:r>
              <a:rPr lang="ru-RU" sz="4800" dirty="0" smtClean="0"/>
              <a:t>Кафе (Нижегородская </a:t>
            </a:r>
            <a:r>
              <a:rPr lang="ru-RU" sz="4800" dirty="0"/>
              <a:t>область, </a:t>
            </a:r>
            <a:r>
              <a:rPr lang="ru-RU" sz="4800" dirty="0" smtClean="0"/>
              <a:t>500 </a:t>
            </a:r>
            <a:r>
              <a:rPr lang="ru-RU" sz="4800" dirty="0"/>
              <a:t>сотрудников, аттестация </a:t>
            </a:r>
            <a:r>
              <a:rPr lang="ru-RU" sz="4800" dirty="0" smtClean="0"/>
              <a:t>при приеме на работу) – проведение </a:t>
            </a:r>
            <a:r>
              <a:rPr lang="ru-RU" sz="4800" dirty="0"/>
              <a:t>диагностики </a:t>
            </a:r>
            <a:r>
              <a:rPr lang="ru-RU" sz="4800" dirty="0" smtClean="0"/>
              <a:t>1000*1*500р </a:t>
            </a:r>
            <a:r>
              <a:rPr lang="ru-RU" sz="4800" dirty="0"/>
              <a:t>– </a:t>
            </a:r>
            <a:r>
              <a:rPr lang="ru-RU" sz="4800" dirty="0" smtClean="0"/>
              <a:t>500 000р </a:t>
            </a:r>
            <a:r>
              <a:rPr lang="ru-RU" sz="4800" dirty="0"/>
              <a:t>в год</a:t>
            </a:r>
          </a:p>
          <a:p>
            <a:pPr>
              <a:spcBef>
                <a:spcPts val="2000"/>
              </a:spcBef>
            </a:pPr>
            <a:r>
              <a:rPr lang="ru-RU" sz="4800" dirty="0" smtClean="0"/>
              <a:t>Индивидуальный тренажер, аттракцион</a:t>
            </a:r>
            <a:r>
              <a:rPr lang="ru-RU" sz="4800" dirty="0"/>
              <a:t>: </a:t>
            </a:r>
            <a:r>
              <a:rPr lang="ru-RU" sz="4800" dirty="0" smtClean="0"/>
              <a:t>1 </a:t>
            </a:r>
            <a:r>
              <a:rPr lang="ru-RU" sz="4800" dirty="0" err="1" smtClean="0"/>
              <a:t>нейрогарнитура</a:t>
            </a:r>
            <a:r>
              <a:rPr lang="ru-RU" sz="4800" dirty="0" smtClean="0"/>
              <a:t> *</a:t>
            </a:r>
            <a:r>
              <a:rPr lang="ru-RU" sz="4800" dirty="0"/>
              <a:t>1</a:t>
            </a:r>
            <a:r>
              <a:rPr lang="ru-RU" sz="4800" dirty="0" smtClean="0"/>
              <a:t>000 р + услуга1000р в час * 200 клиентов в год (новые туристические маршруты перед посещением, диагностика личностных характеристик) – 400 000р в год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40126198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3905" y="531276"/>
            <a:ext cx="9741217" cy="911089"/>
          </a:xfrm>
          <a:prstGeom prst="rect">
            <a:avLst/>
          </a:prstGeom>
        </p:spPr>
        <p:txBody>
          <a:bodyPr/>
          <a:lstStyle/>
          <a:p>
            <a:r>
              <a:rPr lang="ru-RU" sz="6000" b="1" dirty="0"/>
              <a:t>Бизнес-модель</a:t>
            </a:r>
            <a:endParaRPr lang="ru-RU" sz="6000" dirty="0"/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659A7C01-AB81-065B-D952-0EC24AB36F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3904" y="1442364"/>
            <a:ext cx="13588449" cy="9342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7" y="593615"/>
            <a:ext cx="9741217" cy="911089"/>
          </a:xfrm>
        </p:spPr>
        <p:txBody>
          <a:bodyPr lIns="0" tIns="0" rIns="0" bIns="0"/>
          <a:lstStyle/>
          <a:p>
            <a:r>
              <a:rPr lang="ru-RU" sz="6000" b="1" dirty="0"/>
              <a:t>Текущие результаты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=""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1936" y="2085232"/>
            <a:ext cx="15374831" cy="7554912"/>
          </a:xfrm>
        </p:spPr>
        <p:txBody>
          <a:bodyPr lIns="0" tIns="0" rIns="0" bIns="0"/>
          <a:lstStyle/>
          <a:p>
            <a:pPr marL="701675" indent="-68580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ru-RU" sz="3600" dirty="0"/>
              <a:t>Разработана функциональная схема готового продукта</a:t>
            </a:r>
          </a:p>
          <a:p>
            <a:pPr marL="701675" indent="-685800">
              <a:spcBef>
                <a:spcPts val="2000"/>
              </a:spcBef>
              <a:buChar char="•"/>
            </a:pPr>
            <a:r>
              <a:rPr lang="ru-RU" sz="3600" dirty="0"/>
              <a:t>Разработан датчик ЭКГ</a:t>
            </a:r>
          </a:p>
          <a:p>
            <a:pPr marL="701675" indent="-685800">
              <a:spcBef>
                <a:spcPts val="2000"/>
              </a:spcBef>
              <a:buChar char="•"/>
            </a:pPr>
            <a:r>
              <a:rPr lang="ru-RU" sz="3600" dirty="0"/>
              <a:t>Разработано ПО для анализа                                                              значимых метрик ритма сердца</a:t>
            </a:r>
          </a:p>
          <a:p>
            <a:pPr marL="701675" indent="-685800">
              <a:spcBef>
                <a:spcPts val="2000"/>
              </a:spcBef>
              <a:buChar char="•"/>
            </a:pPr>
            <a:r>
              <a:rPr lang="ru-RU" sz="3600" dirty="0"/>
              <a:t>Дорабатывается ПО для передачи в </a:t>
            </a:r>
            <a:r>
              <a:rPr lang="en-US" sz="3600" dirty="0"/>
              <a:t>VR-</a:t>
            </a:r>
            <a:r>
              <a:rPr lang="ru-RU" sz="3600" dirty="0"/>
              <a:t>сценарий                           сигнала о направлении развития сценария</a:t>
            </a:r>
          </a:p>
          <a:p>
            <a:pPr marL="701675" indent="-685800">
              <a:spcBef>
                <a:spcPts val="2000"/>
              </a:spcBef>
              <a:buChar char="•"/>
            </a:pPr>
            <a:r>
              <a:rPr lang="ru-RU" sz="3600" dirty="0"/>
              <a:t>Дорабатывается ПО для выдачи заключений                                       по итогам тренинга</a:t>
            </a:r>
          </a:p>
          <a:p>
            <a:pPr marL="701675" indent="-685800">
              <a:spcBef>
                <a:spcPts val="2000"/>
              </a:spcBef>
              <a:buChar char="•"/>
            </a:pPr>
            <a:r>
              <a:rPr lang="ru-RU" sz="3600" dirty="0"/>
              <a:t>Проведены эксперименты по контролю </a:t>
            </a:r>
            <a:r>
              <a:rPr lang="en-US" sz="3600" dirty="0"/>
              <a:t>     </a:t>
            </a:r>
            <a:r>
              <a:rPr lang="ru-RU" sz="3600" dirty="0"/>
              <a:t>                                состояния пользователя при игре в </a:t>
            </a:r>
            <a:r>
              <a:rPr lang="en-US" sz="3600" dirty="0" smtClean="0"/>
              <a:t>VR</a:t>
            </a:r>
            <a:endParaRPr lang="ru-RU" sz="3600" dirty="0" smtClean="0"/>
          </a:p>
          <a:p>
            <a:pPr marL="701675" indent="-685800">
              <a:spcBef>
                <a:spcPts val="2000"/>
              </a:spcBef>
              <a:buChar char="•"/>
            </a:pPr>
            <a:r>
              <a:rPr lang="ru-RU" sz="3600" dirty="0" smtClean="0"/>
              <a:t>Разрабатывается методика диагностики готовности персонала работы в сложных</a:t>
            </a:r>
            <a:r>
              <a:rPr lang="en-US" sz="3600" dirty="0"/>
              <a:t>/</a:t>
            </a:r>
            <a:r>
              <a:rPr lang="ru-RU" sz="3600" dirty="0"/>
              <a:t> опасных</a:t>
            </a:r>
            <a:r>
              <a:rPr lang="ru-RU" sz="3600" dirty="0" smtClean="0"/>
              <a:t> условиях</a:t>
            </a:r>
            <a:endParaRPr lang="en-US" sz="3600" dirty="0"/>
          </a:p>
        </p:txBody>
      </p:sp>
      <p:pic>
        <p:nvPicPr>
          <p:cNvPr id="4" name="Рисунок 3" descr="Контрольный список контур">
            <a:extLst>
              <a:ext uri="{FF2B5EF4-FFF2-40B4-BE49-F238E27FC236}">
                <a16:creationId xmlns="" xmlns:a16="http://schemas.microsoft.com/office/drawing/2014/main" id="{6F349E4F-1790-5AAE-9C1F-DFDAB1C3CC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043191" y="2085232"/>
            <a:ext cx="6168839" cy="6168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7370064" y="1096849"/>
            <a:ext cx="13331952" cy="1021885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525" y="1950761"/>
            <a:ext cx="9741217" cy="911089"/>
          </a:xfrm>
          <a:prstGeom prst="rect">
            <a:avLst/>
          </a:prstGeom>
        </p:spPr>
        <p:txBody>
          <a:bodyPr/>
          <a:lstStyle/>
          <a:p>
            <a:r>
              <a:rPr lang="ru-RU" sz="6600" b="1" dirty="0"/>
              <a:t>Команда</a:t>
            </a:r>
            <a:endParaRPr lang="ru-RU" sz="6600" dirty="0"/>
          </a:p>
        </p:txBody>
      </p:sp>
      <p:sp>
        <p:nvSpPr>
          <p:cNvPr id="22" name="Текст 21">
            <a:extLst>
              <a:ext uri="{FF2B5EF4-FFF2-40B4-BE49-F238E27FC236}">
                <a16:creationId xmlns=""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Кандидат психологических наук, зав. лаб. </a:t>
            </a:r>
            <a:r>
              <a:rPr lang="ru-RU" dirty="0" err="1"/>
              <a:t>Киберпсихологии</a:t>
            </a:r>
            <a:r>
              <a:rPr lang="ru-RU" dirty="0"/>
              <a:t>, специалист в области  прикладной психофизиологии       и аналитики данных</a:t>
            </a:r>
          </a:p>
        </p:txBody>
      </p:sp>
      <p:sp>
        <p:nvSpPr>
          <p:cNvPr id="24" name="Текст 23">
            <a:extLst>
              <a:ext uri="{FF2B5EF4-FFF2-40B4-BE49-F238E27FC236}">
                <a16:creationId xmlns=""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ru-RU" dirty="0"/>
              <a:t>Валерия Демарева</a:t>
            </a:r>
          </a:p>
        </p:txBody>
      </p:sp>
      <p:sp>
        <p:nvSpPr>
          <p:cNvPr id="25" name="Текст 24">
            <a:extLst>
              <a:ext uri="{FF2B5EF4-FFF2-40B4-BE49-F238E27FC236}">
                <a16:creationId xmlns=""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ru-RU" dirty="0"/>
              <a:t>Магистр физики, доктор социологических наук,                 зав. кафедрой отраслевой и прикладной социологии</a:t>
            </a:r>
          </a:p>
        </p:txBody>
      </p:sp>
      <p:sp>
        <p:nvSpPr>
          <p:cNvPr id="27" name="Текст 26">
            <a:extLst>
              <a:ext uri="{FF2B5EF4-FFF2-40B4-BE49-F238E27FC236}">
                <a16:creationId xmlns=""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ru-RU" dirty="0"/>
              <a:t>Ирина Петрова</a:t>
            </a:r>
          </a:p>
        </p:txBody>
      </p:sp>
      <p:sp>
        <p:nvSpPr>
          <p:cNvPr id="28" name="Текст 27">
            <a:extLst>
              <a:ext uri="{FF2B5EF4-FFF2-40B4-BE49-F238E27FC236}">
                <a16:creationId xmlns=""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ru-RU" dirty="0"/>
              <a:t>Магистр психологии,    </a:t>
            </a:r>
            <a:r>
              <a:rPr lang="en-US" dirty="0"/>
              <a:t> </a:t>
            </a:r>
            <a:r>
              <a:rPr lang="ru-RU" dirty="0"/>
              <a:t>специалист в области  прикладной психофизиологии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="" xmlns:a16="http://schemas.microsoft.com/office/drawing/2014/main" id="{2C7B5752-A44E-4F73-B07E-6654F5A735C1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 rotWithShape="1">
          <a:blip r:embed="rId3"/>
          <a:srcRect l="11281" t="2465" b="2465"/>
          <a:stretch/>
        </p:blipFill>
        <p:spPr>
          <a:xfrm flipH="1">
            <a:off x="10514742" y="3691197"/>
            <a:ext cx="2419662" cy="2729374"/>
          </a:xfrm>
        </p:spPr>
      </p:pic>
      <p:sp>
        <p:nvSpPr>
          <p:cNvPr id="30" name="Текст 29">
            <a:extLst>
              <a:ext uri="{FF2B5EF4-FFF2-40B4-BE49-F238E27FC236}">
                <a16:creationId xmlns=""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ru-RU" dirty="0"/>
              <a:t>Ирина Зайцева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AC33AB83-753A-4A8E-852D-7258CA285E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5350" y="3691197"/>
            <a:ext cx="2293082" cy="249212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F733C041-B496-FA5A-939D-DB53C3C4CF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4233" y="3715761"/>
            <a:ext cx="2211551" cy="2541847"/>
          </a:xfrm>
          <a:prstGeom prst="rect">
            <a:avLst/>
          </a:prstGeom>
        </p:spPr>
      </p:pic>
      <p:sp>
        <p:nvSpPr>
          <p:cNvPr id="13" name="Текст 26">
            <a:extLst>
              <a:ext uri="{FF2B5EF4-FFF2-40B4-BE49-F238E27FC236}">
                <a16:creationId xmlns="" xmlns:a16="http://schemas.microsoft.com/office/drawing/2014/main" id="{1C993C14-6E05-6A60-0649-8BB182FB3FC4}"/>
              </a:ext>
            </a:extLst>
          </p:cNvPr>
          <p:cNvSpPr txBox="1">
            <a:spLocks/>
          </p:cNvSpPr>
          <p:nvPr/>
        </p:nvSpPr>
        <p:spPr>
          <a:xfrm>
            <a:off x="14934439" y="3126964"/>
            <a:ext cx="4363193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endParaRPr lang="ru-RU" dirty="0"/>
          </a:p>
          <a:p>
            <a:pPr>
              <a:buClrTx/>
            </a:pPr>
            <a:r>
              <a:rPr lang="ru-RU" dirty="0"/>
              <a:t>+ Инженер – разработчик датчиков ритма сердца и ПО для их анализа</a:t>
            </a:r>
          </a:p>
        </p:txBody>
      </p:sp>
      <p:sp>
        <p:nvSpPr>
          <p:cNvPr id="14" name="Текст 26">
            <a:extLst>
              <a:ext uri="{FF2B5EF4-FFF2-40B4-BE49-F238E27FC236}">
                <a16:creationId xmlns="" xmlns:a16="http://schemas.microsoft.com/office/drawing/2014/main" id="{2DFE6937-901F-FBE5-6EB1-7E5DD74F1D60}"/>
              </a:ext>
            </a:extLst>
          </p:cNvPr>
          <p:cNvSpPr txBox="1">
            <a:spLocks/>
          </p:cNvSpPr>
          <p:nvPr/>
        </p:nvSpPr>
        <p:spPr>
          <a:xfrm>
            <a:off x="14934439" y="5570179"/>
            <a:ext cx="4363193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endParaRPr lang="ru-RU" dirty="0"/>
          </a:p>
          <a:p>
            <a:pPr>
              <a:buClrTx/>
            </a:pPr>
            <a:r>
              <a:rPr lang="ru-RU" dirty="0"/>
              <a:t>+ Консультант по маркетингу</a:t>
            </a:r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1825752"/>
            <a:ext cx="9741217" cy="911089"/>
          </a:xfrm>
          <a:prstGeom prst="rect">
            <a:avLst/>
          </a:prstGeom>
        </p:spPr>
        <p:txBody>
          <a:bodyPr/>
          <a:lstStyle/>
          <a:p>
            <a:r>
              <a:rPr lang="ru-RU" sz="6000" b="1" dirty="0"/>
              <a:t>Планы развития</a:t>
            </a:r>
            <a:endParaRPr lang="ru-RU" sz="6000" dirty="0"/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3472533"/>
            <a:ext cx="11175492" cy="6378832"/>
          </a:xfrm>
        </p:spPr>
        <p:txBody>
          <a:bodyPr/>
          <a:lstStyle/>
          <a:p>
            <a:pPr marL="473075" indent="-45720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ru-RU" sz="3200" dirty="0"/>
              <a:t>Сертификация тренажеров </a:t>
            </a:r>
            <a:r>
              <a:rPr lang="en-US" sz="3200" dirty="0"/>
              <a:t>AR/VR/MR</a:t>
            </a:r>
            <a:r>
              <a:rPr lang="ru-RU" sz="3200" dirty="0"/>
              <a:t>                              с точки зрения влияния на здоровье                                        и психическое состояние потребителя контента</a:t>
            </a:r>
          </a:p>
          <a:p>
            <a:pPr marL="473075" indent="-45720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ru-RU" sz="3200" dirty="0"/>
              <a:t>Экспертная оценка состояния пользователя                          в любом контексте (н., тестирования – ЕГЭ/не ЕГЭ)</a:t>
            </a:r>
          </a:p>
          <a:p>
            <a:pPr marL="473075" indent="-45720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ru-RU" sz="3200" dirty="0"/>
              <a:t>Экспертная оценка оценки состояния                                  при решении кейсов или при собеседовании</a:t>
            </a:r>
          </a:p>
          <a:p>
            <a:pPr marL="473075" indent="-45720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ru-RU" sz="3200" dirty="0"/>
              <a:t>Оценка состояния туристов при прохождении инструктажа перед сложными маршрутами</a:t>
            </a:r>
          </a:p>
          <a:p>
            <a:pPr marL="473075" indent="-45720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ru-RU" sz="3200" dirty="0"/>
              <a:t>Оценка состояния курсанта автошколы                           перед выдачей прав</a:t>
            </a:r>
          </a:p>
        </p:txBody>
      </p:sp>
      <p:pic>
        <p:nvPicPr>
          <p:cNvPr id="6" name="Рисунок 5" descr="Диаграмма Ганта контур">
            <a:extLst>
              <a:ext uri="{FF2B5EF4-FFF2-40B4-BE49-F238E27FC236}">
                <a16:creationId xmlns="" xmlns:a16="http://schemas.microsoft.com/office/drawing/2014/main" id="{22FD3994-6646-E45F-44FB-47F7CC8E9B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44222" y="2320948"/>
            <a:ext cx="8065290" cy="8065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Сайт </a:t>
            </a:r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=""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>
                <a:hlinkClick r:id="rId2"/>
              </a:rPr>
              <a:t>http://cyberpsy.unn.ru/</a:t>
            </a:r>
            <a:endParaRPr lang="en-US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+7 (</a:t>
            </a:r>
            <a:r>
              <a:rPr lang="ru-RU" sz="2800" dirty="0"/>
              <a:t>987) 536-79-87</a:t>
            </a:r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valeriia.demareva@fsn.unn.ru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FF6784E-6852-4EC6-93B9-B2F40371A23B}">
  <ds:schemaRefs>
    <ds:schemaRef ds:uri="f3f21cfc-4d3e-42b1-8a95-d7209818f9d6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www.w3.org/XML/1998/namespace"/>
    <ds:schemaRef ds:uri="http://purl.org/dc/terms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dae585fd-f7dc-4d5a-b1b8-e5742ef77c8f"/>
  </ds:schemaRefs>
</ds:datastoreItem>
</file>

<file path=customXml/itemProps2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4012</TotalTime>
  <Words>515</Words>
  <Application>Microsoft Office PowerPoint</Application>
  <PresentationFormat>Произвольный</PresentationFormat>
  <Paragraphs>79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ОБЛОЖКИ</vt:lpstr>
      <vt:lpstr>РАЗДЕЛИТЕЛИ</vt:lpstr>
      <vt:lpstr>(Не)реальная безопасность: нейрогарнитура  для тренингов безопасности в AR и VR</vt:lpstr>
      <vt:lpstr>Актуальность проекта</vt:lpstr>
      <vt:lpstr>Проблема</vt:lpstr>
      <vt:lpstr>Решение</vt:lpstr>
      <vt:lpstr>Презентация PowerPoint</vt:lpstr>
      <vt:lpstr>Рынок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RePack by Diakov</cp:lastModifiedBy>
  <cp:revision>230</cp:revision>
  <dcterms:created xsi:type="dcterms:W3CDTF">2021-03-01T12:07:13Z</dcterms:created>
  <dcterms:modified xsi:type="dcterms:W3CDTF">2022-07-02T05:02:09Z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