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67" r:id="rId3"/>
    <p:sldId id="257" r:id="rId4"/>
    <p:sldId id="268" r:id="rId5"/>
    <p:sldId id="258" r:id="rId6"/>
    <p:sldId id="259" r:id="rId7"/>
    <p:sldId id="269" r:id="rId8"/>
    <p:sldId id="261" r:id="rId9"/>
    <p:sldId id="260" r:id="rId10"/>
    <p:sldId id="270" r:id="rId11"/>
    <p:sldId id="271" r:id="rId12"/>
    <p:sldId id="262" r:id="rId13"/>
    <p:sldId id="272" r:id="rId14"/>
    <p:sldId id="278" r:id="rId15"/>
    <p:sldId id="263" r:id="rId16"/>
    <p:sldId id="266" r:id="rId17"/>
    <p:sldId id="274" r:id="rId18"/>
    <p:sldId id="276" r:id="rId19"/>
    <p:sldId id="277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6E3F6EF-94B5-44AF-8766-2FC4DFCEC5C6}">
          <p14:sldIdLst>
            <p14:sldId id="256"/>
            <p14:sldId id="267"/>
            <p14:sldId id="257"/>
            <p14:sldId id="268"/>
            <p14:sldId id="258"/>
            <p14:sldId id="259"/>
            <p14:sldId id="269"/>
            <p14:sldId id="261"/>
            <p14:sldId id="260"/>
            <p14:sldId id="270"/>
            <p14:sldId id="271"/>
            <p14:sldId id="262"/>
            <p14:sldId id="272"/>
            <p14:sldId id="278"/>
            <p14:sldId id="263"/>
            <p14:sldId id="266"/>
            <p14:sldId id="274"/>
            <p14:sldId id="276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9A2558-E13C-0949-5D88-FA00E3E74A70}" v="26" dt="2023-10-29T14:53:01.703"/>
    <p1510:client id="{A80CA757-1A21-0FA1-ED62-ADC44F33AA21}" v="138" dt="2023-11-23T19:56:01.959"/>
    <p1510:client id="{BC68DE6C-8D1B-5DF7-3252-336359CCD66B}" v="82" dt="2023-10-30T00:25:24.514"/>
    <p1510:client id="{F690F040-88CB-4137-BCFC-70AC019213AB}" v="92" dt="2023-10-29T14:51:44.6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1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Шинкарев Владислав Дмитриевич" userId="S::vshinkarev-19@edu.ranepa.ru::4f748534-7ae9-4e0b-a865-5a0172c70d2b" providerId="AD" clId="Web-{A80CA757-1A21-0FA1-ED62-ADC44F33AA21}"/>
    <pc:docChg chg="addSld delSld modSld sldOrd modSection">
      <pc:chgData name="Шинкарев Владислав Дмитриевич" userId="S::vshinkarev-19@edu.ranepa.ru::4f748534-7ae9-4e0b-a865-5a0172c70d2b" providerId="AD" clId="Web-{A80CA757-1A21-0FA1-ED62-ADC44F33AA21}" dt="2023-11-23T19:56:01.959" v="147"/>
      <pc:docMkLst>
        <pc:docMk/>
      </pc:docMkLst>
      <pc:sldChg chg="ord">
        <pc:chgData name="Шинкарев Владислав Дмитриевич" userId="S::vshinkarev-19@edu.ranepa.ru::4f748534-7ae9-4e0b-a865-5a0172c70d2b" providerId="AD" clId="Web-{A80CA757-1A21-0FA1-ED62-ADC44F33AA21}" dt="2023-11-23T19:29:17.659" v="19"/>
        <pc:sldMkLst>
          <pc:docMk/>
          <pc:sldMk cId="2642502237" sldId="261"/>
        </pc:sldMkLst>
      </pc:sldChg>
      <pc:sldChg chg="add del">
        <pc:chgData name="Шинкарев Владислав Дмитриевич" userId="S::vshinkarev-19@edu.ranepa.ru::4f748534-7ae9-4e0b-a865-5a0172c70d2b" providerId="AD" clId="Web-{A80CA757-1A21-0FA1-ED62-ADC44F33AA21}" dt="2023-11-23T19:51:56.001" v="119"/>
        <pc:sldMkLst>
          <pc:docMk/>
          <pc:sldMk cId="2015900583" sldId="266"/>
        </pc:sldMkLst>
      </pc:sldChg>
      <pc:sldChg chg="modSp new">
        <pc:chgData name="Шинкарев Владислав Дмитриевич" userId="S::vshinkarev-19@edu.ranepa.ru::4f748534-7ae9-4e0b-a865-5a0172c70d2b" providerId="AD" clId="Web-{A80CA757-1A21-0FA1-ED62-ADC44F33AA21}" dt="2023-11-23T19:36:33.184" v="49" actId="1076"/>
        <pc:sldMkLst>
          <pc:docMk/>
          <pc:sldMk cId="175302160" sldId="267"/>
        </pc:sldMkLst>
        <pc:spChg chg="mod">
          <ac:chgData name="Шинкарев Владислав Дмитриевич" userId="S::vshinkarev-19@edu.ranepa.ru::4f748534-7ae9-4e0b-a865-5a0172c70d2b" providerId="AD" clId="Web-{A80CA757-1A21-0FA1-ED62-ADC44F33AA21}" dt="2023-11-23T19:36:31.106" v="48" actId="1076"/>
          <ac:spMkLst>
            <pc:docMk/>
            <pc:sldMk cId="175302160" sldId="267"/>
            <ac:spMk id="2" creationId="{A61A8F7E-5310-F70C-6851-45CFF69552C0}"/>
          </ac:spMkLst>
        </pc:spChg>
        <pc:spChg chg="mod">
          <ac:chgData name="Шинкарев Владислав Дмитриевич" userId="S::vshinkarev-19@edu.ranepa.ru::4f748534-7ae9-4e0b-a865-5a0172c70d2b" providerId="AD" clId="Web-{A80CA757-1A21-0FA1-ED62-ADC44F33AA21}" dt="2023-11-23T19:36:33.184" v="49" actId="1076"/>
          <ac:spMkLst>
            <pc:docMk/>
            <pc:sldMk cId="175302160" sldId="267"/>
            <ac:spMk id="3" creationId="{ABD5E617-3E1C-45DF-83CB-EB2789CFCBA5}"/>
          </ac:spMkLst>
        </pc:spChg>
      </pc:sldChg>
      <pc:sldChg chg="addSp delSp modSp new mod setBg">
        <pc:chgData name="Шинкарев Владислав Дмитриевич" userId="S::vshinkarev-19@edu.ranepa.ru::4f748534-7ae9-4e0b-a865-5a0172c70d2b" providerId="AD" clId="Web-{A80CA757-1A21-0FA1-ED62-ADC44F33AA21}" dt="2023-11-23T19:39:37.391" v="62" actId="1076"/>
        <pc:sldMkLst>
          <pc:docMk/>
          <pc:sldMk cId="26428647" sldId="268"/>
        </pc:sldMkLst>
        <pc:spChg chg="mod">
          <ac:chgData name="Шинкарев Владислав Дмитриевич" userId="S::vshinkarev-19@edu.ranepa.ru::4f748534-7ae9-4e0b-a865-5a0172c70d2b" providerId="AD" clId="Web-{A80CA757-1A21-0FA1-ED62-ADC44F33AA21}" dt="2023-11-23T19:39:06.968" v="52" actId="1076"/>
          <ac:spMkLst>
            <pc:docMk/>
            <pc:sldMk cId="26428647" sldId="268"/>
            <ac:spMk id="2" creationId="{17701626-76CA-D6BD-255C-30D4331C68E3}"/>
          </ac:spMkLst>
        </pc:spChg>
        <pc:spChg chg="del">
          <ac:chgData name="Шинкарев Владислав Дмитриевич" userId="S::vshinkarev-19@edu.ranepa.ru::4f748534-7ae9-4e0b-a865-5a0172c70d2b" providerId="AD" clId="Web-{A80CA757-1A21-0FA1-ED62-ADC44F33AA21}" dt="2023-11-23T19:38:58.968" v="50"/>
          <ac:spMkLst>
            <pc:docMk/>
            <pc:sldMk cId="26428647" sldId="268"/>
            <ac:spMk id="3" creationId="{6D0B392A-DC21-A195-4977-3A49B2FE08E3}"/>
          </ac:spMkLst>
        </pc:spChg>
        <pc:spChg chg="add del">
          <ac:chgData name="Шинкарев Владислав Дмитриевич" userId="S::vshinkarev-19@edu.ranepa.ru::4f748534-7ae9-4e0b-a865-5a0172c70d2b" providerId="AD" clId="Web-{A80CA757-1A21-0FA1-ED62-ADC44F33AA21}" dt="2023-11-23T19:39:08.203" v="53"/>
          <ac:spMkLst>
            <pc:docMk/>
            <pc:sldMk cId="26428647" sldId="268"/>
            <ac:spMk id="8" creationId="{48B052D2-9037-7E91-2239-9F07F1EE7864}"/>
          </ac:spMkLst>
        </pc:spChg>
        <pc:spChg chg="add">
          <ac:chgData name="Шинкарев Владислав Дмитриевич" userId="S::vshinkarev-19@edu.ranepa.ru::4f748534-7ae9-4e0b-a865-5a0172c70d2b" providerId="AD" clId="Web-{A80CA757-1A21-0FA1-ED62-ADC44F33AA21}" dt="2023-11-23T19:39:02.765" v="51"/>
          <ac:spMkLst>
            <pc:docMk/>
            <pc:sldMk cId="26428647" sldId="268"/>
            <ac:spMk id="11" creationId="{72AA3712-C5CA-A663-E80E-253CE093079F}"/>
          </ac:spMkLst>
        </pc:spChg>
        <pc:picChg chg="add del mod ord">
          <ac:chgData name="Шинкарев Владислав Дмитриевич" userId="S::vshinkarev-19@edu.ranepa.ru::4f748534-7ae9-4e0b-a865-5a0172c70d2b" providerId="AD" clId="Web-{A80CA757-1A21-0FA1-ED62-ADC44F33AA21}" dt="2023-11-23T19:39:14.250" v="57"/>
          <ac:picMkLst>
            <pc:docMk/>
            <pc:sldMk cId="26428647" sldId="268"/>
            <ac:picMk id="4" creationId="{59C2DE2F-9B1A-704D-5E8D-7FFF4CF7AE4C}"/>
          </ac:picMkLst>
        </pc:picChg>
        <pc:picChg chg="add mod">
          <ac:chgData name="Шинкарев Владислав Дмитриевич" userId="S::vshinkarev-19@edu.ranepa.ru::4f748534-7ae9-4e0b-a865-5a0172c70d2b" providerId="AD" clId="Web-{A80CA757-1A21-0FA1-ED62-ADC44F33AA21}" dt="2023-11-23T19:39:37.391" v="62" actId="1076"/>
          <ac:picMkLst>
            <pc:docMk/>
            <pc:sldMk cId="26428647" sldId="268"/>
            <ac:picMk id="5" creationId="{576114E3-B566-6D14-D337-193D5F6D4EA6}"/>
          </ac:picMkLst>
        </pc:picChg>
      </pc:sldChg>
      <pc:sldChg chg="addSp delSp modSp new mod setBg">
        <pc:chgData name="Шинкарев Владислав Дмитриевич" userId="S::vshinkarev-19@edu.ranepa.ru::4f748534-7ae9-4e0b-a865-5a0172c70d2b" providerId="AD" clId="Web-{A80CA757-1A21-0FA1-ED62-ADC44F33AA21}" dt="2023-11-23T19:44:32.757" v="67" actId="14100"/>
        <pc:sldMkLst>
          <pc:docMk/>
          <pc:sldMk cId="3901487257" sldId="269"/>
        </pc:sldMkLst>
        <pc:spChg chg="mod">
          <ac:chgData name="Шинкарев Владислав Дмитриевич" userId="S::vshinkarev-19@edu.ranepa.ru::4f748534-7ae9-4e0b-a865-5a0172c70d2b" providerId="AD" clId="Web-{A80CA757-1A21-0FA1-ED62-ADC44F33AA21}" dt="2023-11-23T19:44:21.178" v="65"/>
          <ac:spMkLst>
            <pc:docMk/>
            <pc:sldMk cId="3901487257" sldId="269"/>
            <ac:spMk id="2" creationId="{45F5BA71-8BBE-F856-D453-307D395BA3C9}"/>
          </ac:spMkLst>
        </pc:spChg>
        <pc:spChg chg="del mod">
          <ac:chgData name="Шинкарев Владислав Дмитриевич" userId="S::vshinkarev-19@edu.ranepa.ru::4f748534-7ae9-4e0b-a865-5a0172c70d2b" providerId="AD" clId="Web-{A80CA757-1A21-0FA1-ED62-ADC44F33AA21}" dt="2023-11-23T19:44:21.178" v="65"/>
          <ac:spMkLst>
            <pc:docMk/>
            <pc:sldMk cId="3901487257" sldId="269"/>
            <ac:spMk id="3" creationId="{FE5AD552-02FA-34EA-2C3E-B84BC0ED8F04}"/>
          </ac:spMkLst>
        </pc:spChg>
        <pc:spChg chg="add">
          <ac:chgData name="Шинкарев Владислав Дмитриевич" userId="S::vshinkarev-19@edu.ranepa.ru::4f748534-7ae9-4e0b-a865-5a0172c70d2b" providerId="AD" clId="Web-{A80CA757-1A21-0FA1-ED62-ADC44F33AA21}" dt="2023-11-23T19:44:21.178" v="65"/>
          <ac:spMkLst>
            <pc:docMk/>
            <pc:sldMk cId="3901487257" sldId="269"/>
            <ac:spMk id="9" creationId="{80300B1B-B85E-D514-C6B4-30126EBBCDEC}"/>
          </ac:spMkLst>
        </pc:spChg>
        <pc:spChg chg="add">
          <ac:chgData name="Шинкарев Владислав Дмитриевич" userId="S::vshinkarev-19@edu.ranepa.ru::4f748534-7ae9-4e0b-a865-5a0172c70d2b" providerId="AD" clId="Web-{A80CA757-1A21-0FA1-ED62-ADC44F33AA21}" dt="2023-11-23T19:44:21.178" v="65"/>
          <ac:spMkLst>
            <pc:docMk/>
            <pc:sldMk cId="3901487257" sldId="269"/>
            <ac:spMk id="11" creationId="{F2CC8CFE-31F3-0DA5-6AC8-9A74170BF39A}"/>
          </ac:spMkLst>
        </pc:spChg>
        <pc:spChg chg="add">
          <ac:chgData name="Шинкарев Владислав Дмитриевич" userId="S::vshinkarev-19@edu.ranepa.ru::4f748534-7ae9-4e0b-a865-5a0172c70d2b" providerId="AD" clId="Web-{A80CA757-1A21-0FA1-ED62-ADC44F33AA21}" dt="2023-11-23T19:44:21.178" v="65"/>
          <ac:spMkLst>
            <pc:docMk/>
            <pc:sldMk cId="3901487257" sldId="269"/>
            <ac:spMk id="13" creationId="{A9FB23B6-1F34-5B6A-2697-938FB355B34C}"/>
          </ac:spMkLst>
        </pc:spChg>
        <pc:graphicFrameChg chg="add mod">
          <ac:chgData name="Шинкарев Владислав Дмитриевич" userId="S::vshinkarev-19@edu.ranepa.ru::4f748534-7ae9-4e0b-a865-5a0172c70d2b" providerId="AD" clId="Web-{A80CA757-1A21-0FA1-ED62-ADC44F33AA21}" dt="2023-11-23T19:44:32.757" v="67" actId="14100"/>
          <ac:graphicFrameMkLst>
            <pc:docMk/>
            <pc:sldMk cId="3901487257" sldId="269"/>
            <ac:graphicFrameMk id="5" creationId="{A89A320A-AAF5-FA11-9D69-F55B7D043B4E}"/>
          </ac:graphicFrameMkLst>
        </pc:graphicFrameChg>
      </pc:sldChg>
      <pc:sldChg chg="modSp new ord">
        <pc:chgData name="Шинкарев Владислав Дмитриевич" userId="S::vshinkarev-19@edu.ranepa.ru::4f748534-7ae9-4e0b-a865-5a0172c70d2b" providerId="AD" clId="Web-{A80CA757-1A21-0FA1-ED62-ADC44F33AA21}" dt="2023-11-23T19:45:48.336" v="75" actId="1076"/>
        <pc:sldMkLst>
          <pc:docMk/>
          <pc:sldMk cId="2671756030" sldId="270"/>
        </pc:sldMkLst>
        <pc:spChg chg="mod">
          <ac:chgData name="Шинкарев Владислав Дмитриевич" userId="S::vshinkarev-19@edu.ranepa.ru::4f748534-7ae9-4e0b-a865-5a0172c70d2b" providerId="AD" clId="Web-{A80CA757-1A21-0FA1-ED62-ADC44F33AA21}" dt="2023-11-23T19:45:42.742" v="70" actId="1076"/>
          <ac:spMkLst>
            <pc:docMk/>
            <pc:sldMk cId="2671756030" sldId="270"/>
            <ac:spMk id="2" creationId="{849472BB-310C-9A9E-48A7-532C73982817}"/>
          </ac:spMkLst>
        </pc:spChg>
        <pc:spChg chg="mod">
          <ac:chgData name="Шинкарев Владислав Дмитриевич" userId="S::vshinkarev-19@edu.ranepa.ru::4f748534-7ae9-4e0b-a865-5a0172c70d2b" providerId="AD" clId="Web-{A80CA757-1A21-0FA1-ED62-ADC44F33AA21}" dt="2023-11-23T19:45:48.336" v="75" actId="1076"/>
          <ac:spMkLst>
            <pc:docMk/>
            <pc:sldMk cId="2671756030" sldId="270"/>
            <ac:spMk id="3" creationId="{B63587BE-7CB1-ED6E-4EBD-84B4589F6748}"/>
          </ac:spMkLst>
        </pc:spChg>
      </pc:sldChg>
      <pc:sldChg chg="modSp new">
        <pc:chgData name="Шинкарев Владислав Дмитриевич" userId="S::vshinkarev-19@edu.ranepa.ru::4f748534-7ae9-4e0b-a865-5a0172c70d2b" providerId="AD" clId="Web-{A80CA757-1A21-0FA1-ED62-ADC44F33AA21}" dt="2023-11-23T19:47:16.979" v="86" actId="1076"/>
        <pc:sldMkLst>
          <pc:docMk/>
          <pc:sldMk cId="2013563403" sldId="271"/>
        </pc:sldMkLst>
        <pc:spChg chg="mod">
          <ac:chgData name="Шинкарев Владислав Дмитриевич" userId="S::vshinkarev-19@edu.ranepa.ru::4f748534-7ae9-4e0b-a865-5a0172c70d2b" providerId="AD" clId="Web-{A80CA757-1A21-0FA1-ED62-ADC44F33AA21}" dt="2023-11-23T19:47:10.963" v="80" actId="1076"/>
          <ac:spMkLst>
            <pc:docMk/>
            <pc:sldMk cId="2013563403" sldId="271"/>
            <ac:spMk id="2" creationId="{5DED3D43-653C-E086-CC7F-3256955EC664}"/>
          </ac:spMkLst>
        </pc:spChg>
        <pc:spChg chg="mod">
          <ac:chgData name="Шинкарев Владислав Дмитриевич" userId="S::vshinkarev-19@edu.ranepa.ru::4f748534-7ae9-4e0b-a865-5a0172c70d2b" providerId="AD" clId="Web-{A80CA757-1A21-0FA1-ED62-ADC44F33AA21}" dt="2023-11-23T19:47:16.979" v="86" actId="1076"/>
          <ac:spMkLst>
            <pc:docMk/>
            <pc:sldMk cId="2013563403" sldId="271"/>
            <ac:spMk id="3" creationId="{152795AE-E1B0-7F11-A785-70CB9E3FCBB7}"/>
          </ac:spMkLst>
        </pc:spChg>
      </pc:sldChg>
      <pc:sldChg chg="addSp modSp new mod setBg">
        <pc:chgData name="Шинкарев Владислав Дмитриевич" userId="S::vshinkarev-19@edu.ranepa.ru::4f748534-7ae9-4e0b-a865-5a0172c70d2b" providerId="AD" clId="Web-{A80CA757-1A21-0FA1-ED62-ADC44F33AA21}" dt="2023-11-23T19:50:46.687" v="110" actId="20577"/>
        <pc:sldMkLst>
          <pc:docMk/>
          <pc:sldMk cId="3944403178" sldId="272"/>
        </pc:sldMkLst>
        <pc:spChg chg="mod">
          <ac:chgData name="Шинкарев Владислав Дмитриевич" userId="S::vshinkarev-19@edu.ranepa.ru::4f748534-7ae9-4e0b-a865-5a0172c70d2b" providerId="AD" clId="Web-{A80CA757-1A21-0FA1-ED62-ADC44F33AA21}" dt="2023-11-23T19:50:26.764" v="97"/>
          <ac:spMkLst>
            <pc:docMk/>
            <pc:sldMk cId="3944403178" sldId="272"/>
            <ac:spMk id="2" creationId="{A96559ED-7F75-CA06-3722-47393431C122}"/>
          </ac:spMkLst>
        </pc:spChg>
        <pc:spChg chg="mod">
          <ac:chgData name="Шинкарев Владислав Дмитриевич" userId="S::vshinkarev-19@edu.ranepa.ru::4f748534-7ae9-4e0b-a865-5a0172c70d2b" providerId="AD" clId="Web-{A80CA757-1A21-0FA1-ED62-ADC44F33AA21}" dt="2023-11-23T19:50:46.687" v="110" actId="20577"/>
          <ac:spMkLst>
            <pc:docMk/>
            <pc:sldMk cId="3944403178" sldId="272"/>
            <ac:spMk id="3" creationId="{31DB21F0-28B7-FA8B-A6B1-9925CFF8B927}"/>
          </ac:spMkLst>
        </pc:spChg>
        <pc:spChg chg="add">
          <ac:chgData name="Шинкарев Владислав Дмитриевич" userId="S::vshinkarev-19@edu.ranepa.ru::4f748534-7ae9-4e0b-a865-5a0172c70d2b" providerId="AD" clId="Web-{A80CA757-1A21-0FA1-ED62-ADC44F33AA21}" dt="2023-11-23T19:50:26.764" v="97"/>
          <ac:spMkLst>
            <pc:docMk/>
            <pc:sldMk cId="3944403178" sldId="272"/>
            <ac:spMk id="9" creationId="{8C4086F5-5AAC-F692-73E3-87A47A65203F}"/>
          </ac:spMkLst>
        </pc:spChg>
        <pc:picChg chg="add">
          <ac:chgData name="Шинкарев Владислав Дмитриевич" userId="S::vshinkarev-19@edu.ranepa.ru::4f748534-7ae9-4e0b-a865-5a0172c70d2b" providerId="AD" clId="Web-{A80CA757-1A21-0FA1-ED62-ADC44F33AA21}" dt="2023-11-23T19:50:26.764" v="97"/>
          <ac:picMkLst>
            <pc:docMk/>
            <pc:sldMk cId="3944403178" sldId="272"/>
            <ac:picMk id="5" creationId="{27EA7D0A-642D-A8FA-1DC3-7E11F55F6AFE}"/>
          </ac:picMkLst>
        </pc:picChg>
      </pc:sldChg>
      <pc:sldChg chg="modSp new del">
        <pc:chgData name="Шинкарев Владислав Дмитриевич" userId="S::vshinkarev-19@edu.ranepa.ru::4f748534-7ae9-4e0b-a865-5a0172c70d2b" providerId="AD" clId="Web-{A80CA757-1A21-0FA1-ED62-ADC44F33AA21}" dt="2023-11-23T19:51:59.938" v="120"/>
        <pc:sldMkLst>
          <pc:docMk/>
          <pc:sldMk cId="2232653464" sldId="273"/>
        </pc:sldMkLst>
        <pc:spChg chg="mod">
          <ac:chgData name="Шинкарев Владислав Дмитриевич" userId="S::vshinkarev-19@edu.ranepa.ru::4f748534-7ae9-4e0b-a865-5a0172c70d2b" providerId="AD" clId="Web-{A80CA757-1A21-0FA1-ED62-ADC44F33AA21}" dt="2023-11-23T19:30:03.754" v="31" actId="20577"/>
          <ac:spMkLst>
            <pc:docMk/>
            <pc:sldMk cId="2232653464" sldId="273"/>
            <ac:spMk id="2" creationId="{395A1AC8-BB7B-AEA0-BB8C-063AC6562317}"/>
          </ac:spMkLst>
        </pc:spChg>
      </pc:sldChg>
      <pc:sldChg chg="addSp modSp new mod setBg">
        <pc:chgData name="Шинкарев Владислав Дмитриевич" userId="S::vshinkarev-19@edu.ranepa.ru::4f748534-7ae9-4e0b-a865-5a0172c70d2b" providerId="AD" clId="Web-{A80CA757-1A21-0FA1-ED62-ADC44F33AA21}" dt="2023-11-23T19:53:22.034" v="139" actId="1076"/>
        <pc:sldMkLst>
          <pc:docMk/>
          <pc:sldMk cId="734400298" sldId="274"/>
        </pc:sldMkLst>
        <pc:spChg chg="mod">
          <ac:chgData name="Шинкарев Владислав Дмитриевич" userId="S::vshinkarev-19@edu.ranepa.ru::4f748534-7ae9-4e0b-a865-5a0172c70d2b" providerId="AD" clId="Web-{A80CA757-1A21-0FA1-ED62-ADC44F33AA21}" dt="2023-11-23T19:53:02.893" v="124"/>
          <ac:spMkLst>
            <pc:docMk/>
            <pc:sldMk cId="734400298" sldId="274"/>
            <ac:spMk id="2" creationId="{04F5B273-0BCC-9B37-AB8C-E32BE575A2A6}"/>
          </ac:spMkLst>
        </pc:spChg>
        <pc:spChg chg="mod">
          <ac:chgData name="Шинкарев Владислав Дмитриевич" userId="S::vshinkarev-19@edu.ranepa.ru::4f748534-7ae9-4e0b-a865-5a0172c70d2b" providerId="AD" clId="Web-{A80CA757-1A21-0FA1-ED62-ADC44F33AA21}" dt="2023-11-23T19:53:22.034" v="139" actId="1076"/>
          <ac:spMkLst>
            <pc:docMk/>
            <pc:sldMk cId="734400298" sldId="274"/>
            <ac:spMk id="3" creationId="{5A1189AB-85A5-AABB-02B9-D21ACDB09D0B}"/>
          </ac:spMkLst>
        </pc:spChg>
        <pc:spChg chg="add">
          <ac:chgData name="Шинкарев Владислав Дмитриевич" userId="S::vshinkarev-19@edu.ranepa.ru::4f748534-7ae9-4e0b-a865-5a0172c70d2b" providerId="AD" clId="Web-{A80CA757-1A21-0FA1-ED62-ADC44F33AA21}" dt="2023-11-23T19:53:02.893" v="124"/>
          <ac:spMkLst>
            <pc:docMk/>
            <pc:sldMk cId="734400298" sldId="274"/>
            <ac:spMk id="9" creationId="{8C4086F5-5AAC-F692-73E3-87A47A65203F}"/>
          </ac:spMkLst>
        </pc:spChg>
        <pc:picChg chg="add">
          <ac:chgData name="Шинкарев Владислав Дмитриевич" userId="S::vshinkarev-19@edu.ranepa.ru::4f748534-7ae9-4e0b-a865-5a0172c70d2b" providerId="AD" clId="Web-{A80CA757-1A21-0FA1-ED62-ADC44F33AA21}" dt="2023-11-23T19:53:02.893" v="124"/>
          <ac:picMkLst>
            <pc:docMk/>
            <pc:sldMk cId="734400298" sldId="274"/>
            <ac:picMk id="5" creationId="{BE6DAC76-8355-3466-C4BD-BA62E974AAF5}"/>
          </ac:picMkLst>
        </pc:picChg>
      </pc:sldChg>
      <pc:sldChg chg="modSp new del">
        <pc:chgData name="Шинкарев Владислав Дмитриевич" userId="S::vshinkarev-19@edu.ranepa.ru::4f748534-7ae9-4e0b-a865-5a0172c70d2b" providerId="AD" clId="Web-{A80CA757-1A21-0FA1-ED62-ADC44F33AA21}" dt="2023-11-23T19:54:27.113" v="140"/>
        <pc:sldMkLst>
          <pc:docMk/>
          <pc:sldMk cId="484155655" sldId="275"/>
        </pc:sldMkLst>
        <pc:spChg chg="mod">
          <ac:chgData name="Шинкарев Владислав Дмитриевич" userId="S::vshinkarev-19@edu.ranepa.ru::4f748534-7ae9-4e0b-a865-5a0172c70d2b" providerId="AD" clId="Web-{A80CA757-1A21-0FA1-ED62-ADC44F33AA21}" dt="2023-11-23T19:30:16.598" v="37" actId="20577"/>
          <ac:spMkLst>
            <pc:docMk/>
            <pc:sldMk cId="484155655" sldId="275"/>
            <ac:spMk id="2" creationId="{42CDB210-F693-0A3D-7E1E-4702A1F5A25D}"/>
          </ac:spMkLst>
        </pc:spChg>
      </pc:sldChg>
      <pc:sldChg chg="addSp delSp modSp new mod setBg">
        <pc:chgData name="Шинкарев Владислав Дмитриевич" userId="S::vshinkarev-19@edu.ranepa.ru::4f748534-7ae9-4e0b-a865-5a0172c70d2b" providerId="AD" clId="Web-{A80CA757-1A21-0FA1-ED62-ADC44F33AA21}" dt="2023-11-23T19:55:58.834" v="146"/>
        <pc:sldMkLst>
          <pc:docMk/>
          <pc:sldMk cId="1566477569" sldId="276"/>
        </pc:sldMkLst>
        <pc:spChg chg="mod">
          <ac:chgData name="Шинкарев Владислав Дмитриевич" userId="S::vshinkarev-19@edu.ranepa.ru::4f748534-7ae9-4e0b-a865-5a0172c70d2b" providerId="AD" clId="Web-{A80CA757-1A21-0FA1-ED62-ADC44F33AA21}" dt="2023-11-23T19:55:58.834" v="146"/>
          <ac:spMkLst>
            <pc:docMk/>
            <pc:sldMk cId="1566477569" sldId="276"/>
            <ac:spMk id="2" creationId="{8977A393-1067-D11A-7B79-CEAD9CD8F961}"/>
          </ac:spMkLst>
        </pc:spChg>
        <pc:spChg chg="del">
          <ac:chgData name="Шинкарев Владислав Дмитриевич" userId="S::vshinkarev-19@edu.ranepa.ru::4f748534-7ae9-4e0b-a865-5a0172c70d2b" providerId="AD" clId="Web-{A80CA757-1A21-0FA1-ED62-ADC44F33AA21}" dt="2023-11-23T19:55:56.912" v="145"/>
          <ac:spMkLst>
            <pc:docMk/>
            <pc:sldMk cId="1566477569" sldId="276"/>
            <ac:spMk id="3" creationId="{650F8074-1C1E-DEB8-DE1E-A8F0A3E455E1}"/>
          </ac:spMkLst>
        </pc:spChg>
        <pc:spChg chg="add">
          <ac:chgData name="Шинкарев Владислав Дмитриевич" userId="S::vshinkarev-19@edu.ranepa.ru::4f748534-7ae9-4e0b-a865-5a0172c70d2b" providerId="AD" clId="Web-{A80CA757-1A21-0FA1-ED62-ADC44F33AA21}" dt="2023-11-23T19:55:58.834" v="146"/>
          <ac:spMkLst>
            <pc:docMk/>
            <pc:sldMk cId="1566477569" sldId="276"/>
            <ac:spMk id="10" creationId="{48D7368D-31D9-8101-473D-CD39E706FD22}"/>
          </ac:spMkLst>
        </pc:spChg>
        <pc:spChg chg="add">
          <ac:chgData name="Шинкарев Владислав Дмитриевич" userId="S::vshinkarev-19@edu.ranepa.ru::4f748534-7ae9-4e0b-a865-5a0172c70d2b" providerId="AD" clId="Web-{A80CA757-1A21-0FA1-ED62-ADC44F33AA21}" dt="2023-11-23T19:55:58.834" v="146"/>
          <ac:spMkLst>
            <pc:docMk/>
            <pc:sldMk cId="1566477569" sldId="276"/>
            <ac:spMk id="12" creationId="{3768F94E-2BF1-56A5-87AC-0C427079334B}"/>
          </ac:spMkLst>
        </pc:spChg>
        <pc:graphicFrameChg chg="add mod ord modGraphic">
          <ac:chgData name="Шинкарев Владислав Дмитриевич" userId="S::vshinkarev-19@edu.ranepa.ru::4f748534-7ae9-4e0b-a865-5a0172c70d2b" providerId="AD" clId="Web-{A80CA757-1A21-0FA1-ED62-ADC44F33AA21}" dt="2023-11-23T19:55:58.834" v="146"/>
          <ac:graphicFrameMkLst>
            <pc:docMk/>
            <pc:sldMk cId="1566477569" sldId="276"/>
            <ac:graphicFrameMk id="5" creationId="{78BD39D1-5747-2B7F-DBC8-82EA6E1DC906}"/>
          </ac:graphicFrameMkLst>
        </pc:graphicFrameChg>
      </pc:sldChg>
      <pc:sldChg chg="addSp delSp modSp new mod ord setBg">
        <pc:chgData name="Шинкарев Владислав Дмитриевич" userId="S::vshinkarev-19@edu.ranepa.ru::4f748534-7ae9-4e0b-a865-5a0172c70d2b" providerId="AD" clId="Web-{A80CA757-1A21-0FA1-ED62-ADC44F33AA21}" dt="2023-11-23T19:56:01.959" v="147"/>
        <pc:sldMkLst>
          <pc:docMk/>
          <pc:sldMk cId="3205589813" sldId="277"/>
        </pc:sldMkLst>
        <pc:spChg chg="mod">
          <ac:chgData name="Шинкарев Владислав Дмитриевич" userId="S::vshinkarev-19@edu.ranepa.ru::4f748534-7ae9-4e0b-a865-5a0172c70d2b" providerId="AD" clId="Web-{A80CA757-1A21-0FA1-ED62-ADC44F33AA21}" dt="2023-11-23T19:55:49.990" v="143"/>
          <ac:spMkLst>
            <pc:docMk/>
            <pc:sldMk cId="3205589813" sldId="277"/>
            <ac:spMk id="2" creationId="{F95B8598-3AAA-20C8-00AA-69107599EDC7}"/>
          </ac:spMkLst>
        </pc:spChg>
        <pc:spChg chg="del">
          <ac:chgData name="Шинкарев Владислав Дмитриевич" userId="S::vshinkarev-19@edu.ranepa.ru::4f748534-7ae9-4e0b-a865-5a0172c70d2b" providerId="AD" clId="Web-{A80CA757-1A21-0FA1-ED62-ADC44F33AA21}" dt="2023-11-23T19:55:36.693" v="141"/>
          <ac:spMkLst>
            <pc:docMk/>
            <pc:sldMk cId="3205589813" sldId="277"/>
            <ac:spMk id="3" creationId="{AC035F55-D1FC-BE5F-A6E2-9AA9E2115854}"/>
          </ac:spMkLst>
        </pc:spChg>
        <pc:spChg chg="add">
          <ac:chgData name="Шинкарев Владислав Дмитриевич" userId="S::vshinkarev-19@edu.ranepa.ru::4f748534-7ae9-4e0b-a865-5a0172c70d2b" providerId="AD" clId="Web-{A80CA757-1A21-0FA1-ED62-ADC44F33AA21}" dt="2023-11-23T19:55:49.990" v="143"/>
          <ac:spMkLst>
            <pc:docMk/>
            <pc:sldMk cId="3205589813" sldId="277"/>
            <ac:spMk id="10" creationId="{48D7368D-31D9-8101-473D-CD39E706FD22}"/>
          </ac:spMkLst>
        </pc:spChg>
        <pc:spChg chg="add">
          <ac:chgData name="Шинкарев Владислав Дмитриевич" userId="S::vshinkarev-19@edu.ranepa.ru::4f748534-7ae9-4e0b-a865-5a0172c70d2b" providerId="AD" clId="Web-{A80CA757-1A21-0FA1-ED62-ADC44F33AA21}" dt="2023-11-23T19:55:49.990" v="143"/>
          <ac:spMkLst>
            <pc:docMk/>
            <pc:sldMk cId="3205589813" sldId="277"/>
            <ac:spMk id="12" creationId="{3768F94E-2BF1-56A5-87AC-0C427079334B}"/>
          </ac:spMkLst>
        </pc:spChg>
        <pc:graphicFrameChg chg="add del mod modGraphic">
          <ac:chgData name="Шинкарев Владислав Дмитриевич" userId="S::vshinkarev-19@edu.ranepa.ru::4f748534-7ae9-4e0b-a865-5a0172c70d2b" providerId="AD" clId="Web-{A80CA757-1A21-0FA1-ED62-ADC44F33AA21}" dt="2023-11-23T19:56:01.959" v="147"/>
          <ac:graphicFrameMkLst>
            <pc:docMk/>
            <pc:sldMk cId="3205589813" sldId="277"/>
            <ac:graphicFrameMk id="5" creationId="{8381BAE9-F5A8-FC52-7BCE-DC93D87A36B7}"/>
          </ac:graphicFrameMkLst>
        </pc:graphicFrameChg>
      </pc:sldChg>
      <pc:sldChg chg="modSp add replId">
        <pc:chgData name="Шинкарев Владислав Дмитриевич" userId="S::vshinkarev-19@edu.ranepa.ru::4f748534-7ae9-4e0b-a865-5a0172c70d2b" providerId="AD" clId="Web-{A80CA757-1A21-0FA1-ED62-ADC44F33AA21}" dt="2023-11-23T19:50:55.671" v="117" actId="20577"/>
        <pc:sldMkLst>
          <pc:docMk/>
          <pc:sldMk cId="1369007515" sldId="278"/>
        </pc:sldMkLst>
        <pc:spChg chg="mod">
          <ac:chgData name="Шинкарев Владислав Дмитриевич" userId="S::vshinkarev-19@edu.ranepa.ru::4f748534-7ae9-4e0b-a865-5a0172c70d2b" providerId="AD" clId="Web-{A80CA757-1A21-0FA1-ED62-ADC44F33AA21}" dt="2023-11-23T19:50:55.671" v="117" actId="20577"/>
          <ac:spMkLst>
            <pc:docMk/>
            <pc:sldMk cId="1369007515" sldId="278"/>
            <ac:spMk id="3" creationId="{31DB21F0-28B7-FA8B-A6B1-9925CFF8B927}"/>
          </ac:spMkLst>
        </pc:spChg>
      </pc:sldChg>
    </pc:docChg>
  </pc:docChgLst>
  <pc:docChgLst>
    <pc:chgData name="Шинкарев Владислав Дмитриевич" userId="S::vshinkarev-19@edu.ranepa.ru::4f748534-7ae9-4e0b-a865-5a0172c70d2b" providerId="AD" clId="Web-{BC68DE6C-8D1B-5DF7-3252-336359CCD66B}"/>
    <pc:docChg chg="addSld delSld modSld modSection">
      <pc:chgData name="Шинкарев Владислав Дмитриевич" userId="S::vshinkarev-19@edu.ranepa.ru::4f748534-7ae9-4e0b-a865-5a0172c70d2b" providerId="AD" clId="Web-{BC68DE6C-8D1B-5DF7-3252-336359CCD66B}" dt="2023-10-30T00:25:21.373" v="81" actId="20577"/>
      <pc:docMkLst>
        <pc:docMk/>
      </pc:docMkLst>
      <pc:sldChg chg="del">
        <pc:chgData name="Шинкарев Владислав Дмитриевич" userId="S::vshinkarev-19@edu.ranepa.ru::4f748534-7ae9-4e0b-a865-5a0172c70d2b" providerId="AD" clId="Web-{BC68DE6C-8D1B-5DF7-3252-336359CCD66B}" dt="2023-10-30T00:12:57.477" v="0"/>
        <pc:sldMkLst>
          <pc:docMk/>
          <pc:sldMk cId="3577211102" sldId="264"/>
        </pc:sldMkLst>
      </pc:sldChg>
      <pc:sldChg chg="modSp">
        <pc:chgData name="Шинкарев Владислав Дмитриевич" userId="S::vshinkarev-19@edu.ranepa.ru::4f748534-7ae9-4e0b-a865-5a0172c70d2b" providerId="AD" clId="Web-{BC68DE6C-8D1B-5DF7-3252-336359CCD66B}" dt="2023-10-30T00:21:01.452" v="40" actId="20577"/>
        <pc:sldMkLst>
          <pc:docMk/>
          <pc:sldMk cId="2189924833" sldId="265"/>
        </pc:sldMkLst>
        <pc:spChg chg="mod">
          <ac:chgData name="Шинкарев Владислав Дмитриевич" userId="S::vshinkarev-19@edu.ranepa.ru::4f748534-7ae9-4e0b-a865-5a0172c70d2b" providerId="AD" clId="Web-{BC68DE6C-8D1B-5DF7-3252-336359CCD66B}" dt="2023-10-30T00:19:17.427" v="4" actId="20577"/>
          <ac:spMkLst>
            <pc:docMk/>
            <pc:sldMk cId="2189924833" sldId="265"/>
            <ac:spMk id="2" creationId="{6844565D-C594-E8B2-2EB2-AFF5117F7323}"/>
          </ac:spMkLst>
        </pc:spChg>
        <pc:spChg chg="mod">
          <ac:chgData name="Шинкарев Владислав Дмитриевич" userId="S::vshinkarev-19@edu.ranepa.ru::4f748534-7ae9-4e0b-a865-5a0172c70d2b" providerId="AD" clId="Web-{BC68DE6C-8D1B-5DF7-3252-336359CCD66B}" dt="2023-10-30T00:21:01.452" v="40" actId="20577"/>
          <ac:spMkLst>
            <pc:docMk/>
            <pc:sldMk cId="2189924833" sldId="265"/>
            <ac:spMk id="3" creationId="{2D6D5D81-9BCB-0F95-05A6-E2ABE7E53F57}"/>
          </ac:spMkLst>
        </pc:spChg>
      </pc:sldChg>
      <pc:sldChg chg="modSp add replId">
        <pc:chgData name="Шинкарев Владислав Дмитриевич" userId="S::vshinkarev-19@edu.ranepa.ru::4f748534-7ae9-4e0b-a865-5a0172c70d2b" providerId="AD" clId="Web-{BC68DE6C-8D1B-5DF7-3252-336359CCD66B}" dt="2023-10-30T00:25:21.373" v="81" actId="20577"/>
        <pc:sldMkLst>
          <pc:docMk/>
          <pc:sldMk cId="2015900583" sldId="266"/>
        </pc:sldMkLst>
        <pc:spChg chg="mod">
          <ac:chgData name="Шинкарев Владислав Дмитриевич" userId="S::vshinkarev-19@edu.ranepa.ru::4f748534-7ae9-4e0b-a865-5a0172c70d2b" providerId="AD" clId="Web-{BC68DE6C-8D1B-5DF7-3252-336359CCD66B}" dt="2023-10-30T00:25:21.373" v="81" actId="20577"/>
          <ac:spMkLst>
            <pc:docMk/>
            <pc:sldMk cId="2015900583" sldId="266"/>
            <ac:spMk id="3" creationId="{2D6D5D81-9BCB-0F95-05A6-E2ABE7E53F57}"/>
          </ac:spMkLst>
        </pc:spChg>
      </pc:sldChg>
    </pc:docChg>
  </pc:docChgLst>
  <pc:docChgLst>
    <pc:chgData name="Шинкарев Владислав Дмитриевич" userId="S::vshinkarev-19@edu.ranepa.ru::4f748534-7ae9-4e0b-a865-5a0172c70d2b" providerId="AD" clId="Web-{F690F040-88CB-4137-BCFC-70AC019213AB}"/>
    <pc:docChg chg="addSld modSld addMainMaster delMainMaster addSection delSection modSection">
      <pc:chgData name="Шинкарев Владислав Дмитриевич" userId="S::vshinkarev-19@edu.ranepa.ru::4f748534-7ae9-4e0b-a865-5a0172c70d2b" providerId="AD" clId="Web-{F690F040-88CB-4137-BCFC-70AC019213AB}" dt="2023-10-29T14:51:44.329" v="105" actId="20577"/>
      <pc:docMkLst>
        <pc:docMk/>
      </pc:docMkLst>
      <pc:sldChg chg="addSp modSp mod setBg modClrScheme addAnim chgLayout">
        <pc:chgData name="Шинкарев Владислав Дмитриевич" userId="S::vshinkarev-19@edu.ranepa.ru::4f748534-7ae9-4e0b-a865-5a0172c70d2b" providerId="AD" clId="Web-{F690F040-88CB-4137-BCFC-70AC019213AB}" dt="2023-10-29T14:47:11.414" v="3"/>
        <pc:sldMkLst>
          <pc:docMk/>
          <pc:sldMk cId="1351651579" sldId="256"/>
        </pc:sldMkLst>
        <pc:spChg chg="mod">
          <ac:chgData name="Шинкарев Владислав Дмитриевич" userId="S::vshinkarev-19@edu.ranepa.ru::4f748534-7ae9-4e0b-a865-5a0172c70d2b" providerId="AD" clId="Web-{F690F040-88CB-4137-BCFC-70AC019213AB}" dt="2023-10-29T14:47:11.414" v="2"/>
          <ac:spMkLst>
            <pc:docMk/>
            <pc:sldMk cId="1351651579" sldId="256"/>
            <ac:spMk id="2" creationId="{00000000-0000-0000-0000-000000000000}"/>
          </ac:spMkLst>
        </pc:spChg>
        <pc:spChg chg="mod">
          <ac:chgData name="Шинкарев Владислав Дмитриевич" userId="S::vshinkarev-19@edu.ranepa.ru::4f748534-7ae9-4e0b-a865-5a0172c70d2b" providerId="AD" clId="Web-{F690F040-88CB-4137-BCFC-70AC019213AB}" dt="2023-10-29T14:47:11.414" v="2"/>
          <ac:spMkLst>
            <pc:docMk/>
            <pc:sldMk cId="1351651579" sldId="256"/>
            <ac:spMk id="3" creationId="{00000000-0000-0000-0000-000000000000}"/>
          </ac:spMkLst>
        </pc:spChg>
        <pc:spChg chg="add">
          <ac:chgData name="Шинкарев Владислав Дмитриевич" userId="S::vshinkarev-19@edu.ranepa.ru::4f748534-7ae9-4e0b-a865-5a0172c70d2b" providerId="AD" clId="Web-{F690F040-88CB-4137-BCFC-70AC019213AB}" dt="2023-10-29T14:47:11.414" v="2"/>
          <ac:spMkLst>
            <pc:docMk/>
            <pc:sldMk cId="1351651579" sldId="256"/>
            <ac:spMk id="9" creationId="{789EBE4E-5983-B393-1D5E-731351065799}"/>
          </ac:spMkLst>
        </pc:spChg>
        <pc:spChg chg="add">
          <ac:chgData name="Шинкарев Владислав Дмитриевич" userId="S::vshinkarev-19@edu.ranepa.ru::4f748534-7ae9-4e0b-a865-5a0172c70d2b" providerId="AD" clId="Web-{F690F040-88CB-4137-BCFC-70AC019213AB}" dt="2023-10-29T14:47:11.414" v="2"/>
          <ac:spMkLst>
            <pc:docMk/>
            <pc:sldMk cId="1351651579" sldId="256"/>
            <ac:spMk id="11" creationId="{2CEF5482-568A-9463-C672-BC6D644DF982}"/>
          </ac:spMkLst>
        </pc:spChg>
        <pc:spChg chg="add">
          <ac:chgData name="Шинкарев Владислав Дмитриевич" userId="S::vshinkarev-19@edu.ranepa.ru::4f748534-7ae9-4e0b-a865-5a0172c70d2b" providerId="AD" clId="Web-{F690F040-88CB-4137-BCFC-70AC019213AB}" dt="2023-10-29T14:47:11.414" v="2"/>
          <ac:spMkLst>
            <pc:docMk/>
            <pc:sldMk cId="1351651579" sldId="256"/>
            <ac:spMk id="13" creationId="{D38784C3-11AE-0BE2-6339-1A2BDAC7F034}"/>
          </ac:spMkLst>
        </pc:spChg>
        <pc:picChg chg="add">
          <ac:chgData name="Шинкарев Владислав Дмитриевич" userId="S::vshinkarev-19@edu.ranepa.ru::4f748534-7ae9-4e0b-a865-5a0172c70d2b" providerId="AD" clId="Web-{F690F040-88CB-4137-BCFC-70AC019213AB}" dt="2023-10-29T14:47:11.414" v="2"/>
          <ac:picMkLst>
            <pc:docMk/>
            <pc:sldMk cId="1351651579" sldId="256"/>
            <ac:picMk id="4" creationId="{6CF35AA5-6A14-9995-2F3F-B89FDA875904}"/>
          </ac:picMkLst>
        </pc:picChg>
      </pc:sldChg>
      <pc:sldChg chg="addSp delSp modSp new mod setBg">
        <pc:chgData name="Шинкарев Владислав Дмитриевич" userId="S::vshinkarev-19@edu.ranepa.ru::4f748534-7ae9-4e0b-a865-5a0172c70d2b" providerId="AD" clId="Web-{F690F040-88CB-4137-BCFC-70AC019213AB}" dt="2023-10-29T14:47:57.618" v="23"/>
        <pc:sldMkLst>
          <pc:docMk/>
          <pc:sldMk cId="2057512187" sldId="257"/>
        </pc:sldMkLst>
        <pc:spChg chg="mod">
          <ac:chgData name="Шинкарев Владислав Дмитриевич" userId="S::vshinkarev-19@edu.ranepa.ru::4f748534-7ae9-4e0b-a865-5a0172c70d2b" providerId="AD" clId="Web-{F690F040-88CB-4137-BCFC-70AC019213AB}" dt="2023-10-29T14:47:57.618" v="23"/>
          <ac:spMkLst>
            <pc:docMk/>
            <pc:sldMk cId="2057512187" sldId="257"/>
            <ac:spMk id="2" creationId="{BE08400B-CA9D-C174-5CC4-DAC48486CF2A}"/>
          </ac:spMkLst>
        </pc:spChg>
        <pc:spChg chg="add del mod">
          <ac:chgData name="Шинкарев Владислав Дмитриевич" userId="S::vshinkarev-19@edu.ranepa.ru::4f748534-7ae9-4e0b-a865-5a0172c70d2b" providerId="AD" clId="Web-{F690F040-88CB-4137-BCFC-70AC019213AB}" dt="2023-10-29T14:47:57.618" v="23"/>
          <ac:spMkLst>
            <pc:docMk/>
            <pc:sldMk cId="2057512187" sldId="257"/>
            <ac:spMk id="3" creationId="{36F80B29-2004-A95E-0BE7-1DA822137B5E}"/>
          </ac:spMkLst>
        </pc:spChg>
        <pc:spChg chg="add del">
          <ac:chgData name="Шинкарев Владислав Дмитриевич" userId="S::vshinkarev-19@edu.ranepa.ru::4f748534-7ae9-4e0b-a865-5a0172c70d2b" providerId="AD" clId="Web-{F690F040-88CB-4137-BCFC-70AC019213AB}" dt="2023-10-29T14:47:57.618" v="23"/>
          <ac:spMkLst>
            <pc:docMk/>
            <pc:sldMk cId="2057512187" sldId="257"/>
            <ac:spMk id="6" creationId="{41A06B62-8BB1-9677-4094-5FB84178B453}"/>
          </ac:spMkLst>
        </pc:spChg>
        <pc:spChg chg="add del">
          <ac:chgData name="Шинкарев Владислав Дмитриевич" userId="S::vshinkarev-19@edu.ranepa.ru::4f748534-7ae9-4e0b-a865-5a0172c70d2b" providerId="AD" clId="Web-{F690F040-88CB-4137-BCFC-70AC019213AB}" dt="2023-10-29T14:47:31.852" v="11"/>
          <ac:spMkLst>
            <pc:docMk/>
            <pc:sldMk cId="2057512187" sldId="257"/>
            <ac:spMk id="9" creationId="{28B2BC11-3AA0-8791-5B1B-4172FCB3677B}"/>
          </ac:spMkLst>
        </pc:spChg>
        <pc:spChg chg="add del">
          <ac:chgData name="Шинкарев Владислав Дмитриевич" userId="S::vshinkarev-19@edu.ranepa.ru::4f748534-7ae9-4e0b-a865-5a0172c70d2b" providerId="AD" clId="Web-{F690F040-88CB-4137-BCFC-70AC019213AB}" dt="2023-10-29T14:47:31.852" v="11"/>
          <ac:spMkLst>
            <pc:docMk/>
            <pc:sldMk cId="2057512187" sldId="257"/>
            <ac:spMk id="11" creationId="{C02DE86A-8209-3F4F-796A-17BEE794E83C}"/>
          </ac:spMkLst>
        </pc:spChg>
        <pc:spChg chg="add">
          <ac:chgData name="Шинкарев Владислав Дмитриевич" userId="S::vshinkarev-19@edu.ranepa.ru::4f748534-7ae9-4e0b-a865-5a0172c70d2b" providerId="AD" clId="Web-{F690F040-88CB-4137-BCFC-70AC019213AB}" dt="2023-10-29T14:47:57.618" v="23"/>
          <ac:spMkLst>
            <pc:docMk/>
            <pc:sldMk cId="2057512187" sldId="257"/>
            <ac:spMk id="12" creationId="{72AA3712-C5CA-A663-E80E-253CE093079F}"/>
          </ac:spMkLst>
        </pc:spChg>
        <pc:graphicFrameChg chg="add del">
          <ac:chgData name="Шинкарев Владислав Дмитриевич" userId="S::vshinkarev-19@edu.ranepa.ru::4f748534-7ae9-4e0b-a865-5a0172c70d2b" providerId="AD" clId="Web-{F690F040-88CB-4137-BCFC-70AC019213AB}" dt="2023-10-29T14:47:31.852" v="11"/>
          <ac:graphicFrameMkLst>
            <pc:docMk/>
            <pc:sldMk cId="2057512187" sldId="257"/>
            <ac:graphicFrameMk id="5" creationId="{B208FAF5-53A1-80D2-A5A9-AA97F054B4FC}"/>
          </ac:graphicFrameMkLst>
        </pc:graphicFrameChg>
        <pc:picChg chg="add mod">
          <ac:chgData name="Шинкарев Владислав Дмитриевич" userId="S::vshinkarev-19@edu.ranepa.ru::4f748534-7ae9-4e0b-a865-5a0172c70d2b" providerId="AD" clId="Web-{F690F040-88CB-4137-BCFC-70AC019213AB}" dt="2023-10-29T14:47:57.618" v="23"/>
          <ac:picMkLst>
            <pc:docMk/>
            <pc:sldMk cId="2057512187" sldId="257"/>
            <ac:picMk id="7" creationId="{292D1149-1698-7533-CEEA-C1327514E086}"/>
          </ac:picMkLst>
        </pc:picChg>
      </pc:sldChg>
      <pc:sldChg chg="addSp modSp new mod setBg">
        <pc:chgData name="Шинкарев Владислав Дмитриевич" userId="S::vshinkarev-19@edu.ranepa.ru::4f748534-7ae9-4e0b-a865-5a0172c70d2b" providerId="AD" clId="Web-{F690F040-88CB-4137-BCFC-70AC019213AB}" dt="2023-10-29T14:48:20.760" v="33"/>
        <pc:sldMkLst>
          <pc:docMk/>
          <pc:sldMk cId="4075968450" sldId="258"/>
        </pc:sldMkLst>
        <pc:spChg chg="mod">
          <ac:chgData name="Шинкарев Владислав Дмитриевич" userId="S::vshinkarev-19@edu.ranepa.ru::4f748534-7ae9-4e0b-a865-5a0172c70d2b" providerId="AD" clId="Web-{F690F040-88CB-4137-BCFC-70AC019213AB}" dt="2023-10-29T14:48:20.760" v="33"/>
          <ac:spMkLst>
            <pc:docMk/>
            <pc:sldMk cId="4075968450" sldId="258"/>
            <ac:spMk id="2" creationId="{9A650FF5-A095-EA0B-29DE-9146F2270E92}"/>
          </ac:spMkLst>
        </pc:spChg>
        <pc:spChg chg="mod">
          <ac:chgData name="Шинкарев Владислав Дмитриевич" userId="S::vshinkarev-19@edu.ranepa.ru::4f748534-7ae9-4e0b-a865-5a0172c70d2b" providerId="AD" clId="Web-{F690F040-88CB-4137-BCFC-70AC019213AB}" dt="2023-10-29T14:48:20.760" v="33"/>
          <ac:spMkLst>
            <pc:docMk/>
            <pc:sldMk cId="4075968450" sldId="258"/>
            <ac:spMk id="3" creationId="{B27F0490-2C0D-89BC-B3D6-ECF3B94F4E03}"/>
          </ac:spMkLst>
        </pc:spChg>
        <pc:spChg chg="add">
          <ac:chgData name="Шинкарев Владислав Дмитриевич" userId="S::vshinkarev-19@edu.ranepa.ru::4f748534-7ae9-4e0b-a865-5a0172c70d2b" providerId="AD" clId="Web-{F690F040-88CB-4137-BCFC-70AC019213AB}" dt="2023-10-29T14:48:20.760" v="33"/>
          <ac:spMkLst>
            <pc:docMk/>
            <pc:sldMk cId="4075968450" sldId="258"/>
            <ac:spMk id="9" creationId="{79D2D73E-B42D-0B39-8136-4A25DAFD926B}"/>
          </ac:spMkLst>
        </pc:spChg>
        <pc:picChg chg="add">
          <ac:chgData name="Шинкарев Владислав Дмитриевич" userId="S::vshinkarev-19@edu.ranepa.ru::4f748534-7ae9-4e0b-a865-5a0172c70d2b" providerId="AD" clId="Web-{F690F040-88CB-4137-BCFC-70AC019213AB}" dt="2023-10-29T14:48:20.760" v="33"/>
          <ac:picMkLst>
            <pc:docMk/>
            <pc:sldMk cId="4075968450" sldId="258"/>
            <ac:picMk id="5" creationId="{0844F172-97B5-8609-20D8-CFC916C26061}"/>
          </ac:picMkLst>
        </pc:picChg>
      </pc:sldChg>
      <pc:sldChg chg="addSp modSp new mod setBg">
        <pc:chgData name="Шинкарев Владислав Дмитриевич" userId="S::vshinkarev-19@edu.ranepa.ru::4f748534-7ae9-4e0b-a865-5a0172c70d2b" providerId="AD" clId="Web-{F690F040-88CB-4137-BCFC-70AC019213AB}" dt="2023-10-29T14:48:37.979" v="38"/>
        <pc:sldMkLst>
          <pc:docMk/>
          <pc:sldMk cId="82760725" sldId="259"/>
        </pc:sldMkLst>
        <pc:spChg chg="mod">
          <ac:chgData name="Шинкарев Владислав Дмитриевич" userId="S::vshinkarev-19@edu.ranepa.ru::4f748534-7ae9-4e0b-a865-5a0172c70d2b" providerId="AD" clId="Web-{F690F040-88CB-4137-BCFC-70AC019213AB}" dt="2023-10-29T14:48:37.979" v="38"/>
          <ac:spMkLst>
            <pc:docMk/>
            <pc:sldMk cId="82760725" sldId="259"/>
            <ac:spMk id="2" creationId="{64F246CF-5D3D-C33E-5E99-60515BF0E2FA}"/>
          </ac:spMkLst>
        </pc:spChg>
        <pc:spChg chg="mod">
          <ac:chgData name="Шинкарев Владислав Дмитриевич" userId="S::vshinkarev-19@edu.ranepa.ru::4f748534-7ae9-4e0b-a865-5a0172c70d2b" providerId="AD" clId="Web-{F690F040-88CB-4137-BCFC-70AC019213AB}" dt="2023-10-29T14:48:37.979" v="38"/>
          <ac:spMkLst>
            <pc:docMk/>
            <pc:sldMk cId="82760725" sldId="259"/>
            <ac:spMk id="3" creationId="{79A99FB3-5370-E22C-8469-A5C81B62B62E}"/>
          </ac:spMkLst>
        </pc:spChg>
        <pc:spChg chg="add">
          <ac:chgData name="Шинкарев Владислав Дмитриевич" userId="S::vshinkarev-19@edu.ranepa.ru::4f748534-7ae9-4e0b-a865-5a0172c70d2b" providerId="AD" clId="Web-{F690F040-88CB-4137-BCFC-70AC019213AB}" dt="2023-10-29T14:48:37.979" v="38"/>
          <ac:spMkLst>
            <pc:docMk/>
            <pc:sldMk cId="82760725" sldId="259"/>
            <ac:spMk id="9" creationId="{41A06B62-8BB1-9677-4094-5FB84178B453}"/>
          </ac:spMkLst>
        </pc:spChg>
        <pc:picChg chg="add">
          <ac:chgData name="Шинкарев Владислав Дмитриевич" userId="S::vshinkarev-19@edu.ranepa.ru::4f748534-7ae9-4e0b-a865-5a0172c70d2b" providerId="AD" clId="Web-{F690F040-88CB-4137-BCFC-70AC019213AB}" dt="2023-10-29T14:48:37.979" v="38"/>
          <ac:picMkLst>
            <pc:docMk/>
            <pc:sldMk cId="82760725" sldId="259"/>
            <ac:picMk id="5" creationId="{309A577A-AB3E-07DB-9EC9-7CF2B7B4CA2A}"/>
          </ac:picMkLst>
        </pc:picChg>
      </pc:sldChg>
      <pc:sldChg chg="addSp delSp modSp new mod setBg">
        <pc:chgData name="Шинкарев Владислав Дмитриевич" userId="S::vshinkarev-19@edu.ranepa.ru::4f748534-7ae9-4e0b-a865-5a0172c70d2b" providerId="AD" clId="Web-{F690F040-88CB-4137-BCFC-70AC019213AB}" dt="2023-10-29T14:50:09.435" v="61" actId="1076"/>
        <pc:sldMkLst>
          <pc:docMk/>
          <pc:sldMk cId="106162037" sldId="260"/>
        </pc:sldMkLst>
        <pc:spChg chg="mod">
          <ac:chgData name="Шинкарев Владислав Дмитриевич" userId="S::vshinkarev-19@edu.ranepa.ru::4f748534-7ae9-4e0b-a865-5a0172c70d2b" providerId="AD" clId="Web-{F690F040-88CB-4137-BCFC-70AC019213AB}" dt="2023-10-29T14:50:05.888" v="58"/>
          <ac:spMkLst>
            <pc:docMk/>
            <pc:sldMk cId="106162037" sldId="260"/>
            <ac:spMk id="2" creationId="{A62CF098-9C7D-7FDB-A82E-0C69EE8544C0}"/>
          </ac:spMkLst>
        </pc:spChg>
        <pc:spChg chg="mod">
          <ac:chgData name="Шинкарев Владислав Дмитриевич" userId="S::vshinkarev-19@edu.ranepa.ru::4f748534-7ae9-4e0b-a865-5a0172c70d2b" providerId="AD" clId="Web-{F690F040-88CB-4137-BCFC-70AC019213AB}" dt="2023-10-29T14:50:05.888" v="58"/>
          <ac:spMkLst>
            <pc:docMk/>
            <pc:sldMk cId="106162037" sldId="260"/>
            <ac:spMk id="3" creationId="{48E14E61-0678-A6AD-06DC-EEB89B937A3C}"/>
          </ac:spMkLst>
        </pc:spChg>
        <pc:spChg chg="add del mod">
          <ac:chgData name="Шинкарев Владислав Дмитриевич" userId="S::vshinkarev-19@edu.ranepa.ru::4f748534-7ae9-4e0b-a865-5a0172c70d2b" providerId="AD" clId="Web-{F690F040-88CB-4137-BCFC-70AC019213AB}" dt="2023-10-29T14:49:47.075" v="50"/>
          <ac:spMkLst>
            <pc:docMk/>
            <pc:sldMk cId="106162037" sldId="260"/>
            <ac:spMk id="4" creationId="{36E42B8F-FFC8-D0B4-FAF1-A77A47DD80F5}"/>
          </ac:spMkLst>
        </pc:spChg>
        <pc:spChg chg="add del mod">
          <ac:chgData name="Шинкарев Владислав Дмитриевич" userId="S::vshinkarev-19@edu.ranepa.ru::4f748534-7ae9-4e0b-a865-5a0172c70d2b" providerId="AD" clId="Web-{F690F040-88CB-4137-BCFC-70AC019213AB}" dt="2023-10-29T14:49:51.809" v="53"/>
          <ac:spMkLst>
            <pc:docMk/>
            <pc:sldMk cId="106162037" sldId="260"/>
            <ac:spMk id="5" creationId="{D22A7321-4369-8AC7-E574-722F6976B573}"/>
          </ac:spMkLst>
        </pc:spChg>
        <pc:spChg chg="add del">
          <ac:chgData name="Шинкарев Владислав Дмитриевич" userId="S::vshinkarev-19@edu.ranepa.ru::4f748534-7ae9-4e0b-a865-5a0172c70d2b" providerId="AD" clId="Web-{F690F040-88CB-4137-BCFC-70AC019213AB}" dt="2023-10-29T14:50:05.888" v="59"/>
          <ac:spMkLst>
            <pc:docMk/>
            <pc:sldMk cId="106162037" sldId="260"/>
            <ac:spMk id="10" creationId="{72AA3712-C5CA-A663-E80E-253CE093079F}"/>
          </ac:spMkLst>
        </pc:spChg>
        <pc:spChg chg="add del">
          <ac:chgData name="Шинкарев Владислав Дмитриевич" userId="S::vshinkarev-19@edu.ranepa.ru::4f748534-7ae9-4e0b-a865-5a0172c70d2b" providerId="AD" clId="Web-{F690F040-88CB-4137-BCFC-70AC019213AB}" dt="2023-10-29T14:50:02.982" v="56"/>
          <ac:spMkLst>
            <pc:docMk/>
            <pc:sldMk cId="106162037" sldId="260"/>
            <ac:spMk id="15" creationId="{72AA3712-C5CA-A663-E80E-253CE093079F}"/>
          </ac:spMkLst>
        </pc:spChg>
        <pc:spChg chg="add del">
          <ac:chgData name="Шинкарев Владислав Дмитриевич" userId="S::vshinkarev-19@edu.ranepa.ru::4f748534-7ae9-4e0b-a865-5a0172c70d2b" providerId="AD" clId="Web-{F690F040-88CB-4137-BCFC-70AC019213AB}" dt="2023-10-29T14:50:05.888" v="58"/>
          <ac:spMkLst>
            <pc:docMk/>
            <pc:sldMk cId="106162037" sldId="260"/>
            <ac:spMk id="17" creationId="{41A06B62-8BB1-9677-4094-5FB84178B453}"/>
          </ac:spMkLst>
        </pc:spChg>
        <pc:spChg chg="add">
          <ac:chgData name="Шинкарев Владислав Дмитриевич" userId="S::vshinkarev-19@edu.ranepa.ru::4f748534-7ae9-4e0b-a865-5a0172c70d2b" providerId="AD" clId="Web-{F690F040-88CB-4137-BCFC-70AC019213AB}" dt="2023-10-29T14:50:05.888" v="59"/>
          <ac:spMkLst>
            <pc:docMk/>
            <pc:sldMk cId="106162037" sldId="260"/>
            <ac:spMk id="19" creationId="{72AA3712-C5CA-A663-E80E-253CE093079F}"/>
          </ac:spMkLst>
        </pc:spChg>
        <pc:picChg chg="add mod">
          <ac:chgData name="Шинкарев Владислав Дмитриевич" userId="S::vshinkarev-19@edu.ranepa.ru::4f748534-7ae9-4e0b-a865-5a0172c70d2b" providerId="AD" clId="Web-{F690F040-88CB-4137-BCFC-70AC019213AB}" dt="2023-10-29T14:50:09.435" v="61" actId="1076"/>
          <ac:picMkLst>
            <pc:docMk/>
            <pc:sldMk cId="106162037" sldId="260"/>
            <ac:picMk id="6" creationId="{FD51672C-2447-5D6B-1EBE-B12CB74390A9}"/>
          </ac:picMkLst>
        </pc:picChg>
        <pc:picChg chg="add del">
          <ac:chgData name="Шинкарев Владислав Дмитриевич" userId="S::vshinkarev-19@edu.ranepa.ru::4f748534-7ae9-4e0b-a865-5a0172c70d2b" providerId="AD" clId="Web-{F690F040-88CB-4137-BCFC-70AC019213AB}" dt="2023-10-29T14:49:44.840" v="47"/>
          <ac:picMkLst>
            <pc:docMk/>
            <pc:sldMk cId="106162037" sldId="260"/>
            <ac:picMk id="7" creationId="{C8A3556C-2762-B8E9-3F3B-BD0E43739734}"/>
          </ac:picMkLst>
        </pc:picChg>
      </pc:sldChg>
      <pc:sldChg chg="addSp modSp new mod setBg">
        <pc:chgData name="Шинкарев Владислав Дмитриевич" userId="S::vshinkarev-19@edu.ranepa.ru::4f748534-7ae9-4e0b-a865-5a0172c70d2b" providerId="AD" clId="Web-{F690F040-88CB-4137-BCFC-70AC019213AB}" dt="2023-10-29T14:50:57.718" v="85" actId="20577"/>
        <pc:sldMkLst>
          <pc:docMk/>
          <pc:sldMk cId="2642502237" sldId="261"/>
        </pc:sldMkLst>
        <pc:spChg chg="mod">
          <ac:chgData name="Шинкарев Владислав Дмитриевич" userId="S::vshinkarev-19@edu.ranepa.ru::4f748534-7ae9-4e0b-a865-5a0172c70d2b" providerId="AD" clId="Web-{F690F040-88CB-4137-BCFC-70AC019213AB}" dt="2023-10-29T14:50:52.061" v="79" actId="1076"/>
          <ac:spMkLst>
            <pc:docMk/>
            <pc:sldMk cId="2642502237" sldId="261"/>
            <ac:spMk id="2" creationId="{EF874467-948C-0753-6DC6-1C3709A107B1}"/>
          </ac:spMkLst>
        </pc:spChg>
        <pc:spChg chg="mod">
          <ac:chgData name="Шинкарев Владислав Дмитриевич" userId="S::vshinkarev-19@edu.ranepa.ru::4f748534-7ae9-4e0b-a865-5a0172c70d2b" providerId="AD" clId="Web-{F690F040-88CB-4137-BCFC-70AC019213AB}" dt="2023-10-29T14:50:57.718" v="85" actId="20577"/>
          <ac:spMkLst>
            <pc:docMk/>
            <pc:sldMk cId="2642502237" sldId="261"/>
            <ac:spMk id="3" creationId="{103200E7-3EB9-8E15-EF81-71363ECD8CFB}"/>
          </ac:spMkLst>
        </pc:spChg>
        <pc:spChg chg="add">
          <ac:chgData name="Шинкарев Владислав Дмитриевич" userId="S::vshinkarev-19@edu.ranepa.ru::4f748534-7ae9-4e0b-a865-5a0172c70d2b" providerId="AD" clId="Web-{F690F040-88CB-4137-BCFC-70AC019213AB}" dt="2023-10-29T14:50:41.545" v="72"/>
          <ac:spMkLst>
            <pc:docMk/>
            <pc:sldMk cId="2642502237" sldId="261"/>
            <ac:spMk id="10" creationId="{72AA3712-C5CA-A663-E80E-253CE093079F}"/>
          </ac:spMkLst>
        </pc:spChg>
        <pc:picChg chg="add">
          <ac:chgData name="Шинкарев Владислав Дмитриевич" userId="S::vshinkarev-19@edu.ranepa.ru::4f748534-7ae9-4e0b-a865-5a0172c70d2b" providerId="AD" clId="Web-{F690F040-88CB-4137-BCFC-70AC019213AB}" dt="2023-10-29T14:50:41.545" v="72"/>
          <ac:picMkLst>
            <pc:docMk/>
            <pc:sldMk cId="2642502237" sldId="261"/>
            <ac:picMk id="7" creationId="{2EDFEAA4-67D3-80BE-2F3E-55BCE32A1B79}"/>
          </ac:picMkLst>
        </pc:picChg>
      </pc:sldChg>
      <pc:sldChg chg="addSp delSp modSp new mod setBg">
        <pc:chgData name="Шинкарев Владислав Дмитриевич" userId="S::vshinkarev-19@edu.ranepa.ru::4f748534-7ae9-4e0b-a865-5a0172c70d2b" providerId="AD" clId="Web-{F690F040-88CB-4137-BCFC-70AC019213AB}" dt="2023-10-29T14:51:24.797" v="98"/>
        <pc:sldMkLst>
          <pc:docMk/>
          <pc:sldMk cId="3174218684" sldId="262"/>
        </pc:sldMkLst>
        <pc:spChg chg="mod">
          <ac:chgData name="Шинкарев Владислав Дмитриевич" userId="S::vshinkarev-19@edu.ranepa.ru::4f748534-7ae9-4e0b-a865-5a0172c70d2b" providerId="AD" clId="Web-{F690F040-88CB-4137-BCFC-70AC019213AB}" dt="2023-10-29T14:51:24.797" v="98"/>
          <ac:spMkLst>
            <pc:docMk/>
            <pc:sldMk cId="3174218684" sldId="262"/>
            <ac:spMk id="2" creationId="{F1499702-169C-C24C-EBDD-712A32039A85}"/>
          </ac:spMkLst>
        </pc:spChg>
        <pc:spChg chg="add del mod">
          <ac:chgData name="Шинкарев Владислав Дмитриевич" userId="S::vshinkarev-19@edu.ranepa.ru::4f748534-7ae9-4e0b-a865-5a0172c70d2b" providerId="AD" clId="Web-{F690F040-88CB-4137-BCFC-70AC019213AB}" dt="2023-10-29T14:51:24.797" v="98"/>
          <ac:spMkLst>
            <pc:docMk/>
            <pc:sldMk cId="3174218684" sldId="262"/>
            <ac:spMk id="3" creationId="{40013E47-A19E-A218-50AF-01120EF152A7}"/>
          </ac:spMkLst>
        </pc:spChg>
        <pc:spChg chg="add del">
          <ac:chgData name="Шинкарев Владислав Дмитриевич" userId="S::vshinkarev-19@edu.ranepa.ru::4f748534-7ae9-4e0b-a865-5a0172c70d2b" providerId="AD" clId="Web-{F690F040-88CB-4137-BCFC-70AC019213AB}" dt="2023-10-29T14:51:19.906" v="95"/>
          <ac:spMkLst>
            <pc:docMk/>
            <pc:sldMk cId="3174218684" sldId="262"/>
            <ac:spMk id="9" creationId="{28B2BC11-3AA0-8791-5B1B-4172FCB3677B}"/>
          </ac:spMkLst>
        </pc:spChg>
        <pc:spChg chg="add del">
          <ac:chgData name="Шинкарев Владислав Дмитриевич" userId="S::vshinkarev-19@edu.ranepa.ru::4f748534-7ae9-4e0b-a865-5a0172c70d2b" providerId="AD" clId="Web-{F690F040-88CB-4137-BCFC-70AC019213AB}" dt="2023-10-29T14:51:19.906" v="95"/>
          <ac:spMkLst>
            <pc:docMk/>
            <pc:sldMk cId="3174218684" sldId="262"/>
            <ac:spMk id="11" creationId="{C02DE86A-8209-3F4F-796A-17BEE794E83C}"/>
          </ac:spMkLst>
        </pc:spChg>
        <pc:spChg chg="add del">
          <ac:chgData name="Шинкарев Владислав Дмитриевич" userId="S::vshinkarev-19@edu.ranepa.ru::4f748534-7ae9-4e0b-a865-5a0172c70d2b" providerId="AD" clId="Web-{F690F040-88CB-4137-BCFC-70AC019213AB}" dt="2023-10-29T14:51:24.750" v="97"/>
          <ac:spMkLst>
            <pc:docMk/>
            <pc:sldMk cId="3174218684" sldId="262"/>
            <ac:spMk id="13" creationId="{E5D8E37F-B926-4EDC-B832-034AD1BBD5AC}"/>
          </ac:spMkLst>
        </pc:spChg>
        <pc:spChg chg="add del">
          <ac:chgData name="Шинкарев Владислав Дмитриевич" userId="S::vshinkarev-19@edu.ranepa.ru::4f748534-7ae9-4e0b-a865-5a0172c70d2b" providerId="AD" clId="Web-{F690F040-88CB-4137-BCFC-70AC019213AB}" dt="2023-10-29T14:51:24.750" v="97"/>
          <ac:spMkLst>
            <pc:docMk/>
            <pc:sldMk cId="3174218684" sldId="262"/>
            <ac:spMk id="14" creationId="{40013E47-A19E-A218-50AF-01120EF152A7}"/>
          </ac:spMkLst>
        </pc:spChg>
        <pc:spChg chg="add">
          <ac:chgData name="Шинкарев Владислав Дмитриевич" userId="S::vshinkarev-19@edu.ranepa.ru::4f748534-7ae9-4e0b-a865-5a0172c70d2b" providerId="AD" clId="Web-{F690F040-88CB-4137-BCFC-70AC019213AB}" dt="2023-10-29T14:51:24.797" v="98"/>
          <ac:spMkLst>
            <pc:docMk/>
            <pc:sldMk cId="3174218684" sldId="262"/>
            <ac:spMk id="17" creationId="{80300B1B-B85E-D514-C6B4-30126EBBCDEC}"/>
          </ac:spMkLst>
        </pc:spChg>
        <pc:spChg chg="add">
          <ac:chgData name="Шинкарев Владислав Дмитриевич" userId="S::vshinkarev-19@edu.ranepa.ru::4f748534-7ae9-4e0b-a865-5a0172c70d2b" providerId="AD" clId="Web-{F690F040-88CB-4137-BCFC-70AC019213AB}" dt="2023-10-29T14:51:24.797" v="98"/>
          <ac:spMkLst>
            <pc:docMk/>
            <pc:sldMk cId="3174218684" sldId="262"/>
            <ac:spMk id="18" creationId="{569C509C-DC9F-72A7-2C51-F7F49BF17558}"/>
          </ac:spMkLst>
        </pc:spChg>
        <pc:spChg chg="add">
          <ac:chgData name="Шинкарев Владислав Дмитриевич" userId="S::vshinkarev-19@edu.ranepa.ru::4f748534-7ae9-4e0b-a865-5a0172c70d2b" providerId="AD" clId="Web-{F690F040-88CB-4137-BCFC-70AC019213AB}" dt="2023-10-29T14:51:24.797" v="98"/>
          <ac:spMkLst>
            <pc:docMk/>
            <pc:sldMk cId="3174218684" sldId="262"/>
            <ac:spMk id="19" creationId="{992F11F5-4650-4EDB-A5A2-609AA6316674}"/>
          </ac:spMkLst>
        </pc:spChg>
        <pc:spChg chg="add">
          <ac:chgData name="Шинкарев Владислав Дмитриевич" userId="S::vshinkarev-19@edu.ranepa.ru::4f748534-7ae9-4e0b-a865-5a0172c70d2b" providerId="AD" clId="Web-{F690F040-88CB-4137-BCFC-70AC019213AB}" dt="2023-10-29T14:51:24.797" v="98"/>
          <ac:spMkLst>
            <pc:docMk/>
            <pc:sldMk cId="3174218684" sldId="262"/>
            <ac:spMk id="20" creationId="{0F985F24-A82E-38BB-9E95-B68E0525A443}"/>
          </ac:spMkLst>
        </pc:spChg>
        <pc:graphicFrameChg chg="add del">
          <ac:chgData name="Шинкарев Владислав Дмитриевич" userId="S::vshinkarev-19@edu.ranepa.ru::4f748534-7ae9-4e0b-a865-5a0172c70d2b" providerId="AD" clId="Web-{F690F040-88CB-4137-BCFC-70AC019213AB}" dt="2023-10-29T14:51:19.906" v="95"/>
          <ac:graphicFrameMkLst>
            <pc:docMk/>
            <pc:sldMk cId="3174218684" sldId="262"/>
            <ac:graphicFrameMk id="5" creationId="{FCAE781C-A91F-A5CA-19A9-886BEDBC7F85}"/>
          </ac:graphicFrameMkLst>
        </pc:graphicFrameChg>
        <pc:graphicFrameChg chg="add">
          <ac:chgData name="Шинкарев Владислав Дмитриевич" userId="S::vshinkarev-19@edu.ranepa.ru::4f748534-7ae9-4e0b-a865-5a0172c70d2b" providerId="AD" clId="Web-{F690F040-88CB-4137-BCFC-70AC019213AB}" dt="2023-10-29T14:51:24.797" v="98"/>
          <ac:graphicFrameMkLst>
            <pc:docMk/>
            <pc:sldMk cId="3174218684" sldId="262"/>
            <ac:graphicFrameMk id="21" creationId="{8875827D-25C5-1FA8-7112-7B8B1C534878}"/>
          </ac:graphicFrameMkLst>
        </pc:graphicFrameChg>
        <pc:picChg chg="add del">
          <ac:chgData name="Шинкарев Владислав Дмитриевич" userId="S::vshinkarev-19@edu.ranepa.ru::4f748534-7ae9-4e0b-a865-5a0172c70d2b" providerId="AD" clId="Web-{F690F040-88CB-4137-BCFC-70AC019213AB}" dt="2023-10-29T14:51:24.750" v="97"/>
          <ac:picMkLst>
            <pc:docMk/>
            <pc:sldMk cId="3174218684" sldId="262"/>
            <ac:picMk id="15" creationId="{DD44EB23-15AB-FE2E-D4EF-E0BC54D8DE1E}"/>
          </ac:picMkLst>
        </pc:picChg>
      </pc:sldChg>
      <pc:sldChg chg="modSp new">
        <pc:chgData name="Шинкарев Владислав Дмитриевич" userId="S::vshinkarev-19@edu.ranepa.ru::4f748534-7ae9-4e0b-a865-5a0172c70d2b" providerId="AD" clId="Web-{F690F040-88CB-4137-BCFC-70AC019213AB}" dt="2023-10-29T14:51:44.329" v="105" actId="20577"/>
        <pc:sldMkLst>
          <pc:docMk/>
          <pc:sldMk cId="1105581670" sldId="263"/>
        </pc:sldMkLst>
        <pc:spChg chg="mod">
          <ac:chgData name="Шинкарев Владислав Дмитриевич" userId="S::vshinkarev-19@edu.ranepa.ru::4f748534-7ae9-4e0b-a865-5a0172c70d2b" providerId="AD" clId="Web-{F690F040-88CB-4137-BCFC-70AC019213AB}" dt="2023-10-29T14:51:35.922" v="102" actId="20577"/>
          <ac:spMkLst>
            <pc:docMk/>
            <pc:sldMk cId="1105581670" sldId="263"/>
            <ac:spMk id="2" creationId="{4FB4372B-E2DE-C241-9476-3DF4414A57C2}"/>
          </ac:spMkLst>
        </pc:spChg>
        <pc:spChg chg="mod">
          <ac:chgData name="Шинкарев Владислав Дмитриевич" userId="S::vshinkarev-19@edu.ranepa.ru::4f748534-7ae9-4e0b-a865-5a0172c70d2b" providerId="AD" clId="Web-{F690F040-88CB-4137-BCFC-70AC019213AB}" dt="2023-10-29T14:51:44.329" v="105" actId="20577"/>
          <ac:spMkLst>
            <pc:docMk/>
            <pc:sldMk cId="1105581670" sldId="263"/>
            <ac:spMk id="3" creationId="{A0A9B92D-BB15-587A-0F85-518EA302F807}"/>
          </ac:spMkLst>
        </pc:spChg>
      </pc:sldChg>
      <pc:sldMasterChg chg="del delSldLayout">
        <pc:chgData name="Шинкарев Владислав Дмитриевич" userId="S::vshinkarev-19@edu.ranepa.ru::4f748534-7ae9-4e0b-a865-5a0172c70d2b" providerId="AD" clId="Web-{F690F040-88CB-4137-BCFC-70AC019213AB}" dt="2023-10-29T14:47:11.414" v="2"/>
        <pc:sldMasterMkLst>
          <pc:docMk/>
          <pc:sldMasterMk cId="3154979492" sldId="2147483648"/>
        </pc:sldMasterMkLst>
        <pc:sldLayoutChg chg="del">
          <pc:chgData name="Шинкарев Владислав Дмитриевич" userId="S::vshinkarev-19@edu.ranepa.ru::4f748534-7ae9-4e0b-a865-5a0172c70d2b" providerId="AD" clId="Web-{F690F040-88CB-4137-BCFC-70AC019213AB}" dt="2023-10-29T14:47:11.414" v="2"/>
          <pc:sldLayoutMkLst>
            <pc:docMk/>
            <pc:sldMasterMk cId="3154979492" sldId="2147483648"/>
            <pc:sldLayoutMk cId="161079921" sldId="2147483649"/>
          </pc:sldLayoutMkLst>
        </pc:sldLayoutChg>
        <pc:sldLayoutChg chg="del">
          <pc:chgData name="Шинкарев Владислав Дмитриевич" userId="S::vshinkarev-19@edu.ranepa.ru::4f748534-7ae9-4e0b-a865-5a0172c70d2b" providerId="AD" clId="Web-{F690F040-88CB-4137-BCFC-70AC019213AB}" dt="2023-10-29T14:47:11.414" v="2"/>
          <pc:sldLayoutMkLst>
            <pc:docMk/>
            <pc:sldMasterMk cId="3154979492" sldId="2147483648"/>
            <pc:sldLayoutMk cId="2703711724" sldId="2147483650"/>
          </pc:sldLayoutMkLst>
        </pc:sldLayoutChg>
        <pc:sldLayoutChg chg="del">
          <pc:chgData name="Шинкарев Владислав Дмитриевич" userId="S::vshinkarev-19@edu.ranepa.ru::4f748534-7ae9-4e0b-a865-5a0172c70d2b" providerId="AD" clId="Web-{F690F040-88CB-4137-BCFC-70AC019213AB}" dt="2023-10-29T14:47:11.414" v="2"/>
          <pc:sldLayoutMkLst>
            <pc:docMk/>
            <pc:sldMasterMk cId="3154979492" sldId="2147483648"/>
            <pc:sldLayoutMk cId="4076369896" sldId="2147483651"/>
          </pc:sldLayoutMkLst>
        </pc:sldLayoutChg>
        <pc:sldLayoutChg chg="del">
          <pc:chgData name="Шинкарев Владислав Дмитриевич" userId="S::vshinkarev-19@edu.ranepa.ru::4f748534-7ae9-4e0b-a865-5a0172c70d2b" providerId="AD" clId="Web-{F690F040-88CB-4137-BCFC-70AC019213AB}" dt="2023-10-29T14:47:11.414" v="2"/>
          <pc:sldLayoutMkLst>
            <pc:docMk/>
            <pc:sldMasterMk cId="3154979492" sldId="2147483648"/>
            <pc:sldLayoutMk cId="2625762208" sldId="2147483652"/>
          </pc:sldLayoutMkLst>
        </pc:sldLayoutChg>
        <pc:sldLayoutChg chg="del">
          <pc:chgData name="Шинкарев Владислав Дмитриевич" userId="S::vshinkarev-19@edu.ranepa.ru::4f748534-7ae9-4e0b-a865-5a0172c70d2b" providerId="AD" clId="Web-{F690F040-88CB-4137-BCFC-70AC019213AB}" dt="2023-10-29T14:47:11.414" v="2"/>
          <pc:sldLayoutMkLst>
            <pc:docMk/>
            <pc:sldMasterMk cId="3154979492" sldId="2147483648"/>
            <pc:sldLayoutMk cId="188002762" sldId="2147483653"/>
          </pc:sldLayoutMkLst>
        </pc:sldLayoutChg>
        <pc:sldLayoutChg chg="del">
          <pc:chgData name="Шинкарев Владислав Дмитриевич" userId="S::vshinkarev-19@edu.ranepa.ru::4f748534-7ae9-4e0b-a865-5a0172c70d2b" providerId="AD" clId="Web-{F690F040-88CB-4137-BCFC-70AC019213AB}" dt="2023-10-29T14:47:11.414" v="2"/>
          <pc:sldLayoutMkLst>
            <pc:docMk/>
            <pc:sldMasterMk cId="3154979492" sldId="2147483648"/>
            <pc:sldLayoutMk cId="2295335545" sldId="2147483654"/>
          </pc:sldLayoutMkLst>
        </pc:sldLayoutChg>
        <pc:sldLayoutChg chg="del">
          <pc:chgData name="Шинкарев Владислав Дмитриевич" userId="S::vshinkarev-19@edu.ranepa.ru::4f748534-7ae9-4e0b-a865-5a0172c70d2b" providerId="AD" clId="Web-{F690F040-88CB-4137-BCFC-70AC019213AB}" dt="2023-10-29T14:47:11.414" v="2"/>
          <pc:sldLayoutMkLst>
            <pc:docMk/>
            <pc:sldMasterMk cId="3154979492" sldId="2147483648"/>
            <pc:sldLayoutMk cId="1988754143" sldId="2147483655"/>
          </pc:sldLayoutMkLst>
        </pc:sldLayoutChg>
        <pc:sldLayoutChg chg="del">
          <pc:chgData name="Шинкарев Владислав Дмитриевич" userId="S::vshinkarev-19@edu.ranepa.ru::4f748534-7ae9-4e0b-a865-5a0172c70d2b" providerId="AD" clId="Web-{F690F040-88CB-4137-BCFC-70AC019213AB}" dt="2023-10-29T14:47:11.414" v="2"/>
          <pc:sldLayoutMkLst>
            <pc:docMk/>
            <pc:sldMasterMk cId="3154979492" sldId="2147483648"/>
            <pc:sldLayoutMk cId="3665695281" sldId="2147483656"/>
          </pc:sldLayoutMkLst>
        </pc:sldLayoutChg>
        <pc:sldLayoutChg chg="del">
          <pc:chgData name="Шинкарев Владислав Дмитриевич" userId="S::vshinkarev-19@edu.ranepa.ru::4f748534-7ae9-4e0b-a865-5a0172c70d2b" providerId="AD" clId="Web-{F690F040-88CB-4137-BCFC-70AC019213AB}" dt="2023-10-29T14:47:11.414" v="2"/>
          <pc:sldLayoutMkLst>
            <pc:docMk/>
            <pc:sldMasterMk cId="3154979492" sldId="2147483648"/>
            <pc:sldLayoutMk cId="2134169247" sldId="2147483657"/>
          </pc:sldLayoutMkLst>
        </pc:sldLayoutChg>
        <pc:sldLayoutChg chg="del">
          <pc:chgData name="Шинкарев Владислав Дмитриевич" userId="S::vshinkarev-19@edu.ranepa.ru::4f748534-7ae9-4e0b-a865-5a0172c70d2b" providerId="AD" clId="Web-{F690F040-88CB-4137-BCFC-70AC019213AB}" dt="2023-10-29T14:47:11.414" v="2"/>
          <pc:sldLayoutMkLst>
            <pc:docMk/>
            <pc:sldMasterMk cId="3154979492" sldId="2147483648"/>
            <pc:sldLayoutMk cId="2065727480" sldId="2147483658"/>
          </pc:sldLayoutMkLst>
        </pc:sldLayoutChg>
        <pc:sldLayoutChg chg="del">
          <pc:chgData name="Шинкарев Владислав Дмитриевич" userId="S::vshinkarev-19@edu.ranepa.ru::4f748534-7ae9-4e0b-a865-5a0172c70d2b" providerId="AD" clId="Web-{F690F040-88CB-4137-BCFC-70AC019213AB}" dt="2023-10-29T14:47:11.414" v="2"/>
          <pc:sldLayoutMkLst>
            <pc:docMk/>
            <pc:sldMasterMk cId="3154979492" sldId="2147483648"/>
            <pc:sldLayoutMk cId="812261758" sldId="2147483659"/>
          </pc:sldLayoutMkLst>
        </pc:sldLayoutChg>
      </pc:sldMasterChg>
      <pc:sldMasterChg chg="add addSldLayout">
        <pc:chgData name="Шинкарев Владислав Дмитриевич" userId="S::vshinkarev-19@edu.ranepa.ru::4f748534-7ae9-4e0b-a865-5a0172c70d2b" providerId="AD" clId="Web-{F690F040-88CB-4137-BCFC-70AC019213AB}" dt="2023-10-29T14:47:11.414" v="2"/>
        <pc:sldMasterMkLst>
          <pc:docMk/>
          <pc:sldMasterMk cId="3836047867" sldId="2147483673"/>
        </pc:sldMasterMkLst>
        <pc:sldLayoutChg chg="add">
          <pc:chgData name="Шинкарев Владислав Дмитриевич" userId="S::vshinkarev-19@edu.ranepa.ru::4f748534-7ae9-4e0b-a865-5a0172c70d2b" providerId="AD" clId="Web-{F690F040-88CB-4137-BCFC-70AC019213AB}" dt="2023-10-29T14:47:11.414" v="2"/>
          <pc:sldLayoutMkLst>
            <pc:docMk/>
            <pc:sldMasterMk cId="3836047867" sldId="2147483673"/>
            <pc:sldLayoutMk cId="4229962433" sldId="2147483662"/>
          </pc:sldLayoutMkLst>
        </pc:sldLayoutChg>
        <pc:sldLayoutChg chg="add">
          <pc:chgData name="Шинкарев Владислав Дмитриевич" userId="S::vshinkarev-19@edu.ranepa.ru::4f748534-7ae9-4e0b-a865-5a0172c70d2b" providerId="AD" clId="Web-{F690F040-88CB-4137-BCFC-70AC019213AB}" dt="2023-10-29T14:47:11.414" v="2"/>
          <pc:sldLayoutMkLst>
            <pc:docMk/>
            <pc:sldMasterMk cId="3836047867" sldId="2147483673"/>
            <pc:sldLayoutMk cId="3276599435" sldId="2147483663"/>
          </pc:sldLayoutMkLst>
        </pc:sldLayoutChg>
        <pc:sldLayoutChg chg="add">
          <pc:chgData name="Шинкарев Владислав Дмитриевич" userId="S::vshinkarev-19@edu.ranepa.ru::4f748534-7ae9-4e0b-a865-5a0172c70d2b" providerId="AD" clId="Web-{F690F040-88CB-4137-BCFC-70AC019213AB}" dt="2023-10-29T14:47:11.414" v="2"/>
          <pc:sldLayoutMkLst>
            <pc:docMk/>
            <pc:sldMasterMk cId="3836047867" sldId="2147483673"/>
            <pc:sldLayoutMk cId="1662070642" sldId="2147483664"/>
          </pc:sldLayoutMkLst>
        </pc:sldLayoutChg>
        <pc:sldLayoutChg chg="add">
          <pc:chgData name="Шинкарев Владислав Дмитриевич" userId="S::vshinkarev-19@edu.ranepa.ru::4f748534-7ae9-4e0b-a865-5a0172c70d2b" providerId="AD" clId="Web-{F690F040-88CB-4137-BCFC-70AC019213AB}" dt="2023-10-29T14:47:11.414" v="2"/>
          <pc:sldLayoutMkLst>
            <pc:docMk/>
            <pc:sldMasterMk cId="3836047867" sldId="2147483673"/>
            <pc:sldLayoutMk cId="2334029254" sldId="2147483665"/>
          </pc:sldLayoutMkLst>
        </pc:sldLayoutChg>
        <pc:sldLayoutChg chg="add">
          <pc:chgData name="Шинкарев Владислав Дмитриевич" userId="S::vshinkarev-19@edu.ranepa.ru::4f748534-7ae9-4e0b-a865-5a0172c70d2b" providerId="AD" clId="Web-{F690F040-88CB-4137-BCFC-70AC019213AB}" dt="2023-10-29T14:47:11.414" v="2"/>
          <pc:sldLayoutMkLst>
            <pc:docMk/>
            <pc:sldMasterMk cId="3836047867" sldId="2147483673"/>
            <pc:sldLayoutMk cId="2942628743" sldId="2147483666"/>
          </pc:sldLayoutMkLst>
        </pc:sldLayoutChg>
        <pc:sldLayoutChg chg="add">
          <pc:chgData name="Шинкарев Владислав Дмитриевич" userId="S::vshinkarev-19@edu.ranepa.ru::4f748534-7ae9-4e0b-a865-5a0172c70d2b" providerId="AD" clId="Web-{F690F040-88CB-4137-BCFC-70AC019213AB}" dt="2023-10-29T14:47:11.414" v="2"/>
          <pc:sldLayoutMkLst>
            <pc:docMk/>
            <pc:sldMasterMk cId="3836047867" sldId="2147483673"/>
            <pc:sldLayoutMk cId="1734422561" sldId="2147483667"/>
          </pc:sldLayoutMkLst>
        </pc:sldLayoutChg>
        <pc:sldLayoutChg chg="add">
          <pc:chgData name="Шинкарев Владислав Дмитриевич" userId="S::vshinkarev-19@edu.ranepa.ru::4f748534-7ae9-4e0b-a865-5a0172c70d2b" providerId="AD" clId="Web-{F690F040-88CB-4137-BCFC-70AC019213AB}" dt="2023-10-29T14:47:11.414" v="2"/>
          <pc:sldLayoutMkLst>
            <pc:docMk/>
            <pc:sldMasterMk cId="3836047867" sldId="2147483673"/>
            <pc:sldLayoutMk cId="1944840452" sldId="2147483668"/>
          </pc:sldLayoutMkLst>
        </pc:sldLayoutChg>
        <pc:sldLayoutChg chg="add">
          <pc:chgData name="Шинкарев Владислав Дмитриевич" userId="S::vshinkarev-19@edu.ranepa.ru::4f748534-7ae9-4e0b-a865-5a0172c70d2b" providerId="AD" clId="Web-{F690F040-88CB-4137-BCFC-70AC019213AB}" dt="2023-10-29T14:47:11.414" v="2"/>
          <pc:sldLayoutMkLst>
            <pc:docMk/>
            <pc:sldMasterMk cId="3836047867" sldId="2147483673"/>
            <pc:sldLayoutMk cId="966538333" sldId="2147483669"/>
          </pc:sldLayoutMkLst>
        </pc:sldLayoutChg>
        <pc:sldLayoutChg chg="add">
          <pc:chgData name="Шинкарев Владислав Дмитриевич" userId="S::vshinkarev-19@edu.ranepa.ru::4f748534-7ae9-4e0b-a865-5a0172c70d2b" providerId="AD" clId="Web-{F690F040-88CB-4137-BCFC-70AC019213AB}" dt="2023-10-29T14:47:11.414" v="2"/>
          <pc:sldLayoutMkLst>
            <pc:docMk/>
            <pc:sldMasterMk cId="3836047867" sldId="2147483673"/>
            <pc:sldLayoutMk cId="3224265974" sldId="2147483670"/>
          </pc:sldLayoutMkLst>
        </pc:sldLayoutChg>
        <pc:sldLayoutChg chg="add">
          <pc:chgData name="Шинкарев Владислав Дмитриевич" userId="S::vshinkarev-19@edu.ranepa.ru::4f748534-7ae9-4e0b-a865-5a0172c70d2b" providerId="AD" clId="Web-{F690F040-88CB-4137-BCFC-70AC019213AB}" dt="2023-10-29T14:47:11.414" v="2"/>
          <pc:sldLayoutMkLst>
            <pc:docMk/>
            <pc:sldMasterMk cId="3836047867" sldId="2147483673"/>
            <pc:sldLayoutMk cId="3393756148" sldId="2147483671"/>
          </pc:sldLayoutMkLst>
        </pc:sldLayoutChg>
        <pc:sldLayoutChg chg="add">
          <pc:chgData name="Шинкарев Владислав Дмитриевич" userId="S::vshinkarev-19@edu.ranepa.ru::4f748534-7ae9-4e0b-a865-5a0172c70d2b" providerId="AD" clId="Web-{F690F040-88CB-4137-BCFC-70AC019213AB}" dt="2023-10-29T14:47:11.414" v="2"/>
          <pc:sldLayoutMkLst>
            <pc:docMk/>
            <pc:sldMasterMk cId="3836047867" sldId="2147483673"/>
            <pc:sldLayoutMk cId="2602264981" sldId="2147483672"/>
          </pc:sldLayoutMkLst>
        </pc:sldLayoutChg>
      </pc:sldMasterChg>
    </pc:docChg>
  </pc:docChgLst>
  <pc:docChgLst>
    <pc:chgData name="Шинкарев Владислав Дмитриевич" userId="S::vshinkarev-19@edu.ranepa.ru::4f748534-7ae9-4e0b-a865-5a0172c70d2b" providerId="AD" clId="Web-{599A2558-E13C-0949-5D88-FA00E3E74A70}"/>
    <pc:docChg chg="addSld modSld modSection">
      <pc:chgData name="Шинкарев Владислав Дмитриевич" userId="S::vshinkarev-19@edu.ranepa.ru::4f748534-7ae9-4e0b-a865-5a0172c70d2b" providerId="AD" clId="Web-{599A2558-E13C-0949-5D88-FA00E3E74A70}" dt="2023-10-29T14:53:01.453" v="22"/>
      <pc:docMkLst>
        <pc:docMk/>
      </pc:docMkLst>
      <pc:sldChg chg="addSp modSp mod setBg">
        <pc:chgData name="Шинкарев Владислав Дмитриевич" userId="S::vshinkarev-19@edu.ranepa.ru::4f748534-7ae9-4e0b-a865-5a0172c70d2b" providerId="AD" clId="Web-{599A2558-E13C-0949-5D88-FA00E3E74A70}" dt="2023-10-29T14:52:08.092" v="0"/>
        <pc:sldMkLst>
          <pc:docMk/>
          <pc:sldMk cId="1105581670" sldId="263"/>
        </pc:sldMkLst>
        <pc:spChg chg="mod">
          <ac:chgData name="Шинкарев Владислав Дмитриевич" userId="S::vshinkarev-19@edu.ranepa.ru::4f748534-7ae9-4e0b-a865-5a0172c70d2b" providerId="AD" clId="Web-{599A2558-E13C-0949-5D88-FA00E3E74A70}" dt="2023-10-29T14:52:08.092" v="0"/>
          <ac:spMkLst>
            <pc:docMk/>
            <pc:sldMk cId="1105581670" sldId="263"/>
            <ac:spMk id="2" creationId="{4FB4372B-E2DE-C241-9476-3DF4414A57C2}"/>
          </ac:spMkLst>
        </pc:spChg>
        <pc:spChg chg="mod">
          <ac:chgData name="Шинкарев Владислав Дмитриевич" userId="S::vshinkarev-19@edu.ranepa.ru::4f748534-7ae9-4e0b-a865-5a0172c70d2b" providerId="AD" clId="Web-{599A2558-E13C-0949-5D88-FA00E3E74A70}" dt="2023-10-29T14:52:08.092" v="0"/>
          <ac:spMkLst>
            <pc:docMk/>
            <pc:sldMk cId="1105581670" sldId="263"/>
            <ac:spMk id="3" creationId="{A0A9B92D-BB15-587A-0F85-518EA302F807}"/>
          </ac:spMkLst>
        </pc:spChg>
        <pc:spChg chg="add">
          <ac:chgData name="Шинкарев Владислав Дмитриевич" userId="S::vshinkarev-19@edu.ranepa.ru::4f748534-7ae9-4e0b-a865-5a0172c70d2b" providerId="AD" clId="Web-{599A2558-E13C-0949-5D88-FA00E3E74A70}" dt="2023-10-29T14:52:08.092" v="0"/>
          <ac:spMkLst>
            <pc:docMk/>
            <pc:sldMk cId="1105581670" sldId="263"/>
            <ac:spMk id="10" creationId="{72AA3712-C5CA-A663-E80E-253CE093079F}"/>
          </ac:spMkLst>
        </pc:spChg>
        <pc:picChg chg="add">
          <ac:chgData name="Шинкарев Владислав Дмитриевич" userId="S::vshinkarev-19@edu.ranepa.ru::4f748534-7ae9-4e0b-a865-5a0172c70d2b" providerId="AD" clId="Web-{599A2558-E13C-0949-5D88-FA00E3E74A70}" dt="2023-10-29T14:52:08.092" v="0"/>
          <ac:picMkLst>
            <pc:docMk/>
            <pc:sldMk cId="1105581670" sldId="263"/>
            <ac:picMk id="7" creationId="{612752B3-670B-EA24-668D-0CE80198B212}"/>
          </ac:picMkLst>
        </pc:picChg>
      </pc:sldChg>
      <pc:sldChg chg="addSp modSp new mod setBg">
        <pc:chgData name="Шинкарев Владислав Дмитриевич" userId="S::vshinkarev-19@edu.ranepa.ru::4f748534-7ae9-4e0b-a865-5a0172c70d2b" providerId="AD" clId="Web-{599A2558-E13C-0949-5D88-FA00E3E74A70}" dt="2023-10-29T14:52:34.030" v="6"/>
        <pc:sldMkLst>
          <pc:docMk/>
          <pc:sldMk cId="3577211102" sldId="264"/>
        </pc:sldMkLst>
        <pc:spChg chg="mod">
          <ac:chgData name="Шинкарев Владислав Дмитриевич" userId="S::vshinkarev-19@edu.ranepa.ru::4f748534-7ae9-4e0b-a865-5a0172c70d2b" providerId="AD" clId="Web-{599A2558-E13C-0949-5D88-FA00E3E74A70}" dt="2023-10-29T14:52:34.030" v="6"/>
          <ac:spMkLst>
            <pc:docMk/>
            <pc:sldMk cId="3577211102" sldId="264"/>
            <ac:spMk id="2" creationId="{4E54D2B6-DA3B-A119-EC48-E9C6A42AF720}"/>
          </ac:spMkLst>
        </pc:spChg>
        <pc:spChg chg="mod">
          <ac:chgData name="Шинкарев Владислав Дмитриевич" userId="S::vshinkarev-19@edu.ranepa.ru::4f748534-7ae9-4e0b-a865-5a0172c70d2b" providerId="AD" clId="Web-{599A2558-E13C-0949-5D88-FA00E3E74A70}" dt="2023-10-29T14:52:34.030" v="6"/>
          <ac:spMkLst>
            <pc:docMk/>
            <pc:sldMk cId="3577211102" sldId="264"/>
            <ac:spMk id="3" creationId="{4D861095-585A-DA80-0CFB-142B22BFA603}"/>
          </ac:spMkLst>
        </pc:spChg>
        <pc:spChg chg="add">
          <ac:chgData name="Шинкарев Владислав Дмитриевич" userId="S::vshinkarev-19@edu.ranepa.ru::4f748534-7ae9-4e0b-a865-5a0172c70d2b" providerId="AD" clId="Web-{599A2558-E13C-0949-5D88-FA00E3E74A70}" dt="2023-10-29T14:52:34.030" v="6"/>
          <ac:spMkLst>
            <pc:docMk/>
            <pc:sldMk cId="3577211102" sldId="264"/>
            <ac:spMk id="10" creationId="{72AA3712-C5CA-A663-E80E-253CE093079F}"/>
          </ac:spMkLst>
        </pc:spChg>
        <pc:picChg chg="add">
          <ac:chgData name="Шинкарев Владислав Дмитриевич" userId="S::vshinkarev-19@edu.ranepa.ru::4f748534-7ae9-4e0b-a865-5a0172c70d2b" providerId="AD" clId="Web-{599A2558-E13C-0949-5D88-FA00E3E74A70}" dt="2023-10-29T14:52:34.030" v="6"/>
          <ac:picMkLst>
            <pc:docMk/>
            <pc:sldMk cId="3577211102" sldId="264"/>
            <ac:picMk id="7" creationId="{46527312-A680-08B9-44B4-AAFC85DB775A}"/>
          </ac:picMkLst>
        </pc:picChg>
      </pc:sldChg>
      <pc:sldChg chg="addSp modSp new mod setBg">
        <pc:chgData name="Шинкарев Владислав Дмитриевич" userId="S::vshinkarev-19@edu.ranepa.ru::4f748534-7ae9-4e0b-a865-5a0172c70d2b" providerId="AD" clId="Web-{599A2558-E13C-0949-5D88-FA00E3E74A70}" dt="2023-10-29T14:53:01.453" v="22"/>
        <pc:sldMkLst>
          <pc:docMk/>
          <pc:sldMk cId="2189924833" sldId="265"/>
        </pc:sldMkLst>
        <pc:spChg chg="mod">
          <ac:chgData name="Шинкарев Владислав Дмитриевич" userId="S::vshinkarev-19@edu.ranepa.ru::4f748534-7ae9-4e0b-a865-5a0172c70d2b" providerId="AD" clId="Web-{599A2558-E13C-0949-5D88-FA00E3E74A70}" dt="2023-10-29T14:53:01.453" v="22"/>
          <ac:spMkLst>
            <pc:docMk/>
            <pc:sldMk cId="2189924833" sldId="265"/>
            <ac:spMk id="2" creationId="{6844565D-C594-E8B2-2EB2-AFF5117F7323}"/>
          </ac:spMkLst>
        </pc:spChg>
        <pc:spChg chg="mod">
          <ac:chgData name="Шинкарев Владислав Дмитриевич" userId="S::vshinkarev-19@edu.ranepa.ru::4f748534-7ae9-4e0b-a865-5a0172c70d2b" providerId="AD" clId="Web-{599A2558-E13C-0949-5D88-FA00E3E74A70}" dt="2023-10-29T14:53:01.453" v="22"/>
          <ac:spMkLst>
            <pc:docMk/>
            <pc:sldMk cId="2189924833" sldId="265"/>
            <ac:spMk id="3" creationId="{2D6D5D81-9BCB-0F95-05A6-E2ABE7E53F57}"/>
          </ac:spMkLst>
        </pc:spChg>
        <pc:spChg chg="add">
          <ac:chgData name="Шинкарев Владислав Дмитриевич" userId="S::vshinkarev-19@edu.ranepa.ru::4f748534-7ae9-4e0b-a865-5a0172c70d2b" providerId="AD" clId="Web-{599A2558-E13C-0949-5D88-FA00E3E74A70}" dt="2023-10-29T14:53:01.453" v="22"/>
          <ac:spMkLst>
            <pc:docMk/>
            <pc:sldMk cId="2189924833" sldId="265"/>
            <ac:spMk id="10" creationId="{72AA3712-C5CA-A663-E80E-253CE093079F}"/>
          </ac:spMkLst>
        </pc:spChg>
        <pc:picChg chg="add">
          <ac:chgData name="Шинкарев Владислав Дмитриевич" userId="S::vshinkarev-19@edu.ranepa.ru::4f748534-7ae9-4e0b-a865-5a0172c70d2b" providerId="AD" clId="Web-{599A2558-E13C-0949-5D88-FA00E3E74A70}" dt="2023-10-29T14:53:01.453" v="22"/>
          <ac:picMkLst>
            <pc:docMk/>
            <pc:sldMk cId="2189924833" sldId="265"/>
            <ac:picMk id="7" creationId="{37E49746-B2D3-0E95-857F-F07A3DE27EE2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8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0.pn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20.svg"/><Relationship Id="rId1" Type="http://schemas.openxmlformats.org/officeDocument/2006/relationships/image" Target="../media/image13.png"/><Relationship Id="rId6" Type="http://schemas.openxmlformats.org/officeDocument/2006/relationships/image" Target="../media/image24.svg"/><Relationship Id="rId5" Type="http://schemas.openxmlformats.org/officeDocument/2006/relationships/image" Target="../media/image15.png"/><Relationship Id="rId4" Type="http://schemas.openxmlformats.org/officeDocument/2006/relationships/image" Target="../media/image22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8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0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20.svg"/><Relationship Id="rId1" Type="http://schemas.openxmlformats.org/officeDocument/2006/relationships/image" Target="../media/image13.png"/><Relationship Id="rId6" Type="http://schemas.openxmlformats.org/officeDocument/2006/relationships/image" Target="../media/image24.svg"/><Relationship Id="rId5" Type="http://schemas.openxmlformats.org/officeDocument/2006/relationships/image" Target="../media/image15.png"/><Relationship Id="rId4" Type="http://schemas.openxmlformats.org/officeDocument/2006/relationships/image" Target="../media/image2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E51A8A-90AD-48EB-B060-409342212D3D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6356E68B-2AA3-42A7-BC5B-436E8D2FBE90}">
      <dgm:prSet/>
      <dgm:spPr/>
      <dgm:t>
        <a:bodyPr/>
        <a:lstStyle/>
        <a:p>
          <a:r>
            <a:rPr lang="ru-RU" b="1"/>
            <a:t>Abbott Laboratories (FreeStyle, LibreSense):</a:t>
          </a:r>
          <a:r>
            <a:rPr lang="ru-RU"/>
            <a:t> Компания занимается производством глюкометров и систем мониторинга уровня глюкозы в крови. FreeStyle LibreSense - это носимый сенсор, который непрерывно мониторирует уровень глюкозы.</a:t>
          </a:r>
          <a:endParaRPr lang="en-US"/>
        </a:p>
      </dgm:t>
    </dgm:pt>
    <dgm:pt modelId="{E2FC085E-1358-4115-8D0D-1365E65971AA}" type="parTrans" cxnId="{588EBE77-974A-40E3-83FA-0CCD1FD5B4B3}">
      <dgm:prSet/>
      <dgm:spPr/>
      <dgm:t>
        <a:bodyPr/>
        <a:lstStyle/>
        <a:p>
          <a:endParaRPr lang="en-US"/>
        </a:p>
      </dgm:t>
    </dgm:pt>
    <dgm:pt modelId="{7C5F3B0C-90C5-425D-8861-6A311A182598}" type="sibTrans" cxnId="{588EBE77-974A-40E3-83FA-0CCD1FD5B4B3}">
      <dgm:prSet/>
      <dgm:spPr/>
      <dgm:t>
        <a:bodyPr/>
        <a:lstStyle/>
        <a:p>
          <a:endParaRPr lang="en-US"/>
        </a:p>
      </dgm:t>
    </dgm:pt>
    <dgm:pt modelId="{F6CA1DDF-37DC-4715-8484-4B031B3701A5}">
      <dgm:prSet/>
      <dgm:spPr/>
      <dgm:t>
        <a:bodyPr/>
        <a:lstStyle/>
        <a:p>
          <a:r>
            <a:rPr lang="ru-RU" b="1"/>
            <a:t>Roche Diagnostics (Accu-Chek):</a:t>
          </a:r>
          <a:r>
            <a:rPr lang="ru-RU"/>
            <a:t> Производитель глюкометров, инсулиновых насосов и других систем для управления диабетом. Accu-Chek предлагает различные модели глюкометров с разными функциями и возможностями подключения к мобильным устройствам.</a:t>
          </a:r>
          <a:endParaRPr lang="en-US"/>
        </a:p>
      </dgm:t>
    </dgm:pt>
    <dgm:pt modelId="{82CDBC4A-958A-429F-8700-9FB3F3AC8C79}" type="parTrans" cxnId="{B06DF460-E01B-4101-8563-620BFE4DDDE4}">
      <dgm:prSet/>
      <dgm:spPr/>
      <dgm:t>
        <a:bodyPr/>
        <a:lstStyle/>
        <a:p>
          <a:endParaRPr lang="en-US"/>
        </a:p>
      </dgm:t>
    </dgm:pt>
    <dgm:pt modelId="{1D160E20-9F1E-43E9-B90D-C5F7840E499F}" type="sibTrans" cxnId="{B06DF460-E01B-4101-8563-620BFE4DDDE4}">
      <dgm:prSet/>
      <dgm:spPr/>
      <dgm:t>
        <a:bodyPr/>
        <a:lstStyle/>
        <a:p>
          <a:endParaRPr lang="en-US"/>
        </a:p>
      </dgm:t>
    </dgm:pt>
    <dgm:pt modelId="{88F17487-86FE-4C1B-8F3C-118DF62900A2}">
      <dgm:prSet/>
      <dgm:spPr/>
      <dgm:t>
        <a:bodyPr/>
        <a:lstStyle/>
        <a:p>
          <a:r>
            <a:rPr lang="ru-RU" b="1"/>
            <a:t>Omron Healthcare:</a:t>
          </a:r>
          <a:r>
            <a:rPr lang="ru-RU"/>
            <a:t> Компания известна своими аппаратами для измерения давления, включая автоматические тонометры, которые позволяют людям мониторить свое артериальное давление дома.</a:t>
          </a:r>
          <a:endParaRPr lang="en-US"/>
        </a:p>
      </dgm:t>
    </dgm:pt>
    <dgm:pt modelId="{689F62F8-7D70-4865-ACE4-C4AA222970EA}" type="parTrans" cxnId="{D2F75754-0F71-4BAA-AD4A-589645CD6988}">
      <dgm:prSet/>
      <dgm:spPr/>
      <dgm:t>
        <a:bodyPr/>
        <a:lstStyle/>
        <a:p>
          <a:endParaRPr lang="en-US"/>
        </a:p>
      </dgm:t>
    </dgm:pt>
    <dgm:pt modelId="{9960E0A1-C31C-4159-8937-9A07AA4703FC}" type="sibTrans" cxnId="{D2F75754-0F71-4BAA-AD4A-589645CD6988}">
      <dgm:prSet/>
      <dgm:spPr/>
      <dgm:t>
        <a:bodyPr/>
        <a:lstStyle/>
        <a:p>
          <a:endParaRPr lang="en-US"/>
        </a:p>
      </dgm:t>
    </dgm:pt>
    <dgm:pt modelId="{ACD12F51-C3B6-44B6-BDF7-EAF42E3E8168}">
      <dgm:prSet/>
      <dgm:spPr/>
      <dgm:t>
        <a:bodyPr/>
        <a:lstStyle/>
        <a:p>
          <a:r>
            <a:rPr lang="ru-RU" b="1"/>
            <a:t>Withings:</a:t>
          </a:r>
          <a:r>
            <a:rPr lang="ru-RU"/>
            <a:t> Они производят широкий спектр устройств для домашнего здравоохранения, включая умные весы, аппараты для измерения давления и другие приборы для мониторинга здоровья.</a:t>
          </a:r>
          <a:endParaRPr lang="en-US"/>
        </a:p>
      </dgm:t>
    </dgm:pt>
    <dgm:pt modelId="{A16B9892-545E-4316-879D-80BA44977F6D}" type="parTrans" cxnId="{7E5B9017-587A-4B47-9F5F-F16BC9DA068E}">
      <dgm:prSet/>
      <dgm:spPr/>
      <dgm:t>
        <a:bodyPr/>
        <a:lstStyle/>
        <a:p>
          <a:endParaRPr lang="en-US"/>
        </a:p>
      </dgm:t>
    </dgm:pt>
    <dgm:pt modelId="{C1082FDB-8AD6-427B-BB39-3B7DB4818B6E}" type="sibTrans" cxnId="{7E5B9017-587A-4B47-9F5F-F16BC9DA068E}">
      <dgm:prSet/>
      <dgm:spPr/>
      <dgm:t>
        <a:bodyPr/>
        <a:lstStyle/>
        <a:p>
          <a:endParaRPr lang="en-US"/>
        </a:p>
      </dgm:t>
    </dgm:pt>
    <dgm:pt modelId="{B825F130-C78E-4B28-8F06-C101EC88CAFE}">
      <dgm:prSet/>
      <dgm:spPr/>
      <dgm:t>
        <a:bodyPr/>
        <a:lstStyle/>
        <a:p>
          <a:r>
            <a:rPr lang="ru-RU" b="1"/>
            <a:t>iHealth Labs:</a:t>
          </a:r>
          <a:r>
            <a:rPr lang="ru-RU"/>
            <a:t> Компания предлагает различные устройства, включая глюкометры, аппараты для измерения давления, умные весы и другие приборы для самомониторинга здоровья.</a:t>
          </a:r>
          <a:endParaRPr lang="en-US"/>
        </a:p>
      </dgm:t>
    </dgm:pt>
    <dgm:pt modelId="{90DA4B6A-C619-46F6-B07E-C5330D7B5E90}" type="parTrans" cxnId="{B735C71E-58C8-4665-9ADA-AEE2294E7CBD}">
      <dgm:prSet/>
      <dgm:spPr/>
      <dgm:t>
        <a:bodyPr/>
        <a:lstStyle/>
        <a:p>
          <a:endParaRPr lang="en-US"/>
        </a:p>
      </dgm:t>
    </dgm:pt>
    <dgm:pt modelId="{F7648570-F7D2-45A3-815C-6DE4B0D4935C}" type="sibTrans" cxnId="{B735C71E-58C8-4665-9ADA-AEE2294E7CBD}">
      <dgm:prSet/>
      <dgm:spPr/>
      <dgm:t>
        <a:bodyPr/>
        <a:lstStyle/>
        <a:p>
          <a:endParaRPr lang="en-US"/>
        </a:p>
      </dgm:t>
    </dgm:pt>
    <dgm:pt modelId="{D32D86C6-7CE0-4C1D-9319-D360C12A026A}" type="pres">
      <dgm:prSet presAssocID="{E3E51A8A-90AD-48EB-B060-409342212D3D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6259C67-C57C-4630-8D24-9D5E4F16732A}" type="pres">
      <dgm:prSet presAssocID="{6356E68B-2AA3-42A7-BC5B-436E8D2FBE90}" presName="compNode" presStyleCnt="0"/>
      <dgm:spPr/>
    </dgm:pt>
    <dgm:pt modelId="{5895BCCB-A3AE-4A73-8428-F1AAFD4E1B3D}" type="pres">
      <dgm:prSet presAssocID="{6356E68B-2AA3-42A7-BC5B-436E8D2FBE90}" presName="iconRect" presStyleLbl="nod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Магнит"/>
        </a:ext>
      </dgm:extLst>
    </dgm:pt>
    <dgm:pt modelId="{5438E66F-19C3-4F00-B49F-B582B9A099D3}" type="pres">
      <dgm:prSet presAssocID="{6356E68B-2AA3-42A7-BC5B-436E8D2FBE90}" presName="spaceRect" presStyleCnt="0"/>
      <dgm:spPr/>
    </dgm:pt>
    <dgm:pt modelId="{A42B3EFE-B3DB-4CFE-A99D-E6FC64D0A442}" type="pres">
      <dgm:prSet presAssocID="{6356E68B-2AA3-42A7-BC5B-436E8D2FBE90}" presName="textRect" presStyleLbl="revTx" presStyleIdx="0" presStyleCnt="5">
        <dgm:presLayoutVars>
          <dgm:chMax val="1"/>
          <dgm:chPref val="1"/>
        </dgm:presLayoutVars>
      </dgm:prSet>
      <dgm:spPr/>
      <dgm:t>
        <a:bodyPr/>
        <a:lstStyle/>
        <a:p>
          <a:endParaRPr lang="ru-RU"/>
        </a:p>
      </dgm:t>
    </dgm:pt>
    <dgm:pt modelId="{234E0B35-7EA8-48AB-966C-03A3C68964A2}" type="pres">
      <dgm:prSet presAssocID="{7C5F3B0C-90C5-425D-8861-6A311A182598}" presName="sibTrans" presStyleCnt="0"/>
      <dgm:spPr/>
    </dgm:pt>
    <dgm:pt modelId="{AA41F0F5-98A2-43DB-BEE5-0A22A9B8097C}" type="pres">
      <dgm:prSet presAssocID="{F6CA1DDF-37DC-4715-8484-4B031B3701A5}" presName="compNode" presStyleCnt="0"/>
      <dgm:spPr/>
    </dgm:pt>
    <dgm:pt modelId="{BB43398C-DA46-4930-8D92-7A2C708E0498}" type="pres">
      <dgm:prSet presAssocID="{F6CA1DDF-37DC-4715-8484-4B031B3701A5}" presName="iconRect" presStyleLbl="node1" presStyleIdx="1" presStyleCnt="5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Почки"/>
        </a:ext>
      </dgm:extLst>
    </dgm:pt>
    <dgm:pt modelId="{D8B759D4-B9B9-4643-AE52-2061550836EC}" type="pres">
      <dgm:prSet presAssocID="{F6CA1DDF-37DC-4715-8484-4B031B3701A5}" presName="spaceRect" presStyleCnt="0"/>
      <dgm:spPr/>
    </dgm:pt>
    <dgm:pt modelId="{DAB10470-8FF2-4108-9540-99D3DA9BC724}" type="pres">
      <dgm:prSet presAssocID="{F6CA1DDF-37DC-4715-8484-4B031B3701A5}" presName="textRect" presStyleLbl="revTx" presStyleIdx="1" presStyleCnt="5">
        <dgm:presLayoutVars>
          <dgm:chMax val="1"/>
          <dgm:chPref val="1"/>
        </dgm:presLayoutVars>
      </dgm:prSet>
      <dgm:spPr/>
      <dgm:t>
        <a:bodyPr/>
        <a:lstStyle/>
        <a:p>
          <a:endParaRPr lang="ru-RU"/>
        </a:p>
      </dgm:t>
    </dgm:pt>
    <dgm:pt modelId="{174A77AF-4ABA-47B1-BCA8-9D1AB2C0E6F4}" type="pres">
      <dgm:prSet presAssocID="{1D160E20-9F1E-43E9-B90D-C5F7840E499F}" presName="sibTrans" presStyleCnt="0"/>
      <dgm:spPr/>
    </dgm:pt>
    <dgm:pt modelId="{C36BB7B3-08C8-4F14-BD91-92E402CC8DBD}" type="pres">
      <dgm:prSet presAssocID="{88F17487-86FE-4C1B-8F3C-118DF62900A2}" presName="compNode" presStyleCnt="0"/>
      <dgm:spPr/>
    </dgm:pt>
    <dgm:pt modelId="{4E0FF841-0F74-491A-A94C-D3A230E5A266}" type="pres">
      <dgm:prSet presAssocID="{88F17487-86FE-4C1B-8F3C-118DF62900A2}" presName="iconRect" presStyleLbl="node1" presStyleIdx="2" presStyleCnt="5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Heart with Pulse"/>
        </a:ext>
      </dgm:extLst>
    </dgm:pt>
    <dgm:pt modelId="{B8CDB279-7EA1-4FE0-8A35-FFD082DC3B2A}" type="pres">
      <dgm:prSet presAssocID="{88F17487-86FE-4C1B-8F3C-118DF62900A2}" presName="spaceRect" presStyleCnt="0"/>
      <dgm:spPr/>
    </dgm:pt>
    <dgm:pt modelId="{A2594955-7250-4C25-890E-1BCEE592859E}" type="pres">
      <dgm:prSet presAssocID="{88F17487-86FE-4C1B-8F3C-118DF62900A2}" presName="textRect" presStyleLbl="revTx" presStyleIdx="2" presStyleCnt="5">
        <dgm:presLayoutVars>
          <dgm:chMax val="1"/>
          <dgm:chPref val="1"/>
        </dgm:presLayoutVars>
      </dgm:prSet>
      <dgm:spPr/>
      <dgm:t>
        <a:bodyPr/>
        <a:lstStyle/>
        <a:p>
          <a:endParaRPr lang="ru-RU"/>
        </a:p>
      </dgm:t>
    </dgm:pt>
    <dgm:pt modelId="{7E0E5848-B128-46B6-89FB-9664D5A7F3C6}" type="pres">
      <dgm:prSet presAssocID="{9960E0A1-C31C-4159-8937-9A07AA4703FC}" presName="sibTrans" presStyleCnt="0"/>
      <dgm:spPr/>
    </dgm:pt>
    <dgm:pt modelId="{16C0CB22-FD1D-42A4-BF29-90A48F7EC490}" type="pres">
      <dgm:prSet presAssocID="{ACD12F51-C3B6-44B6-BDF7-EAF42E3E8168}" presName="compNode" presStyleCnt="0"/>
      <dgm:spPr/>
    </dgm:pt>
    <dgm:pt modelId="{F5DE9E1F-F49E-446C-9FCF-44178FE5B814}" type="pres">
      <dgm:prSet presAssocID="{ACD12F51-C3B6-44B6-BDF7-EAF42E3E8168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Линейка"/>
        </a:ext>
      </dgm:extLst>
    </dgm:pt>
    <dgm:pt modelId="{F8173103-D477-41BB-810F-7C959DDC149D}" type="pres">
      <dgm:prSet presAssocID="{ACD12F51-C3B6-44B6-BDF7-EAF42E3E8168}" presName="spaceRect" presStyleCnt="0"/>
      <dgm:spPr/>
    </dgm:pt>
    <dgm:pt modelId="{8FF487C1-86BF-4B2A-85B6-0E70E1C95561}" type="pres">
      <dgm:prSet presAssocID="{ACD12F51-C3B6-44B6-BDF7-EAF42E3E8168}" presName="textRect" presStyleLbl="revTx" presStyleIdx="3" presStyleCnt="5">
        <dgm:presLayoutVars>
          <dgm:chMax val="1"/>
          <dgm:chPref val="1"/>
        </dgm:presLayoutVars>
      </dgm:prSet>
      <dgm:spPr/>
      <dgm:t>
        <a:bodyPr/>
        <a:lstStyle/>
        <a:p>
          <a:endParaRPr lang="ru-RU"/>
        </a:p>
      </dgm:t>
    </dgm:pt>
    <dgm:pt modelId="{D4AC4232-4518-4845-A5E8-9756D237D564}" type="pres">
      <dgm:prSet presAssocID="{C1082FDB-8AD6-427B-BB39-3B7DB4818B6E}" presName="sibTrans" presStyleCnt="0"/>
      <dgm:spPr/>
    </dgm:pt>
    <dgm:pt modelId="{5A869EDA-2DBE-43F8-81CF-AB0FA0BE11CC}" type="pres">
      <dgm:prSet presAssocID="{B825F130-C78E-4B28-8F06-C101EC88CAFE}" presName="compNode" presStyleCnt="0"/>
      <dgm:spPr/>
    </dgm:pt>
    <dgm:pt modelId="{CD89DE55-9583-46BF-8C14-912FA3BC5376}" type="pres">
      <dgm:prSet presAssocID="{B825F130-C78E-4B28-8F06-C101EC88CAFE}" presName="iconRect" presStyleLbl="node1" presStyleIdx="4" presStyleCnt="5"/>
      <dgm:spPr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Космонавт"/>
        </a:ext>
      </dgm:extLst>
    </dgm:pt>
    <dgm:pt modelId="{39BCECC3-6B33-4B66-B096-28FE217037FA}" type="pres">
      <dgm:prSet presAssocID="{B825F130-C78E-4B28-8F06-C101EC88CAFE}" presName="spaceRect" presStyleCnt="0"/>
      <dgm:spPr/>
    </dgm:pt>
    <dgm:pt modelId="{7B9AD579-8434-418A-8EBC-26A650AAC684}" type="pres">
      <dgm:prSet presAssocID="{B825F130-C78E-4B28-8F06-C101EC88CAFE}" presName="textRect" presStyleLbl="revTx" presStyleIdx="4" presStyleCnt="5">
        <dgm:presLayoutVars>
          <dgm:chMax val="1"/>
          <dgm:chPref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23C9BF5-A058-4F2E-BBDE-F5071241079F}" type="presOf" srcId="{E3E51A8A-90AD-48EB-B060-409342212D3D}" destId="{D32D86C6-7CE0-4C1D-9319-D360C12A026A}" srcOrd="0" destOrd="0" presId="urn:microsoft.com/office/officeart/2018/2/layout/IconLabelList"/>
    <dgm:cxn modelId="{2EDE845E-7BEF-4710-99FB-A3845E3CBCC8}" type="presOf" srcId="{ACD12F51-C3B6-44B6-BDF7-EAF42E3E8168}" destId="{8FF487C1-86BF-4B2A-85B6-0E70E1C95561}" srcOrd="0" destOrd="0" presId="urn:microsoft.com/office/officeart/2018/2/layout/IconLabelList"/>
    <dgm:cxn modelId="{DAA04AE4-14FA-4490-A10E-189C1283E440}" type="presOf" srcId="{F6CA1DDF-37DC-4715-8484-4B031B3701A5}" destId="{DAB10470-8FF2-4108-9540-99D3DA9BC724}" srcOrd="0" destOrd="0" presId="urn:microsoft.com/office/officeart/2018/2/layout/IconLabelList"/>
    <dgm:cxn modelId="{B06DF460-E01B-4101-8563-620BFE4DDDE4}" srcId="{E3E51A8A-90AD-48EB-B060-409342212D3D}" destId="{F6CA1DDF-37DC-4715-8484-4B031B3701A5}" srcOrd="1" destOrd="0" parTransId="{82CDBC4A-958A-429F-8700-9FB3F3AC8C79}" sibTransId="{1D160E20-9F1E-43E9-B90D-C5F7840E499F}"/>
    <dgm:cxn modelId="{B735C71E-58C8-4665-9ADA-AEE2294E7CBD}" srcId="{E3E51A8A-90AD-48EB-B060-409342212D3D}" destId="{B825F130-C78E-4B28-8F06-C101EC88CAFE}" srcOrd="4" destOrd="0" parTransId="{90DA4B6A-C619-46F6-B07E-C5330D7B5E90}" sibTransId="{F7648570-F7D2-45A3-815C-6DE4B0D4935C}"/>
    <dgm:cxn modelId="{5EE32C26-0B97-4EA7-BD82-A9CE9C66120B}" type="presOf" srcId="{6356E68B-2AA3-42A7-BC5B-436E8D2FBE90}" destId="{A42B3EFE-B3DB-4CFE-A99D-E6FC64D0A442}" srcOrd="0" destOrd="0" presId="urn:microsoft.com/office/officeart/2018/2/layout/IconLabelList"/>
    <dgm:cxn modelId="{2ED66831-3EBA-40B7-8639-8EF38D85D20F}" type="presOf" srcId="{88F17487-86FE-4C1B-8F3C-118DF62900A2}" destId="{A2594955-7250-4C25-890E-1BCEE592859E}" srcOrd="0" destOrd="0" presId="urn:microsoft.com/office/officeart/2018/2/layout/IconLabelList"/>
    <dgm:cxn modelId="{588EBE77-974A-40E3-83FA-0CCD1FD5B4B3}" srcId="{E3E51A8A-90AD-48EB-B060-409342212D3D}" destId="{6356E68B-2AA3-42A7-BC5B-436E8D2FBE90}" srcOrd="0" destOrd="0" parTransId="{E2FC085E-1358-4115-8D0D-1365E65971AA}" sibTransId="{7C5F3B0C-90C5-425D-8861-6A311A182598}"/>
    <dgm:cxn modelId="{64AEE4A5-D228-4A55-88A9-47E72CEB2BB6}" type="presOf" srcId="{B825F130-C78E-4B28-8F06-C101EC88CAFE}" destId="{7B9AD579-8434-418A-8EBC-26A650AAC684}" srcOrd="0" destOrd="0" presId="urn:microsoft.com/office/officeart/2018/2/layout/IconLabelList"/>
    <dgm:cxn modelId="{D2F75754-0F71-4BAA-AD4A-589645CD6988}" srcId="{E3E51A8A-90AD-48EB-B060-409342212D3D}" destId="{88F17487-86FE-4C1B-8F3C-118DF62900A2}" srcOrd="2" destOrd="0" parTransId="{689F62F8-7D70-4865-ACE4-C4AA222970EA}" sibTransId="{9960E0A1-C31C-4159-8937-9A07AA4703FC}"/>
    <dgm:cxn modelId="{7E5B9017-587A-4B47-9F5F-F16BC9DA068E}" srcId="{E3E51A8A-90AD-48EB-B060-409342212D3D}" destId="{ACD12F51-C3B6-44B6-BDF7-EAF42E3E8168}" srcOrd="3" destOrd="0" parTransId="{A16B9892-545E-4316-879D-80BA44977F6D}" sibTransId="{C1082FDB-8AD6-427B-BB39-3B7DB4818B6E}"/>
    <dgm:cxn modelId="{A392A1CC-5B39-4D48-A2ED-5A22DE650CB8}" type="presParOf" srcId="{D32D86C6-7CE0-4C1D-9319-D360C12A026A}" destId="{A6259C67-C57C-4630-8D24-9D5E4F16732A}" srcOrd="0" destOrd="0" presId="urn:microsoft.com/office/officeart/2018/2/layout/IconLabelList"/>
    <dgm:cxn modelId="{84FF316C-D419-45F0-8356-D3F969174380}" type="presParOf" srcId="{A6259C67-C57C-4630-8D24-9D5E4F16732A}" destId="{5895BCCB-A3AE-4A73-8428-F1AAFD4E1B3D}" srcOrd="0" destOrd="0" presId="urn:microsoft.com/office/officeart/2018/2/layout/IconLabelList"/>
    <dgm:cxn modelId="{CA4FE929-385F-4FF5-8773-291A2903A211}" type="presParOf" srcId="{A6259C67-C57C-4630-8D24-9D5E4F16732A}" destId="{5438E66F-19C3-4F00-B49F-B582B9A099D3}" srcOrd="1" destOrd="0" presId="urn:microsoft.com/office/officeart/2018/2/layout/IconLabelList"/>
    <dgm:cxn modelId="{9EC075E5-F94F-46F9-B13B-99EC657826A7}" type="presParOf" srcId="{A6259C67-C57C-4630-8D24-9D5E4F16732A}" destId="{A42B3EFE-B3DB-4CFE-A99D-E6FC64D0A442}" srcOrd="2" destOrd="0" presId="urn:microsoft.com/office/officeart/2018/2/layout/IconLabelList"/>
    <dgm:cxn modelId="{648A8ECD-9D00-4458-96B8-307CF7054DC9}" type="presParOf" srcId="{D32D86C6-7CE0-4C1D-9319-D360C12A026A}" destId="{234E0B35-7EA8-48AB-966C-03A3C68964A2}" srcOrd="1" destOrd="0" presId="urn:microsoft.com/office/officeart/2018/2/layout/IconLabelList"/>
    <dgm:cxn modelId="{D80352E1-31BD-4AE9-855B-E8B641E82D86}" type="presParOf" srcId="{D32D86C6-7CE0-4C1D-9319-D360C12A026A}" destId="{AA41F0F5-98A2-43DB-BEE5-0A22A9B8097C}" srcOrd="2" destOrd="0" presId="urn:microsoft.com/office/officeart/2018/2/layout/IconLabelList"/>
    <dgm:cxn modelId="{59A879A5-942E-472B-8029-D58567341AE0}" type="presParOf" srcId="{AA41F0F5-98A2-43DB-BEE5-0A22A9B8097C}" destId="{BB43398C-DA46-4930-8D92-7A2C708E0498}" srcOrd="0" destOrd="0" presId="urn:microsoft.com/office/officeart/2018/2/layout/IconLabelList"/>
    <dgm:cxn modelId="{51F7F273-EB7E-4B91-883F-42FC2BAE8488}" type="presParOf" srcId="{AA41F0F5-98A2-43DB-BEE5-0A22A9B8097C}" destId="{D8B759D4-B9B9-4643-AE52-2061550836EC}" srcOrd="1" destOrd="0" presId="urn:microsoft.com/office/officeart/2018/2/layout/IconLabelList"/>
    <dgm:cxn modelId="{C627EBA7-1758-4EB0-BC1D-99BD47BE7A8F}" type="presParOf" srcId="{AA41F0F5-98A2-43DB-BEE5-0A22A9B8097C}" destId="{DAB10470-8FF2-4108-9540-99D3DA9BC724}" srcOrd="2" destOrd="0" presId="urn:microsoft.com/office/officeart/2018/2/layout/IconLabelList"/>
    <dgm:cxn modelId="{93522EEF-724E-417D-AC29-BB654341526F}" type="presParOf" srcId="{D32D86C6-7CE0-4C1D-9319-D360C12A026A}" destId="{174A77AF-4ABA-47B1-BCA8-9D1AB2C0E6F4}" srcOrd="3" destOrd="0" presId="urn:microsoft.com/office/officeart/2018/2/layout/IconLabelList"/>
    <dgm:cxn modelId="{05C1572E-AD02-4BBC-9A7A-86358F3CE0EC}" type="presParOf" srcId="{D32D86C6-7CE0-4C1D-9319-D360C12A026A}" destId="{C36BB7B3-08C8-4F14-BD91-92E402CC8DBD}" srcOrd="4" destOrd="0" presId="urn:microsoft.com/office/officeart/2018/2/layout/IconLabelList"/>
    <dgm:cxn modelId="{E2D645CF-4F2B-4B06-B0B4-F146CA7A0B75}" type="presParOf" srcId="{C36BB7B3-08C8-4F14-BD91-92E402CC8DBD}" destId="{4E0FF841-0F74-491A-A94C-D3A230E5A266}" srcOrd="0" destOrd="0" presId="urn:microsoft.com/office/officeart/2018/2/layout/IconLabelList"/>
    <dgm:cxn modelId="{C670241D-360F-41A2-B79F-583AE384107B}" type="presParOf" srcId="{C36BB7B3-08C8-4F14-BD91-92E402CC8DBD}" destId="{B8CDB279-7EA1-4FE0-8A35-FFD082DC3B2A}" srcOrd="1" destOrd="0" presId="urn:microsoft.com/office/officeart/2018/2/layout/IconLabelList"/>
    <dgm:cxn modelId="{A97199D1-F021-431E-8022-516CE8D3444B}" type="presParOf" srcId="{C36BB7B3-08C8-4F14-BD91-92E402CC8DBD}" destId="{A2594955-7250-4C25-890E-1BCEE592859E}" srcOrd="2" destOrd="0" presId="urn:microsoft.com/office/officeart/2018/2/layout/IconLabelList"/>
    <dgm:cxn modelId="{77D49D51-C1FA-4D74-AE69-873557385568}" type="presParOf" srcId="{D32D86C6-7CE0-4C1D-9319-D360C12A026A}" destId="{7E0E5848-B128-46B6-89FB-9664D5A7F3C6}" srcOrd="5" destOrd="0" presId="urn:microsoft.com/office/officeart/2018/2/layout/IconLabelList"/>
    <dgm:cxn modelId="{95B5692E-358A-4B9E-91E0-EC92CEF67B12}" type="presParOf" srcId="{D32D86C6-7CE0-4C1D-9319-D360C12A026A}" destId="{16C0CB22-FD1D-42A4-BF29-90A48F7EC490}" srcOrd="6" destOrd="0" presId="urn:microsoft.com/office/officeart/2018/2/layout/IconLabelList"/>
    <dgm:cxn modelId="{6AA03E80-D542-4638-A4CB-C9E3B29B6F71}" type="presParOf" srcId="{16C0CB22-FD1D-42A4-BF29-90A48F7EC490}" destId="{F5DE9E1F-F49E-446C-9FCF-44178FE5B814}" srcOrd="0" destOrd="0" presId="urn:microsoft.com/office/officeart/2018/2/layout/IconLabelList"/>
    <dgm:cxn modelId="{C53E5963-3C3A-4800-B024-CCA65FE473A3}" type="presParOf" srcId="{16C0CB22-FD1D-42A4-BF29-90A48F7EC490}" destId="{F8173103-D477-41BB-810F-7C959DDC149D}" srcOrd="1" destOrd="0" presId="urn:microsoft.com/office/officeart/2018/2/layout/IconLabelList"/>
    <dgm:cxn modelId="{357C74C5-22C6-4781-B33A-EF0F2C4BCA77}" type="presParOf" srcId="{16C0CB22-FD1D-42A4-BF29-90A48F7EC490}" destId="{8FF487C1-86BF-4B2A-85B6-0E70E1C95561}" srcOrd="2" destOrd="0" presId="urn:microsoft.com/office/officeart/2018/2/layout/IconLabelList"/>
    <dgm:cxn modelId="{A3B1F3D7-63A1-4788-8E29-732642661EB4}" type="presParOf" srcId="{D32D86C6-7CE0-4C1D-9319-D360C12A026A}" destId="{D4AC4232-4518-4845-A5E8-9756D237D564}" srcOrd="7" destOrd="0" presId="urn:microsoft.com/office/officeart/2018/2/layout/IconLabelList"/>
    <dgm:cxn modelId="{6ACEED6B-5120-442D-A7F5-4BD27DAC1E85}" type="presParOf" srcId="{D32D86C6-7CE0-4C1D-9319-D360C12A026A}" destId="{5A869EDA-2DBE-43F8-81CF-AB0FA0BE11CC}" srcOrd="8" destOrd="0" presId="urn:microsoft.com/office/officeart/2018/2/layout/IconLabelList"/>
    <dgm:cxn modelId="{502DF015-8578-4367-A196-D1320D9A5885}" type="presParOf" srcId="{5A869EDA-2DBE-43F8-81CF-AB0FA0BE11CC}" destId="{CD89DE55-9583-46BF-8C14-912FA3BC5376}" srcOrd="0" destOrd="0" presId="urn:microsoft.com/office/officeart/2018/2/layout/IconLabelList"/>
    <dgm:cxn modelId="{08F11099-3C61-4E12-AD4F-0B2D41E47F82}" type="presParOf" srcId="{5A869EDA-2DBE-43F8-81CF-AB0FA0BE11CC}" destId="{39BCECC3-6B33-4B66-B096-28FE217037FA}" srcOrd="1" destOrd="0" presId="urn:microsoft.com/office/officeart/2018/2/layout/IconLabelList"/>
    <dgm:cxn modelId="{740315D0-2190-44EC-84AF-2364799F99B5}" type="presParOf" srcId="{5A869EDA-2DBE-43F8-81CF-AB0FA0BE11CC}" destId="{7B9AD579-8434-418A-8EBC-26A650AAC684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698736C-5630-48EC-9B98-C6C91FEC81D9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61F6C4CD-F5AB-4A33-8ADF-2BA8B91D32DC}">
      <dgm:prSet/>
      <dgm:spPr/>
      <dgm:t>
        <a:bodyPr/>
        <a:lstStyle/>
        <a:p>
          <a:r>
            <a:rPr lang="ru-RU"/>
            <a:t>Онлайн-магазины и розничные точки продаж медицинского оборудования.</a:t>
          </a:r>
          <a:endParaRPr lang="en-US"/>
        </a:p>
      </dgm:t>
    </dgm:pt>
    <dgm:pt modelId="{B84C27A4-E7C0-4DD7-AE48-3FA62D69DDE4}" type="parTrans" cxnId="{077ACF7B-44BB-43B9-892C-5D74C4DEFC4A}">
      <dgm:prSet/>
      <dgm:spPr/>
      <dgm:t>
        <a:bodyPr/>
        <a:lstStyle/>
        <a:p>
          <a:endParaRPr lang="en-US"/>
        </a:p>
      </dgm:t>
    </dgm:pt>
    <dgm:pt modelId="{4B04F174-DFBE-446F-ACC8-CB2AD99DE895}" type="sibTrans" cxnId="{077ACF7B-44BB-43B9-892C-5D74C4DEFC4A}">
      <dgm:prSet/>
      <dgm:spPr/>
      <dgm:t>
        <a:bodyPr/>
        <a:lstStyle/>
        <a:p>
          <a:endParaRPr lang="en-US"/>
        </a:p>
      </dgm:t>
    </dgm:pt>
    <dgm:pt modelId="{3F636AB4-3840-40A2-A2DF-D6E1DEF01436}">
      <dgm:prSet/>
      <dgm:spPr/>
      <dgm:t>
        <a:bodyPr/>
        <a:lstStyle/>
        <a:p>
          <a:r>
            <a:rPr lang="ru-RU"/>
            <a:t>Партнерства с медицинскими учреждениями и врачами.</a:t>
          </a:r>
          <a:endParaRPr lang="en-US"/>
        </a:p>
      </dgm:t>
    </dgm:pt>
    <dgm:pt modelId="{6B312155-9608-4B6C-A9DB-3C24BE4BCC20}" type="parTrans" cxnId="{C918EC2F-9BBE-4965-8106-53A83315E672}">
      <dgm:prSet/>
      <dgm:spPr/>
      <dgm:t>
        <a:bodyPr/>
        <a:lstStyle/>
        <a:p>
          <a:endParaRPr lang="en-US"/>
        </a:p>
      </dgm:t>
    </dgm:pt>
    <dgm:pt modelId="{5F285996-543E-4306-847A-9D7897D28668}" type="sibTrans" cxnId="{C918EC2F-9BBE-4965-8106-53A83315E672}">
      <dgm:prSet/>
      <dgm:spPr/>
      <dgm:t>
        <a:bodyPr/>
        <a:lstStyle/>
        <a:p>
          <a:endParaRPr lang="en-US"/>
        </a:p>
      </dgm:t>
    </dgm:pt>
    <dgm:pt modelId="{46E0BE9C-884E-4724-B62F-A417ACC148CE}">
      <dgm:prSet/>
      <dgm:spPr/>
      <dgm:t>
        <a:bodyPr/>
        <a:lstStyle/>
        <a:p>
          <a:r>
            <a:rPr lang="ru-RU"/>
            <a:t>Реклама в медицинских и здоровьесохраняющих журналах и веб-сайтах.</a:t>
          </a:r>
          <a:endParaRPr lang="en-US"/>
        </a:p>
      </dgm:t>
    </dgm:pt>
    <dgm:pt modelId="{D203A52B-0E96-4EF8-8308-532CA6F8F52F}" type="parTrans" cxnId="{2D4A1708-51E1-42DC-851C-7E7ADF47E041}">
      <dgm:prSet/>
      <dgm:spPr/>
      <dgm:t>
        <a:bodyPr/>
        <a:lstStyle/>
        <a:p>
          <a:endParaRPr lang="en-US"/>
        </a:p>
      </dgm:t>
    </dgm:pt>
    <dgm:pt modelId="{10446092-17FF-40D4-A002-49820BF5BE12}" type="sibTrans" cxnId="{2D4A1708-51E1-42DC-851C-7E7ADF47E041}">
      <dgm:prSet/>
      <dgm:spPr/>
      <dgm:t>
        <a:bodyPr/>
        <a:lstStyle/>
        <a:p>
          <a:endParaRPr lang="en-US"/>
        </a:p>
      </dgm:t>
    </dgm:pt>
    <dgm:pt modelId="{80FE20BB-1D11-452D-99A4-AF886F7FCD09}">
      <dgm:prSet/>
      <dgm:spPr/>
      <dgm:t>
        <a:bodyPr/>
        <a:lstStyle/>
        <a:p>
          <a:r>
            <a:rPr lang="ru-RU"/>
            <a:t>Социальные медиа и интернет-маркетинг для привлечения внимания потенциальных клиентов.</a:t>
          </a:r>
          <a:endParaRPr lang="en-US"/>
        </a:p>
      </dgm:t>
    </dgm:pt>
    <dgm:pt modelId="{74A321E6-C1D2-4589-9442-0E0530C222B7}" type="parTrans" cxnId="{97EDBAF4-823B-4A3F-86AD-6A6CCDCCEAE6}">
      <dgm:prSet/>
      <dgm:spPr/>
      <dgm:t>
        <a:bodyPr/>
        <a:lstStyle/>
        <a:p>
          <a:endParaRPr lang="en-US"/>
        </a:p>
      </dgm:t>
    </dgm:pt>
    <dgm:pt modelId="{C3DAFD38-01BB-4BF7-A21D-7DDF7B1C01F6}" type="sibTrans" cxnId="{97EDBAF4-823B-4A3F-86AD-6A6CCDCCEAE6}">
      <dgm:prSet/>
      <dgm:spPr/>
      <dgm:t>
        <a:bodyPr/>
        <a:lstStyle/>
        <a:p>
          <a:endParaRPr lang="en-US"/>
        </a:p>
      </dgm:t>
    </dgm:pt>
    <dgm:pt modelId="{A749F589-F58B-4702-B0E1-426F0E695426}" type="pres">
      <dgm:prSet presAssocID="{C698736C-5630-48EC-9B98-C6C91FEC81D9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3EFA21-9B4D-490B-8134-E61A6A52051C}" type="pres">
      <dgm:prSet presAssocID="{61F6C4CD-F5AB-4A33-8ADF-2BA8B91D32DC}" presName="compNode" presStyleCnt="0"/>
      <dgm:spPr/>
    </dgm:pt>
    <dgm:pt modelId="{13EA2696-9E7D-4A52-BD30-26EFCF3E7E57}" type="pres">
      <dgm:prSet presAssocID="{61F6C4CD-F5AB-4A33-8ADF-2BA8B91D32DC}" presName="bgRect" presStyleLbl="bgShp" presStyleIdx="0" presStyleCnt="4"/>
      <dgm:spPr/>
    </dgm:pt>
    <dgm:pt modelId="{A25970F5-4029-409D-BD38-A2F4AFA410B2}" type="pres">
      <dgm:prSet presAssocID="{61F6C4CD-F5AB-4A33-8ADF-2BA8B91D32DC}" presName="iconRect" presStyleLbl="nod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Киоск"/>
        </a:ext>
      </dgm:extLst>
    </dgm:pt>
    <dgm:pt modelId="{E726325F-45EB-4F5B-9EB2-A16D6FF26E20}" type="pres">
      <dgm:prSet presAssocID="{61F6C4CD-F5AB-4A33-8ADF-2BA8B91D32DC}" presName="spaceRect" presStyleCnt="0"/>
      <dgm:spPr/>
    </dgm:pt>
    <dgm:pt modelId="{5484AA81-FF0F-448B-B508-0E8D2EE47FCB}" type="pres">
      <dgm:prSet presAssocID="{61F6C4CD-F5AB-4A33-8ADF-2BA8B91D32DC}" presName="parTx" presStyleLbl="revTx" presStyleIdx="0" presStyleCnt="4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D3417F5A-4B48-4119-9824-17BBCD375E8B}" type="pres">
      <dgm:prSet presAssocID="{4B04F174-DFBE-446F-ACC8-CB2AD99DE895}" presName="sibTrans" presStyleCnt="0"/>
      <dgm:spPr/>
    </dgm:pt>
    <dgm:pt modelId="{7FCA1090-81B3-4C90-BED5-B9ADE7F5F286}" type="pres">
      <dgm:prSet presAssocID="{3F636AB4-3840-40A2-A2DF-D6E1DEF01436}" presName="compNode" presStyleCnt="0"/>
      <dgm:spPr/>
    </dgm:pt>
    <dgm:pt modelId="{E5EE601F-521F-44F5-A6D8-D12E05573C6B}" type="pres">
      <dgm:prSet presAssocID="{3F636AB4-3840-40A2-A2DF-D6E1DEF01436}" presName="bgRect" presStyleLbl="bgShp" presStyleIdx="1" presStyleCnt="4"/>
      <dgm:spPr/>
    </dgm:pt>
    <dgm:pt modelId="{3E7E1C79-2B5B-4E4F-B0E1-E58C93CF3764}" type="pres">
      <dgm:prSet presAssocID="{3F636AB4-3840-40A2-A2DF-D6E1DEF01436}" presName="iconRect" presStyleLbl="node1" presStyleIdx="1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Рукопожатие"/>
        </a:ext>
      </dgm:extLst>
    </dgm:pt>
    <dgm:pt modelId="{EF169685-7DED-4FFB-8952-2677BFDD6AD2}" type="pres">
      <dgm:prSet presAssocID="{3F636AB4-3840-40A2-A2DF-D6E1DEF01436}" presName="spaceRect" presStyleCnt="0"/>
      <dgm:spPr/>
    </dgm:pt>
    <dgm:pt modelId="{5118B003-56F7-49E1-BCDB-FD6C38EC6B35}" type="pres">
      <dgm:prSet presAssocID="{3F636AB4-3840-40A2-A2DF-D6E1DEF01436}" presName="parTx" presStyleLbl="revTx" presStyleIdx="1" presStyleCnt="4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54EA0507-8CC9-4FF2-B50F-F945884426D8}" type="pres">
      <dgm:prSet presAssocID="{5F285996-543E-4306-847A-9D7897D28668}" presName="sibTrans" presStyleCnt="0"/>
      <dgm:spPr/>
    </dgm:pt>
    <dgm:pt modelId="{6D80E7F7-88A3-4E02-935E-6AB47983A016}" type="pres">
      <dgm:prSet presAssocID="{46E0BE9C-884E-4724-B62F-A417ACC148CE}" presName="compNode" presStyleCnt="0"/>
      <dgm:spPr/>
    </dgm:pt>
    <dgm:pt modelId="{3823B4EF-F4B1-48C6-87CB-3EB02EE50ED1}" type="pres">
      <dgm:prSet presAssocID="{46E0BE9C-884E-4724-B62F-A417ACC148CE}" presName="bgRect" presStyleLbl="bgShp" presStyleIdx="2" presStyleCnt="4"/>
      <dgm:spPr/>
    </dgm:pt>
    <dgm:pt modelId="{1EB0CADB-6350-4B69-9AB2-09286D507185}" type="pres">
      <dgm:prSet presAssocID="{46E0BE9C-884E-4724-B62F-A417ACC148CE}" presName="iconRect" presStyleLbl="node1" presStyleIdx="2" presStyleCnt="4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Монитор"/>
        </a:ext>
      </dgm:extLst>
    </dgm:pt>
    <dgm:pt modelId="{5FA9A80A-E546-43B4-B31C-C26CF4B4B3B5}" type="pres">
      <dgm:prSet presAssocID="{46E0BE9C-884E-4724-B62F-A417ACC148CE}" presName="spaceRect" presStyleCnt="0"/>
      <dgm:spPr/>
    </dgm:pt>
    <dgm:pt modelId="{BD7E44EE-D447-4620-BB05-02FE4E67D0CE}" type="pres">
      <dgm:prSet presAssocID="{46E0BE9C-884E-4724-B62F-A417ACC148CE}" presName="parTx" presStyleLbl="revTx" presStyleIdx="2" presStyleCnt="4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B67E6843-61BB-429F-8A50-2E3190952E5A}" type="pres">
      <dgm:prSet presAssocID="{10446092-17FF-40D4-A002-49820BF5BE12}" presName="sibTrans" presStyleCnt="0"/>
      <dgm:spPr/>
    </dgm:pt>
    <dgm:pt modelId="{63677DE9-6B6E-4AE3-9D23-10AE8605D54D}" type="pres">
      <dgm:prSet presAssocID="{80FE20BB-1D11-452D-99A4-AF886F7FCD09}" presName="compNode" presStyleCnt="0"/>
      <dgm:spPr/>
    </dgm:pt>
    <dgm:pt modelId="{B8F3509C-F5E4-40AC-A9BC-42DDCE39F5E8}" type="pres">
      <dgm:prSet presAssocID="{80FE20BB-1D11-452D-99A4-AF886F7FCD09}" presName="bgRect" presStyleLbl="bgShp" presStyleIdx="3" presStyleCnt="4"/>
      <dgm:spPr/>
    </dgm:pt>
    <dgm:pt modelId="{CC4B18D1-D596-4308-A047-E7F17A3570E6}" type="pres">
      <dgm:prSet presAssocID="{80FE20BB-1D11-452D-99A4-AF886F7FCD09}" presName="iconRect" presStyleLbl="node1" presStyleIdx="3" presStyleCnt="4"/>
      <dgm:spPr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Ноутбук"/>
        </a:ext>
      </dgm:extLst>
    </dgm:pt>
    <dgm:pt modelId="{E944078C-A2DB-404E-B3F0-EFA231D7BA03}" type="pres">
      <dgm:prSet presAssocID="{80FE20BB-1D11-452D-99A4-AF886F7FCD09}" presName="spaceRect" presStyleCnt="0"/>
      <dgm:spPr/>
    </dgm:pt>
    <dgm:pt modelId="{8CB37D80-1866-4685-B956-A464EF1A7845}" type="pres">
      <dgm:prSet presAssocID="{80FE20BB-1D11-452D-99A4-AF886F7FCD09}" presName="parTx" presStyleLbl="revTx" presStyleIdx="3" presStyleCnt="4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DBC3A742-62A2-4585-A9B6-9691B84BA615}" type="presOf" srcId="{46E0BE9C-884E-4724-B62F-A417ACC148CE}" destId="{BD7E44EE-D447-4620-BB05-02FE4E67D0CE}" srcOrd="0" destOrd="0" presId="urn:microsoft.com/office/officeart/2018/2/layout/IconVerticalSolidList"/>
    <dgm:cxn modelId="{7D0C960D-B2DF-4B53-8232-6501301C6009}" type="presOf" srcId="{80FE20BB-1D11-452D-99A4-AF886F7FCD09}" destId="{8CB37D80-1866-4685-B956-A464EF1A7845}" srcOrd="0" destOrd="0" presId="urn:microsoft.com/office/officeart/2018/2/layout/IconVerticalSolidList"/>
    <dgm:cxn modelId="{077ACF7B-44BB-43B9-892C-5D74C4DEFC4A}" srcId="{C698736C-5630-48EC-9B98-C6C91FEC81D9}" destId="{61F6C4CD-F5AB-4A33-8ADF-2BA8B91D32DC}" srcOrd="0" destOrd="0" parTransId="{B84C27A4-E7C0-4DD7-AE48-3FA62D69DDE4}" sibTransId="{4B04F174-DFBE-446F-ACC8-CB2AD99DE895}"/>
    <dgm:cxn modelId="{A702B574-82FE-4BDA-AD1A-821BD8E7A202}" type="presOf" srcId="{61F6C4CD-F5AB-4A33-8ADF-2BA8B91D32DC}" destId="{5484AA81-FF0F-448B-B508-0E8D2EE47FCB}" srcOrd="0" destOrd="0" presId="urn:microsoft.com/office/officeart/2018/2/layout/IconVerticalSolidList"/>
    <dgm:cxn modelId="{2D4A1708-51E1-42DC-851C-7E7ADF47E041}" srcId="{C698736C-5630-48EC-9B98-C6C91FEC81D9}" destId="{46E0BE9C-884E-4724-B62F-A417ACC148CE}" srcOrd="2" destOrd="0" parTransId="{D203A52B-0E96-4EF8-8308-532CA6F8F52F}" sibTransId="{10446092-17FF-40D4-A002-49820BF5BE12}"/>
    <dgm:cxn modelId="{872013FB-CC5D-454B-A0A3-60D407BBA156}" type="presOf" srcId="{C698736C-5630-48EC-9B98-C6C91FEC81D9}" destId="{A749F589-F58B-4702-B0E1-426F0E695426}" srcOrd="0" destOrd="0" presId="urn:microsoft.com/office/officeart/2018/2/layout/IconVerticalSolidList"/>
    <dgm:cxn modelId="{F535AEF0-2FCB-46BF-BD19-613ABA5C4161}" type="presOf" srcId="{3F636AB4-3840-40A2-A2DF-D6E1DEF01436}" destId="{5118B003-56F7-49E1-BCDB-FD6C38EC6B35}" srcOrd="0" destOrd="0" presId="urn:microsoft.com/office/officeart/2018/2/layout/IconVerticalSolidList"/>
    <dgm:cxn modelId="{C918EC2F-9BBE-4965-8106-53A83315E672}" srcId="{C698736C-5630-48EC-9B98-C6C91FEC81D9}" destId="{3F636AB4-3840-40A2-A2DF-D6E1DEF01436}" srcOrd="1" destOrd="0" parTransId="{6B312155-9608-4B6C-A9DB-3C24BE4BCC20}" sibTransId="{5F285996-543E-4306-847A-9D7897D28668}"/>
    <dgm:cxn modelId="{97EDBAF4-823B-4A3F-86AD-6A6CCDCCEAE6}" srcId="{C698736C-5630-48EC-9B98-C6C91FEC81D9}" destId="{80FE20BB-1D11-452D-99A4-AF886F7FCD09}" srcOrd="3" destOrd="0" parTransId="{74A321E6-C1D2-4589-9442-0E0530C222B7}" sibTransId="{C3DAFD38-01BB-4BF7-A21D-7DDF7B1C01F6}"/>
    <dgm:cxn modelId="{040DE534-AA5F-4AC3-9747-C1119F7F885E}" type="presParOf" srcId="{A749F589-F58B-4702-B0E1-426F0E695426}" destId="{2E3EFA21-9B4D-490B-8134-E61A6A52051C}" srcOrd="0" destOrd="0" presId="urn:microsoft.com/office/officeart/2018/2/layout/IconVerticalSolidList"/>
    <dgm:cxn modelId="{03001947-2064-45BB-BCDE-5A43A7E8EFA1}" type="presParOf" srcId="{2E3EFA21-9B4D-490B-8134-E61A6A52051C}" destId="{13EA2696-9E7D-4A52-BD30-26EFCF3E7E57}" srcOrd="0" destOrd="0" presId="urn:microsoft.com/office/officeart/2018/2/layout/IconVerticalSolidList"/>
    <dgm:cxn modelId="{42E9A427-7299-47C3-ADA4-F5C0281FC598}" type="presParOf" srcId="{2E3EFA21-9B4D-490B-8134-E61A6A52051C}" destId="{A25970F5-4029-409D-BD38-A2F4AFA410B2}" srcOrd="1" destOrd="0" presId="urn:microsoft.com/office/officeart/2018/2/layout/IconVerticalSolidList"/>
    <dgm:cxn modelId="{7DBF81E5-BD6B-4B8B-9E98-908CEE4A48FC}" type="presParOf" srcId="{2E3EFA21-9B4D-490B-8134-E61A6A52051C}" destId="{E726325F-45EB-4F5B-9EB2-A16D6FF26E20}" srcOrd="2" destOrd="0" presId="urn:microsoft.com/office/officeart/2018/2/layout/IconVerticalSolidList"/>
    <dgm:cxn modelId="{0C5110F6-9F3F-40F0-AECF-4DC9F191C268}" type="presParOf" srcId="{2E3EFA21-9B4D-490B-8134-E61A6A52051C}" destId="{5484AA81-FF0F-448B-B508-0E8D2EE47FCB}" srcOrd="3" destOrd="0" presId="urn:microsoft.com/office/officeart/2018/2/layout/IconVerticalSolidList"/>
    <dgm:cxn modelId="{224D242A-5A5C-4434-A02D-B4A3053257AE}" type="presParOf" srcId="{A749F589-F58B-4702-B0E1-426F0E695426}" destId="{D3417F5A-4B48-4119-9824-17BBCD375E8B}" srcOrd="1" destOrd="0" presId="urn:microsoft.com/office/officeart/2018/2/layout/IconVerticalSolidList"/>
    <dgm:cxn modelId="{F45DCABE-82E6-416E-A6B5-B5CFEFC8DC80}" type="presParOf" srcId="{A749F589-F58B-4702-B0E1-426F0E695426}" destId="{7FCA1090-81B3-4C90-BED5-B9ADE7F5F286}" srcOrd="2" destOrd="0" presId="urn:microsoft.com/office/officeart/2018/2/layout/IconVerticalSolidList"/>
    <dgm:cxn modelId="{0D5060C0-AFC6-401C-AE59-E11B2F9D3658}" type="presParOf" srcId="{7FCA1090-81B3-4C90-BED5-B9ADE7F5F286}" destId="{E5EE601F-521F-44F5-A6D8-D12E05573C6B}" srcOrd="0" destOrd="0" presId="urn:microsoft.com/office/officeart/2018/2/layout/IconVerticalSolidList"/>
    <dgm:cxn modelId="{39113BC4-9967-473E-A6A1-9477C849BB43}" type="presParOf" srcId="{7FCA1090-81B3-4C90-BED5-B9ADE7F5F286}" destId="{3E7E1C79-2B5B-4E4F-B0E1-E58C93CF3764}" srcOrd="1" destOrd="0" presId="urn:microsoft.com/office/officeart/2018/2/layout/IconVerticalSolidList"/>
    <dgm:cxn modelId="{716C79FF-55B0-4283-A591-96EB0B1041DB}" type="presParOf" srcId="{7FCA1090-81B3-4C90-BED5-B9ADE7F5F286}" destId="{EF169685-7DED-4FFB-8952-2677BFDD6AD2}" srcOrd="2" destOrd="0" presId="urn:microsoft.com/office/officeart/2018/2/layout/IconVerticalSolidList"/>
    <dgm:cxn modelId="{4573FA57-0B56-4CBF-A3E0-4994445ABE43}" type="presParOf" srcId="{7FCA1090-81B3-4C90-BED5-B9ADE7F5F286}" destId="{5118B003-56F7-49E1-BCDB-FD6C38EC6B35}" srcOrd="3" destOrd="0" presId="urn:microsoft.com/office/officeart/2018/2/layout/IconVerticalSolidList"/>
    <dgm:cxn modelId="{7515AE58-0D73-4993-902D-0B2DB1A4012F}" type="presParOf" srcId="{A749F589-F58B-4702-B0E1-426F0E695426}" destId="{54EA0507-8CC9-4FF2-B50F-F945884426D8}" srcOrd="3" destOrd="0" presId="urn:microsoft.com/office/officeart/2018/2/layout/IconVerticalSolidList"/>
    <dgm:cxn modelId="{869EEBE7-7FD9-4E77-906C-5DE07A04F590}" type="presParOf" srcId="{A749F589-F58B-4702-B0E1-426F0E695426}" destId="{6D80E7F7-88A3-4E02-935E-6AB47983A016}" srcOrd="4" destOrd="0" presId="urn:microsoft.com/office/officeart/2018/2/layout/IconVerticalSolidList"/>
    <dgm:cxn modelId="{10674037-A068-4364-BD6E-9FA437BBEA4B}" type="presParOf" srcId="{6D80E7F7-88A3-4E02-935E-6AB47983A016}" destId="{3823B4EF-F4B1-48C6-87CB-3EB02EE50ED1}" srcOrd="0" destOrd="0" presId="urn:microsoft.com/office/officeart/2018/2/layout/IconVerticalSolidList"/>
    <dgm:cxn modelId="{160833CE-6E4E-480C-B63E-9A53F37792B0}" type="presParOf" srcId="{6D80E7F7-88A3-4E02-935E-6AB47983A016}" destId="{1EB0CADB-6350-4B69-9AB2-09286D507185}" srcOrd="1" destOrd="0" presId="urn:microsoft.com/office/officeart/2018/2/layout/IconVerticalSolidList"/>
    <dgm:cxn modelId="{DF0D543C-303C-44E2-9F7E-6A7CCAC17688}" type="presParOf" srcId="{6D80E7F7-88A3-4E02-935E-6AB47983A016}" destId="{5FA9A80A-E546-43B4-B31C-C26CF4B4B3B5}" srcOrd="2" destOrd="0" presId="urn:microsoft.com/office/officeart/2018/2/layout/IconVerticalSolidList"/>
    <dgm:cxn modelId="{6F67E364-CC1D-4334-91E1-E443A584067A}" type="presParOf" srcId="{6D80E7F7-88A3-4E02-935E-6AB47983A016}" destId="{BD7E44EE-D447-4620-BB05-02FE4E67D0CE}" srcOrd="3" destOrd="0" presId="urn:microsoft.com/office/officeart/2018/2/layout/IconVerticalSolidList"/>
    <dgm:cxn modelId="{8D59AB6B-3E92-4865-81B8-DCADCC7FEC70}" type="presParOf" srcId="{A749F589-F58B-4702-B0E1-426F0E695426}" destId="{B67E6843-61BB-429F-8A50-2E3190952E5A}" srcOrd="5" destOrd="0" presId="urn:microsoft.com/office/officeart/2018/2/layout/IconVerticalSolidList"/>
    <dgm:cxn modelId="{EC44A522-EBF2-4728-802C-488CF11E2DB7}" type="presParOf" srcId="{A749F589-F58B-4702-B0E1-426F0E695426}" destId="{63677DE9-6B6E-4AE3-9D23-10AE8605D54D}" srcOrd="6" destOrd="0" presId="urn:microsoft.com/office/officeart/2018/2/layout/IconVerticalSolidList"/>
    <dgm:cxn modelId="{03B04EFC-FE6B-4F41-AC3D-5E91DF8CAA04}" type="presParOf" srcId="{63677DE9-6B6E-4AE3-9D23-10AE8605D54D}" destId="{B8F3509C-F5E4-40AC-A9BC-42DDCE39F5E8}" srcOrd="0" destOrd="0" presId="urn:microsoft.com/office/officeart/2018/2/layout/IconVerticalSolidList"/>
    <dgm:cxn modelId="{3C04665F-CA47-4736-A6D8-4A9AF78173D0}" type="presParOf" srcId="{63677DE9-6B6E-4AE3-9D23-10AE8605D54D}" destId="{CC4B18D1-D596-4308-A047-E7F17A3570E6}" srcOrd="1" destOrd="0" presId="urn:microsoft.com/office/officeart/2018/2/layout/IconVerticalSolidList"/>
    <dgm:cxn modelId="{45D6CB99-EFCB-4AE0-999C-322A2AB44DC3}" type="presParOf" srcId="{63677DE9-6B6E-4AE3-9D23-10AE8605D54D}" destId="{E944078C-A2DB-404E-B3F0-EFA231D7BA03}" srcOrd="2" destOrd="0" presId="urn:microsoft.com/office/officeart/2018/2/layout/IconVerticalSolidList"/>
    <dgm:cxn modelId="{031295B4-1C19-4035-A8C0-203AFFAE607F}" type="presParOf" srcId="{63677DE9-6B6E-4AE3-9D23-10AE8605D54D}" destId="{8CB37D80-1866-4685-B956-A464EF1A784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95BCCB-A3AE-4A73-8428-F1AAFD4E1B3D}">
      <dsp:nvSpPr>
        <dsp:cNvPr id="0" name=""/>
        <dsp:cNvSpPr/>
      </dsp:nvSpPr>
      <dsp:spPr>
        <a:xfrm>
          <a:off x="471180" y="543141"/>
          <a:ext cx="764121" cy="764121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2B3EFE-B3DB-4CFE-A99D-E6FC64D0A442}">
      <dsp:nvSpPr>
        <dsp:cNvPr id="0" name=""/>
        <dsp:cNvSpPr/>
      </dsp:nvSpPr>
      <dsp:spPr>
        <a:xfrm>
          <a:off x="4217" y="1737266"/>
          <a:ext cx="1698046" cy="1671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/>
            <a:t>Abbott Laboratories (FreeStyle, LibreSense):</a:t>
          </a:r>
          <a:r>
            <a:rPr lang="ru-RU" sz="1100" kern="1200"/>
            <a:t> Компания занимается производством глюкометров и систем мониторинга уровня глюкозы в крови. FreeStyle LibreSense - это носимый сенсор, который непрерывно мониторирует уровень глюкозы.</a:t>
          </a:r>
          <a:endParaRPr lang="en-US" sz="1100" kern="1200"/>
        </a:p>
      </dsp:txBody>
      <dsp:txXfrm>
        <a:off x="4217" y="1737266"/>
        <a:ext cx="1698046" cy="1671514"/>
      </dsp:txXfrm>
    </dsp:sp>
    <dsp:sp modelId="{BB43398C-DA46-4930-8D92-7A2C708E0498}">
      <dsp:nvSpPr>
        <dsp:cNvPr id="0" name=""/>
        <dsp:cNvSpPr/>
      </dsp:nvSpPr>
      <dsp:spPr>
        <a:xfrm>
          <a:off x="2466385" y="543141"/>
          <a:ext cx="764121" cy="764121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B10470-8FF2-4108-9540-99D3DA9BC724}">
      <dsp:nvSpPr>
        <dsp:cNvPr id="0" name=""/>
        <dsp:cNvSpPr/>
      </dsp:nvSpPr>
      <dsp:spPr>
        <a:xfrm>
          <a:off x="1999422" y="1737266"/>
          <a:ext cx="1698046" cy="1671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/>
            <a:t>Roche Diagnostics (Accu-Chek):</a:t>
          </a:r>
          <a:r>
            <a:rPr lang="ru-RU" sz="1100" kern="1200"/>
            <a:t> Производитель глюкометров, инсулиновых насосов и других систем для управления диабетом. Accu-Chek предлагает различные модели глюкометров с разными функциями и возможностями подключения к мобильным устройствам.</a:t>
          </a:r>
          <a:endParaRPr lang="en-US" sz="1100" kern="1200"/>
        </a:p>
      </dsp:txBody>
      <dsp:txXfrm>
        <a:off x="1999422" y="1737266"/>
        <a:ext cx="1698046" cy="1671514"/>
      </dsp:txXfrm>
    </dsp:sp>
    <dsp:sp modelId="{4E0FF841-0F74-491A-A94C-D3A230E5A266}">
      <dsp:nvSpPr>
        <dsp:cNvPr id="0" name=""/>
        <dsp:cNvSpPr/>
      </dsp:nvSpPr>
      <dsp:spPr>
        <a:xfrm>
          <a:off x="4461590" y="543141"/>
          <a:ext cx="764121" cy="764121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594955-7250-4C25-890E-1BCEE592859E}">
      <dsp:nvSpPr>
        <dsp:cNvPr id="0" name=""/>
        <dsp:cNvSpPr/>
      </dsp:nvSpPr>
      <dsp:spPr>
        <a:xfrm>
          <a:off x="3994627" y="1737266"/>
          <a:ext cx="1698046" cy="1671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/>
            <a:t>Omron Healthcare:</a:t>
          </a:r>
          <a:r>
            <a:rPr lang="ru-RU" sz="1100" kern="1200"/>
            <a:t> Компания известна своими аппаратами для измерения давления, включая автоматические тонометры, которые позволяют людям мониторить свое артериальное давление дома.</a:t>
          </a:r>
          <a:endParaRPr lang="en-US" sz="1100" kern="1200"/>
        </a:p>
      </dsp:txBody>
      <dsp:txXfrm>
        <a:off x="3994627" y="1737266"/>
        <a:ext cx="1698046" cy="1671514"/>
      </dsp:txXfrm>
    </dsp:sp>
    <dsp:sp modelId="{F5DE9E1F-F49E-446C-9FCF-44178FE5B814}">
      <dsp:nvSpPr>
        <dsp:cNvPr id="0" name=""/>
        <dsp:cNvSpPr/>
      </dsp:nvSpPr>
      <dsp:spPr>
        <a:xfrm>
          <a:off x="6456795" y="543141"/>
          <a:ext cx="764121" cy="76412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F487C1-86BF-4B2A-85B6-0E70E1C95561}">
      <dsp:nvSpPr>
        <dsp:cNvPr id="0" name=""/>
        <dsp:cNvSpPr/>
      </dsp:nvSpPr>
      <dsp:spPr>
        <a:xfrm>
          <a:off x="5989832" y="1737266"/>
          <a:ext cx="1698046" cy="1671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/>
            <a:t>Withings:</a:t>
          </a:r>
          <a:r>
            <a:rPr lang="ru-RU" sz="1100" kern="1200"/>
            <a:t> Они производят широкий спектр устройств для домашнего здравоохранения, включая умные весы, аппараты для измерения давления и другие приборы для мониторинга здоровья.</a:t>
          </a:r>
          <a:endParaRPr lang="en-US" sz="1100" kern="1200"/>
        </a:p>
      </dsp:txBody>
      <dsp:txXfrm>
        <a:off x="5989832" y="1737266"/>
        <a:ext cx="1698046" cy="1671514"/>
      </dsp:txXfrm>
    </dsp:sp>
    <dsp:sp modelId="{CD89DE55-9583-46BF-8C14-912FA3BC5376}">
      <dsp:nvSpPr>
        <dsp:cNvPr id="0" name=""/>
        <dsp:cNvSpPr/>
      </dsp:nvSpPr>
      <dsp:spPr>
        <a:xfrm>
          <a:off x="8452000" y="543141"/>
          <a:ext cx="764121" cy="764121"/>
        </a:xfrm>
        <a:prstGeom prst="rect">
          <a:avLst/>
        </a:prstGeom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9AD579-8434-418A-8EBC-26A650AAC684}">
      <dsp:nvSpPr>
        <dsp:cNvPr id="0" name=""/>
        <dsp:cNvSpPr/>
      </dsp:nvSpPr>
      <dsp:spPr>
        <a:xfrm>
          <a:off x="7985037" y="1737266"/>
          <a:ext cx="1698046" cy="1671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/>
            <a:t>iHealth Labs:</a:t>
          </a:r>
          <a:r>
            <a:rPr lang="ru-RU" sz="1100" kern="1200"/>
            <a:t> Компания предлагает различные устройства, включая глюкометры, аппараты для измерения давления, умные весы и другие приборы для самомониторинга здоровья.</a:t>
          </a:r>
          <a:endParaRPr lang="en-US" sz="1100" kern="1200"/>
        </a:p>
      </dsp:txBody>
      <dsp:txXfrm>
        <a:off x="7985037" y="1737266"/>
        <a:ext cx="1698046" cy="16715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EA2696-9E7D-4A52-BD30-26EFCF3E7E57}">
      <dsp:nvSpPr>
        <dsp:cNvPr id="0" name=""/>
        <dsp:cNvSpPr/>
      </dsp:nvSpPr>
      <dsp:spPr>
        <a:xfrm>
          <a:off x="0" y="1897"/>
          <a:ext cx="4771965" cy="9617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5970F5-4029-409D-BD38-A2F4AFA410B2}">
      <dsp:nvSpPr>
        <dsp:cNvPr id="0" name=""/>
        <dsp:cNvSpPr/>
      </dsp:nvSpPr>
      <dsp:spPr>
        <a:xfrm>
          <a:off x="290922" y="218286"/>
          <a:ext cx="528950" cy="528950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84AA81-FF0F-448B-B508-0E8D2EE47FCB}">
      <dsp:nvSpPr>
        <dsp:cNvPr id="0" name=""/>
        <dsp:cNvSpPr/>
      </dsp:nvSpPr>
      <dsp:spPr>
        <a:xfrm>
          <a:off x="1110795" y="1897"/>
          <a:ext cx="3661169" cy="961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783" tIns="101783" rIns="101783" bIns="101783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/>
            <a:t>Онлайн-магазины и розничные точки продаж медицинского оборудования.</a:t>
          </a:r>
          <a:endParaRPr lang="en-US" sz="1700" kern="1200"/>
        </a:p>
      </dsp:txBody>
      <dsp:txXfrm>
        <a:off x="1110795" y="1897"/>
        <a:ext cx="3661169" cy="961727"/>
      </dsp:txXfrm>
    </dsp:sp>
    <dsp:sp modelId="{E5EE601F-521F-44F5-A6D8-D12E05573C6B}">
      <dsp:nvSpPr>
        <dsp:cNvPr id="0" name=""/>
        <dsp:cNvSpPr/>
      </dsp:nvSpPr>
      <dsp:spPr>
        <a:xfrm>
          <a:off x="0" y="1204056"/>
          <a:ext cx="4771965" cy="9617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7E1C79-2B5B-4E4F-B0E1-E58C93CF3764}">
      <dsp:nvSpPr>
        <dsp:cNvPr id="0" name=""/>
        <dsp:cNvSpPr/>
      </dsp:nvSpPr>
      <dsp:spPr>
        <a:xfrm>
          <a:off x="290922" y="1420445"/>
          <a:ext cx="528950" cy="528950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18B003-56F7-49E1-BCDB-FD6C38EC6B35}">
      <dsp:nvSpPr>
        <dsp:cNvPr id="0" name=""/>
        <dsp:cNvSpPr/>
      </dsp:nvSpPr>
      <dsp:spPr>
        <a:xfrm>
          <a:off x="1110795" y="1204056"/>
          <a:ext cx="3661169" cy="961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783" tIns="101783" rIns="101783" bIns="101783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/>
            <a:t>Партнерства с медицинскими учреждениями и врачами.</a:t>
          </a:r>
          <a:endParaRPr lang="en-US" sz="1700" kern="1200"/>
        </a:p>
      </dsp:txBody>
      <dsp:txXfrm>
        <a:off x="1110795" y="1204056"/>
        <a:ext cx="3661169" cy="961727"/>
      </dsp:txXfrm>
    </dsp:sp>
    <dsp:sp modelId="{3823B4EF-F4B1-48C6-87CB-3EB02EE50ED1}">
      <dsp:nvSpPr>
        <dsp:cNvPr id="0" name=""/>
        <dsp:cNvSpPr/>
      </dsp:nvSpPr>
      <dsp:spPr>
        <a:xfrm>
          <a:off x="0" y="2406215"/>
          <a:ext cx="4771965" cy="9617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B0CADB-6350-4B69-9AB2-09286D507185}">
      <dsp:nvSpPr>
        <dsp:cNvPr id="0" name=""/>
        <dsp:cNvSpPr/>
      </dsp:nvSpPr>
      <dsp:spPr>
        <a:xfrm>
          <a:off x="290922" y="2622604"/>
          <a:ext cx="528950" cy="528950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7E44EE-D447-4620-BB05-02FE4E67D0CE}">
      <dsp:nvSpPr>
        <dsp:cNvPr id="0" name=""/>
        <dsp:cNvSpPr/>
      </dsp:nvSpPr>
      <dsp:spPr>
        <a:xfrm>
          <a:off x="1110795" y="2406215"/>
          <a:ext cx="3661169" cy="961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783" tIns="101783" rIns="101783" bIns="101783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/>
            <a:t>Реклама в медицинских и здоровьесохраняющих журналах и веб-сайтах.</a:t>
          </a:r>
          <a:endParaRPr lang="en-US" sz="1700" kern="1200"/>
        </a:p>
      </dsp:txBody>
      <dsp:txXfrm>
        <a:off x="1110795" y="2406215"/>
        <a:ext cx="3661169" cy="961727"/>
      </dsp:txXfrm>
    </dsp:sp>
    <dsp:sp modelId="{B8F3509C-F5E4-40AC-A9BC-42DDCE39F5E8}">
      <dsp:nvSpPr>
        <dsp:cNvPr id="0" name=""/>
        <dsp:cNvSpPr/>
      </dsp:nvSpPr>
      <dsp:spPr>
        <a:xfrm>
          <a:off x="0" y="3608375"/>
          <a:ext cx="4771965" cy="9617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4B18D1-D596-4308-A047-E7F17A3570E6}">
      <dsp:nvSpPr>
        <dsp:cNvPr id="0" name=""/>
        <dsp:cNvSpPr/>
      </dsp:nvSpPr>
      <dsp:spPr>
        <a:xfrm>
          <a:off x="290922" y="3824763"/>
          <a:ext cx="528950" cy="528950"/>
        </a:xfrm>
        <a:prstGeom prst="rect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B37D80-1866-4685-B956-A464EF1A7845}">
      <dsp:nvSpPr>
        <dsp:cNvPr id="0" name=""/>
        <dsp:cNvSpPr/>
      </dsp:nvSpPr>
      <dsp:spPr>
        <a:xfrm>
          <a:off x="1110795" y="3608375"/>
          <a:ext cx="3661169" cy="961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783" tIns="101783" rIns="101783" bIns="101783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/>
            <a:t>Социальные медиа и интернет-маркетинг для привлечения внимания потенциальных клиентов.</a:t>
          </a:r>
          <a:endParaRPr lang="en-US" sz="1700" kern="1200"/>
        </a:p>
      </dsp:txBody>
      <dsp:txXfrm>
        <a:off x="1110795" y="3608375"/>
        <a:ext cx="3661169" cy="9617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=""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=""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5796401" y="3378954"/>
            <a:ext cx="6394567" cy="3479046"/>
          </a:xfrm>
          <a:custGeom>
            <a:avLst/>
            <a:gdLst>
              <a:gd name="connsiteX0" fmla="*/ 5171297 w 6394567"/>
              <a:gd name="connsiteY0" fmla="*/ 284 h 3479046"/>
              <a:gd name="connsiteX1" fmla="*/ 6394290 w 6394567"/>
              <a:gd name="connsiteY1" fmla="*/ 430072 h 3479046"/>
              <a:gd name="connsiteX2" fmla="*/ 6394567 w 6394567"/>
              <a:gd name="connsiteY2" fmla="*/ 430316 h 3479046"/>
              <a:gd name="connsiteX3" fmla="*/ 6394567 w 6394567"/>
              <a:gd name="connsiteY3" fmla="*/ 3479046 h 3479046"/>
              <a:gd name="connsiteX4" fmla="*/ 0 w 6394567"/>
              <a:gd name="connsiteY4" fmla="*/ 3479046 h 3479046"/>
              <a:gd name="connsiteX5" fmla="*/ 3916974 w 6394567"/>
              <a:gd name="connsiteY5" fmla="*/ 405504 h 3479046"/>
              <a:gd name="connsiteX6" fmla="*/ 3959456 w 6394567"/>
              <a:gd name="connsiteY6" fmla="*/ 373857 h 3479046"/>
              <a:gd name="connsiteX7" fmla="*/ 5052215 w 6394567"/>
              <a:gd name="connsiteY7" fmla="*/ 1756 h 3479046"/>
              <a:gd name="connsiteX8" fmla="*/ 5171297 w 6394567"/>
              <a:gd name="connsiteY8" fmla="*/ 284 h 3479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F32C74-82F4-2A29-889B-EF23CEE6AA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1" y="1122363"/>
            <a:ext cx="6211185" cy="23052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ACADD6-278F-604C-8A38-BBBAFC6754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802" y="3549048"/>
            <a:ext cx="5029198" cy="1956278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43946B-3F5A-C916-B62B-8D5938EA8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86539F-2DB8-FCDA-C884-9C3CD29B8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DAA7B3-5D3B-D493-8F6F-1FEBB8576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840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A4769-9A55-AF9B-4CE4-DFA07E711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45D9E-DBB4-B890-88D5-B4C03599E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15260-1C0B-A965-3114-D7C40D18B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AAF4D1-0334-3F24-69B4-06C7BD742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BA76D-3B8B-429D-9B32-54D6A6297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538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9C414-4A2F-78AF-ED60-6130D4C563B3}"/>
              </a:ext>
            </a:extLst>
          </p:cNvPr>
          <p:cNvSpPr/>
          <p:nvPr/>
        </p:nvSpPr>
        <p:spPr>
          <a:xfrm>
            <a:off x="6284115" y="3378954"/>
            <a:ext cx="5907885" cy="3479046"/>
          </a:xfrm>
          <a:custGeom>
            <a:avLst/>
            <a:gdLst>
              <a:gd name="connsiteX0" fmla="*/ 5171297 w 5907885"/>
              <a:gd name="connsiteY0" fmla="*/ 284 h 3479046"/>
              <a:gd name="connsiteX1" fmla="*/ 5813217 w 5907885"/>
              <a:gd name="connsiteY1" fmla="*/ 114238 h 3479046"/>
              <a:gd name="connsiteX2" fmla="*/ 5907885 w 5907885"/>
              <a:gd name="connsiteY2" fmla="*/ 151524 h 3479046"/>
              <a:gd name="connsiteX3" fmla="*/ 5907885 w 5907885"/>
              <a:gd name="connsiteY3" fmla="*/ 3479046 h 3479046"/>
              <a:gd name="connsiteX4" fmla="*/ 0 w 5907885"/>
              <a:gd name="connsiteY4" fmla="*/ 3479046 h 3479046"/>
              <a:gd name="connsiteX5" fmla="*/ 3916974 w 5907885"/>
              <a:gd name="connsiteY5" fmla="*/ 405504 h 3479046"/>
              <a:gd name="connsiteX6" fmla="*/ 3959456 w 5907885"/>
              <a:gd name="connsiteY6" fmla="*/ 373857 h 3479046"/>
              <a:gd name="connsiteX7" fmla="*/ 5052215 w 5907885"/>
              <a:gd name="connsiteY7" fmla="*/ 1756 h 3479046"/>
              <a:gd name="connsiteX8" fmla="*/ 5171297 w 5907885"/>
              <a:gd name="connsiteY8" fmla="*/ 284 h 3479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07885" h="3479046">
                <a:moveTo>
                  <a:pt x="5171297" y="284"/>
                </a:moveTo>
                <a:cubicBezTo>
                  <a:pt x="5389485" y="3908"/>
                  <a:pt x="5606422" y="42249"/>
                  <a:pt x="5813217" y="114238"/>
                </a:cubicBezTo>
                <a:lnTo>
                  <a:pt x="5907885" y="151524"/>
                </a:lnTo>
                <a:lnTo>
                  <a:pt x="5907885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23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3410AE4-7FC7-589E-B6D3-0DA7B5FC5CE3}"/>
              </a:ext>
            </a:extLst>
          </p:cNvPr>
          <p:cNvSpPr/>
          <p:nvPr/>
        </p:nvSpPr>
        <p:spPr>
          <a:xfrm flipH="1" flipV="1">
            <a:off x="0" y="0"/>
            <a:ext cx="2923855" cy="1479128"/>
          </a:xfrm>
          <a:custGeom>
            <a:avLst/>
            <a:gdLst>
              <a:gd name="connsiteX0" fmla="*/ 2923855 w 2923855"/>
              <a:gd name="connsiteY0" fmla="*/ 1479128 h 1479128"/>
              <a:gd name="connsiteX1" fmla="*/ 0 w 2923855"/>
              <a:gd name="connsiteY1" fmla="*/ 1479128 h 1479128"/>
              <a:gd name="connsiteX2" fmla="*/ 1368245 w 2923855"/>
              <a:gd name="connsiteY2" fmla="*/ 405504 h 1479128"/>
              <a:gd name="connsiteX3" fmla="*/ 1410727 w 2923855"/>
              <a:gd name="connsiteY3" fmla="*/ 373857 h 1479128"/>
              <a:gd name="connsiteX4" fmla="*/ 2503486 w 2923855"/>
              <a:gd name="connsiteY4" fmla="*/ 1756 h 1479128"/>
              <a:gd name="connsiteX5" fmla="*/ 2622568 w 2923855"/>
              <a:gd name="connsiteY5" fmla="*/ 284 h 1479128"/>
              <a:gd name="connsiteX6" fmla="*/ 2785835 w 2923855"/>
              <a:gd name="connsiteY6" fmla="*/ 9494 h 1479128"/>
              <a:gd name="connsiteX7" fmla="*/ 2923855 w 2923855"/>
              <a:gd name="connsiteY7" fmla="*/ 28352 h 1479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23855" h="1479128">
                <a:moveTo>
                  <a:pt x="2923855" y="1479128"/>
                </a:moveTo>
                <a:lnTo>
                  <a:pt x="0" y="1479128"/>
                </a:lnTo>
                <a:lnTo>
                  <a:pt x="1368245" y="405504"/>
                </a:lnTo>
                <a:lnTo>
                  <a:pt x="1410727" y="373857"/>
                </a:lnTo>
                <a:cubicBezTo>
                  <a:pt x="1742357" y="139664"/>
                  <a:pt x="2122368" y="17528"/>
                  <a:pt x="2503486" y="1756"/>
                </a:cubicBezTo>
                <a:cubicBezTo>
                  <a:pt x="2543187" y="114"/>
                  <a:pt x="2582898" y="-375"/>
                  <a:pt x="2622568" y="284"/>
                </a:cubicBezTo>
                <a:cubicBezTo>
                  <a:pt x="2677115" y="1190"/>
                  <a:pt x="2731584" y="4266"/>
                  <a:pt x="2785835" y="9494"/>
                </a:cubicBezTo>
                <a:lnTo>
                  <a:pt x="2923855" y="28352"/>
                </a:lnTo>
                <a:close/>
              </a:path>
            </a:pathLst>
          </a:custGeom>
          <a:gradFill>
            <a:gsLst>
              <a:gs pos="33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381CBD-08D9-3C9A-7620-24F2D6404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709738"/>
            <a:ext cx="6455434" cy="2981274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D5AE2B-1716-CEEC-73F8-E81F591925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0" y="4759252"/>
            <a:ext cx="5397260" cy="95574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F3052-6EE8-979F-04FB-1B8DF81F2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986285-161A-6869-27C2-0A159C234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7ED64F-5DAB-238D-C34A-1DCCB1222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265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484D0-7460-7B08-F1EE-96EABE402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936841"/>
            <a:ext cx="10092477" cy="9536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0B7F9-8ECB-7079-A11E-51D3903E2B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2117341"/>
            <a:ext cx="4809482" cy="3760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E97161-CAF5-CA48-D814-7ACD43AB99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9795" y="2117341"/>
            <a:ext cx="4809482" cy="3760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3BD680-4E7A-5155-3CAE-6BD44EE8B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6A152D-EFF2-B3AA-3F25-14E113673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BD6032-FD7A-BFFD-9BE5-48EDBEFBD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75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47F4D-4855-340E-03F3-4860885EC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63283"/>
            <a:ext cx="10096500" cy="91600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CEB472-7426-C288-B5F6-0A1232DCE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1" y="1879287"/>
            <a:ext cx="4739628" cy="582117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2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194F9C-B6FA-97C3-F618-0CF956CB5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6801" y="2505075"/>
            <a:ext cx="4739628" cy="33896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F5665C-7910-AFA2-350F-42C06ED5AF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0330" y="1879287"/>
            <a:ext cx="4762970" cy="582117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2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71352E-1DE0-F0CD-6F81-1D8FF59C2B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0330" y="2505075"/>
            <a:ext cx="4762970" cy="33896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38F7E4-7D9E-4736-3269-4F0C46996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8386CF-9A84-8D2A-BC47-C951DD994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80844D-FE1F-49E7-3BBD-527FB72E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264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F691C-93A5-1364-00A9-A470C289F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357223"/>
            <a:ext cx="8886884" cy="104307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E055BD-4154-B9D1-0B5B-B1E3A06B6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2A9E4A-03D1-7A8B-233D-014A3248F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2CEFC4-D276-DF45-F395-F5BD2EA70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628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12C0AD-76F4-FCE4-2717-0A9AA4351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83BB66-3F41-7F1D-5108-B3F679A88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A6DA0-07AE-4BE4-B82F-7936D0E3E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962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BFB75-C953-0BD0-4E2E-717767426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70626"/>
            <a:ext cx="3705225" cy="1286774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1AA52-60F3-40F2-673B-5848F4253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75426"/>
            <a:ext cx="5980112" cy="476837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0167E8-C561-5A72-AED3-442F66DDEE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DBFED3-7CB3-1B8B-9504-13A121CAD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2456C9-19A0-4441-B1AF-B7AFBF642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8898EA-84CC-411C-0012-D31495369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599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C1E10-1458-2553-05B4-313F7E26D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82128"/>
            <a:ext cx="3705225" cy="1275272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C0F677-F177-6DED-1920-685B9D9FF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143000"/>
            <a:ext cx="5980112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4D1CB1-2109-480E-8904-4077C94D6E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657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B0DB38-7CB9-2140-BC21-6D2E7DD0B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B448AD-3B1D-4B5E-CAB9-BB5FD2CDE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EEF53D-CF5A-87A2-E973-3B8CCDEBA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070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50D2E-0561-F284-F89A-AAE3CD09A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36841"/>
            <a:ext cx="10239338" cy="95366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657C4C-16EC-2477-6332-830F53011D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9848" y="2139696"/>
            <a:ext cx="10239338" cy="367768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940D3-6996-1C08-F1AF-87C354657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3676C3-588F-B636-8CE0-AA2CBFBCE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CEF8A9-EB1E-B344-A4B8-B58D06336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029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EF3A28-33E4-2796-AE7A-1234569F5C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44950" y="1081177"/>
            <a:ext cx="2508849" cy="46338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D185FC-2BBB-E997-A5CD-F2C6CF6B7C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6800" y="1081177"/>
            <a:ext cx="7505700" cy="46338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14B3C-96CD-071C-C2AD-2C7E04F81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A2B04-F5E0-C5A3-C77D-6AE9A9E91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155BC2-C712-C4A4-50EC-E10D88344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422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1F4A25-A386-9574-775C-E5E5F9FC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36841"/>
            <a:ext cx="8886884" cy="9536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F7885F-2B7B-74DB-9996-E0ACEBC9D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2139696"/>
            <a:ext cx="8883836" cy="3677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04F519-BA47-2B81-CC1C-7E1F119EC6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77379" y="4629744"/>
            <a:ext cx="26535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E351CED-465B-40B5-ADCE-957C918F227B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52D7B-C352-1630-4C3D-7D5983C04D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610602" y="6318446"/>
            <a:ext cx="27431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E04F0-DF9B-480B-CC46-BAE7A81FB7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18446"/>
            <a:ext cx="6156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chemeClr val="tx1"/>
                </a:solidFill>
              </a:defRPr>
            </a:lvl1pPr>
          </a:lstStyle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047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89EBE4E-5983-B393-1D5E-73135106579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Мидсектион человек, держащий нахмуренный дом">
            <a:extLst>
              <a:ext uri="{FF2B5EF4-FFF2-40B4-BE49-F238E27FC236}">
                <a16:creationId xmlns:a16="http://schemas.microsoft.com/office/drawing/2014/main" id="{6CF35AA5-6A14-9995-2F3F-B89FDA8759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435" r="-2" b="191"/>
          <a:stretch/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CEF5482-568A-9463-C672-BC6D644DF98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540000" flipV="1">
            <a:off x="-39511" y="-72076"/>
            <a:ext cx="8582352" cy="4875036"/>
          </a:xfrm>
          <a:custGeom>
            <a:avLst/>
            <a:gdLst>
              <a:gd name="connsiteX0" fmla="*/ 1259133 w 8582352"/>
              <a:gd name="connsiteY0" fmla="*/ 1707 h 4875036"/>
              <a:gd name="connsiteX1" fmla="*/ 29139 w 8582352"/>
              <a:gd name="connsiteY1" fmla="*/ 317762 h 4875036"/>
              <a:gd name="connsiteX2" fmla="*/ 0 w 8582352"/>
              <a:gd name="connsiteY2" fmla="*/ 333585 h 4875036"/>
              <a:gd name="connsiteX3" fmla="*/ 79271 w 8582352"/>
              <a:gd name="connsiteY3" fmla="*/ 4875036 h 4875036"/>
              <a:gd name="connsiteX4" fmla="*/ 8582352 w 8582352"/>
              <a:gd name="connsiteY4" fmla="*/ 4726614 h 4875036"/>
              <a:gd name="connsiteX5" fmla="*/ 3064323 w 8582352"/>
              <a:gd name="connsiteY5" fmla="*/ 550287 h 4875036"/>
              <a:gd name="connsiteX6" fmla="*/ 3002736 w 8582352"/>
              <a:gd name="connsiteY6" fmla="*/ 506058 h 4875036"/>
              <a:gd name="connsiteX7" fmla="*/ 1429589 w 8582352"/>
              <a:gd name="connsiteY7" fmla="*/ 840 h 4875036"/>
              <a:gd name="connsiteX8" fmla="*/ 1259133 w 8582352"/>
              <a:gd name="connsiteY8" fmla="*/ 1707 h 4875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82352" h="4875036">
                <a:moveTo>
                  <a:pt x="1259133" y="1707"/>
                </a:moveTo>
                <a:cubicBezTo>
                  <a:pt x="833461" y="16212"/>
                  <a:pt x="412733" y="123046"/>
                  <a:pt x="29139" y="317762"/>
                </a:cubicBezTo>
                <a:lnTo>
                  <a:pt x="0" y="333585"/>
                </a:lnTo>
                <a:lnTo>
                  <a:pt x="79271" y="4875036"/>
                </a:lnTo>
                <a:lnTo>
                  <a:pt x="8582352" y="4726614"/>
                </a:lnTo>
                <a:lnTo>
                  <a:pt x="3064323" y="550287"/>
                </a:lnTo>
                <a:lnTo>
                  <a:pt x="3002736" y="506058"/>
                </a:lnTo>
                <a:cubicBezTo>
                  <a:pt x="2522288" y="179187"/>
                  <a:pt x="1975404" y="13891"/>
                  <a:pt x="1429589" y="840"/>
                </a:cubicBezTo>
                <a:cubicBezTo>
                  <a:pt x="1372734" y="-519"/>
                  <a:pt x="1315889" y="-227"/>
                  <a:pt x="1259133" y="1707"/>
                </a:cubicBezTo>
                <a:close/>
              </a:path>
            </a:pathLst>
          </a:custGeom>
          <a:gradFill>
            <a:gsLst>
              <a:gs pos="22000">
                <a:schemeClr val="bg2">
                  <a:alpha val="80000"/>
                </a:schemeClr>
              </a:gs>
              <a:gs pos="100000">
                <a:schemeClr val="accent1">
                  <a:lumMod val="60000"/>
                  <a:lumOff val="40000"/>
                  <a:alpha val="8600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37142" y="691723"/>
            <a:ext cx="4241299" cy="1819658"/>
          </a:xfrm>
        </p:spPr>
        <p:txBody>
          <a:bodyPr>
            <a:normAutofit/>
          </a:bodyPr>
          <a:lstStyle/>
          <a:p>
            <a:r>
              <a:rPr lang="ru-RU" dirty="0">
                <a:ea typeface="+mj-lt"/>
                <a:cs typeface="+mj-lt"/>
              </a:rPr>
              <a:t>Прибор для медицинских анализов дома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37144" y="2555544"/>
            <a:ext cx="3349214" cy="896819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38784C3-11AE-0BE2-6339-1A2BDAC7F03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740000" flipV="1">
            <a:off x="7888979" y="5014859"/>
            <a:ext cx="4324338" cy="1889417"/>
          </a:xfrm>
          <a:custGeom>
            <a:avLst/>
            <a:gdLst>
              <a:gd name="connsiteX0" fmla="*/ 26412 w 4324338"/>
              <a:gd name="connsiteY0" fmla="*/ 1889417 h 1889417"/>
              <a:gd name="connsiteX1" fmla="*/ 4324338 w 4324338"/>
              <a:gd name="connsiteY1" fmla="*/ 1814397 h 1889417"/>
              <a:gd name="connsiteX2" fmla="*/ 2459858 w 4324338"/>
              <a:gd name="connsiteY2" fmla="*/ 403264 h 1889417"/>
              <a:gd name="connsiteX3" fmla="*/ 2414726 w 4324338"/>
              <a:gd name="connsiteY3" fmla="*/ 370852 h 1889417"/>
              <a:gd name="connsiteX4" fmla="*/ 1261883 w 4324338"/>
              <a:gd name="connsiteY4" fmla="*/ 615 h 1889417"/>
              <a:gd name="connsiteX5" fmla="*/ 70385 w 4324338"/>
              <a:gd name="connsiteY5" fmla="*/ 326182 h 1889417"/>
              <a:gd name="connsiteX6" fmla="*/ 0 w 4324338"/>
              <a:gd name="connsiteY6" fmla="*/ 376291 h 1889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24338" h="1889417">
                <a:moveTo>
                  <a:pt x="26412" y="1889417"/>
                </a:moveTo>
                <a:lnTo>
                  <a:pt x="4324338" y="1814397"/>
                </a:lnTo>
                <a:lnTo>
                  <a:pt x="2459858" y="403264"/>
                </a:lnTo>
                <a:lnTo>
                  <a:pt x="2414726" y="370852"/>
                </a:lnTo>
                <a:cubicBezTo>
                  <a:pt x="2062641" y="131313"/>
                  <a:pt x="1661870" y="10180"/>
                  <a:pt x="1261883" y="615"/>
                </a:cubicBezTo>
                <a:cubicBezTo>
                  <a:pt x="845229" y="-9347"/>
                  <a:pt x="429425" y="101751"/>
                  <a:pt x="70385" y="326182"/>
                </a:cubicBezTo>
                <a:lnTo>
                  <a:pt x="0" y="376291"/>
                </a:lnTo>
                <a:close/>
              </a:path>
            </a:pathLst>
          </a:custGeom>
          <a:gradFill>
            <a:gsLst>
              <a:gs pos="27000">
                <a:schemeClr val="bg2">
                  <a:alpha val="80000"/>
                </a:schemeClr>
              </a:gs>
              <a:gs pos="100000">
                <a:schemeClr val="accent1">
                  <a:lumMod val="60000"/>
                  <a:lumOff val="40000"/>
                  <a:alpha val="9200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1A8F7E-5310-F70C-6851-45CFF6955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1624" y="138982"/>
            <a:ext cx="8886884" cy="953669"/>
          </a:xfrm>
        </p:spPr>
        <p:txBody>
          <a:bodyPr>
            <a:normAutofit fontScale="90000"/>
          </a:bodyPr>
          <a:lstStyle/>
          <a:p>
            <a:r>
              <a:rPr lang="ru-RU" dirty="0"/>
              <a:t>Актуальность проекта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BD5E617-3E1C-45DF-83CB-EB2789CFCB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4672" y="1171508"/>
            <a:ext cx="8883836" cy="367768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1300" b="1" dirty="0">
                <a:ea typeface="+mn-lt"/>
                <a:cs typeface="+mn-lt"/>
              </a:rPr>
              <a:t>Увеличение доступности здравоохранения:</a:t>
            </a:r>
            <a:r>
              <a:rPr lang="ru-RU" sz="1300" dirty="0">
                <a:ea typeface="+mn-lt"/>
                <a:cs typeface="+mn-lt"/>
              </a:rPr>
              <a:t> Предоставление возможности пациентам проводить базовые медицинские анализы дома может значительно увеличить доступность медицинской помощи, особенно для тех, кто имеет ограниченный доступ к медицинским учреждениям из-за расстояний или финансовых ограничений.</a:t>
            </a:r>
            <a:endParaRPr lang="ru-RU" sz="1300" dirty="0"/>
          </a:p>
          <a:p>
            <a:r>
              <a:rPr lang="ru-RU" sz="1300" b="1">
                <a:ea typeface="+mn-lt"/>
                <a:cs typeface="+mn-lt"/>
              </a:rPr>
              <a:t>Мониторинг хронических заболеваний:</a:t>
            </a:r>
            <a:r>
              <a:rPr lang="ru-RU" sz="1300">
                <a:ea typeface="+mn-lt"/>
                <a:cs typeface="+mn-lt"/>
              </a:rPr>
              <a:t> Для людей, страдающих хроническими заболеваниями, такими как диабет, сердечно-сосудистые заболевания и другие, такие приборы обеспечивают возможность постоянного контроля за состоянием здоровья без необходимости постоянных походов к врачу.</a:t>
            </a:r>
            <a:endParaRPr lang="ru-RU" sz="1300" dirty="0"/>
          </a:p>
          <a:p>
            <a:r>
              <a:rPr lang="ru-RU" sz="1300" b="1" dirty="0">
                <a:ea typeface="+mn-lt"/>
                <a:cs typeface="+mn-lt"/>
              </a:rPr>
              <a:t>Самостоятельное управление здоровьем:</a:t>
            </a:r>
            <a:r>
              <a:rPr lang="ru-RU" sz="1300" dirty="0">
                <a:ea typeface="+mn-lt"/>
                <a:cs typeface="+mn-lt"/>
              </a:rPr>
              <a:t> Пациенты становятся более информированными о своем состоянии здоровья, что способствует принятию более осознанных решений о своем образе жизни и лечении.</a:t>
            </a:r>
            <a:endParaRPr lang="ru-RU" sz="1300" dirty="0"/>
          </a:p>
          <a:p>
            <a:r>
              <a:rPr lang="ru-RU" sz="1300" b="1" dirty="0">
                <a:ea typeface="+mn-lt"/>
                <a:cs typeface="+mn-lt"/>
              </a:rPr>
              <a:t>Технологические инновации:</a:t>
            </a:r>
            <a:r>
              <a:rPr lang="ru-RU" sz="1300" dirty="0">
                <a:ea typeface="+mn-lt"/>
                <a:cs typeface="+mn-lt"/>
              </a:rPr>
              <a:t> Непрерывные технологические усовершенствования в сенсорах, аналитическом программном обеспечении и телемедицине создают возможность для разработки более точных, удобных и надежных устройств для домашнего использования.</a:t>
            </a:r>
            <a:endParaRPr lang="ru-RU" sz="1300" dirty="0"/>
          </a:p>
          <a:p>
            <a:r>
              <a:rPr lang="ru-RU" sz="1300" b="1" dirty="0">
                <a:ea typeface="+mn-lt"/>
                <a:cs typeface="+mn-lt"/>
              </a:rPr>
              <a:t>Пандемия и удаленная медицинская помощь:</a:t>
            </a:r>
            <a:r>
              <a:rPr lang="ru-RU" sz="1300" dirty="0">
                <a:ea typeface="+mn-lt"/>
                <a:cs typeface="+mn-lt"/>
              </a:rPr>
              <a:t> В условиях пандемии COVID-19 удаленная медицинская помощь и возможность проведения базовых медицинских анализов дома стали еще более значимыми для минимизации рисков заражения и обеспечения безопасности.</a:t>
            </a:r>
            <a:endParaRPr lang="ru-RU" sz="1300" dirty="0"/>
          </a:p>
          <a:p>
            <a:r>
              <a:rPr lang="ru-RU" sz="1300" b="1" dirty="0">
                <a:ea typeface="+mn-lt"/>
                <a:cs typeface="+mn-lt"/>
              </a:rPr>
              <a:t>Динамичный рынок здравоохранения:</a:t>
            </a:r>
            <a:r>
              <a:rPr lang="ru-RU" sz="1300" dirty="0">
                <a:ea typeface="+mn-lt"/>
                <a:cs typeface="+mn-lt"/>
              </a:rPr>
              <a:t> Сфера здравоохранения постоянно развивается, и новые технологии для домашнего медицинского использования способствуют этому развитию, открывая новые возможности для улучшения ухода за здоровьем.</a:t>
            </a:r>
            <a:endParaRPr lang="ru-RU" sz="1300" dirty="0"/>
          </a:p>
          <a:p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val="175302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2AA3712-C5CA-A663-E80E-253CE093079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08400B-CA9D-C174-5CC4-DAC48486C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142999"/>
            <a:ext cx="4173416" cy="1257299"/>
          </a:xfrm>
        </p:spPr>
        <p:txBody>
          <a:bodyPr anchor="ctr">
            <a:normAutofit/>
          </a:bodyPr>
          <a:lstStyle/>
          <a:p>
            <a:r>
              <a:rPr lang="ru-RU" b="0" dirty="0">
                <a:ea typeface="+mj-lt"/>
                <a:cs typeface="+mj-lt"/>
              </a:rPr>
              <a:t>Описание продукта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6F80B29-2004-A95E-0BE7-1DA822137B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798" y="2736850"/>
            <a:ext cx="4013202" cy="2978152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1300">
                <a:ea typeface="+mn-lt"/>
                <a:cs typeface="+mn-lt"/>
              </a:rPr>
              <a:t>Прибор для медицинских анализов дома - это инновационное устройство, разработанное для обеспечения легкой и удобной диагностики заболеваний и здоровья пациента в домашних условиях. Он позволяет измерять различные параметры, такие как уровень глюкозы в крови, уровень холестерина, давление, и даже анализы мочи. Этот продукт представляет собой современное устройство с встроенными сенсорами и программным обеспечением, обеспечивающим надежные и точные результаты.</a:t>
            </a:r>
            <a:endParaRPr lang="ru-RU" sz="1300"/>
          </a:p>
        </p:txBody>
      </p:sp>
      <p:pic>
        <p:nvPicPr>
          <p:cNvPr id="7" name="Picture 4" descr="Ряд образцов для медицинских испытаний">
            <a:extLst>
              <a:ext uri="{FF2B5EF4-FFF2-40B4-BE49-F238E27FC236}">
                <a16:creationId xmlns:a16="http://schemas.microsoft.com/office/drawing/2014/main" id="{292D1149-1698-7533-CEEA-C1327514E0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685" r="-2" b="-2"/>
          <a:stretch/>
        </p:blipFill>
        <p:spPr>
          <a:xfrm>
            <a:off x="6120859" y="882650"/>
            <a:ext cx="5184373" cy="509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512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2AA3712-C5CA-A663-E80E-253CE093079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701626-76CA-D6BD-255C-30D4331C6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133" y="-296334"/>
            <a:ext cx="4173416" cy="1257299"/>
          </a:xfrm>
        </p:spPr>
        <p:txBody>
          <a:bodyPr anchor="ctr">
            <a:normAutofit/>
          </a:bodyPr>
          <a:lstStyle/>
          <a:p>
            <a:r>
              <a:rPr lang="ru-RU" dirty="0"/>
              <a:t>Результаты опроса</a:t>
            </a:r>
          </a:p>
        </p:txBody>
      </p:sp>
      <p:pic>
        <p:nvPicPr>
          <p:cNvPr id="5" name="Рисунок 4" descr="Изображение выглядит как диаграмма, текст, Шрифт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576114E3-B566-6D14-D337-193D5F6D4E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067" y="568618"/>
            <a:ext cx="9685866" cy="6398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8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9D2D73E-B42D-0B39-8136-4A25DAFD926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650FF5-A095-EA0B-29DE-9146F2270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907577"/>
            <a:ext cx="5067299" cy="1709436"/>
          </a:xfrm>
        </p:spPr>
        <p:txBody>
          <a:bodyPr anchor="ctr">
            <a:normAutofit fontScale="90000"/>
          </a:bodyPr>
          <a:lstStyle/>
          <a:p>
            <a:r>
              <a:rPr lang="ru-RU" sz="4400" b="0">
                <a:ea typeface="+mj-lt"/>
                <a:cs typeface="+mj-lt"/>
              </a:rPr>
              <a:t>Проблема, которую решает продукт</a:t>
            </a:r>
            <a:endParaRPr lang="ru-RU" sz="440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7F0490-2C0D-89BC-B3D6-ECF3B94F4E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2736850"/>
            <a:ext cx="5067300" cy="29781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>
                <a:ea typeface="+mn-lt"/>
                <a:cs typeface="+mn-lt"/>
              </a:rPr>
              <a:t>Прибор для медицинских анализов дома решает проблему доступности и удобства медицинских анализов. Пациенты больше не обязаны посещать медицинские учреждения для регулярных тестов и мониторинга своего здоровья. Этот продукт позволяет им производить анализы на дому, экономя время и усилия.</a:t>
            </a:r>
            <a:endParaRPr lang="ru-RU" dirty="0"/>
          </a:p>
        </p:txBody>
      </p:sp>
      <p:pic>
        <p:nvPicPr>
          <p:cNvPr id="5" name="Picture 4" descr="Документ с графиком и ручкой">
            <a:extLst>
              <a:ext uri="{FF2B5EF4-FFF2-40B4-BE49-F238E27FC236}">
                <a16:creationId xmlns:a16="http://schemas.microsoft.com/office/drawing/2014/main" id="{0844F172-97B5-8609-20D8-CFC916C260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67" r="-11" b="15995"/>
          <a:stretch/>
        </p:blipFill>
        <p:spPr>
          <a:xfrm>
            <a:off x="-2380" y="-17766"/>
            <a:ext cx="6394567" cy="3479045"/>
          </a:xfrm>
          <a:custGeom>
            <a:avLst/>
            <a:gdLst/>
            <a:ahLst/>
            <a:cxnLst/>
            <a:rect l="l" t="t" r="r" b="b"/>
            <a:pathLst>
              <a:path w="6394567" h="3479045">
                <a:moveTo>
                  <a:pt x="0" y="0"/>
                </a:moveTo>
                <a:lnTo>
                  <a:pt x="6394567" y="0"/>
                </a:lnTo>
                <a:lnTo>
                  <a:pt x="2477593" y="3073542"/>
                </a:lnTo>
                <a:lnTo>
                  <a:pt x="2435111" y="3105189"/>
                </a:lnTo>
                <a:cubicBezTo>
                  <a:pt x="2103481" y="3339382"/>
                  <a:pt x="1723470" y="3461518"/>
                  <a:pt x="1342352" y="3477290"/>
                </a:cubicBezTo>
                <a:cubicBezTo>
                  <a:pt x="1302651" y="3478932"/>
                  <a:pt x="1262940" y="3479421"/>
                  <a:pt x="1223270" y="3478762"/>
                </a:cubicBezTo>
                <a:cubicBezTo>
                  <a:pt x="786893" y="3471515"/>
                  <a:pt x="355525" y="3325396"/>
                  <a:pt x="277" y="3048974"/>
                </a:cubicBezTo>
                <a:lnTo>
                  <a:pt x="0" y="304873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75968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1A06B62-8BB1-9677-4094-5FB84178B4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F246CF-5D3D-C33E-5E99-60515BF0E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0" y="1143000"/>
            <a:ext cx="3924299" cy="1612290"/>
          </a:xfrm>
        </p:spPr>
        <p:txBody>
          <a:bodyPr anchor="ctr">
            <a:normAutofit/>
          </a:bodyPr>
          <a:lstStyle/>
          <a:p>
            <a:r>
              <a:rPr lang="ru-RU" b="0" dirty="0">
                <a:ea typeface="+mj-lt"/>
                <a:cs typeface="+mj-lt"/>
              </a:rPr>
              <a:t>Потенциальный потребительский сегмент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A99FB3-5370-E22C-8469-A5C81B62B6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000" y="2736850"/>
            <a:ext cx="3924299" cy="2978150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1400"/>
              <a:t>Целевая аудитория для прибора для медицинских анализов дома включает в себя людей всех возрастов, которые нуждаются в регулярном медицинском мониторинге. Это включает в себя пациентов с хроническими заболеваниями, пожилых людей, спортсменов, и тех, кто желает следить за своим здоровьем. Также продукт может быть использован в медицинских учреждениях для проведения дополнительных анализов.</a:t>
            </a:r>
          </a:p>
        </p:txBody>
      </p:sp>
      <p:pic>
        <p:nvPicPr>
          <p:cNvPr id="5" name="Picture 4" descr="Крупный план невскрытых блистеров с таблетками">
            <a:extLst>
              <a:ext uri="{FF2B5EF4-FFF2-40B4-BE49-F238E27FC236}">
                <a16:creationId xmlns:a16="http://schemas.microsoft.com/office/drawing/2014/main" id="{309A577A-AB3E-07DB-9EC9-7CF2B7B4CA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046" r="1" b="9698"/>
          <a:stretch/>
        </p:blipFill>
        <p:spPr>
          <a:xfrm>
            <a:off x="1" y="-2357"/>
            <a:ext cx="7872431" cy="4310904"/>
          </a:xfrm>
          <a:custGeom>
            <a:avLst/>
            <a:gdLst/>
            <a:ahLst/>
            <a:cxnLst/>
            <a:rect l="l" t="t" r="r" b="b"/>
            <a:pathLst>
              <a:path w="7872431" h="4310904">
                <a:moveTo>
                  <a:pt x="0" y="0"/>
                </a:moveTo>
                <a:lnTo>
                  <a:pt x="7872431" y="0"/>
                </a:lnTo>
                <a:lnTo>
                  <a:pt x="3042989" y="3788060"/>
                </a:lnTo>
                <a:cubicBezTo>
                  <a:pt x="2579199" y="4115583"/>
                  <a:pt x="2047750" y="4286391"/>
                  <a:pt x="1514750" y="4308448"/>
                </a:cubicBezTo>
                <a:cubicBezTo>
                  <a:pt x="1015062" y="4329127"/>
                  <a:pt x="514010" y="4219067"/>
                  <a:pt x="66064" y="3984830"/>
                </a:cubicBezTo>
                <a:lnTo>
                  <a:pt x="0" y="394774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2760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0300B1B-B85E-D514-C6B4-30126EBBCD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2CC8CFE-31F3-0DA5-6AC8-9A74170BF39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540000" flipV="1">
            <a:off x="-58916" y="-105868"/>
            <a:ext cx="12309832" cy="7069736"/>
          </a:xfrm>
          <a:custGeom>
            <a:avLst/>
            <a:gdLst>
              <a:gd name="connsiteX0" fmla="*/ 119689 w 12309832"/>
              <a:gd name="connsiteY0" fmla="*/ 7069736 h 7069736"/>
              <a:gd name="connsiteX1" fmla="*/ 12309832 w 12309832"/>
              <a:gd name="connsiteY1" fmla="*/ 6856956 h 7069736"/>
              <a:gd name="connsiteX2" fmla="*/ 12190143 w 12309832"/>
              <a:gd name="connsiteY2" fmla="*/ 0 h 7069736"/>
              <a:gd name="connsiteX3" fmla="*/ 0 w 12309832"/>
              <a:gd name="connsiteY3" fmla="*/ 212780 h 7069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309832" h="7069736">
                <a:moveTo>
                  <a:pt x="119689" y="7069736"/>
                </a:moveTo>
                <a:lnTo>
                  <a:pt x="12309832" y="6856956"/>
                </a:lnTo>
                <a:lnTo>
                  <a:pt x="12190143" y="0"/>
                </a:lnTo>
                <a:lnTo>
                  <a:pt x="0" y="212780"/>
                </a:lnTo>
                <a:close/>
              </a:path>
            </a:pathLst>
          </a:custGeom>
          <a:gradFill>
            <a:gsLst>
              <a:gs pos="32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9FB23B6-1F34-5B6A-2697-938FB355B34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2571" y="734156"/>
            <a:ext cx="10617872" cy="538161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F5BA71-8BBE-F856-D453-307D395BA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9817" y="1143001"/>
            <a:ext cx="7917227" cy="574157"/>
          </a:xfrm>
        </p:spPr>
        <p:txBody>
          <a:bodyPr anchor="t">
            <a:normAutofit/>
          </a:bodyPr>
          <a:lstStyle/>
          <a:p>
            <a:pPr algn="ctr"/>
            <a:r>
              <a:rPr lang="ru-RU" sz="2800"/>
              <a:t>Конкуренты</a:t>
            </a:r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A89A320A-AAF5-FA11-9D69-F55B7D043B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0200170"/>
              </p:ext>
            </p:extLst>
          </p:nvPr>
        </p:nvGraphicFramePr>
        <p:xfrm>
          <a:off x="1322192" y="1799665"/>
          <a:ext cx="9687302" cy="39519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01487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2AA3712-C5CA-A663-E80E-253CE093079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874467-948C-0753-6DC6-1C3709A10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022" y="456258"/>
            <a:ext cx="4173416" cy="1257299"/>
          </a:xfrm>
        </p:spPr>
        <p:txBody>
          <a:bodyPr anchor="ctr">
            <a:normAutofit fontScale="90000"/>
          </a:bodyPr>
          <a:lstStyle/>
          <a:p>
            <a:r>
              <a:rPr lang="ru-RU" sz="3000" b="0" dirty="0">
                <a:ea typeface="+mj-lt"/>
                <a:cs typeface="+mj-lt"/>
              </a:rPr>
              <a:t>Основные конкуренты и преимущества продукта</a:t>
            </a:r>
            <a:endParaRPr lang="ru-RU" sz="3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3200E7-3EB9-8E15-EF81-71363ECD8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723" y="1974850"/>
            <a:ext cx="5659785" cy="4558596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ru-RU" sz="1400" dirty="0">
                <a:ea typeface="+mn-lt"/>
                <a:cs typeface="+mn-lt"/>
              </a:rPr>
              <a:t>Основными конкурентами могут быть другие производители медицинских приборов для домашнего использования, такие как глюкометры, тонометры и т.д. Преимущества продукта включают в себя:</a:t>
            </a:r>
            <a:endParaRPr lang="ru-RU" sz="1400" dirty="0"/>
          </a:p>
          <a:p>
            <a:pPr>
              <a:lnSpc>
                <a:spcPct val="110000"/>
              </a:lnSpc>
            </a:pPr>
            <a:endParaRPr lang="ru-RU" sz="1400" dirty="0"/>
          </a:p>
          <a:p>
            <a:pPr>
              <a:lnSpc>
                <a:spcPct val="110000"/>
              </a:lnSpc>
            </a:pPr>
            <a:r>
              <a:rPr lang="ru-RU" sz="1400" dirty="0">
                <a:ea typeface="+mn-lt"/>
                <a:cs typeface="+mn-lt"/>
              </a:rPr>
              <a:t>Универсальность: способность измерять несколько параметров в одном устройстве.</a:t>
            </a:r>
            <a:endParaRPr lang="ru-RU" sz="1400" dirty="0"/>
          </a:p>
          <a:p>
            <a:pPr>
              <a:lnSpc>
                <a:spcPct val="110000"/>
              </a:lnSpc>
            </a:pPr>
            <a:r>
              <a:rPr lang="ru-RU" sz="1400" dirty="0">
                <a:ea typeface="+mn-lt"/>
                <a:cs typeface="+mn-lt"/>
              </a:rPr>
              <a:t>Удобство использования: результаты анализов можно получить в домашних условиях.</a:t>
            </a:r>
            <a:endParaRPr lang="ru-RU" sz="1400" dirty="0"/>
          </a:p>
          <a:p>
            <a:pPr>
              <a:lnSpc>
                <a:spcPct val="110000"/>
              </a:lnSpc>
            </a:pPr>
            <a:r>
              <a:rPr lang="ru-RU" sz="1400" dirty="0">
                <a:ea typeface="+mn-lt"/>
                <a:cs typeface="+mn-lt"/>
              </a:rPr>
              <a:t>Связь с медицинскими профессионалами: возможность передавать данные врачам для </a:t>
            </a:r>
            <a:endParaRPr lang="ru-RU" sz="1400" dirty="0"/>
          </a:p>
          <a:p>
            <a:pPr>
              <a:lnSpc>
                <a:spcPct val="110000"/>
              </a:lnSpc>
            </a:pPr>
            <a:r>
              <a:rPr lang="ru-RU" sz="1400" dirty="0">
                <a:ea typeface="+mn-lt"/>
                <a:cs typeface="+mn-lt"/>
              </a:rPr>
              <a:t>консультаций.</a:t>
            </a:r>
            <a:endParaRPr lang="ru-RU" sz="1400" dirty="0"/>
          </a:p>
          <a:p>
            <a:pPr>
              <a:lnSpc>
                <a:spcPct val="110000"/>
              </a:lnSpc>
            </a:pPr>
            <a:r>
              <a:rPr lang="ru-RU" sz="1400" dirty="0">
                <a:ea typeface="+mn-lt"/>
                <a:cs typeface="+mn-lt"/>
              </a:rPr>
              <a:t>Точность и надежность: передовые технологии обеспечивают высокую точность результатов.</a:t>
            </a:r>
            <a:endParaRPr lang="ru-RU" sz="1400" dirty="0"/>
          </a:p>
        </p:txBody>
      </p:sp>
      <p:pic>
        <p:nvPicPr>
          <p:cNvPr id="7" name="Graphic 6" descr="Процессор">
            <a:extLst>
              <a:ext uri="{FF2B5EF4-FFF2-40B4-BE49-F238E27FC236}">
                <a16:creationId xmlns:a16="http://schemas.microsoft.com/office/drawing/2014/main" id="{2EDFEAA4-67D3-80BE-2F3E-55BCE32A1B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0" y="935440"/>
            <a:ext cx="49530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502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4">
            <a:extLst>
              <a:ext uri="{FF2B5EF4-FFF2-40B4-BE49-F238E27FC236}">
                <a16:creationId xmlns:a16="http://schemas.microsoft.com/office/drawing/2014/main" id="{72AA3712-C5CA-A663-E80E-253CE093079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2CF098-9C7D-7FDB-A82E-0C69EE854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142999"/>
            <a:ext cx="4173416" cy="1257299"/>
          </a:xfrm>
        </p:spPr>
        <p:txBody>
          <a:bodyPr anchor="ctr">
            <a:normAutofit/>
          </a:bodyPr>
          <a:lstStyle/>
          <a:p>
            <a:r>
              <a:rPr lang="ru-RU" b="0" dirty="0">
                <a:ea typeface="+mj-lt"/>
                <a:cs typeface="+mj-lt"/>
              </a:rPr>
              <a:t>Технология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E14E61-0678-A6AD-06DC-EEB89B937A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797" y="2736850"/>
            <a:ext cx="4173415" cy="2978152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1500"/>
              <a:t>Прибор для медицинских анализов дома использует передовые технологии сенсоров и программного обеспечения, которые обеспечивают точные результаты. Он может подключаться к мобильным устройствам через специальные приложения для отслеживания и анализа данных. Устройство также может быть снабжено возможностью передачи данных врачу для дистанционной консультации.</a:t>
            </a:r>
          </a:p>
        </p:txBody>
      </p:sp>
      <p:pic>
        <p:nvPicPr>
          <p:cNvPr id="6" name="Рисунок 5" descr="Изображение выглядит как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FD51672C-2447-5D6B-1EBE-B12CB7439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7926" y="1285290"/>
            <a:ext cx="6354703" cy="4215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62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9472BB-310C-9A9E-48A7-532C73982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393" y="80767"/>
            <a:ext cx="8886884" cy="953669"/>
          </a:xfrm>
        </p:spPr>
        <p:txBody>
          <a:bodyPr/>
          <a:lstStyle/>
          <a:p>
            <a:r>
              <a:rPr lang="ru-RU" dirty="0"/>
              <a:t>Уникальность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3587BE-7CB1-ED6E-4EBD-84B4589F6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3636" y="1332872"/>
            <a:ext cx="8883836" cy="367768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1400" b="1" dirty="0">
                <a:ea typeface="+mn-lt"/>
                <a:cs typeface="+mn-lt"/>
              </a:rPr>
              <a:t>Удобство и доступность:</a:t>
            </a:r>
            <a:r>
              <a:rPr lang="ru-RU" sz="1400" dirty="0">
                <a:ea typeface="+mn-lt"/>
                <a:cs typeface="+mn-lt"/>
              </a:rPr>
              <a:t> Проект ориентирован на обеспечение легкости использования прибора для проведения медицинских анализов в домашних условиях. Это может включать удобный интерфейс, простоту в использовании и возможность проведения тестов без специальных навыков.</a:t>
            </a:r>
            <a:endParaRPr lang="ru-RU" sz="1400"/>
          </a:p>
          <a:p>
            <a:r>
              <a:rPr lang="ru-RU" sz="1400" b="1" dirty="0">
                <a:ea typeface="+mn-lt"/>
                <a:cs typeface="+mn-lt"/>
              </a:rPr>
              <a:t>Множество измеряемых параметров:</a:t>
            </a:r>
            <a:r>
              <a:rPr lang="ru-RU" sz="1400" dirty="0">
                <a:ea typeface="+mn-lt"/>
                <a:cs typeface="+mn-lt"/>
              </a:rPr>
              <a:t> Уникальность может также проявляться в широком спектре параметров, которые может измерять прибор. Например, не только уровень глюкозы, но и холестерин, давление, анализы мочи и другие важные показатели здоровья.</a:t>
            </a:r>
            <a:endParaRPr lang="ru-RU" sz="1400"/>
          </a:p>
          <a:p>
            <a:r>
              <a:rPr lang="ru-RU" sz="1400" b="1" dirty="0">
                <a:ea typeface="+mn-lt"/>
                <a:cs typeface="+mn-lt"/>
              </a:rPr>
              <a:t>Инновационные функции и технологии:</a:t>
            </a:r>
            <a:r>
              <a:rPr lang="ru-RU" sz="1400" dirty="0">
                <a:ea typeface="+mn-lt"/>
                <a:cs typeface="+mn-lt"/>
              </a:rPr>
              <a:t> Проект может представлять инновационные технологии или функции, которые отличают его от существующих решений на рынке. Это может быть использование сенсоров нового поколения, улучшенных методов анализа или программного обеспечения, обеспечивающего точные и надежные результаты.</a:t>
            </a:r>
            <a:endParaRPr lang="ru-RU" sz="1400"/>
          </a:p>
          <a:p>
            <a:r>
              <a:rPr lang="ru-RU" sz="1400" b="1" dirty="0">
                <a:ea typeface="+mn-lt"/>
                <a:cs typeface="+mn-lt"/>
              </a:rPr>
              <a:t>Интеграция с телемедициной:</a:t>
            </a:r>
            <a:r>
              <a:rPr lang="ru-RU" sz="1400" dirty="0">
                <a:ea typeface="+mn-lt"/>
                <a:cs typeface="+mn-lt"/>
              </a:rPr>
              <a:t> Уникальность также может заключаться в интеграции с системами телемедицины или возможности автоматической передачи результатов анализов врачу для удаленной консультации и мониторинга здоровья.</a:t>
            </a:r>
            <a:endParaRPr lang="ru-RU" sz="1400"/>
          </a:p>
          <a:p>
            <a:r>
              <a:rPr lang="ru-RU" sz="1400" b="1" dirty="0">
                <a:ea typeface="+mn-lt"/>
                <a:cs typeface="+mn-lt"/>
              </a:rPr>
              <a:t>Безопасность и точность результатов:</a:t>
            </a:r>
            <a:r>
              <a:rPr lang="ru-RU" sz="1400" dirty="0">
                <a:ea typeface="+mn-lt"/>
                <a:cs typeface="+mn-lt"/>
              </a:rPr>
              <a:t> Проект может выделяться своей способностью обеспечивать высокий уровень безопасности данных и точность получаемых результатов анализов, что является ключевым фактором для доверия пользователей к устройству.</a:t>
            </a:r>
            <a:endParaRPr lang="ru-RU" sz="140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71756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ED3D43-653C-E086-CC7F-3256955E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50100"/>
            <a:ext cx="8877477" cy="502114"/>
          </a:xfrm>
        </p:spPr>
        <p:txBody>
          <a:bodyPr>
            <a:normAutofit fontScale="90000"/>
          </a:bodyPr>
          <a:lstStyle/>
          <a:p>
            <a:r>
              <a:rPr lang="ru-RU" dirty="0"/>
              <a:t>Бизнес модель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52795AE-E1B0-7F11-A785-70CB9E3FCB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3636" y="1431485"/>
            <a:ext cx="8883836" cy="367768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1200" b="1" dirty="0">
                <a:ea typeface="+mn-lt"/>
                <a:cs typeface="+mn-lt"/>
              </a:rPr>
              <a:t>Продажа приборов и расходных материалов:</a:t>
            </a:r>
            <a:r>
              <a:rPr lang="ru-RU" sz="1200" dirty="0">
                <a:ea typeface="+mn-lt"/>
                <a:cs typeface="+mn-lt"/>
              </a:rPr>
              <a:t> Продажа самого прибора и необходимых расходных материалов (тестовых полосок, картриджей и т.д.) напрямую потребителям через онлайн-магазин или розничные точки.</a:t>
            </a:r>
            <a:endParaRPr lang="ru-RU" sz="1200"/>
          </a:p>
          <a:p>
            <a:r>
              <a:rPr lang="ru-RU" sz="1200" b="1" dirty="0">
                <a:ea typeface="+mn-lt"/>
                <a:cs typeface="+mn-lt"/>
              </a:rPr>
              <a:t>Подписка или модель подписки:</a:t>
            </a:r>
            <a:r>
              <a:rPr lang="ru-RU" sz="1200" dirty="0">
                <a:ea typeface="+mn-lt"/>
                <a:cs typeface="+mn-lt"/>
              </a:rPr>
              <a:t> Предложение прибора по модели подписки, где пользователи могут платить ежемесячно или ежегодно за использование прибора и получение необходимых расходных материалов.</a:t>
            </a:r>
            <a:endParaRPr lang="ru-RU" sz="1200"/>
          </a:p>
          <a:p>
            <a:r>
              <a:rPr lang="ru-RU" sz="1200" b="1" dirty="0">
                <a:ea typeface="+mn-lt"/>
                <a:cs typeface="+mn-lt"/>
              </a:rPr>
              <a:t>Модель услуг и поддержки:</a:t>
            </a:r>
            <a:r>
              <a:rPr lang="ru-RU" sz="1200" dirty="0">
                <a:ea typeface="+mn-lt"/>
                <a:cs typeface="+mn-lt"/>
              </a:rPr>
              <a:t> Предоставление платных дополнительных услуг, таких как подписка на техническую поддержку, облачное хранение данных и консультации врачей через платформу.</a:t>
            </a:r>
            <a:endParaRPr lang="ru-RU" sz="1200"/>
          </a:p>
          <a:p>
            <a:r>
              <a:rPr lang="ru-RU" sz="1200" b="1">
                <a:ea typeface="+mn-lt"/>
                <a:cs typeface="+mn-lt"/>
              </a:rPr>
              <a:t>Партнерство с медицинскими учреждениями:</a:t>
            </a:r>
            <a:r>
              <a:rPr lang="ru-RU" sz="1200">
                <a:ea typeface="+mn-lt"/>
                <a:cs typeface="+mn-lt"/>
              </a:rPr>
              <a:t> Сотрудничество с медицинскими организациями для предоставления устройств пациентам через врачебные рецепты или партнерство с лечебными учреждениями для продвижения устройства.</a:t>
            </a:r>
            <a:endParaRPr lang="ru-RU" sz="1200"/>
          </a:p>
          <a:p>
            <a:r>
              <a:rPr lang="ru-RU" sz="1200" b="1" dirty="0">
                <a:ea typeface="+mn-lt"/>
                <a:cs typeface="+mn-lt"/>
              </a:rPr>
              <a:t>Модель данных и аналитики:</a:t>
            </a:r>
            <a:r>
              <a:rPr lang="ru-RU" sz="1200" dirty="0">
                <a:ea typeface="+mn-lt"/>
                <a:cs typeface="+mn-lt"/>
              </a:rPr>
              <a:t> Сбор и анализ данных, полученных от устройства, с последующей продажей </a:t>
            </a:r>
            <a:r>
              <a:rPr lang="ru-RU" sz="1200" err="1">
                <a:ea typeface="+mn-lt"/>
                <a:cs typeface="+mn-lt"/>
              </a:rPr>
              <a:t>анонимизированных</a:t>
            </a:r>
            <a:r>
              <a:rPr lang="ru-RU" sz="1200" dirty="0">
                <a:ea typeface="+mn-lt"/>
                <a:cs typeface="+mn-lt"/>
              </a:rPr>
              <a:t> данных научным и медицинским исследовательским организациям.</a:t>
            </a:r>
            <a:endParaRPr lang="ru-RU" sz="1200"/>
          </a:p>
          <a:p>
            <a:r>
              <a:rPr lang="ru-RU" sz="1200" b="1" dirty="0">
                <a:ea typeface="+mn-lt"/>
                <a:cs typeface="+mn-lt"/>
              </a:rPr>
              <a:t>Интеграция с медицинскими страховыми компаниями:</a:t>
            </a:r>
            <a:r>
              <a:rPr lang="ru-RU" sz="1200" dirty="0">
                <a:ea typeface="+mn-lt"/>
                <a:cs typeface="+mn-lt"/>
              </a:rPr>
              <a:t> Сотрудничество с медицинскими страховыми компаниями для предоставления скидок или возмещений для пользователей, использующих данный прибор для </a:t>
            </a:r>
            <a:r>
              <a:rPr lang="ru-RU" sz="1200" err="1">
                <a:ea typeface="+mn-lt"/>
                <a:cs typeface="+mn-lt"/>
              </a:rPr>
              <a:t>самомониторинга</a:t>
            </a:r>
            <a:r>
              <a:rPr lang="ru-RU" sz="1200" dirty="0">
                <a:ea typeface="+mn-lt"/>
                <a:cs typeface="+mn-lt"/>
              </a:rPr>
              <a:t> заболеваний.</a:t>
            </a:r>
            <a:endParaRPr lang="ru-RU" sz="1200"/>
          </a:p>
          <a:p>
            <a:r>
              <a:rPr lang="ru-RU" sz="1200" b="1" dirty="0">
                <a:ea typeface="+mn-lt"/>
                <a:cs typeface="+mn-lt"/>
              </a:rPr>
              <a:t>Рекламная модель или партнерство с производителями медицинских продуктов:</a:t>
            </a:r>
            <a:r>
              <a:rPr lang="ru-RU" sz="1200" dirty="0">
                <a:ea typeface="+mn-lt"/>
                <a:cs typeface="+mn-lt"/>
              </a:rPr>
              <a:t> Партнерство с производителями лекарственных средств, витаминов или других медицинских товаров для рекламы их продуктов через платформу.</a:t>
            </a:r>
            <a:endParaRPr lang="ru-RU" sz="120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35634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8">
            <a:extLst>
              <a:ext uri="{FF2B5EF4-FFF2-40B4-BE49-F238E27FC236}">
                <a16:creationId xmlns:a16="http://schemas.microsoft.com/office/drawing/2014/main" id="{80300B1B-B85E-D514-C6B4-30126EBBCD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0">
            <a:extLst>
              <a:ext uri="{FF2B5EF4-FFF2-40B4-BE49-F238E27FC236}">
                <a16:creationId xmlns:a16="http://schemas.microsoft.com/office/drawing/2014/main" id="{569C509C-DC9F-72A7-2C51-F7F49BF1755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4291463" cy="1828798"/>
          </a:xfrm>
          <a:custGeom>
            <a:avLst/>
            <a:gdLst>
              <a:gd name="connsiteX0" fmla="*/ 4291463 w 4291463"/>
              <a:gd name="connsiteY0" fmla="*/ 1828798 h 1828798"/>
              <a:gd name="connsiteX1" fmla="*/ 0 w 4291463"/>
              <a:gd name="connsiteY1" fmla="*/ 1828798 h 1828798"/>
              <a:gd name="connsiteX2" fmla="*/ 1813870 w 4291463"/>
              <a:gd name="connsiteY2" fmla="*/ 405504 h 1828798"/>
              <a:gd name="connsiteX3" fmla="*/ 1856352 w 4291463"/>
              <a:gd name="connsiteY3" fmla="*/ 373857 h 1828798"/>
              <a:gd name="connsiteX4" fmla="*/ 2949111 w 4291463"/>
              <a:gd name="connsiteY4" fmla="*/ 1756 h 1828798"/>
              <a:gd name="connsiteX5" fmla="*/ 3068193 w 4291463"/>
              <a:gd name="connsiteY5" fmla="*/ 284 h 1828798"/>
              <a:gd name="connsiteX6" fmla="*/ 4291186 w 4291463"/>
              <a:gd name="connsiteY6" fmla="*/ 430072 h 1828798"/>
              <a:gd name="connsiteX7" fmla="*/ 4291463 w 4291463"/>
              <a:gd name="connsiteY7" fmla="*/ 430316 h 1828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91463" h="1828798">
                <a:moveTo>
                  <a:pt x="4291463" y="1828798"/>
                </a:moveTo>
                <a:lnTo>
                  <a:pt x="0" y="1828798"/>
                </a:lnTo>
                <a:lnTo>
                  <a:pt x="1813870" y="405504"/>
                </a:lnTo>
                <a:lnTo>
                  <a:pt x="1856352" y="373857"/>
                </a:lnTo>
                <a:cubicBezTo>
                  <a:pt x="2187982" y="139664"/>
                  <a:pt x="2567993" y="17528"/>
                  <a:pt x="2949111" y="1756"/>
                </a:cubicBezTo>
                <a:cubicBezTo>
                  <a:pt x="2988812" y="114"/>
                  <a:pt x="3028523" y="-375"/>
                  <a:pt x="3068193" y="284"/>
                </a:cubicBezTo>
                <a:cubicBezTo>
                  <a:pt x="3504570" y="7531"/>
                  <a:pt x="3935938" y="153650"/>
                  <a:pt x="4291186" y="430072"/>
                </a:cubicBezTo>
                <a:lnTo>
                  <a:pt x="4291463" y="430316"/>
                </a:lnTo>
                <a:close/>
              </a:path>
            </a:pathLst>
          </a:custGeom>
          <a:gradFill>
            <a:gsLst>
              <a:gs pos="32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2">
            <a:extLst>
              <a:ext uri="{FF2B5EF4-FFF2-40B4-BE49-F238E27FC236}">
                <a16:creationId xmlns:a16="http://schemas.microsoft.com/office/drawing/2014/main" id="{992F11F5-4650-4EDB-A5A2-609AA631667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-60000" flipH="1">
            <a:off x="3823340" y="2206019"/>
            <a:ext cx="8404540" cy="4724346"/>
          </a:xfrm>
          <a:custGeom>
            <a:avLst/>
            <a:gdLst>
              <a:gd name="connsiteX0" fmla="*/ 1276386 w 8404540"/>
              <a:gd name="connsiteY0" fmla="*/ 1707 h 4724346"/>
              <a:gd name="connsiteX1" fmla="*/ 46392 w 8404540"/>
              <a:gd name="connsiteY1" fmla="*/ 317762 h 4724346"/>
              <a:gd name="connsiteX2" fmla="*/ 0 w 8404540"/>
              <a:gd name="connsiteY2" fmla="*/ 342953 h 4724346"/>
              <a:gd name="connsiteX3" fmla="*/ 76477 w 8404540"/>
              <a:gd name="connsiteY3" fmla="*/ 4724346 h 4724346"/>
              <a:gd name="connsiteX4" fmla="*/ 8404540 w 8404540"/>
              <a:gd name="connsiteY4" fmla="*/ 4578979 h 4724346"/>
              <a:gd name="connsiteX5" fmla="*/ 3081575 w 8404540"/>
              <a:gd name="connsiteY5" fmla="*/ 550286 h 4724346"/>
              <a:gd name="connsiteX6" fmla="*/ 3019989 w 8404540"/>
              <a:gd name="connsiteY6" fmla="*/ 506058 h 4724346"/>
              <a:gd name="connsiteX7" fmla="*/ 1446842 w 8404540"/>
              <a:gd name="connsiteY7" fmla="*/ 840 h 4724346"/>
              <a:gd name="connsiteX8" fmla="*/ 1276386 w 8404540"/>
              <a:gd name="connsiteY8" fmla="*/ 1707 h 4724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4540" h="4724346">
                <a:moveTo>
                  <a:pt x="1276386" y="1707"/>
                </a:moveTo>
                <a:cubicBezTo>
                  <a:pt x="850714" y="16212"/>
                  <a:pt x="429986" y="123046"/>
                  <a:pt x="46392" y="317762"/>
                </a:cubicBezTo>
                <a:lnTo>
                  <a:pt x="0" y="342953"/>
                </a:lnTo>
                <a:lnTo>
                  <a:pt x="76477" y="4724346"/>
                </a:lnTo>
                <a:lnTo>
                  <a:pt x="8404540" y="4578979"/>
                </a:lnTo>
                <a:lnTo>
                  <a:pt x="3081575" y="550286"/>
                </a:lnTo>
                <a:lnTo>
                  <a:pt x="3019989" y="506058"/>
                </a:lnTo>
                <a:cubicBezTo>
                  <a:pt x="2539541" y="179187"/>
                  <a:pt x="1992657" y="13891"/>
                  <a:pt x="1446842" y="840"/>
                </a:cubicBezTo>
                <a:cubicBezTo>
                  <a:pt x="1389987" y="-519"/>
                  <a:pt x="1333142" y="-227"/>
                  <a:pt x="1276386" y="1707"/>
                </a:cubicBezTo>
                <a:close/>
              </a:path>
            </a:pathLst>
          </a:custGeom>
          <a:gradFill>
            <a:gsLst>
              <a:gs pos="32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0" name="Rectangle 14">
            <a:extLst>
              <a:ext uri="{FF2B5EF4-FFF2-40B4-BE49-F238E27FC236}">
                <a16:creationId xmlns:a16="http://schemas.microsoft.com/office/drawing/2014/main" id="{0F985F24-A82E-38BB-9E95-B68E0525A44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2571" y="734156"/>
            <a:ext cx="10617872" cy="538161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499702-169C-C24C-EBDD-712A32039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3852" y="1143000"/>
            <a:ext cx="3924676" cy="3345995"/>
          </a:xfrm>
        </p:spPr>
        <p:txBody>
          <a:bodyPr anchor="t">
            <a:normAutofit/>
          </a:bodyPr>
          <a:lstStyle/>
          <a:p>
            <a:r>
              <a:rPr lang="ru-RU" b="0" dirty="0">
                <a:ea typeface="+mj-lt"/>
                <a:cs typeface="+mj-lt"/>
              </a:rPr>
              <a:t>Продукт может быть продвигаем через следующие каналы</a:t>
            </a:r>
            <a:endParaRPr lang="ru-RU" dirty="0"/>
          </a:p>
        </p:txBody>
      </p:sp>
      <p:graphicFrame>
        <p:nvGraphicFramePr>
          <p:cNvPr id="21" name="Объект 2">
            <a:extLst>
              <a:ext uri="{FF2B5EF4-FFF2-40B4-BE49-F238E27FC236}">
                <a16:creationId xmlns:a16="http://schemas.microsoft.com/office/drawing/2014/main" id="{8875827D-25C5-1FA8-7112-7B8B1C5348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8390591"/>
              </p:ext>
            </p:extLst>
          </p:nvPr>
        </p:nvGraphicFramePr>
        <p:xfrm>
          <a:off x="6096000" y="1143000"/>
          <a:ext cx="477196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742186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C4086F5-5AAC-F692-73E3-87A47A65203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6559ED-7F75-CA06-3722-47393431C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048691"/>
            <a:ext cx="5029200" cy="1962150"/>
          </a:xfrm>
        </p:spPr>
        <p:txBody>
          <a:bodyPr anchor="ctr">
            <a:normAutofit/>
          </a:bodyPr>
          <a:lstStyle/>
          <a:p>
            <a:r>
              <a:rPr lang="ru-RU" sz="3400">
                <a:latin typeface="Century Gothic"/>
              </a:rPr>
              <a:t>Организационные и производственные параметры бизнеса</a:t>
            </a:r>
            <a:endParaRPr lang="ru-RU" sz="3400"/>
          </a:p>
          <a:p>
            <a:endParaRPr lang="ru-RU" sz="3400"/>
          </a:p>
        </p:txBody>
      </p:sp>
      <p:pic>
        <p:nvPicPr>
          <p:cNvPr id="5" name="Picture 4" descr="ВакЦине хранилище и производство">
            <a:extLst>
              <a:ext uri="{FF2B5EF4-FFF2-40B4-BE49-F238E27FC236}">
                <a16:creationId xmlns:a16="http://schemas.microsoft.com/office/drawing/2014/main" id="{27EA7D0A-642D-A8FA-1DC3-7E11F55F6A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1" b="18362"/>
          <a:stretch/>
        </p:blipFill>
        <p:spPr>
          <a:xfrm>
            <a:off x="-2380" y="-17766"/>
            <a:ext cx="6394567" cy="3479045"/>
          </a:xfrm>
          <a:custGeom>
            <a:avLst/>
            <a:gdLst/>
            <a:ahLst/>
            <a:cxnLst/>
            <a:rect l="l" t="t" r="r" b="b"/>
            <a:pathLst>
              <a:path w="6394567" h="3479045">
                <a:moveTo>
                  <a:pt x="0" y="0"/>
                </a:moveTo>
                <a:lnTo>
                  <a:pt x="6394567" y="0"/>
                </a:lnTo>
                <a:lnTo>
                  <a:pt x="2477593" y="3073542"/>
                </a:lnTo>
                <a:lnTo>
                  <a:pt x="2435111" y="3105189"/>
                </a:lnTo>
                <a:cubicBezTo>
                  <a:pt x="2103481" y="3339382"/>
                  <a:pt x="1723470" y="3461518"/>
                  <a:pt x="1342352" y="3477290"/>
                </a:cubicBezTo>
                <a:cubicBezTo>
                  <a:pt x="1302651" y="3478932"/>
                  <a:pt x="1262940" y="3479421"/>
                  <a:pt x="1223270" y="3478762"/>
                </a:cubicBezTo>
                <a:cubicBezTo>
                  <a:pt x="786893" y="3471515"/>
                  <a:pt x="355525" y="3325396"/>
                  <a:pt x="277" y="3048974"/>
                </a:cubicBezTo>
                <a:lnTo>
                  <a:pt x="0" y="3048730"/>
                </a:lnTo>
                <a:close/>
              </a:path>
            </a:pathLst>
          </a:cu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31DB21F0-28B7-FA8B-A6B1-9925CFF8B9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8558" y="356097"/>
            <a:ext cx="4668370" cy="457200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ru-RU" sz="1200" b="1" dirty="0">
                <a:ea typeface="+mn-lt"/>
                <a:cs typeface="+mn-lt"/>
              </a:rPr>
              <a:t>Производство и снабжение:</a:t>
            </a:r>
            <a:endParaRPr lang="ru-RU" sz="1200" dirty="0"/>
          </a:p>
          <a:p>
            <a:pPr lvl="1">
              <a:lnSpc>
                <a:spcPct val="110000"/>
              </a:lnSpc>
              <a:buFont typeface="Neue Haas Grotesk Text Pro" panose="020B0604020202020204" pitchFamily="34" charset="0"/>
              <a:buChar char="–"/>
            </a:pPr>
            <a:r>
              <a:rPr lang="ru-RU" sz="1200" b="1" dirty="0">
                <a:ea typeface="+mn-lt"/>
                <a:cs typeface="+mn-lt"/>
              </a:rPr>
              <a:t>Исследование и разработка:</a:t>
            </a:r>
            <a:r>
              <a:rPr lang="ru-RU" sz="1200" dirty="0">
                <a:ea typeface="+mn-lt"/>
                <a:cs typeface="+mn-lt"/>
              </a:rPr>
              <a:t> Важно инвестировать в исследования и разработку для создания высокотехнологичного и точного устройства для медицинских анализов.</a:t>
            </a:r>
            <a:endParaRPr lang="ru-RU" sz="1200" dirty="0"/>
          </a:p>
          <a:p>
            <a:pPr lvl="1">
              <a:lnSpc>
                <a:spcPct val="110000"/>
              </a:lnSpc>
              <a:buFont typeface="Neue Haas Grotesk Text Pro" panose="020B0604020202020204" pitchFamily="34" charset="0"/>
              <a:buChar char="–"/>
            </a:pPr>
            <a:r>
              <a:rPr lang="ru-RU" sz="1200" b="1" dirty="0">
                <a:ea typeface="+mn-lt"/>
                <a:cs typeface="+mn-lt"/>
              </a:rPr>
              <a:t>Производство:</a:t>
            </a:r>
            <a:r>
              <a:rPr lang="ru-RU" sz="1200" dirty="0">
                <a:ea typeface="+mn-lt"/>
                <a:cs typeface="+mn-lt"/>
              </a:rPr>
              <a:t> Организация процесса производства самого устройства, а также необходимых расходных материалов, включая сенсоры, тестовые полоски, картриджи и другие компоненты.</a:t>
            </a:r>
            <a:endParaRPr lang="ru-RU" sz="1200" dirty="0"/>
          </a:p>
          <a:p>
            <a:pPr lvl="1">
              <a:lnSpc>
                <a:spcPct val="110000"/>
              </a:lnSpc>
              <a:buFont typeface="Neue Haas Grotesk Text Pro" panose="020B0604020202020204" pitchFamily="34" charset="0"/>
              <a:buChar char="–"/>
            </a:pPr>
            <a:r>
              <a:rPr lang="ru-RU" sz="1200" b="1" dirty="0">
                <a:ea typeface="+mn-lt"/>
                <a:cs typeface="+mn-lt"/>
              </a:rPr>
              <a:t>Логистика и снабжение:</a:t>
            </a:r>
            <a:r>
              <a:rPr lang="ru-RU" sz="1200" dirty="0">
                <a:ea typeface="+mn-lt"/>
                <a:cs typeface="+mn-lt"/>
              </a:rPr>
              <a:t> Необходимо обеспечить эффективную цепочку поставок для сборки устройств и поставки продукции потребителям.</a:t>
            </a:r>
            <a:endParaRPr lang="ru-RU" sz="1200" dirty="0"/>
          </a:p>
          <a:p>
            <a:pPr>
              <a:lnSpc>
                <a:spcPct val="110000"/>
              </a:lnSpc>
            </a:pPr>
            <a:r>
              <a:rPr lang="ru-RU" sz="1200" b="1" dirty="0">
                <a:ea typeface="+mn-lt"/>
                <a:cs typeface="+mn-lt"/>
              </a:rPr>
              <a:t>Качество и сертификация:</a:t>
            </a:r>
            <a:endParaRPr lang="ru-RU" sz="1200" dirty="0"/>
          </a:p>
          <a:p>
            <a:pPr lvl="1">
              <a:lnSpc>
                <a:spcPct val="110000"/>
              </a:lnSpc>
              <a:buFont typeface="Neue Haas Grotesk Text Pro" panose="020B0604020202020204" pitchFamily="34" charset="0"/>
              <a:buChar char="–"/>
            </a:pPr>
            <a:r>
              <a:rPr lang="ru-RU" sz="1200" b="1" dirty="0">
                <a:ea typeface="+mn-lt"/>
                <a:cs typeface="+mn-lt"/>
              </a:rPr>
              <a:t>Контроль качества:</a:t>
            </a:r>
            <a:r>
              <a:rPr lang="ru-RU" sz="1200" dirty="0">
                <a:ea typeface="+mn-lt"/>
                <a:cs typeface="+mn-lt"/>
              </a:rPr>
              <a:t> Обеспечение высокого уровня контроля качества для точности измерений и безопасности устройства.</a:t>
            </a:r>
            <a:endParaRPr lang="ru-RU" sz="1200" dirty="0"/>
          </a:p>
          <a:p>
            <a:pPr lvl="1">
              <a:lnSpc>
                <a:spcPct val="110000"/>
              </a:lnSpc>
              <a:buFont typeface="Neue Haas Grotesk Text Pro" panose="020B0604020202020204" pitchFamily="34" charset="0"/>
              <a:buChar char="–"/>
            </a:pPr>
            <a:r>
              <a:rPr lang="ru-RU" sz="1200" b="1" dirty="0">
                <a:ea typeface="+mn-lt"/>
                <a:cs typeface="+mn-lt"/>
              </a:rPr>
              <a:t>Соблюдение стандартов:</a:t>
            </a:r>
            <a:r>
              <a:rPr lang="ru-RU" sz="1200" dirty="0">
                <a:ea typeface="+mn-lt"/>
                <a:cs typeface="+mn-lt"/>
              </a:rPr>
              <a:t> Получение необходимых сертификаций и соответствие медицинским стандартам для обеспечения доверия потребителей к продукции.</a:t>
            </a:r>
            <a:endParaRPr lang="ru-RU" sz="1200" dirty="0"/>
          </a:p>
          <a:p>
            <a:pPr>
              <a:lnSpc>
                <a:spcPct val="110000"/>
              </a:lnSpc>
            </a:pPr>
            <a:r>
              <a:rPr lang="ru-RU" sz="1200" b="1" dirty="0">
                <a:ea typeface="+mn-lt"/>
                <a:cs typeface="+mn-lt"/>
              </a:rPr>
              <a:t>Управление данными и безопасность:</a:t>
            </a:r>
            <a:endParaRPr lang="ru-RU" sz="1200" dirty="0"/>
          </a:p>
          <a:p>
            <a:pPr lvl="1">
              <a:lnSpc>
                <a:spcPct val="110000"/>
              </a:lnSpc>
              <a:buFont typeface="Neue Haas Grotesk Text Pro" panose="020B0604020202020204" pitchFamily="34" charset="0"/>
              <a:buChar char="–"/>
            </a:pPr>
            <a:r>
              <a:rPr lang="ru-RU" sz="1200" b="1" dirty="0">
                <a:ea typeface="+mn-lt"/>
                <a:cs typeface="+mn-lt"/>
              </a:rPr>
              <a:t>Хранение данных:</a:t>
            </a:r>
            <a:r>
              <a:rPr lang="ru-RU" sz="1200" dirty="0">
                <a:ea typeface="+mn-lt"/>
                <a:cs typeface="+mn-lt"/>
              </a:rPr>
              <a:t> Разработка системы безопасного хранения данных пользователей, собранных при помощи устройства, и обеспечение их конфиденциальности.</a:t>
            </a:r>
            <a:endParaRPr lang="ru-RU" sz="1200" dirty="0"/>
          </a:p>
          <a:p>
            <a:pPr lvl="1">
              <a:lnSpc>
                <a:spcPct val="110000"/>
              </a:lnSpc>
              <a:buFont typeface="Neue Haas Grotesk Text Pro" panose="020B0604020202020204" pitchFamily="34" charset="0"/>
              <a:buChar char="–"/>
            </a:pPr>
            <a:r>
              <a:rPr lang="ru-RU" sz="1200" b="1" dirty="0">
                <a:ea typeface="+mn-lt"/>
                <a:cs typeface="+mn-lt"/>
              </a:rPr>
              <a:t>Информационная безопасность:</a:t>
            </a:r>
            <a:r>
              <a:rPr lang="ru-RU" sz="1200" dirty="0">
                <a:ea typeface="+mn-lt"/>
                <a:cs typeface="+mn-lt"/>
              </a:rPr>
              <a:t> Разработка и внедрение мер по защите информации от утечек и несанкционированного доступа.</a:t>
            </a:r>
            <a:endParaRPr lang="ru-RU" sz="1200" dirty="0"/>
          </a:p>
          <a:p>
            <a:pPr>
              <a:lnSpc>
                <a:spcPct val="110000"/>
              </a:lnSpc>
            </a:pP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9444031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C4086F5-5AAC-F692-73E3-87A47A65203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6559ED-7F75-CA06-3722-47393431C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048691"/>
            <a:ext cx="5029200" cy="1962150"/>
          </a:xfrm>
        </p:spPr>
        <p:txBody>
          <a:bodyPr anchor="ctr">
            <a:normAutofit/>
          </a:bodyPr>
          <a:lstStyle/>
          <a:p>
            <a:r>
              <a:rPr lang="ru-RU" sz="3400">
                <a:latin typeface="Century Gothic"/>
              </a:rPr>
              <a:t>Организационные и производственные параметры бизнеса</a:t>
            </a:r>
            <a:endParaRPr lang="ru-RU" sz="3400"/>
          </a:p>
          <a:p>
            <a:endParaRPr lang="ru-RU" sz="3400"/>
          </a:p>
        </p:txBody>
      </p:sp>
      <p:pic>
        <p:nvPicPr>
          <p:cNvPr id="5" name="Picture 4" descr="ВакЦине хранилище и производство">
            <a:extLst>
              <a:ext uri="{FF2B5EF4-FFF2-40B4-BE49-F238E27FC236}">
                <a16:creationId xmlns:a16="http://schemas.microsoft.com/office/drawing/2014/main" id="{27EA7D0A-642D-A8FA-1DC3-7E11F55F6A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1" b="18362"/>
          <a:stretch/>
        </p:blipFill>
        <p:spPr>
          <a:xfrm>
            <a:off x="-2380" y="-17766"/>
            <a:ext cx="6394567" cy="3479045"/>
          </a:xfrm>
          <a:custGeom>
            <a:avLst/>
            <a:gdLst/>
            <a:ahLst/>
            <a:cxnLst/>
            <a:rect l="l" t="t" r="r" b="b"/>
            <a:pathLst>
              <a:path w="6394567" h="3479045">
                <a:moveTo>
                  <a:pt x="0" y="0"/>
                </a:moveTo>
                <a:lnTo>
                  <a:pt x="6394567" y="0"/>
                </a:lnTo>
                <a:lnTo>
                  <a:pt x="2477593" y="3073542"/>
                </a:lnTo>
                <a:lnTo>
                  <a:pt x="2435111" y="3105189"/>
                </a:lnTo>
                <a:cubicBezTo>
                  <a:pt x="2103481" y="3339382"/>
                  <a:pt x="1723470" y="3461518"/>
                  <a:pt x="1342352" y="3477290"/>
                </a:cubicBezTo>
                <a:cubicBezTo>
                  <a:pt x="1302651" y="3478932"/>
                  <a:pt x="1262940" y="3479421"/>
                  <a:pt x="1223270" y="3478762"/>
                </a:cubicBezTo>
                <a:cubicBezTo>
                  <a:pt x="786893" y="3471515"/>
                  <a:pt x="355525" y="3325396"/>
                  <a:pt x="277" y="3048974"/>
                </a:cubicBezTo>
                <a:lnTo>
                  <a:pt x="0" y="3048730"/>
                </a:lnTo>
                <a:close/>
              </a:path>
            </a:pathLst>
          </a:cu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31DB21F0-28B7-FA8B-A6B1-9925CFF8B9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8558" y="356097"/>
            <a:ext cx="4668370" cy="457200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ru-RU" sz="1200" b="1">
                <a:latin typeface="Arial"/>
                <a:cs typeface="Arial"/>
              </a:rPr>
              <a:t>Маркетинг и продажи:</a:t>
            </a:r>
            <a:endParaRPr lang="ru-RU" sz="1200" dirty="0">
              <a:latin typeface="Arial"/>
              <a:cs typeface="Arial"/>
            </a:endParaRPr>
          </a:p>
          <a:p>
            <a:pPr lvl="1">
              <a:lnSpc>
                <a:spcPct val="110000"/>
              </a:lnSpc>
              <a:buFont typeface="Neue Haas Grotesk Text Pro,Sans-Serif" panose="020B0604020202020204" pitchFamily="34" charset="0"/>
              <a:buChar char="–"/>
            </a:pPr>
            <a:r>
              <a:rPr lang="ru-RU" sz="1200" b="1">
                <a:latin typeface="Arial"/>
                <a:cs typeface="Arial"/>
              </a:rPr>
              <a:t>Стратегия маркетинга:</a:t>
            </a:r>
            <a:r>
              <a:rPr lang="ru-RU" sz="1200">
                <a:latin typeface="Arial"/>
                <a:cs typeface="Arial"/>
              </a:rPr>
              <a:t> Разработка маркетинговой стратегии для привлечения внимания к продукту и убеждения потенциальных клиентов в его ценности.</a:t>
            </a:r>
            <a:endParaRPr lang="ru-RU" sz="1200" dirty="0">
              <a:latin typeface="Arial"/>
              <a:cs typeface="Arial"/>
            </a:endParaRPr>
          </a:p>
          <a:p>
            <a:pPr lvl="1">
              <a:lnSpc>
                <a:spcPct val="110000"/>
              </a:lnSpc>
              <a:buFont typeface="Neue Haas Grotesk Text Pro,Sans-Serif" panose="020B0604020202020204" pitchFamily="34" charset="0"/>
              <a:buChar char="–"/>
            </a:pPr>
            <a:r>
              <a:rPr lang="ru-RU" sz="1200" b="1" dirty="0">
                <a:latin typeface="Arial"/>
                <a:cs typeface="Arial"/>
              </a:rPr>
              <a:t>Продажи и обслуживание клиентов:</a:t>
            </a:r>
            <a:r>
              <a:rPr lang="ru-RU" sz="1200" dirty="0">
                <a:latin typeface="Arial"/>
                <a:cs typeface="Arial"/>
              </a:rPr>
              <a:t> Создание сети продаж и обеспечение качественного обслуживания клиентов, включая техническую поддержку.</a:t>
            </a:r>
          </a:p>
          <a:p>
            <a:pPr>
              <a:lnSpc>
                <a:spcPct val="110000"/>
              </a:lnSpc>
              <a:buFont typeface="Neue Haas Grotesk Text Pro,Sans-Serif" panose="020B0604020202020204" pitchFamily="34" charset="0"/>
              <a:buChar char="–"/>
            </a:pPr>
            <a:r>
              <a:rPr lang="ru-RU" sz="1200" b="1" dirty="0">
                <a:latin typeface="Arial"/>
                <a:cs typeface="Arial"/>
              </a:rPr>
              <a:t>Финансы и управление:</a:t>
            </a:r>
            <a:endParaRPr lang="ru-RU" sz="1200" dirty="0">
              <a:latin typeface="Arial"/>
              <a:cs typeface="Arial"/>
            </a:endParaRPr>
          </a:p>
          <a:p>
            <a:pPr lvl="1">
              <a:lnSpc>
                <a:spcPct val="110000"/>
              </a:lnSpc>
              <a:buFont typeface="Neue Haas Grotesk Text Pro,Sans-Serif" panose="020B0604020202020204" pitchFamily="34" charset="0"/>
              <a:buChar char="–"/>
            </a:pPr>
            <a:r>
              <a:rPr lang="ru-RU" sz="1200" b="1" dirty="0">
                <a:latin typeface="Arial"/>
                <a:cs typeface="Arial"/>
              </a:rPr>
              <a:t>Финансовое планирование:</a:t>
            </a:r>
            <a:r>
              <a:rPr lang="ru-RU" sz="1200" dirty="0">
                <a:latin typeface="Arial"/>
                <a:cs typeface="Arial"/>
              </a:rPr>
              <a:t> Разработка бизнес-плана, учет затрат на исследования, производство, маркетинг, а также прогнозирование доходов.</a:t>
            </a:r>
          </a:p>
          <a:p>
            <a:pPr lvl="1">
              <a:lnSpc>
                <a:spcPct val="110000"/>
              </a:lnSpc>
              <a:buFont typeface="Neue Haas Grotesk Text Pro,Sans-Serif" panose="020B0604020202020204" pitchFamily="34" charset="0"/>
              <a:buChar char="–"/>
            </a:pPr>
            <a:r>
              <a:rPr lang="ru-RU" sz="1200" b="1">
                <a:latin typeface="Arial"/>
                <a:cs typeface="Arial"/>
              </a:rPr>
              <a:t>Управление ресурсами:</a:t>
            </a:r>
            <a:r>
              <a:rPr lang="ru-RU" sz="1200">
                <a:latin typeface="Arial"/>
                <a:cs typeface="Arial"/>
              </a:rPr>
              <a:t> Эффективное управление финансами, персоналом и производственными ресурсами для обеспечения устойчивости и развития бизнеса.</a:t>
            </a:r>
            <a:endParaRPr lang="ru-RU" sz="1200" dirty="0">
              <a:latin typeface="Arial"/>
              <a:cs typeface="Arial"/>
            </a:endParaRPr>
          </a:p>
          <a:p>
            <a:pPr>
              <a:lnSpc>
                <a:spcPct val="110000"/>
              </a:lnSpc>
              <a:buFont typeface="Neue Haas Grotesk Text Pro,Sans-Serif" panose="020B0604020202020204" pitchFamily="34" charset="0"/>
              <a:buChar char="–"/>
            </a:pPr>
            <a:r>
              <a:rPr lang="ru-RU" sz="1200" b="1" dirty="0">
                <a:latin typeface="Arial"/>
                <a:cs typeface="Arial"/>
              </a:rPr>
              <a:t>Партнерства и взаимодействие:</a:t>
            </a:r>
            <a:endParaRPr lang="ru-RU" sz="1200" dirty="0">
              <a:latin typeface="Arial"/>
              <a:cs typeface="Arial"/>
            </a:endParaRPr>
          </a:p>
          <a:p>
            <a:pPr lvl="1">
              <a:lnSpc>
                <a:spcPct val="110000"/>
              </a:lnSpc>
              <a:buFont typeface="Neue Haas Grotesk Text Pro,Sans-Serif" panose="020B0604020202020204" pitchFamily="34" charset="0"/>
              <a:buChar char="–"/>
            </a:pPr>
            <a:r>
              <a:rPr lang="ru-RU" sz="1200" b="1">
                <a:latin typeface="Arial"/>
                <a:cs typeface="Arial"/>
              </a:rPr>
              <a:t>Сотрудничество с медицинскими учреждениями:</a:t>
            </a:r>
            <a:r>
              <a:rPr lang="ru-RU" sz="1200">
                <a:latin typeface="Arial"/>
                <a:cs typeface="Arial"/>
              </a:rPr>
              <a:t> Установление партнерских отношений с клиниками, врачами и медицинскими учреждениями для продвижения и внедрения продукта на рынок.</a:t>
            </a:r>
            <a:endParaRPr lang="ru-RU" sz="1200" dirty="0">
              <a:latin typeface="Arial"/>
              <a:cs typeface="Arial"/>
            </a:endParaRPr>
          </a:p>
          <a:p>
            <a:pPr lvl="1">
              <a:lnSpc>
                <a:spcPct val="110000"/>
              </a:lnSpc>
              <a:buFont typeface="Neue Haas Grotesk Text Pro,Sans-Serif" panose="020B0604020202020204" pitchFamily="34" charset="0"/>
              <a:buChar char="–"/>
            </a:pPr>
            <a:r>
              <a:rPr lang="ru-RU" sz="1200" b="1">
                <a:latin typeface="Arial"/>
                <a:cs typeface="Arial"/>
              </a:rPr>
              <a:t>Взаимодействие с регуляторными органами:</a:t>
            </a:r>
            <a:r>
              <a:rPr lang="ru-RU" sz="1200">
                <a:latin typeface="Arial"/>
                <a:cs typeface="Arial"/>
              </a:rPr>
              <a:t> Сотрудничество с регуляторными органами для соответствия всем требованиям и нормативам в области медицины и здравоохранения.</a:t>
            </a:r>
            <a:endParaRPr lang="ru-RU" sz="1200" dirty="0">
              <a:latin typeface="Arial"/>
              <a:cs typeface="Arial"/>
            </a:endParaRPr>
          </a:p>
          <a:p>
            <a:pPr>
              <a:lnSpc>
                <a:spcPct val="110000"/>
              </a:lnSpc>
              <a:buFont typeface="Neue Haas Grotesk Text Pro,Sans-Serif" panose="020B0604020202020204" pitchFamily="34" charset="0"/>
              <a:buChar char="–"/>
            </a:pPr>
            <a:endParaRPr lang="ru-RU" sz="1200" dirty="0">
              <a:latin typeface="Arial"/>
              <a:cs typeface="Arial"/>
            </a:endParaRPr>
          </a:p>
          <a:p>
            <a:pPr>
              <a:lnSpc>
                <a:spcPct val="110000"/>
              </a:lnSpc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3690075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2AA3712-C5CA-A663-E80E-253CE093079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B4372B-E2DE-C241-9476-3DF4414A5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142999"/>
            <a:ext cx="4173416" cy="1257299"/>
          </a:xfrm>
        </p:spPr>
        <p:txBody>
          <a:bodyPr anchor="ctr">
            <a:normAutofit fontScale="90000"/>
          </a:bodyPr>
          <a:lstStyle/>
          <a:p>
            <a:r>
              <a:rPr lang="ru-RU" b="0">
                <a:ea typeface="+mj-lt"/>
                <a:cs typeface="+mj-lt"/>
              </a:rPr>
              <a:t>Плановые инвестиции и затраты: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A9B92D-BB15-587A-0F85-518EA302F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797" y="2736850"/>
            <a:ext cx="4173415" cy="2978152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10000"/>
              </a:lnSpc>
            </a:pPr>
            <a:endParaRPr lang="ru-RU" sz="1500"/>
          </a:p>
          <a:p>
            <a:pPr>
              <a:lnSpc>
                <a:spcPct val="110000"/>
              </a:lnSpc>
            </a:pPr>
            <a:r>
              <a:rPr lang="ru-RU" sz="1500">
                <a:ea typeface="+mn-lt"/>
                <a:cs typeface="+mn-lt"/>
              </a:rPr>
              <a:t>Размер инвестиций зависит от объема производства и масштаба маркетинговых усилий. </a:t>
            </a:r>
            <a:endParaRPr lang="ru-RU" sz="1500"/>
          </a:p>
          <a:p>
            <a:pPr>
              <a:lnSpc>
                <a:spcPct val="110000"/>
              </a:lnSpc>
            </a:pPr>
            <a:r>
              <a:rPr lang="ru-RU" sz="1500">
                <a:ea typeface="+mn-lt"/>
                <a:cs typeface="+mn-lt"/>
              </a:rPr>
              <a:t>Примерно, начальные инвестиции могут составлять от 500 000 до 1 000 000 рублей. Эти средства будут использованы для разработки, производства, маркетинга и распространения продукта.</a:t>
            </a:r>
            <a:endParaRPr lang="ru-RU" sz="1500"/>
          </a:p>
        </p:txBody>
      </p:sp>
      <p:pic>
        <p:nvPicPr>
          <p:cNvPr id="7" name="Graphic 6" descr="Финансовые">
            <a:extLst>
              <a:ext uri="{FF2B5EF4-FFF2-40B4-BE49-F238E27FC236}">
                <a16:creationId xmlns:a16="http://schemas.microsoft.com/office/drawing/2014/main" id="{612752B3-670B-EA24-668D-0CE80198B2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0" y="935440"/>
            <a:ext cx="49530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5816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2AA3712-C5CA-A663-E80E-253CE093079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44565D-C594-E8B2-2EB2-AFF5117F7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0212" y="-363584"/>
            <a:ext cx="4173416" cy="1257299"/>
          </a:xfrm>
        </p:spPr>
        <p:txBody>
          <a:bodyPr anchor="ctr">
            <a:normAutofit/>
          </a:bodyPr>
          <a:lstStyle/>
          <a:p>
            <a:r>
              <a:rPr lang="ru-RU" dirty="0"/>
              <a:t>Финансы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D6D5D81-9BCB-0F95-05A6-E2ABE7E53F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913" y="690336"/>
            <a:ext cx="10080174" cy="6041390"/>
          </a:xfrm>
        </p:spPr>
        <p:txBody>
          <a:bodyPr vert="horz" lIns="91440" tIns="45720" rIns="91440" bIns="45720" rtlCol="0" anchor="t">
            <a:normAutofit fontScale="55000" lnSpcReduction="20000"/>
          </a:bodyPr>
          <a:lstStyle/>
          <a:p>
            <a:r>
              <a:rPr lang="ru-RU" b="1" dirty="0"/>
              <a:t>Стоимость устройства на продажу:</a:t>
            </a:r>
            <a:r>
              <a:rPr lang="ru-RU" dirty="0"/>
              <a:t> 100 000 рублей</a:t>
            </a:r>
          </a:p>
          <a:p>
            <a:r>
              <a:rPr lang="ru-RU" b="1" dirty="0"/>
              <a:t>Средняя стоимость картриджа:</a:t>
            </a:r>
            <a:r>
              <a:rPr lang="ru-RU" dirty="0"/>
              <a:t> 2 000 рублей</a:t>
            </a:r>
          </a:p>
          <a:p>
            <a:r>
              <a:rPr lang="ru-RU" b="1" dirty="0"/>
              <a:t>Количество устройств:</a:t>
            </a:r>
            <a:r>
              <a:rPr lang="ru-RU" dirty="0"/>
              <a:t> 200 штук</a:t>
            </a:r>
          </a:p>
          <a:p>
            <a:r>
              <a:rPr lang="ru-RU" b="1" dirty="0"/>
              <a:t>Количество картриджей:</a:t>
            </a:r>
            <a:r>
              <a:rPr lang="ru-RU" dirty="0"/>
              <a:t> 3 000 штук</a:t>
            </a:r>
          </a:p>
          <a:p>
            <a:r>
              <a:rPr lang="ru-RU" b="1" dirty="0"/>
              <a:t>Затраты на производство устройств:</a:t>
            </a:r>
            <a:r>
              <a:rPr lang="ru-RU" dirty="0"/>
              <a:t> 50 000 рублей за устройство</a:t>
            </a:r>
          </a:p>
          <a:p>
            <a:r>
              <a:rPr lang="ru-RU" b="1" dirty="0"/>
              <a:t>Затраты на производство картриджей:</a:t>
            </a:r>
            <a:r>
              <a:rPr lang="ru-RU" dirty="0"/>
              <a:t> 500 рублей за картридж</a:t>
            </a:r>
          </a:p>
          <a:p>
            <a:r>
              <a:rPr lang="ru-RU" dirty="0"/>
              <a:t>Теперь проведем расчеты:</a:t>
            </a:r>
          </a:p>
          <a:p>
            <a:r>
              <a:rPr lang="ru-RU" b="1" dirty="0"/>
              <a:t>Выручка от продаж устройств:</a:t>
            </a:r>
            <a:r>
              <a:rPr lang="ru-RU" dirty="0"/>
              <a:t> 100 000 рублей * 200 устройств = 20 000 000 рублей</a:t>
            </a:r>
          </a:p>
          <a:p>
            <a:r>
              <a:rPr lang="ru-RU" b="1" dirty="0"/>
              <a:t>Выручка от продаж картриджей:</a:t>
            </a:r>
            <a:r>
              <a:rPr lang="ru-RU" dirty="0"/>
              <a:t> 2 000 рублей * 3 000 картриджей = 6 000 000 рублей</a:t>
            </a:r>
          </a:p>
          <a:p>
            <a:r>
              <a:rPr lang="ru-RU" b="1" dirty="0"/>
              <a:t>Затраты на устройства:</a:t>
            </a:r>
            <a:r>
              <a:rPr lang="ru-RU" dirty="0"/>
              <a:t> 50 000 рублей * 200 устройств = 10 000 000 рублей</a:t>
            </a:r>
          </a:p>
          <a:p>
            <a:r>
              <a:rPr lang="ru-RU" b="1" dirty="0"/>
              <a:t>Затраты на картриджи:</a:t>
            </a:r>
            <a:r>
              <a:rPr lang="ru-RU" dirty="0"/>
              <a:t> 500 рублей * 3 000 картриджей = 1 500 000 рублей</a:t>
            </a:r>
          </a:p>
          <a:p>
            <a:r>
              <a:rPr lang="ru-RU" b="1" dirty="0"/>
              <a:t>Прибыль:</a:t>
            </a:r>
            <a:r>
              <a:rPr lang="ru-RU" dirty="0"/>
              <a:t> (Выручка от продаж устройств + Выручка от продаж картриджей) - (Затраты на устройства + Затраты на картриджи)</a:t>
            </a:r>
          </a:p>
          <a:p>
            <a:pPr lvl="1"/>
            <a:r>
              <a:rPr lang="ru-RU" dirty="0"/>
              <a:t>Прибыль = (20 000 000 рублей + 6 000 000 рублей) - (10 000 000 рублей + 1 500 000 рублей) = 26 000 000 рублей - 11 500 000 рублей = 14 500 000 рублей</a:t>
            </a:r>
          </a:p>
          <a:p>
            <a:pPr marL="0" indent="0">
              <a:buNone/>
            </a:pPr>
            <a:r>
              <a:rPr lang="ru-RU" dirty="0"/>
              <a:t>Показатели эффективности:</a:t>
            </a:r>
          </a:p>
          <a:p>
            <a:r>
              <a:rPr lang="ru-RU" b="1" dirty="0"/>
              <a:t>Срок окупаемости (</a:t>
            </a:r>
            <a:r>
              <a:rPr lang="ru-RU" b="1" dirty="0" err="1"/>
              <a:t>Payback</a:t>
            </a:r>
            <a:r>
              <a:rPr lang="ru-RU" b="1" dirty="0"/>
              <a:t> </a:t>
            </a:r>
            <a:r>
              <a:rPr lang="ru-RU" b="1" dirty="0" err="1"/>
              <a:t>Period</a:t>
            </a:r>
            <a:r>
              <a:rPr lang="ru-RU" b="1" dirty="0"/>
              <a:t>):</a:t>
            </a:r>
            <a:endParaRPr lang="ru-RU" dirty="0"/>
          </a:p>
          <a:p>
            <a:pPr lvl="1"/>
            <a:r>
              <a:rPr lang="ru-RU" dirty="0"/>
              <a:t>Срок окупаемости = Инвестиции / Ежегодная прибыль</a:t>
            </a:r>
          </a:p>
          <a:p>
            <a:pPr lvl="1"/>
            <a:r>
              <a:rPr lang="ru-RU" dirty="0"/>
              <a:t>Инвестиции = Затраты на устройства + Затраты на картриджи = 10 000 000 рублей + 1 500 000 рублей = 11 500 000 рублей</a:t>
            </a:r>
          </a:p>
          <a:p>
            <a:pPr lvl="1"/>
            <a:r>
              <a:rPr lang="ru-RU" dirty="0"/>
              <a:t>Ежегодная прибыль = 14 500 000 рублей</a:t>
            </a:r>
          </a:p>
          <a:p>
            <a:pPr lvl="1"/>
            <a:r>
              <a:rPr lang="ru-RU" dirty="0"/>
              <a:t>Срок окупаемости = 11 500 000 рублей / 14 500 000 рублей ≈ 0,79 года (около 9,5 месяцев)</a:t>
            </a:r>
          </a:p>
          <a:p>
            <a:r>
              <a:rPr lang="ru-RU" b="1" dirty="0"/>
              <a:t>Внутренняя норма доходности (IRR):</a:t>
            </a:r>
            <a:endParaRPr lang="ru-RU" dirty="0"/>
          </a:p>
          <a:p>
            <a:pPr lvl="1"/>
            <a:r>
              <a:rPr lang="ru-RU" dirty="0"/>
              <a:t>26.09</a:t>
            </a:r>
            <a:r>
              <a:rPr lang="ru-RU" dirty="0" smtClean="0"/>
              <a:t>%</a:t>
            </a:r>
          </a:p>
          <a:p>
            <a:pPr marL="320040" lvl="1" indent="0">
              <a:buNone/>
            </a:pPr>
            <a:r>
              <a:rPr lang="ru-RU" b="1" dirty="0" smtClean="0"/>
              <a:t>Рентабельность </a:t>
            </a:r>
            <a:r>
              <a:rPr lang="ru-RU" b="1" dirty="0"/>
              <a:t>(</a:t>
            </a:r>
            <a:r>
              <a:rPr lang="ru-RU" b="1" dirty="0" err="1"/>
              <a:t>Profitability</a:t>
            </a:r>
            <a:r>
              <a:rPr lang="ru-RU" b="1" dirty="0"/>
              <a:t> </a:t>
            </a:r>
            <a:r>
              <a:rPr lang="ru-RU" b="1" dirty="0" err="1"/>
              <a:t>Index</a:t>
            </a:r>
            <a:r>
              <a:rPr lang="ru-RU" b="1" dirty="0"/>
              <a:t>):</a:t>
            </a:r>
            <a:endParaRPr lang="ru-RU" dirty="0"/>
          </a:p>
          <a:p>
            <a:pPr lvl="1"/>
            <a:r>
              <a:rPr lang="ru-RU" dirty="0"/>
              <a:t>Рентабельность = (Ежегодная прибыль / Инвестиции) * 100%</a:t>
            </a:r>
          </a:p>
          <a:p>
            <a:pPr lvl="1"/>
            <a:r>
              <a:rPr lang="ru-RU" dirty="0"/>
              <a:t>Рентабельность = (14 500 000 рублей / 11 500 000 рублей) * 100% ≈ 126,09%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59005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C4086F5-5AAC-F692-73E3-87A47A65203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F5B273-0BCC-9B37-AB8C-E32BE575A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048691"/>
            <a:ext cx="5029200" cy="1962150"/>
          </a:xfrm>
        </p:spPr>
        <p:txBody>
          <a:bodyPr anchor="ctr">
            <a:normAutofit/>
          </a:bodyPr>
          <a:lstStyle/>
          <a:p>
            <a:r>
              <a:rPr lang="ru-RU" sz="4800">
                <a:latin typeface="Century Gothic"/>
              </a:rPr>
              <a:t>Риски</a:t>
            </a:r>
            <a:endParaRPr lang="ru-RU" sz="4800"/>
          </a:p>
          <a:p>
            <a:endParaRPr lang="ru-RU" sz="4800"/>
          </a:p>
        </p:txBody>
      </p:sp>
      <p:pic>
        <p:nvPicPr>
          <p:cNvPr id="5" name="Picture 4" descr="Цифровой финансовый график">
            <a:extLst>
              <a:ext uri="{FF2B5EF4-FFF2-40B4-BE49-F238E27FC236}">
                <a16:creationId xmlns:a16="http://schemas.microsoft.com/office/drawing/2014/main" id="{BE6DAC76-8355-3466-C4BD-BA62E974AA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278" r="-11" b="-11"/>
          <a:stretch/>
        </p:blipFill>
        <p:spPr>
          <a:xfrm>
            <a:off x="-2380" y="-17766"/>
            <a:ext cx="6394567" cy="3479045"/>
          </a:xfrm>
          <a:custGeom>
            <a:avLst/>
            <a:gdLst/>
            <a:ahLst/>
            <a:cxnLst/>
            <a:rect l="l" t="t" r="r" b="b"/>
            <a:pathLst>
              <a:path w="6394567" h="3479045">
                <a:moveTo>
                  <a:pt x="0" y="0"/>
                </a:moveTo>
                <a:lnTo>
                  <a:pt x="6394567" y="0"/>
                </a:lnTo>
                <a:lnTo>
                  <a:pt x="2477593" y="3073542"/>
                </a:lnTo>
                <a:lnTo>
                  <a:pt x="2435111" y="3105189"/>
                </a:lnTo>
                <a:cubicBezTo>
                  <a:pt x="2103481" y="3339382"/>
                  <a:pt x="1723470" y="3461518"/>
                  <a:pt x="1342352" y="3477290"/>
                </a:cubicBezTo>
                <a:cubicBezTo>
                  <a:pt x="1302651" y="3478932"/>
                  <a:pt x="1262940" y="3479421"/>
                  <a:pt x="1223270" y="3478762"/>
                </a:cubicBezTo>
                <a:cubicBezTo>
                  <a:pt x="786893" y="3471515"/>
                  <a:pt x="355525" y="3325396"/>
                  <a:pt x="277" y="3048974"/>
                </a:cubicBezTo>
                <a:lnTo>
                  <a:pt x="0" y="3048730"/>
                </a:lnTo>
                <a:close/>
              </a:path>
            </a:pathLst>
          </a:cu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5A1189AB-85A5-AABB-02B9-D21ACDB09D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1190" y="847166"/>
            <a:ext cx="6066863" cy="539675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ru-RU" sz="1200" b="1" dirty="0">
                <a:ea typeface="+mn-lt"/>
                <a:cs typeface="+mn-lt"/>
              </a:rPr>
              <a:t>Технологические риски:</a:t>
            </a:r>
            <a:r>
              <a:rPr lang="ru-RU" sz="1200" dirty="0">
                <a:ea typeface="+mn-lt"/>
                <a:cs typeface="+mn-lt"/>
              </a:rPr>
              <a:t> Новые технологии или технические аспекты производства могут стать источником риска. Необходимость постоянного обновления и совершенствования технологий для обеспечения точности и надежности результатов анализов.</a:t>
            </a:r>
            <a:endParaRPr lang="ru-RU" sz="1200" dirty="0"/>
          </a:p>
          <a:p>
            <a:pPr>
              <a:lnSpc>
                <a:spcPct val="110000"/>
              </a:lnSpc>
            </a:pPr>
            <a:r>
              <a:rPr lang="ru-RU" sz="1200" b="1" dirty="0">
                <a:ea typeface="+mn-lt"/>
                <a:cs typeface="+mn-lt"/>
              </a:rPr>
              <a:t>Конкурентные риски:</a:t>
            </a:r>
            <a:r>
              <a:rPr lang="ru-RU" sz="1200" dirty="0">
                <a:ea typeface="+mn-lt"/>
                <a:cs typeface="+mn-lt"/>
              </a:rPr>
              <a:t> Существует риск конкуренции со стороны других производителей подобных устройств. Стратегии ценообразования, маркетинга и инноваций должны быть подготовлены к конкурентной борьбе.</a:t>
            </a:r>
            <a:endParaRPr lang="ru-RU" sz="1200" dirty="0"/>
          </a:p>
          <a:p>
            <a:pPr>
              <a:lnSpc>
                <a:spcPct val="110000"/>
              </a:lnSpc>
            </a:pPr>
            <a:r>
              <a:rPr lang="ru-RU" sz="1200" b="1" dirty="0">
                <a:ea typeface="+mn-lt"/>
                <a:cs typeface="+mn-lt"/>
              </a:rPr>
              <a:t>Регуляторные риски:</a:t>
            </a:r>
            <a:r>
              <a:rPr lang="ru-RU" sz="1200" dirty="0">
                <a:ea typeface="+mn-lt"/>
                <a:cs typeface="+mn-lt"/>
              </a:rPr>
              <a:t> Сфера медицинских устройств подвержена строгим регулятивным нормам и стандартам. Изменения в законодательстве, требования к сертификации могут повлиять на производство и распространение продукции.</a:t>
            </a:r>
            <a:endParaRPr lang="ru-RU" sz="1200" dirty="0"/>
          </a:p>
          <a:p>
            <a:pPr>
              <a:lnSpc>
                <a:spcPct val="110000"/>
              </a:lnSpc>
            </a:pPr>
            <a:r>
              <a:rPr lang="ru-RU" sz="1200" b="1" dirty="0">
                <a:ea typeface="+mn-lt"/>
                <a:cs typeface="+mn-lt"/>
              </a:rPr>
              <a:t>Безопасность и конфиденциальность данных:</a:t>
            </a:r>
            <a:r>
              <a:rPr lang="ru-RU" sz="1200" dirty="0">
                <a:ea typeface="+mn-lt"/>
                <a:cs typeface="+mn-lt"/>
              </a:rPr>
              <a:t> Сбор, хранение и обработка медицинских данных требует высокого уровня безопасности. Утечка информации или нарушение безопасности данных может привести к серьезным проблемам для бизнеса и доверия потребителей.</a:t>
            </a:r>
            <a:endParaRPr lang="ru-RU" sz="1200" dirty="0"/>
          </a:p>
          <a:p>
            <a:pPr>
              <a:lnSpc>
                <a:spcPct val="110000"/>
              </a:lnSpc>
            </a:pPr>
            <a:r>
              <a:rPr lang="ru-RU" sz="1200" b="1" dirty="0">
                <a:ea typeface="+mn-lt"/>
                <a:cs typeface="+mn-lt"/>
              </a:rPr>
              <a:t>Финансовые риски:</a:t>
            </a:r>
            <a:r>
              <a:rPr lang="ru-RU" sz="1200" dirty="0">
                <a:ea typeface="+mn-lt"/>
                <a:cs typeface="+mn-lt"/>
              </a:rPr>
              <a:t> Необходимость инвестирования в исследования и разработку, производство, маркетинг, а также нестабильность на рынке могут создать финансовые риски для бизнеса.</a:t>
            </a:r>
            <a:endParaRPr lang="ru-RU" sz="1200" dirty="0"/>
          </a:p>
          <a:p>
            <a:pPr>
              <a:lnSpc>
                <a:spcPct val="110000"/>
              </a:lnSpc>
            </a:pPr>
            <a:r>
              <a:rPr lang="ru-RU" sz="1200" b="1" dirty="0">
                <a:ea typeface="+mn-lt"/>
                <a:cs typeface="+mn-lt"/>
              </a:rPr>
              <a:t>Зависимость от поставщиков и логистические риски:</a:t>
            </a:r>
            <a:r>
              <a:rPr lang="ru-RU" sz="1200" dirty="0">
                <a:ea typeface="+mn-lt"/>
                <a:cs typeface="+mn-lt"/>
              </a:rPr>
              <a:t> Недостаток надежных поставщиков компонентов и материалов, а также проблемы в цепочке поставок могут привести к задержкам в производстве и поставках.</a:t>
            </a:r>
            <a:endParaRPr lang="ru-RU" sz="1200" dirty="0"/>
          </a:p>
          <a:p>
            <a:pPr>
              <a:lnSpc>
                <a:spcPct val="110000"/>
              </a:lnSpc>
            </a:pPr>
            <a:r>
              <a:rPr lang="ru-RU" sz="1200" b="1" dirty="0">
                <a:ea typeface="+mn-lt"/>
                <a:cs typeface="+mn-lt"/>
              </a:rPr>
              <a:t>Изменение в потребительском спросе:</a:t>
            </a:r>
            <a:r>
              <a:rPr lang="ru-RU" sz="1200" dirty="0">
                <a:ea typeface="+mn-lt"/>
                <a:cs typeface="+mn-lt"/>
              </a:rPr>
              <a:t> Изменения в предпочтениях и потребительском спросе на рынке медицинских приборов могут оказать влияние на продажи и прибыльность бизнеса.</a:t>
            </a:r>
            <a:endParaRPr lang="ru-RU" sz="1200" dirty="0"/>
          </a:p>
          <a:p>
            <a:pPr>
              <a:lnSpc>
                <a:spcPct val="110000"/>
              </a:lnSpc>
            </a:pP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7344002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6401" y="3378954"/>
            <a:ext cx="6394567" cy="3479046"/>
          </a:xfrm>
          <a:custGeom>
            <a:avLst/>
            <a:gdLst/>
            <a:ahLst/>
            <a:cxnLst/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768F94E-2BF1-56A5-87AC-0C427079334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77A393-1067-D11A-7B79-CEAD9CD8F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064" y="1143000"/>
            <a:ext cx="3267919" cy="3813619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en-US"/>
              <a:t>План развития</a:t>
            </a:r>
          </a:p>
          <a:p>
            <a:pPr>
              <a:lnSpc>
                <a:spcPct val="100000"/>
              </a:lnSpc>
            </a:pPr>
            <a:endParaRPr lang="en-US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78BD39D1-5747-2B7F-DBC8-82EA6E1DC90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858603" y="1329376"/>
          <a:ext cx="6312092" cy="4219723"/>
        </p:xfrm>
        <a:graphic>
          <a:graphicData uri="http://schemas.openxmlformats.org/drawingml/2006/table">
            <a:tbl>
              <a:tblPr firstRow="1" firstCol="1" bandRow="1">
                <a:noFill/>
                <a:tableStyleId>{5C22544A-7EE6-4342-B048-85BDC9FD1C3A}</a:tableStyleId>
              </a:tblPr>
              <a:tblGrid>
                <a:gridCol w="1686686">
                  <a:extLst>
                    <a:ext uri="{9D8B030D-6E8A-4147-A177-3AD203B41FA5}">
                      <a16:colId xmlns:a16="http://schemas.microsoft.com/office/drawing/2014/main" val="845644148"/>
                    </a:ext>
                  </a:extLst>
                </a:gridCol>
                <a:gridCol w="1850093">
                  <a:extLst>
                    <a:ext uri="{9D8B030D-6E8A-4147-A177-3AD203B41FA5}">
                      <a16:colId xmlns:a16="http://schemas.microsoft.com/office/drawing/2014/main" val="208228484"/>
                    </a:ext>
                  </a:extLst>
                </a:gridCol>
                <a:gridCol w="1024688">
                  <a:extLst>
                    <a:ext uri="{9D8B030D-6E8A-4147-A177-3AD203B41FA5}">
                      <a16:colId xmlns:a16="http://schemas.microsoft.com/office/drawing/2014/main" val="1127485731"/>
                    </a:ext>
                  </a:extLst>
                </a:gridCol>
                <a:gridCol w="1750625">
                  <a:extLst>
                    <a:ext uri="{9D8B030D-6E8A-4147-A177-3AD203B41FA5}">
                      <a16:colId xmlns:a16="http://schemas.microsoft.com/office/drawing/2014/main" val="3674039055"/>
                    </a:ext>
                  </a:extLst>
                </a:gridCol>
              </a:tblGrid>
              <a:tr h="5996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ru-RU" sz="1800" b="1" cap="none" spc="3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Этап развития</a:t>
                      </a:r>
                      <a:endParaRPr lang="ru-RU" sz="1800" b="1" cap="none" spc="3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005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ru-RU" sz="1800" b="1" cap="none" spc="3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Действие</a:t>
                      </a:r>
                      <a:endParaRPr lang="ru-RU" sz="1800" b="1" cap="none" spc="3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005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ru-RU" sz="1800" b="1" cap="none" spc="3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Сроки</a:t>
                      </a:r>
                      <a:endParaRPr lang="ru-RU" sz="1800" b="1" cap="none" spc="3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005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ru-RU" sz="1800" b="1" cap="none" spc="3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Ожидаемый результат</a:t>
                      </a:r>
                      <a:endParaRPr lang="ru-RU" sz="1800" b="1" cap="none" spc="3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005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7932101"/>
                  </a:ext>
                </a:extLst>
              </a:tr>
              <a:tr h="4599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ru-RU" sz="13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Этап 1</a:t>
                      </a:r>
                      <a:endParaRPr lang="ru-RU" sz="1300" b="1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75386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ru-RU" sz="13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Завершение разработки ПО и Устройств</a:t>
                      </a:r>
                      <a:endParaRPr lang="ru-RU" sz="13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75386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ru-RU" sz="13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месяцев</a:t>
                      </a:r>
                      <a:endParaRPr lang="ru-RU" sz="13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75386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ru-RU" sz="13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Готовность к началу производства и продаж</a:t>
                      </a:r>
                      <a:endParaRPr lang="ru-RU" sz="13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75386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3687468"/>
                  </a:ext>
                </a:extLst>
              </a:tr>
              <a:tr h="4599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ru-RU" sz="13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Этап 2</a:t>
                      </a:r>
                      <a:endParaRPr lang="ru-RU" sz="1300" b="1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57" marR="75386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ru-RU" sz="13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Запуск маркетинговой кампании</a:t>
                      </a:r>
                      <a:endParaRPr lang="ru-RU" sz="13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57" marR="75386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ru-RU" sz="13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месяца</a:t>
                      </a:r>
                      <a:endParaRPr lang="ru-RU" sz="13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57" marR="75386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ru-RU" sz="13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Привлечение первых клиентов и партнеров</a:t>
                      </a:r>
                      <a:endParaRPr lang="ru-RU" sz="13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57" marR="75386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3464156"/>
                  </a:ext>
                </a:extLst>
              </a:tr>
              <a:tr h="6750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ru-RU" sz="13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Этап 3</a:t>
                      </a:r>
                      <a:endParaRPr lang="ru-RU" sz="1300" b="1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75386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ru-RU" sz="13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Расширение ассортимента продуктов</a:t>
                      </a:r>
                      <a:endParaRPr lang="ru-RU" sz="13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75386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ru-RU" sz="13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 месяцев</a:t>
                      </a:r>
                      <a:endParaRPr lang="ru-RU" sz="13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75386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ru-RU" sz="13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Дополнительные продукты и услуги для клиентов</a:t>
                      </a:r>
                      <a:endParaRPr lang="ru-RU" sz="13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75386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5747598"/>
                  </a:ext>
                </a:extLst>
              </a:tr>
              <a:tr h="6750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ru-RU" sz="13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Этап 4</a:t>
                      </a:r>
                      <a:endParaRPr lang="ru-RU" sz="1300" b="1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57" marR="75386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ru-RU" sz="13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Запуск программы партнерства</a:t>
                      </a:r>
                      <a:endParaRPr lang="ru-RU" sz="13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57" marR="75386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ru-RU" sz="13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 месяцев</a:t>
                      </a:r>
                      <a:endParaRPr lang="ru-RU" sz="13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57" marR="75386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ru-RU" sz="13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Партнеры для дополнительных источников дохода</a:t>
                      </a:r>
                      <a:endParaRPr lang="ru-RU" sz="13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57" marR="75386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3478947"/>
                  </a:ext>
                </a:extLst>
              </a:tr>
              <a:tr h="6750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ru-RU" sz="13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Этап 5</a:t>
                      </a:r>
                      <a:endParaRPr lang="ru-RU" sz="1300" b="1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75386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ru-RU" sz="13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Масштабирование на новые рынки</a:t>
                      </a:r>
                      <a:endParaRPr lang="ru-RU" sz="13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75386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ru-RU" sz="13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 месяцев</a:t>
                      </a:r>
                      <a:endParaRPr lang="ru-RU" sz="13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75386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ru-RU" sz="13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Расширение клиентской базы и мировой присутствие</a:t>
                      </a:r>
                      <a:endParaRPr lang="ru-RU" sz="13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75386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7462602"/>
                  </a:ext>
                </a:extLst>
              </a:tr>
              <a:tr h="6750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ru-RU" sz="13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Этап 6</a:t>
                      </a:r>
                      <a:endParaRPr lang="ru-RU" sz="1300" b="1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57" marR="75386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ru-RU" sz="13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Исследование новых технологий</a:t>
                      </a:r>
                      <a:endParaRPr lang="ru-RU" sz="13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57" marR="75386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ru-RU" sz="13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Постоянно</a:t>
                      </a:r>
                      <a:endParaRPr lang="ru-RU" sz="13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57" marR="75386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ru-RU" sz="13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Инновационные решения для улучшения продукта</a:t>
                      </a:r>
                      <a:endParaRPr lang="ru-RU" sz="13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57" marR="75386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28408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64775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6401" y="3378954"/>
            <a:ext cx="6394567" cy="3479046"/>
          </a:xfrm>
          <a:custGeom>
            <a:avLst/>
            <a:gdLst/>
            <a:ahLst/>
            <a:cxnLst/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768F94E-2BF1-56A5-87AC-0C427079334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5B8598-3AAA-20C8-00AA-69107599E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064" y="1143000"/>
            <a:ext cx="3267919" cy="3813619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en-US"/>
              <a:t>Команда и контакты</a:t>
            </a:r>
          </a:p>
        </p:txBody>
      </p:sp>
    </p:spTree>
    <p:extLst>
      <p:ext uri="{BB962C8B-B14F-4D97-AF65-F5344CB8AC3E}">
        <p14:creationId xmlns:p14="http://schemas.microsoft.com/office/powerpoint/2010/main" val="3205589813"/>
      </p:ext>
    </p:extLst>
  </p:cSld>
  <p:clrMapOvr>
    <a:masterClrMapping/>
  </p:clrMapOvr>
</p:sld>
</file>

<file path=ppt/theme/theme1.xml><?xml version="1.0" encoding="utf-8"?>
<a:theme xmlns:a="http://schemas.openxmlformats.org/drawingml/2006/main" name="SwellVTI">
  <a:themeElements>
    <a:clrScheme name="AnalogousFromLightSeed_2SEEDS">
      <a:dk1>
        <a:srgbClr val="000000"/>
      </a:dk1>
      <a:lt1>
        <a:srgbClr val="FFFFFF"/>
      </a:lt1>
      <a:dk2>
        <a:srgbClr val="243541"/>
      </a:dk2>
      <a:lt2>
        <a:srgbClr val="E8E2E2"/>
      </a:lt2>
      <a:accent1>
        <a:srgbClr val="74A9AA"/>
      </a:accent1>
      <a:accent2>
        <a:srgbClr val="81AA9A"/>
      </a:accent2>
      <a:accent3>
        <a:srgbClr val="85A5BD"/>
      </a:accent3>
      <a:accent4>
        <a:srgbClr val="BA807F"/>
      </a:accent4>
      <a:accent5>
        <a:srgbClr val="BC9B82"/>
      </a:accent5>
      <a:accent6>
        <a:srgbClr val="AAA274"/>
      </a:accent6>
      <a:hlink>
        <a:srgbClr val="AE6A69"/>
      </a:hlink>
      <a:folHlink>
        <a:srgbClr val="7F7F7F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ellVTI" id="{8361A04D-931A-43DC-973B-1B0B1DD5DECC}" vid="{6DDB23E8-D18E-4BDA-98D6-324466149EB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1641</Words>
  <Application>Microsoft Office PowerPoint</Application>
  <PresentationFormat>Широкоэкранный</PresentationFormat>
  <Paragraphs>138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Century Gothic</vt:lpstr>
      <vt:lpstr>Neue Haas Grotesk Text Pro</vt:lpstr>
      <vt:lpstr>Neue Haas Grotesk Text Pro,Sans-Serif</vt:lpstr>
      <vt:lpstr>Times New Roman</vt:lpstr>
      <vt:lpstr>SwellVTI</vt:lpstr>
      <vt:lpstr>Прибор для медицинских анализов дома</vt:lpstr>
      <vt:lpstr>Актуальность проекта </vt:lpstr>
      <vt:lpstr>Описание продукта</vt:lpstr>
      <vt:lpstr>Результаты опроса</vt:lpstr>
      <vt:lpstr>Проблема, которую решает продукт</vt:lpstr>
      <vt:lpstr>Потенциальный потребительский сегмент</vt:lpstr>
      <vt:lpstr>Конкуренты</vt:lpstr>
      <vt:lpstr>Основные конкуренты и преимущества продукта</vt:lpstr>
      <vt:lpstr>Технология</vt:lpstr>
      <vt:lpstr>Уникальность</vt:lpstr>
      <vt:lpstr>Бизнес модель</vt:lpstr>
      <vt:lpstr>Продукт может быть продвигаем через следующие каналы</vt:lpstr>
      <vt:lpstr>Организационные и производственные параметры бизнеса </vt:lpstr>
      <vt:lpstr>Организационные и производственные параметры бизнеса </vt:lpstr>
      <vt:lpstr>Плановые инвестиции и затраты:</vt:lpstr>
      <vt:lpstr>Финансы</vt:lpstr>
      <vt:lpstr>Риски </vt:lpstr>
      <vt:lpstr>План развития </vt:lpstr>
      <vt:lpstr>Команда и 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Maks</dc:creator>
  <cp:lastModifiedBy>Maks</cp:lastModifiedBy>
  <cp:revision>137</cp:revision>
  <dcterms:created xsi:type="dcterms:W3CDTF">2023-10-29T14:46:57Z</dcterms:created>
  <dcterms:modified xsi:type="dcterms:W3CDTF">2023-11-24T06:50:35Z</dcterms:modified>
</cp:coreProperties>
</file>