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21"/>
  </p:notesMasterIdLst>
  <p:sldIdLst>
    <p:sldId id="256" r:id="rId2"/>
    <p:sldId id="297" r:id="rId3"/>
    <p:sldId id="298" r:id="rId4"/>
    <p:sldId id="299" r:id="rId5"/>
    <p:sldId id="307" r:id="rId6"/>
    <p:sldId id="318" r:id="rId7"/>
    <p:sldId id="306" r:id="rId8"/>
    <p:sldId id="310" r:id="rId9"/>
    <p:sldId id="316" r:id="rId10"/>
    <p:sldId id="312" r:id="rId11"/>
    <p:sldId id="314" r:id="rId12"/>
    <p:sldId id="308" r:id="rId13"/>
    <p:sldId id="315" r:id="rId14"/>
    <p:sldId id="321" r:id="rId15"/>
    <p:sldId id="322" r:id="rId16"/>
    <p:sldId id="319" r:id="rId17"/>
    <p:sldId id="302" r:id="rId18"/>
    <p:sldId id="303" r:id="rId19"/>
    <p:sldId id="305" r:id="rId20"/>
  </p:sldIdLst>
  <p:sldSz cx="20112038" cy="11315700"/>
  <p:notesSz cx="9144000" cy="6858000"/>
  <p:embeddedFontLst>
    <p:embeddedFont>
      <p:font typeface="Calibri" panose="020F0502020204030204" pitchFamily="34" charset="0"/>
      <p:regular r:id="rId22"/>
      <p:bold r:id="rId23"/>
      <p:italic r:id="rId24"/>
      <p:boldItalic r:id="rId25"/>
    </p:embeddedFont>
  </p:embeddedFontLst>
  <p:defaultTextStyle>
    <a:defPPr>
      <a:defRPr lang="ru-RU"/>
    </a:defPPr>
    <a:lvl1pPr marL="0" algn="l" defTabSz="1508486" rtl="0" eaLnBrk="1" latinLnBrk="0" hangingPunct="1">
      <a:defRPr sz="2969" kern="1200">
        <a:solidFill>
          <a:schemeClr val="tx1"/>
        </a:solidFill>
        <a:latin typeface="+mn-lt"/>
        <a:ea typeface="+mn-ea"/>
        <a:cs typeface="+mn-cs"/>
      </a:defRPr>
    </a:lvl1pPr>
    <a:lvl2pPr marL="754243" algn="l" defTabSz="1508486" rtl="0" eaLnBrk="1" latinLnBrk="0" hangingPunct="1">
      <a:defRPr sz="2969" kern="1200">
        <a:solidFill>
          <a:schemeClr val="tx1"/>
        </a:solidFill>
        <a:latin typeface="+mn-lt"/>
        <a:ea typeface="+mn-ea"/>
        <a:cs typeface="+mn-cs"/>
      </a:defRPr>
    </a:lvl2pPr>
    <a:lvl3pPr marL="1508486" algn="l" defTabSz="1508486" rtl="0" eaLnBrk="1" latinLnBrk="0" hangingPunct="1">
      <a:defRPr sz="2969" kern="1200">
        <a:solidFill>
          <a:schemeClr val="tx1"/>
        </a:solidFill>
        <a:latin typeface="+mn-lt"/>
        <a:ea typeface="+mn-ea"/>
        <a:cs typeface="+mn-cs"/>
      </a:defRPr>
    </a:lvl3pPr>
    <a:lvl4pPr marL="2262729" algn="l" defTabSz="1508486" rtl="0" eaLnBrk="1" latinLnBrk="0" hangingPunct="1">
      <a:defRPr sz="2969" kern="1200">
        <a:solidFill>
          <a:schemeClr val="tx1"/>
        </a:solidFill>
        <a:latin typeface="+mn-lt"/>
        <a:ea typeface="+mn-ea"/>
        <a:cs typeface="+mn-cs"/>
      </a:defRPr>
    </a:lvl4pPr>
    <a:lvl5pPr marL="3016971" algn="l" defTabSz="1508486" rtl="0" eaLnBrk="1" latinLnBrk="0" hangingPunct="1">
      <a:defRPr sz="2969" kern="1200">
        <a:solidFill>
          <a:schemeClr val="tx1"/>
        </a:solidFill>
        <a:latin typeface="+mn-lt"/>
        <a:ea typeface="+mn-ea"/>
        <a:cs typeface="+mn-cs"/>
      </a:defRPr>
    </a:lvl5pPr>
    <a:lvl6pPr marL="3771214" algn="l" defTabSz="1508486" rtl="0" eaLnBrk="1" latinLnBrk="0" hangingPunct="1">
      <a:defRPr sz="2969" kern="1200">
        <a:solidFill>
          <a:schemeClr val="tx1"/>
        </a:solidFill>
        <a:latin typeface="+mn-lt"/>
        <a:ea typeface="+mn-ea"/>
        <a:cs typeface="+mn-cs"/>
      </a:defRPr>
    </a:lvl6pPr>
    <a:lvl7pPr marL="4525457" algn="l" defTabSz="1508486" rtl="0" eaLnBrk="1" latinLnBrk="0" hangingPunct="1">
      <a:defRPr sz="2969" kern="1200">
        <a:solidFill>
          <a:schemeClr val="tx1"/>
        </a:solidFill>
        <a:latin typeface="+mn-lt"/>
        <a:ea typeface="+mn-ea"/>
        <a:cs typeface="+mn-cs"/>
      </a:defRPr>
    </a:lvl7pPr>
    <a:lvl8pPr marL="5279700" algn="l" defTabSz="1508486" rtl="0" eaLnBrk="1" latinLnBrk="0" hangingPunct="1">
      <a:defRPr sz="2969" kern="1200">
        <a:solidFill>
          <a:schemeClr val="tx1"/>
        </a:solidFill>
        <a:latin typeface="+mn-lt"/>
        <a:ea typeface="+mn-ea"/>
        <a:cs typeface="+mn-cs"/>
      </a:defRPr>
    </a:lvl8pPr>
    <a:lvl9pPr marL="6033943" algn="l" defTabSz="1508486" rtl="0" eaLnBrk="1" latinLnBrk="0" hangingPunct="1">
      <a:defRPr sz="296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D3915"/>
    <a:srgbClr val="ED7D31"/>
    <a:srgbClr val="E89E66"/>
    <a:srgbClr val="DE7523"/>
    <a:srgbClr val="934D1D"/>
    <a:srgbClr val="FFFFFF"/>
    <a:srgbClr val="F09971"/>
    <a:srgbClr val="DE752D"/>
    <a:srgbClr val="E2E2E2"/>
    <a:srgbClr val="BA61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144" autoAdjust="0"/>
    <p:restoredTop sz="95815" autoAdjust="0"/>
  </p:normalViewPr>
  <p:slideViewPr>
    <p:cSldViewPr snapToGrid="0">
      <p:cViewPr varScale="1">
        <p:scale>
          <a:sx n="59" d="100"/>
          <a:sy n="59" d="100"/>
        </p:scale>
        <p:origin x="106" y="1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2">
                  <a:tint val="86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80F6-48CD-B25D-BCBD26545054}"/>
              </c:ext>
            </c:extLst>
          </c:dPt>
          <c:dPt>
            <c:idx val="1"/>
            <c:bubble3D val="0"/>
            <c:spPr>
              <a:solidFill>
                <a:srgbClr val="DE752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80F6-48CD-B25D-BCBD26545054}"/>
              </c:ext>
            </c:extLst>
          </c:dPt>
          <c:dPt>
            <c:idx val="2"/>
            <c:bubble3D val="0"/>
            <c:spPr>
              <a:solidFill>
                <a:srgbClr val="934D1D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80F6-48CD-B25D-BCBD26545054}"/>
              </c:ext>
            </c:extLst>
          </c:dPt>
          <c:dLbls>
            <c:dLbl>
              <c:idx val="0"/>
              <c:layout>
                <c:manualLayout>
                  <c:x val="-3.6344669018908926E-2"/>
                  <c:y val="-0.10229693767001945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7945892851167694"/>
                      <c:h val="0.1498508057785687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80F6-48CD-B25D-BCBD26545054}"/>
                </c:ext>
              </c:extLst>
            </c:dLbl>
            <c:dLbl>
              <c:idx val="1"/>
              <c:layout>
                <c:manualLayout>
                  <c:x val="0.23903627337199523"/>
                  <c:y val="-7.4576246346777675E-2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19034483654352471"/>
                      <c:h val="0.12843948840791328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80F6-48CD-B25D-BCBD26545054}"/>
                </c:ext>
              </c:extLst>
            </c:dLbl>
            <c:dLbl>
              <c:idx val="2"/>
              <c:layout>
                <c:manualLayout>
                  <c:x val="-0.23973523736102723"/>
                  <c:y val="7.4576358220069083E-2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19061395460237007"/>
                      <c:h val="0.12843948840791328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80F6-48CD-B25D-BCBD26545054}"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anchor="ctr" anchorCtr="1"/>
              <a:lstStyle/>
              <a:p>
                <a:pPr>
                  <a:defRPr lang="en-US" sz="3600" b="1" i="0" u="none" strike="noStrike" kern="1200" baseline="0">
                    <a:solidFill>
                      <a:schemeClr val="lt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0"/>
            <c:showBubbleSize val="0"/>
            <c:separator>
</c:separator>
            <c:showLeaderLines val="1"/>
            <c:leaderLines>
              <c:spPr>
                <a:ln w="50800" cap="flat">
                  <a:solidFill>
                    <a:schemeClr val="dk1">
                      <a:lumMod val="50000"/>
                      <a:lumOff val="50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Лист1!$A$2:$A$4</c:f>
              <c:strCache>
                <c:ptCount val="3"/>
                <c:pt idx="1">
                  <c:v>Россия</c:v>
                </c:pt>
                <c:pt idx="2">
                  <c:v>Самара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1">
                  <c:v>20000</c:v>
                </c:pt>
                <c:pt idx="2">
                  <c:v>600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0F6-48CD-B25D-BCBD26545054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225"/>
        <c:holeSize val="5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lang="en-US"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olidFill>
              <a:srgbClr val="ED7D27"/>
            </a:solidFill>
            <a:ln>
              <a:noFill/>
            </a:ln>
          </c:spPr>
          <c:explosion val="2"/>
          <c:dPt>
            <c:idx val="0"/>
            <c:bubble3D val="0"/>
            <c:spPr>
              <a:solidFill>
                <a:srgbClr val="ED7D27"/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2424-4D7D-B84D-24B34ACDFFAD}"/>
              </c:ext>
            </c:extLst>
          </c:dPt>
          <c:dPt>
            <c:idx val="1"/>
            <c:bubble3D val="0"/>
            <c:spPr>
              <a:solidFill>
                <a:srgbClr val="ED7D27"/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2424-4D7D-B84D-24B34ACDFFAD}"/>
              </c:ext>
            </c:extLst>
          </c:dPt>
          <c:dPt>
            <c:idx val="2"/>
            <c:bubble3D val="0"/>
            <c:spPr>
              <a:solidFill>
                <a:srgbClr val="ED7D27"/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6-2424-4D7D-B84D-24B34ACDFFAD}"/>
              </c:ext>
            </c:extLst>
          </c:dPt>
          <c:dPt>
            <c:idx val="3"/>
            <c:bubble3D val="0"/>
            <c:spPr>
              <a:solidFill>
                <a:srgbClr val="ED7D27"/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4-2424-4D7D-B84D-24B34ACDFFAD}"/>
              </c:ext>
            </c:extLst>
          </c:dPt>
          <c:dPt>
            <c:idx val="4"/>
            <c:bubble3D val="0"/>
            <c:spPr>
              <a:solidFill>
                <a:srgbClr val="ED7D27"/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2424-4D7D-B84D-24B34ACDFFAD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noAutofit/>
                </a:bodyPr>
                <a:lstStyle/>
                <a:p>
                  <a:pPr algn="ctr" rtl="0">
                    <a:defRPr lang="en-US" sz="2400" b="1" i="0" u="none" strike="noStrike" kern="1200" baseline="0">
                      <a:solidFill>
                        <a:prstClr val="white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ru-RU"/>
                </a:p>
              </c:txPr>
              <c:dLblPos val="inEnd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13997632015155104"/>
                      <c:h val="0.20597920230763278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2424-4D7D-B84D-24B34ACDFFAD}"/>
                </c:ext>
              </c:extLst>
            </c:dLbl>
            <c:dLbl>
              <c:idx val="1"/>
              <c:layout>
                <c:manualLayout>
                  <c:x val="-0.19216424492048612"/>
                  <c:y val="0.13299340260825868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2424-4D7D-B84D-24B34ACDFFAD}"/>
                </c:ext>
              </c:extLst>
            </c:dLbl>
            <c:dLbl>
              <c:idx val="2"/>
              <c:layout>
                <c:manualLayout>
                  <c:x val="-0.18527926372452319"/>
                  <c:y val="-0.21225870609141123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0">
                    <a:noAutofit/>
                  </a:bodyPr>
                  <a:lstStyle/>
                  <a:p>
                    <a:pPr algn="ctr" rtl="0">
                      <a:defRPr lang="en-US" sz="2400" b="1" i="0" u="none" strike="noStrike" kern="1200" baseline="0">
                        <a:solidFill>
                          <a:prstClr val="white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fld id="{77701911-0371-4F64-8522-971D45C6A27F}" type="CATEGORYNAME">
                      <a:rPr lang="ru-RU" b="1" smtClean="0"/>
                      <a:pPr algn="ctr" rtl="0">
                        <a:defRPr lang="en-US" sz="2400" b="1">
                          <a:solidFill>
                            <a:prstClr val="white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pPr>
                      <a:t>[ИМЯ КАТЕГОРИИ]</a:t>
                    </a:fld>
                    <a:endParaRPr lang="ru-RU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noAutofit/>
                </a:bodyPr>
                <a:lstStyle/>
                <a:p>
                  <a:pPr algn="ctr" rtl="0">
                    <a:defRPr lang="en-US" sz="2400" b="1" i="0" u="none" strike="noStrike" kern="1200" baseline="0">
                      <a:solidFill>
                        <a:prstClr val="white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13540607210979991"/>
                      <c:h val="0.14177366601168581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6-2424-4D7D-B84D-24B34ACDFFAD}"/>
                </c:ext>
              </c:extLst>
            </c:dLbl>
            <c:dLbl>
              <c:idx val="3"/>
              <c:layout>
                <c:manualLayout>
                  <c:x val="0.14440568241780574"/>
                  <c:y val="-0.181861222524479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2424-4D7D-B84D-24B34ACDFFAD}"/>
                </c:ext>
              </c:extLst>
            </c:dLbl>
            <c:dLbl>
              <c:idx val="4"/>
              <c:layout>
                <c:manualLayout>
                  <c:x val="0.21722736942987497"/>
                  <c:y val="0.16481173291280909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424-4D7D-B84D-24B34ACDFFA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 rtl="0">
                  <a:defRPr lang="en-US" sz="2400" b="1" i="0" u="none" strike="noStrike" kern="1200" baseline="0">
                    <a:solidFill>
                      <a:prstClr val="white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dLblPos val="inEnd"/>
            <c:showLegendKey val="0"/>
            <c:showVal val="0"/>
            <c:showCatName val="1"/>
            <c:showSerName val="0"/>
            <c:showPercent val="1"/>
            <c:showBubbleSize val="0"/>
            <c:separator>
</c:separator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Лист1!$A$2:$A$6</c:f>
              <c:strCache>
                <c:ptCount val="5"/>
                <c:pt idx="0">
                  <c:v>Налоги</c:v>
                </c:pt>
                <c:pt idx="1">
                  <c:v>Привлечение исполнителей</c:v>
                </c:pt>
                <c:pt idx="2">
                  <c:v>Зарплата персонала 20%</c:v>
                </c:pt>
                <c:pt idx="3">
                  <c:v>Операционная деятельность</c:v>
                </c:pt>
                <c:pt idx="4">
                  <c:v>Закупка оборудования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10</c:v>
                </c:pt>
                <c:pt idx="1">
                  <c:v>15</c:v>
                </c:pt>
                <c:pt idx="2">
                  <c:v>20</c:v>
                </c:pt>
                <c:pt idx="3">
                  <c:v>25</c:v>
                </c:pt>
                <c:pt idx="4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424-4D7D-B84D-24B34ACDFFA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2">
                  <a:shade val="58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2-1F17-437D-9D2E-807D583A49B9}"/>
              </c:ext>
            </c:extLst>
          </c:dPt>
          <c:dPt>
            <c:idx val="1"/>
            <c:bubble3D val="0"/>
            <c:spPr>
              <a:solidFill>
                <a:srgbClr val="DE752D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1F17-437D-9D2E-807D583A49B9}"/>
              </c:ext>
            </c:extLst>
          </c:dPt>
          <c:dPt>
            <c:idx val="2"/>
            <c:bubble3D val="0"/>
            <c:spPr>
              <a:solidFill>
                <a:schemeClr val="accent2">
                  <a:tint val="86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1F17-437D-9D2E-807D583A49B9}"/>
              </c:ext>
            </c:extLst>
          </c:dPt>
          <c:dPt>
            <c:idx val="3"/>
            <c:bubble3D val="0"/>
            <c:spPr>
              <a:solidFill>
                <a:schemeClr val="accent2">
                  <a:tint val="58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F7D0-437F-A8B4-96109BA62194}"/>
              </c:ext>
            </c:extLst>
          </c:dPt>
          <c:dLbls>
            <c:dLbl>
              <c:idx val="0"/>
              <c:layout>
                <c:manualLayout>
                  <c:x val="6.4302155410010428E-2"/>
                  <c:y val="-6.3935026677305051E-3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9034483654352469"/>
                      <c:h val="0.1739047940390330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1F17-437D-9D2E-807D583A49B9}"/>
                </c:ext>
              </c:extLst>
            </c:dLbl>
            <c:dLbl>
              <c:idx val="1"/>
              <c:layout>
                <c:manualLayout>
                  <c:x val="-4.3334061254572259E-2"/>
                  <c:y val="3.836135162625718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8913919864677092"/>
                      <c:h val="0.10996920799527089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1F17-437D-9D2E-807D583A49B9}"/>
                </c:ext>
              </c:extLst>
            </c:dLbl>
            <c:dLbl>
              <c:idx val="2"/>
              <c:layout>
                <c:manualLayout>
                  <c:x val="-4.822656152313997E-2"/>
                  <c:y val="-3.6230165424798656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6827594496210993"/>
                      <c:h val="0.12853894376398137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1F17-437D-9D2E-807D583A49B9}"/>
                </c:ext>
              </c:extLst>
            </c:dLbl>
            <c:dLbl>
              <c:idx val="3"/>
              <c:layout>
                <c:manualLayout>
                  <c:x val="-8.3872376621752752E-3"/>
                  <c:y val="-2.699502521847735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4937318056379847"/>
                      <c:h val="0.10996920799527089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F7D0-437F-A8B4-96109BA62194}"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anchor="ctr" anchorCtr="1"/>
              <a:lstStyle/>
              <a:p>
                <a:pPr>
                  <a:defRPr lang="en-US" sz="2800" b="1" i="0" u="none" strike="noStrike" kern="1200" baseline="0">
                    <a:solidFill>
                      <a:schemeClr val="lt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Выступления на конференциях</c:v>
                </c:pt>
                <c:pt idx="1">
                  <c:v>SEO продвижение</c:v>
                </c:pt>
                <c:pt idx="2">
                  <c:v>Рассылка e-mail</c:v>
                </c:pt>
                <c:pt idx="3">
                  <c:v>GR поддержка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30</c:v>
                </c:pt>
                <c:pt idx="1">
                  <c:v>30</c:v>
                </c:pt>
                <c:pt idx="2">
                  <c:v>20</c:v>
                </c:pt>
                <c:pt idx="3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F17-437D-9D2E-807D583A49B9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lang="en-US"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colors2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colors3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style1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344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diagrams/_rels/data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svg"/><Relationship Id="rId1" Type="http://schemas.openxmlformats.org/officeDocument/2006/relationships/image" Target="../media/image83.png"/></Relationships>
</file>

<file path=ppt/diagrams/_rels/drawing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svg"/><Relationship Id="rId1" Type="http://schemas.openxmlformats.org/officeDocument/2006/relationships/image" Target="../media/image83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13F214F-0003-4E44-B389-D8DB91CB62A4}" type="doc">
      <dgm:prSet loTypeId="urn:microsoft.com/office/officeart/2005/8/layout/hList6" loCatId="list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A0AFFA47-70F1-45F5-8189-F5DBAD276D84}">
      <dgm:prSet custT="1"/>
      <dgm:spPr>
        <a:solidFill>
          <a:srgbClr val="BB5624"/>
        </a:solidFill>
      </dgm:spPr>
      <dgm:t>
        <a:bodyPr/>
        <a:lstStyle/>
        <a:p>
          <a:r>
            <a:rPr lang="ru-RU" sz="4000" b="1" dirty="0">
              <a:latin typeface="Arial" panose="020B0604020202020204" pitchFamily="34" charset="0"/>
              <a:cs typeface="Arial" panose="020B0604020202020204" pitchFamily="34" charset="0"/>
            </a:rPr>
            <a:t>Сегменты клиентов</a:t>
          </a:r>
        </a:p>
      </dgm:t>
    </dgm:pt>
    <dgm:pt modelId="{E6FC56A7-CEA9-4B14-877D-C35EB428A849}" type="parTrans" cxnId="{28E15F1E-2D02-4870-8DC2-E3D629D4A689}">
      <dgm:prSet/>
      <dgm:spPr/>
      <dgm:t>
        <a:bodyPr/>
        <a:lstStyle/>
        <a:p>
          <a:endParaRPr lang="ru-RU"/>
        </a:p>
      </dgm:t>
    </dgm:pt>
    <dgm:pt modelId="{4E68321F-0E15-42F3-823B-5373A66404E3}" type="sibTrans" cxnId="{28E15F1E-2D02-4870-8DC2-E3D629D4A689}">
      <dgm:prSet/>
      <dgm:spPr/>
      <dgm:t>
        <a:bodyPr/>
        <a:lstStyle/>
        <a:p>
          <a:endParaRPr lang="ru-RU"/>
        </a:p>
      </dgm:t>
    </dgm:pt>
    <dgm:pt modelId="{C1836221-FF24-4960-BD96-5476B0BF2741}">
      <dgm:prSet/>
      <dgm:spPr>
        <a:ln>
          <a:solidFill>
            <a:srgbClr val="BA6124"/>
          </a:solidFill>
        </a:ln>
      </dgm:spPr>
      <dgm:t>
        <a:bodyPr/>
        <a:lstStyle/>
        <a:p>
          <a:r>
            <a:rPr lang="ru-RU" sz="3000" dirty="0">
              <a:latin typeface="Arial" panose="020B0604020202020204" pitchFamily="34" charset="0"/>
              <a:cs typeface="Arial" panose="020B0604020202020204" pitchFamily="34" charset="0"/>
            </a:rPr>
            <a:t>Прямые продажи</a:t>
          </a:r>
        </a:p>
      </dgm:t>
    </dgm:pt>
    <dgm:pt modelId="{4AA51A18-17B5-4083-B52E-A1F641E1F575}" type="parTrans" cxnId="{A0194652-EB38-4A4D-82BE-0E87D5C2150B}">
      <dgm:prSet/>
      <dgm:spPr/>
      <dgm:t>
        <a:bodyPr/>
        <a:lstStyle/>
        <a:p>
          <a:endParaRPr lang="ru-RU"/>
        </a:p>
      </dgm:t>
    </dgm:pt>
    <dgm:pt modelId="{76CE4A2F-6E5A-4AD9-B8AA-6E589B205EE3}" type="sibTrans" cxnId="{A0194652-EB38-4A4D-82BE-0E87D5C2150B}">
      <dgm:prSet/>
      <dgm:spPr/>
      <dgm:t>
        <a:bodyPr/>
        <a:lstStyle/>
        <a:p>
          <a:endParaRPr lang="ru-RU"/>
        </a:p>
      </dgm:t>
    </dgm:pt>
    <dgm:pt modelId="{4061F5B0-8137-462B-8F27-B076D8F9B56B}">
      <dgm:prSet/>
      <dgm:spPr>
        <a:ln>
          <a:solidFill>
            <a:srgbClr val="BA6124"/>
          </a:solidFill>
        </a:ln>
      </dgm:spPr>
      <dgm:t>
        <a:bodyPr/>
        <a:lstStyle/>
        <a:p>
          <a:r>
            <a:rPr lang="ru-RU" sz="3000" dirty="0">
              <a:latin typeface="Arial" panose="020B0604020202020204" pitchFamily="34" charset="0"/>
              <a:cs typeface="Arial" panose="020B0604020202020204" pitchFamily="34" charset="0"/>
            </a:rPr>
            <a:t>Продажи через сайт </a:t>
          </a:r>
        </a:p>
      </dgm:t>
    </dgm:pt>
    <dgm:pt modelId="{F3808D9F-D766-462E-BF14-BF34082A5BCD}" type="parTrans" cxnId="{6455774D-52DA-42D7-A8EE-87EF577ECC84}">
      <dgm:prSet/>
      <dgm:spPr/>
      <dgm:t>
        <a:bodyPr/>
        <a:lstStyle/>
        <a:p>
          <a:endParaRPr lang="ru-RU"/>
        </a:p>
      </dgm:t>
    </dgm:pt>
    <dgm:pt modelId="{1F9622A7-BFA3-4455-887A-37CF2756710D}" type="sibTrans" cxnId="{6455774D-52DA-42D7-A8EE-87EF577ECC84}">
      <dgm:prSet/>
      <dgm:spPr/>
      <dgm:t>
        <a:bodyPr/>
        <a:lstStyle/>
        <a:p>
          <a:endParaRPr lang="ru-RU"/>
        </a:p>
      </dgm:t>
    </dgm:pt>
    <dgm:pt modelId="{426377E8-196B-4B71-B9A7-6ABA015E0716}">
      <dgm:prSet/>
      <dgm:spPr>
        <a:ln>
          <a:solidFill>
            <a:srgbClr val="BA6124"/>
          </a:solidFill>
        </a:ln>
      </dgm:spPr>
      <dgm:t>
        <a:bodyPr/>
        <a:lstStyle/>
        <a:p>
          <a:r>
            <a:rPr lang="ru-RU" sz="3000" dirty="0">
              <a:latin typeface="Arial" panose="020B0604020202020204" pitchFamily="34" charset="0"/>
              <a:cs typeface="Arial" panose="020B0604020202020204" pitchFamily="34" charset="0"/>
            </a:rPr>
            <a:t>Продажи через профильные конференции</a:t>
          </a:r>
        </a:p>
      </dgm:t>
    </dgm:pt>
    <dgm:pt modelId="{A525909C-B6C6-45DB-B496-F706F54B16ED}" type="parTrans" cxnId="{ADA02D14-E3A4-4291-8D12-05A3A691CA18}">
      <dgm:prSet/>
      <dgm:spPr/>
      <dgm:t>
        <a:bodyPr/>
        <a:lstStyle/>
        <a:p>
          <a:endParaRPr lang="ru-RU"/>
        </a:p>
      </dgm:t>
    </dgm:pt>
    <dgm:pt modelId="{86020D61-31B1-4408-A7BB-71E086B15779}" type="sibTrans" cxnId="{ADA02D14-E3A4-4291-8D12-05A3A691CA18}">
      <dgm:prSet/>
      <dgm:spPr/>
      <dgm:t>
        <a:bodyPr/>
        <a:lstStyle/>
        <a:p>
          <a:endParaRPr lang="ru-RU"/>
        </a:p>
      </dgm:t>
    </dgm:pt>
    <dgm:pt modelId="{C119FABC-69A6-4F5D-834F-7E00ACC8CBBA}">
      <dgm:prSet custT="1"/>
      <dgm:spPr>
        <a:solidFill>
          <a:srgbClr val="BB5624"/>
        </a:solidFill>
      </dgm:spPr>
      <dgm:t>
        <a:bodyPr/>
        <a:lstStyle/>
        <a:p>
          <a:pPr algn="l"/>
          <a:r>
            <a:rPr lang="ru-RU" sz="4000" b="1" dirty="0">
              <a:latin typeface="Arial" panose="020B0604020202020204" pitchFamily="34" charset="0"/>
              <a:cs typeface="Arial" panose="020B0604020202020204" pitchFamily="34" charset="0"/>
            </a:rPr>
            <a:t>Потоки выручки</a:t>
          </a:r>
          <a:endParaRPr lang="ru-RU" sz="40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E3E6D37-52FA-4843-BD9C-5731749AA04D}" type="parTrans" cxnId="{A4FAB595-7425-42C5-9F8E-D18B72B3DAD2}">
      <dgm:prSet/>
      <dgm:spPr/>
      <dgm:t>
        <a:bodyPr/>
        <a:lstStyle/>
        <a:p>
          <a:endParaRPr lang="ru-RU"/>
        </a:p>
      </dgm:t>
    </dgm:pt>
    <dgm:pt modelId="{68E5A65F-8D20-427B-91AD-0DC19DFBBAAC}" type="sibTrans" cxnId="{A4FAB595-7425-42C5-9F8E-D18B72B3DAD2}">
      <dgm:prSet/>
      <dgm:spPr/>
      <dgm:t>
        <a:bodyPr/>
        <a:lstStyle/>
        <a:p>
          <a:endParaRPr lang="ru-RU"/>
        </a:p>
      </dgm:t>
    </dgm:pt>
    <dgm:pt modelId="{E86C7110-2A43-447E-8277-A87A146C2A3F}">
      <dgm:prSet custT="1"/>
      <dgm:spPr>
        <a:ln>
          <a:solidFill>
            <a:srgbClr val="BA6124"/>
          </a:solidFill>
        </a:ln>
      </dgm:spPr>
      <dgm:t>
        <a:bodyPr/>
        <a:lstStyle/>
        <a:p>
          <a:pPr algn="l"/>
          <a:r>
            <a:rPr lang="ru-RU" sz="2800" dirty="0">
              <a:latin typeface="Arial" panose="020B0604020202020204" pitchFamily="34" charset="0"/>
              <a:cs typeface="Arial" panose="020B0604020202020204" pitchFamily="34" charset="0"/>
            </a:rPr>
            <a:t>Продажа лицензии ПО</a:t>
          </a:r>
        </a:p>
      </dgm:t>
    </dgm:pt>
    <dgm:pt modelId="{C0476195-ADF2-48CA-A1CE-129EFCC4187F}" type="parTrans" cxnId="{4BA34F4C-23B7-43E5-AD6F-B92309490F79}">
      <dgm:prSet/>
      <dgm:spPr/>
      <dgm:t>
        <a:bodyPr/>
        <a:lstStyle/>
        <a:p>
          <a:endParaRPr lang="ru-RU"/>
        </a:p>
      </dgm:t>
    </dgm:pt>
    <dgm:pt modelId="{0D4CE20F-3870-494B-8A03-6CF3A72693CF}" type="sibTrans" cxnId="{4BA34F4C-23B7-43E5-AD6F-B92309490F79}">
      <dgm:prSet/>
      <dgm:spPr/>
      <dgm:t>
        <a:bodyPr/>
        <a:lstStyle/>
        <a:p>
          <a:endParaRPr lang="ru-RU"/>
        </a:p>
      </dgm:t>
    </dgm:pt>
    <dgm:pt modelId="{B649BC41-00AE-400E-9F62-25542D194FC5}">
      <dgm:prSet custT="1"/>
      <dgm:spPr>
        <a:solidFill>
          <a:srgbClr val="BB5624"/>
        </a:solidFill>
      </dgm:spPr>
      <dgm:t>
        <a:bodyPr/>
        <a:lstStyle/>
        <a:p>
          <a:r>
            <a:rPr lang="ru-RU" sz="3600" b="1" dirty="0">
              <a:latin typeface="Arial" panose="020B0604020202020204" pitchFamily="34" charset="0"/>
              <a:cs typeface="Arial" panose="020B0604020202020204" pitchFamily="34" charset="0"/>
            </a:rPr>
            <a:t>Каналы выхода на клиентов</a:t>
          </a:r>
          <a:endParaRPr lang="ru-RU" sz="36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8989B51-EA55-4260-818D-0838C5570685}" type="parTrans" cxnId="{1A25B600-394A-47A1-BB5C-B92D73A10073}">
      <dgm:prSet/>
      <dgm:spPr/>
      <dgm:t>
        <a:bodyPr/>
        <a:lstStyle/>
        <a:p>
          <a:endParaRPr lang="ru-RU"/>
        </a:p>
      </dgm:t>
    </dgm:pt>
    <dgm:pt modelId="{CA69A486-A1ED-4FDF-9176-5B9978049203}" type="sibTrans" cxnId="{1A25B600-394A-47A1-BB5C-B92D73A10073}">
      <dgm:prSet/>
      <dgm:spPr/>
      <dgm:t>
        <a:bodyPr/>
        <a:lstStyle/>
        <a:p>
          <a:endParaRPr lang="ru-RU"/>
        </a:p>
      </dgm:t>
    </dgm:pt>
    <dgm:pt modelId="{44901F0B-6E74-4B45-9318-9C2A0013592F}">
      <dgm:prSet/>
      <dgm:spPr>
        <a:ln>
          <a:solidFill>
            <a:srgbClr val="BA6124"/>
          </a:solidFill>
        </a:ln>
      </dgm:spPr>
      <dgm:t>
        <a:bodyPr/>
        <a:lstStyle/>
        <a:p>
          <a:r>
            <a:rPr lang="ru-RU" sz="3400" dirty="0">
              <a:latin typeface="Arial" panose="020B0604020202020204" pitchFamily="34" charset="0"/>
              <a:cs typeface="Arial" panose="020B0604020202020204" pitchFamily="34" charset="0"/>
            </a:rPr>
            <a:t>Предприятия с цехами машинного производства</a:t>
          </a:r>
        </a:p>
      </dgm:t>
    </dgm:pt>
    <dgm:pt modelId="{BCA656AD-574A-42EB-8D67-C450493B1706}" type="parTrans" cxnId="{F464C81B-66BB-4871-8613-9FC40DB1DEAF}">
      <dgm:prSet/>
      <dgm:spPr/>
      <dgm:t>
        <a:bodyPr/>
        <a:lstStyle/>
        <a:p>
          <a:endParaRPr lang="ru-RU"/>
        </a:p>
      </dgm:t>
    </dgm:pt>
    <dgm:pt modelId="{699F28F7-82CD-4179-8D93-6046B1C8612F}" type="sibTrans" cxnId="{F464C81B-66BB-4871-8613-9FC40DB1DEAF}">
      <dgm:prSet/>
      <dgm:spPr/>
      <dgm:t>
        <a:bodyPr/>
        <a:lstStyle/>
        <a:p>
          <a:endParaRPr lang="ru-RU"/>
        </a:p>
      </dgm:t>
    </dgm:pt>
    <dgm:pt modelId="{F0AD13D1-F3CA-49C1-ADB1-4780B20F5DB9}">
      <dgm:prSet custT="1"/>
      <dgm:spPr>
        <a:ln>
          <a:solidFill>
            <a:srgbClr val="BA6124"/>
          </a:solidFill>
        </a:ln>
      </dgm:spPr>
      <dgm:t>
        <a:bodyPr/>
        <a:lstStyle/>
        <a:p>
          <a:pPr algn="l"/>
          <a:r>
            <a:rPr lang="ru-RU" sz="2800" dirty="0">
              <a:latin typeface="Arial" panose="020B0604020202020204" pitchFamily="34" charset="0"/>
              <a:cs typeface="Arial" panose="020B0604020202020204" pitchFamily="34" charset="0"/>
            </a:rPr>
            <a:t>Продажа оборудования</a:t>
          </a:r>
        </a:p>
      </dgm:t>
    </dgm:pt>
    <dgm:pt modelId="{3CCB8C93-4CDA-45D3-85DD-953B6969E19C}" type="parTrans" cxnId="{1EA9D36C-4AC9-43B0-9D3D-6C789775FE2F}">
      <dgm:prSet/>
      <dgm:spPr/>
      <dgm:t>
        <a:bodyPr/>
        <a:lstStyle/>
        <a:p>
          <a:endParaRPr lang="ru-RU"/>
        </a:p>
      </dgm:t>
    </dgm:pt>
    <dgm:pt modelId="{FBAB6BCF-6D53-4AA5-92BE-DF24CDAE9E60}" type="sibTrans" cxnId="{1EA9D36C-4AC9-43B0-9D3D-6C789775FE2F}">
      <dgm:prSet/>
      <dgm:spPr/>
      <dgm:t>
        <a:bodyPr/>
        <a:lstStyle/>
        <a:p>
          <a:endParaRPr lang="ru-RU"/>
        </a:p>
      </dgm:t>
    </dgm:pt>
    <dgm:pt modelId="{8C715D48-59C9-4E9E-9C60-E177CABCBB00}">
      <dgm:prSet custT="1"/>
      <dgm:spPr>
        <a:ln>
          <a:solidFill>
            <a:srgbClr val="BA6124"/>
          </a:solidFill>
        </a:ln>
      </dgm:spPr>
      <dgm:t>
        <a:bodyPr/>
        <a:lstStyle/>
        <a:p>
          <a:pPr algn="l"/>
          <a:r>
            <a:rPr lang="ru-RU" sz="2800" dirty="0">
              <a:latin typeface="Arial" panose="020B0604020202020204" pitchFamily="34" charset="0"/>
              <a:cs typeface="Arial" panose="020B0604020202020204" pitchFamily="34" charset="0"/>
            </a:rPr>
            <a:t>Внедрение системы</a:t>
          </a:r>
        </a:p>
      </dgm:t>
    </dgm:pt>
    <dgm:pt modelId="{80BCF893-6E0A-4F46-8185-C6D3D6CE1208}" type="parTrans" cxnId="{E58514C4-92C8-4DE0-BA91-0F15584B4BCD}">
      <dgm:prSet/>
      <dgm:spPr/>
      <dgm:t>
        <a:bodyPr/>
        <a:lstStyle/>
        <a:p>
          <a:endParaRPr lang="ru-RU"/>
        </a:p>
      </dgm:t>
    </dgm:pt>
    <dgm:pt modelId="{82D274E9-E490-4FF7-B126-A7B281CC5665}" type="sibTrans" cxnId="{E58514C4-92C8-4DE0-BA91-0F15584B4BCD}">
      <dgm:prSet/>
      <dgm:spPr/>
      <dgm:t>
        <a:bodyPr/>
        <a:lstStyle/>
        <a:p>
          <a:endParaRPr lang="ru-RU"/>
        </a:p>
      </dgm:t>
    </dgm:pt>
    <dgm:pt modelId="{A8877680-9890-482E-8625-069F77582405}">
      <dgm:prSet custT="1"/>
      <dgm:spPr>
        <a:ln>
          <a:solidFill>
            <a:srgbClr val="BA6124"/>
          </a:solidFill>
        </a:ln>
      </dgm:spPr>
      <dgm:t>
        <a:bodyPr/>
        <a:lstStyle/>
        <a:p>
          <a:pPr algn="l"/>
          <a:r>
            <a:rPr lang="ru-RU" sz="2800" dirty="0">
              <a:latin typeface="Arial" panose="020B0604020202020204" pitchFamily="34" charset="0"/>
              <a:cs typeface="Arial" panose="020B0604020202020204" pitchFamily="34" charset="0"/>
            </a:rPr>
            <a:t>Обучение пользователей</a:t>
          </a:r>
        </a:p>
      </dgm:t>
    </dgm:pt>
    <dgm:pt modelId="{CCE4A969-5871-44F2-94F8-F306C76BDAE2}" type="parTrans" cxnId="{5CE2BC36-4966-465C-92B1-81E0D4A99961}">
      <dgm:prSet/>
      <dgm:spPr/>
      <dgm:t>
        <a:bodyPr/>
        <a:lstStyle/>
        <a:p>
          <a:endParaRPr lang="ru-RU"/>
        </a:p>
      </dgm:t>
    </dgm:pt>
    <dgm:pt modelId="{7C292ACC-2DCB-4E27-9486-CC7C525401C2}" type="sibTrans" cxnId="{5CE2BC36-4966-465C-92B1-81E0D4A99961}">
      <dgm:prSet/>
      <dgm:spPr/>
      <dgm:t>
        <a:bodyPr/>
        <a:lstStyle/>
        <a:p>
          <a:endParaRPr lang="ru-RU"/>
        </a:p>
      </dgm:t>
    </dgm:pt>
    <dgm:pt modelId="{0B9CA194-8731-4AE6-8FF7-E6DE380034DF}">
      <dgm:prSet custT="1"/>
      <dgm:spPr>
        <a:ln>
          <a:solidFill>
            <a:srgbClr val="BA6124"/>
          </a:solidFill>
        </a:ln>
      </dgm:spPr>
      <dgm:t>
        <a:bodyPr/>
        <a:lstStyle/>
        <a:p>
          <a:pPr algn="l"/>
          <a:r>
            <a:rPr lang="ru-RU" sz="2800" dirty="0">
              <a:latin typeface="Arial" panose="020B0604020202020204" pitchFamily="34" charset="0"/>
              <a:cs typeface="Arial" panose="020B0604020202020204" pitchFamily="34" charset="0"/>
            </a:rPr>
            <a:t>Сопровождение после установки</a:t>
          </a:r>
        </a:p>
      </dgm:t>
    </dgm:pt>
    <dgm:pt modelId="{ED6F700B-1E3E-41C9-A390-78EA46AD8F87}" type="parTrans" cxnId="{855939AE-F286-4080-8AC1-AC46D1FCAD7A}">
      <dgm:prSet/>
      <dgm:spPr/>
      <dgm:t>
        <a:bodyPr/>
        <a:lstStyle/>
        <a:p>
          <a:endParaRPr lang="ru-RU"/>
        </a:p>
      </dgm:t>
    </dgm:pt>
    <dgm:pt modelId="{395392D3-2081-4729-A187-0A049D481733}" type="sibTrans" cxnId="{855939AE-F286-4080-8AC1-AC46D1FCAD7A}">
      <dgm:prSet/>
      <dgm:spPr/>
      <dgm:t>
        <a:bodyPr/>
        <a:lstStyle/>
        <a:p>
          <a:endParaRPr lang="ru-RU"/>
        </a:p>
      </dgm:t>
    </dgm:pt>
    <dgm:pt modelId="{945437EA-BB24-47A2-9EA7-07B25523F4E4}" type="pres">
      <dgm:prSet presAssocID="{813F214F-0003-4E44-B389-D8DB91CB62A4}" presName="Name0" presStyleCnt="0">
        <dgm:presLayoutVars>
          <dgm:dir val="rev"/>
          <dgm:resizeHandles val="exact"/>
        </dgm:presLayoutVars>
      </dgm:prSet>
      <dgm:spPr/>
    </dgm:pt>
    <dgm:pt modelId="{FC842465-B206-4C2A-9854-2B03AE413B16}" type="pres">
      <dgm:prSet presAssocID="{C119FABC-69A6-4F5D-834F-7E00ACC8CBBA}" presName="node" presStyleLbl="node1" presStyleIdx="0" presStyleCnt="3" custScaleY="100000">
        <dgm:presLayoutVars>
          <dgm:bulletEnabled val="1"/>
        </dgm:presLayoutVars>
      </dgm:prSet>
      <dgm:spPr/>
    </dgm:pt>
    <dgm:pt modelId="{D1F1E502-4B5A-41F8-8A0E-485417D4B265}" type="pres">
      <dgm:prSet presAssocID="{68E5A65F-8D20-427B-91AD-0DC19DFBBAAC}" presName="sibTrans" presStyleCnt="0"/>
      <dgm:spPr/>
    </dgm:pt>
    <dgm:pt modelId="{018C7468-84A0-4461-8302-C3FDBEF93D03}" type="pres">
      <dgm:prSet presAssocID="{B649BC41-00AE-400E-9F62-25542D194FC5}" presName="node" presStyleLbl="node1" presStyleIdx="1" presStyleCnt="3" custScaleY="83260">
        <dgm:presLayoutVars>
          <dgm:bulletEnabled val="1"/>
        </dgm:presLayoutVars>
      </dgm:prSet>
      <dgm:spPr/>
    </dgm:pt>
    <dgm:pt modelId="{62BD0668-8426-4FC5-8F4F-2399A7D7B98C}" type="pres">
      <dgm:prSet presAssocID="{CA69A486-A1ED-4FDF-9176-5B9978049203}" presName="sibTrans" presStyleCnt="0"/>
      <dgm:spPr/>
    </dgm:pt>
    <dgm:pt modelId="{EB68F6F3-3ABD-4F98-8BCF-D9A405699B9D}" type="pres">
      <dgm:prSet presAssocID="{A0AFFA47-70F1-45F5-8189-F5DBAD276D84}" presName="node" presStyleLbl="node1" presStyleIdx="2" presStyleCnt="3" custScaleY="61762">
        <dgm:presLayoutVars>
          <dgm:bulletEnabled val="1"/>
        </dgm:presLayoutVars>
      </dgm:prSet>
      <dgm:spPr/>
    </dgm:pt>
  </dgm:ptLst>
  <dgm:cxnLst>
    <dgm:cxn modelId="{1A25B600-394A-47A1-BB5C-B92D73A10073}" srcId="{813F214F-0003-4E44-B389-D8DB91CB62A4}" destId="{B649BC41-00AE-400E-9F62-25542D194FC5}" srcOrd="1" destOrd="0" parTransId="{38989B51-EA55-4260-818D-0838C5570685}" sibTransId="{CA69A486-A1ED-4FDF-9176-5B9978049203}"/>
    <dgm:cxn modelId="{ADA02D14-E3A4-4291-8D12-05A3A691CA18}" srcId="{B649BC41-00AE-400E-9F62-25542D194FC5}" destId="{426377E8-196B-4B71-B9A7-6ABA015E0716}" srcOrd="2" destOrd="0" parTransId="{A525909C-B6C6-45DB-B496-F706F54B16ED}" sibTransId="{86020D61-31B1-4408-A7BB-71E086B15779}"/>
    <dgm:cxn modelId="{F464C81B-66BB-4871-8613-9FC40DB1DEAF}" srcId="{A0AFFA47-70F1-45F5-8189-F5DBAD276D84}" destId="{44901F0B-6E74-4B45-9318-9C2A0013592F}" srcOrd="0" destOrd="0" parTransId="{BCA656AD-574A-42EB-8D67-C450493B1706}" sibTransId="{699F28F7-82CD-4179-8D93-6046B1C8612F}"/>
    <dgm:cxn modelId="{28E15F1E-2D02-4870-8DC2-E3D629D4A689}" srcId="{813F214F-0003-4E44-B389-D8DB91CB62A4}" destId="{A0AFFA47-70F1-45F5-8189-F5DBAD276D84}" srcOrd="2" destOrd="0" parTransId="{E6FC56A7-CEA9-4B14-877D-C35EB428A849}" sibTransId="{4E68321F-0E15-42F3-823B-5373A66404E3}"/>
    <dgm:cxn modelId="{5F69C920-28D5-413A-9923-40833ECEBB4E}" type="presOf" srcId="{44901F0B-6E74-4B45-9318-9C2A0013592F}" destId="{EB68F6F3-3ABD-4F98-8BCF-D9A405699B9D}" srcOrd="0" destOrd="1" presId="urn:microsoft.com/office/officeart/2005/8/layout/hList6"/>
    <dgm:cxn modelId="{9930ED25-358D-406B-B512-7F1A1277838C}" type="presOf" srcId="{8C715D48-59C9-4E9E-9C60-E177CABCBB00}" destId="{FC842465-B206-4C2A-9854-2B03AE413B16}" srcOrd="0" destOrd="3" presId="urn:microsoft.com/office/officeart/2005/8/layout/hList6"/>
    <dgm:cxn modelId="{3BA20E29-BFB0-4083-8472-EDDBE2002B7A}" type="presOf" srcId="{E86C7110-2A43-447E-8277-A87A146C2A3F}" destId="{FC842465-B206-4C2A-9854-2B03AE413B16}" srcOrd="0" destOrd="1" presId="urn:microsoft.com/office/officeart/2005/8/layout/hList6"/>
    <dgm:cxn modelId="{5CE2BC36-4966-465C-92B1-81E0D4A99961}" srcId="{C119FABC-69A6-4F5D-834F-7E00ACC8CBBA}" destId="{A8877680-9890-482E-8625-069F77582405}" srcOrd="3" destOrd="0" parTransId="{CCE4A969-5871-44F2-94F8-F306C76BDAE2}" sibTransId="{7C292ACC-2DCB-4E27-9486-CC7C525401C2}"/>
    <dgm:cxn modelId="{2A6AA75E-74A7-4EBB-B159-DA2BC7437CC5}" type="presOf" srcId="{426377E8-196B-4B71-B9A7-6ABA015E0716}" destId="{018C7468-84A0-4461-8302-C3FDBEF93D03}" srcOrd="0" destOrd="3" presId="urn:microsoft.com/office/officeart/2005/8/layout/hList6"/>
    <dgm:cxn modelId="{37E91643-1230-4527-BFF0-FD9DDD13AC33}" type="presOf" srcId="{A0AFFA47-70F1-45F5-8189-F5DBAD276D84}" destId="{EB68F6F3-3ABD-4F98-8BCF-D9A405699B9D}" srcOrd="0" destOrd="0" presId="urn:microsoft.com/office/officeart/2005/8/layout/hList6"/>
    <dgm:cxn modelId="{F94A5E64-E6C0-4B12-B686-A2093D756B0D}" type="presOf" srcId="{C1836221-FF24-4960-BD96-5476B0BF2741}" destId="{018C7468-84A0-4461-8302-C3FDBEF93D03}" srcOrd="0" destOrd="1" presId="urn:microsoft.com/office/officeart/2005/8/layout/hList6"/>
    <dgm:cxn modelId="{4BA34F4C-23B7-43E5-AD6F-B92309490F79}" srcId="{C119FABC-69A6-4F5D-834F-7E00ACC8CBBA}" destId="{E86C7110-2A43-447E-8277-A87A146C2A3F}" srcOrd="0" destOrd="0" parTransId="{C0476195-ADF2-48CA-A1CE-129EFCC4187F}" sibTransId="{0D4CE20F-3870-494B-8A03-6CF3A72693CF}"/>
    <dgm:cxn modelId="{1EA9D36C-4AC9-43B0-9D3D-6C789775FE2F}" srcId="{C119FABC-69A6-4F5D-834F-7E00ACC8CBBA}" destId="{F0AD13D1-F3CA-49C1-ADB1-4780B20F5DB9}" srcOrd="1" destOrd="0" parTransId="{3CCB8C93-4CDA-45D3-85DD-953B6969E19C}" sibTransId="{FBAB6BCF-6D53-4AA5-92BE-DF24CDAE9E60}"/>
    <dgm:cxn modelId="{6455774D-52DA-42D7-A8EE-87EF577ECC84}" srcId="{B649BC41-00AE-400E-9F62-25542D194FC5}" destId="{4061F5B0-8137-462B-8F27-B076D8F9B56B}" srcOrd="1" destOrd="0" parTransId="{F3808D9F-D766-462E-BF14-BF34082A5BCD}" sibTransId="{1F9622A7-BFA3-4455-887A-37CF2756710D}"/>
    <dgm:cxn modelId="{A0194652-EB38-4A4D-82BE-0E87D5C2150B}" srcId="{B649BC41-00AE-400E-9F62-25542D194FC5}" destId="{C1836221-FF24-4960-BD96-5476B0BF2741}" srcOrd="0" destOrd="0" parTransId="{4AA51A18-17B5-4083-B52E-A1F641E1F575}" sibTransId="{76CE4A2F-6E5A-4AD9-B8AA-6E589B205EE3}"/>
    <dgm:cxn modelId="{80E9E88D-2703-4CF1-8375-C0FBF5B42B0E}" type="presOf" srcId="{813F214F-0003-4E44-B389-D8DB91CB62A4}" destId="{945437EA-BB24-47A2-9EA7-07B25523F4E4}" srcOrd="0" destOrd="0" presId="urn:microsoft.com/office/officeart/2005/8/layout/hList6"/>
    <dgm:cxn modelId="{A4FAB595-7425-42C5-9F8E-D18B72B3DAD2}" srcId="{813F214F-0003-4E44-B389-D8DB91CB62A4}" destId="{C119FABC-69A6-4F5D-834F-7E00ACC8CBBA}" srcOrd="0" destOrd="0" parTransId="{7E3E6D37-52FA-4843-BD9C-5731749AA04D}" sibTransId="{68E5A65F-8D20-427B-91AD-0DC19DFBBAAC}"/>
    <dgm:cxn modelId="{855939AE-F286-4080-8AC1-AC46D1FCAD7A}" srcId="{C119FABC-69A6-4F5D-834F-7E00ACC8CBBA}" destId="{0B9CA194-8731-4AE6-8FF7-E6DE380034DF}" srcOrd="4" destOrd="0" parTransId="{ED6F700B-1E3E-41C9-A390-78EA46AD8F87}" sibTransId="{395392D3-2081-4729-A187-0A049D481733}"/>
    <dgm:cxn modelId="{734516B0-45ED-44CD-83A9-1F290F05FB3E}" type="presOf" srcId="{F0AD13D1-F3CA-49C1-ADB1-4780B20F5DB9}" destId="{FC842465-B206-4C2A-9854-2B03AE413B16}" srcOrd="0" destOrd="2" presId="urn:microsoft.com/office/officeart/2005/8/layout/hList6"/>
    <dgm:cxn modelId="{36A56EB8-C8A8-489A-95AF-C2034E153587}" type="presOf" srcId="{4061F5B0-8137-462B-8F27-B076D8F9B56B}" destId="{018C7468-84A0-4461-8302-C3FDBEF93D03}" srcOrd="0" destOrd="2" presId="urn:microsoft.com/office/officeart/2005/8/layout/hList6"/>
    <dgm:cxn modelId="{E58514C4-92C8-4DE0-BA91-0F15584B4BCD}" srcId="{C119FABC-69A6-4F5D-834F-7E00ACC8CBBA}" destId="{8C715D48-59C9-4E9E-9C60-E177CABCBB00}" srcOrd="2" destOrd="0" parTransId="{80BCF893-6E0A-4F46-8185-C6D3D6CE1208}" sibTransId="{82D274E9-E490-4FF7-B126-A7B281CC5665}"/>
    <dgm:cxn modelId="{A70176E6-43DA-4EC0-990A-05F3E41181D7}" type="presOf" srcId="{0B9CA194-8731-4AE6-8FF7-E6DE380034DF}" destId="{FC842465-B206-4C2A-9854-2B03AE413B16}" srcOrd="0" destOrd="5" presId="urn:microsoft.com/office/officeart/2005/8/layout/hList6"/>
    <dgm:cxn modelId="{952AC8E8-4EB3-4213-B6CA-13748083373A}" type="presOf" srcId="{B649BC41-00AE-400E-9F62-25542D194FC5}" destId="{018C7468-84A0-4461-8302-C3FDBEF93D03}" srcOrd="0" destOrd="0" presId="urn:microsoft.com/office/officeart/2005/8/layout/hList6"/>
    <dgm:cxn modelId="{73CA8CE9-1D9C-419B-958D-6CF2460AEB65}" type="presOf" srcId="{A8877680-9890-482E-8625-069F77582405}" destId="{FC842465-B206-4C2A-9854-2B03AE413B16}" srcOrd="0" destOrd="4" presId="urn:microsoft.com/office/officeart/2005/8/layout/hList6"/>
    <dgm:cxn modelId="{7BAEF4F8-1D45-40A1-9EA8-4EEC79B2098A}" type="presOf" srcId="{C119FABC-69A6-4F5D-834F-7E00ACC8CBBA}" destId="{FC842465-B206-4C2A-9854-2B03AE413B16}" srcOrd="0" destOrd="0" presId="urn:microsoft.com/office/officeart/2005/8/layout/hList6"/>
    <dgm:cxn modelId="{0BC5CAC5-0A06-439B-80D6-A39D46FDC39A}" type="presParOf" srcId="{945437EA-BB24-47A2-9EA7-07B25523F4E4}" destId="{FC842465-B206-4C2A-9854-2B03AE413B16}" srcOrd="0" destOrd="0" presId="urn:microsoft.com/office/officeart/2005/8/layout/hList6"/>
    <dgm:cxn modelId="{8B080C65-4C93-448A-88FB-1F10C28C57D3}" type="presParOf" srcId="{945437EA-BB24-47A2-9EA7-07B25523F4E4}" destId="{D1F1E502-4B5A-41F8-8A0E-485417D4B265}" srcOrd="1" destOrd="0" presId="urn:microsoft.com/office/officeart/2005/8/layout/hList6"/>
    <dgm:cxn modelId="{B2D2BC96-C28B-444B-A823-406D0CA4EF73}" type="presParOf" srcId="{945437EA-BB24-47A2-9EA7-07B25523F4E4}" destId="{018C7468-84A0-4461-8302-C3FDBEF93D03}" srcOrd="2" destOrd="0" presId="urn:microsoft.com/office/officeart/2005/8/layout/hList6"/>
    <dgm:cxn modelId="{FC5DB68D-80E9-4620-97FF-1CB023580DB6}" type="presParOf" srcId="{945437EA-BB24-47A2-9EA7-07B25523F4E4}" destId="{62BD0668-8426-4FC5-8F4F-2399A7D7B98C}" srcOrd="3" destOrd="0" presId="urn:microsoft.com/office/officeart/2005/8/layout/hList6"/>
    <dgm:cxn modelId="{4AD30400-DCF8-4119-A722-904C92146F5F}" type="presParOf" srcId="{945437EA-BB24-47A2-9EA7-07B25523F4E4}" destId="{EB68F6F3-3ABD-4F98-8BCF-D9A405699B9D}" srcOrd="4" destOrd="0" presId="urn:microsoft.com/office/officeart/2005/8/layout/hList6"/>
  </dgm:cxnLst>
  <dgm:bg>
    <a:effectLst>
      <a:outerShdw blurRad="50800" dist="38100" dir="5400000" algn="t" rotWithShape="0">
        <a:prstClr val="black">
          <a:alpha val="40000"/>
        </a:prstClr>
      </a:outerShdw>
    </a:effectLst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5CCDA32-DF0A-4F27-898F-7BF3DC998A82}" type="doc">
      <dgm:prSet loTypeId="urn:microsoft.com/office/officeart/2005/8/layout/vList4" loCatId="list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ru-RU"/>
        </a:p>
      </dgm:t>
    </dgm:pt>
    <dgm:pt modelId="{DB646D32-B8E1-4538-9FC1-3CD98A250FEA}">
      <dgm:prSet custT="1"/>
      <dgm:spPr>
        <a:ln w="57150">
          <a:solidFill>
            <a:srgbClr val="E77957"/>
          </a:solidFill>
        </a:ln>
      </dgm:spPr>
      <dgm:t>
        <a:bodyPr/>
        <a:lstStyle/>
        <a:p>
          <a:pPr marL="360000" indent="0"/>
          <a:r>
            <a:rPr lang="ru-RU" sz="4400" dirty="0"/>
            <a:t>Разработана план-схема цеха с датчиками</a:t>
          </a:r>
        </a:p>
      </dgm:t>
    </dgm:pt>
    <dgm:pt modelId="{C9D6345E-B16B-4987-AEE8-D649C9856A58}" type="parTrans" cxnId="{D2AE4DE2-DF50-428D-83A4-D32FE8A6C265}">
      <dgm:prSet/>
      <dgm:spPr/>
      <dgm:t>
        <a:bodyPr/>
        <a:lstStyle/>
        <a:p>
          <a:endParaRPr lang="ru-RU"/>
        </a:p>
      </dgm:t>
    </dgm:pt>
    <dgm:pt modelId="{13283877-184B-453B-89C3-C4913672781D}" type="sibTrans" cxnId="{D2AE4DE2-DF50-428D-83A4-D32FE8A6C265}">
      <dgm:prSet/>
      <dgm:spPr/>
      <dgm:t>
        <a:bodyPr/>
        <a:lstStyle/>
        <a:p>
          <a:endParaRPr lang="ru-RU"/>
        </a:p>
      </dgm:t>
    </dgm:pt>
    <dgm:pt modelId="{2E5D3C09-0611-4143-8765-0B924223E00A}">
      <dgm:prSet custT="1"/>
      <dgm:spPr>
        <a:ln w="57150">
          <a:solidFill>
            <a:srgbClr val="E77957"/>
          </a:solidFill>
        </a:ln>
      </dgm:spPr>
      <dgm:t>
        <a:bodyPr/>
        <a:lstStyle/>
        <a:p>
          <a:pPr marL="360000"/>
          <a:r>
            <a:rPr lang="ru-RU" sz="4400" dirty="0"/>
            <a:t>Подобраны поставщики оборудования</a:t>
          </a:r>
        </a:p>
      </dgm:t>
    </dgm:pt>
    <dgm:pt modelId="{8F68A416-0959-4C91-84A6-7960D41095EC}" type="parTrans" cxnId="{9BB7D47B-F48B-4EAE-8937-B4BACCC0D201}">
      <dgm:prSet/>
      <dgm:spPr/>
      <dgm:t>
        <a:bodyPr/>
        <a:lstStyle/>
        <a:p>
          <a:endParaRPr lang="ru-RU"/>
        </a:p>
      </dgm:t>
    </dgm:pt>
    <dgm:pt modelId="{E644EF4D-0132-468F-9602-AB178953AD2C}" type="sibTrans" cxnId="{9BB7D47B-F48B-4EAE-8937-B4BACCC0D201}">
      <dgm:prSet/>
      <dgm:spPr/>
      <dgm:t>
        <a:bodyPr/>
        <a:lstStyle/>
        <a:p>
          <a:endParaRPr lang="ru-RU"/>
        </a:p>
      </dgm:t>
    </dgm:pt>
    <dgm:pt modelId="{B652B84C-E854-4DE5-93D4-331410231809}">
      <dgm:prSet custT="1"/>
      <dgm:spPr>
        <a:ln w="57150">
          <a:solidFill>
            <a:srgbClr val="E77957"/>
          </a:solidFill>
        </a:ln>
      </dgm:spPr>
      <dgm:t>
        <a:bodyPr/>
        <a:lstStyle/>
        <a:p>
          <a:pPr marL="360000"/>
          <a:r>
            <a:rPr lang="ru-RU" sz="4400" dirty="0"/>
            <a:t>Спроектировано программное обеспечение</a:t>
          </a:r>
        </a:p>
      </dgm:t>
    </dgm:pt>
    <dgm:pt modelId="{9CDA16CF-2380-4A56-9FA4-995384D4AF75}" type="parTrans" cxnId="{3CEE3529-2D32-4C0B-9BEB-48502B44BD48}">
      <dgm:prSet/>
      <dgm:spPr/>
      <dgm:t>
        <a:bodyPr/>
        <a:lstStyle/>
        <a:p>
          <a:endParaRPr lang="ru-RU"/>
        </a:p>
      </dgm:t>
    </dgm:pt>
    <dgm:pt modelId="{E2BB9811-C2C1-4A73-AABF-C784E7B03D66}" type="sibTrans" cxnId="{3CEE3529-2D32-4C0B-9BEB-48502B44BD48}">
      <dgm:prSet/>
      <dgm:spPr/>
      <dgm:t>
        <a:bodyPr/>
        <a:lstStyle/>
        <a:p>
          <a:endParaRPr lang="ru-RU"/>
        </a:p>
      </dgm:t>
    </dgm:pt>
    <dgm:pt modelId="{506E2492-E383-4C11-8C48-BC52AFB925A2}" type="pres">
      <dgm:prSet presAssocID="{55CCDA32-DF0A-4F27-898F-7BF3DC998A82}" presName="linear" presStyleCnt="0">
        <dgm:presLayoutVars>
          <dgm:dir val="rev"/>
          <dgm:resizeHandles val="exact"/>
        </dgm:presLayoutVars>
      </dgm:prSet>
      <dgm:spPr/>
    </dgm:pt>
    <dgm:pt modelId="{54724BD7-9695-4E0E-85D0-438F67E9C789}" type="pres">
      <dgm:prSet presAssocID="{DB646D32-B8E1-4538-9FC1-3CD98A250FEA}" presName="comp" presStyleCnt="0"/>
      <dgm:spPr/>
    </dgm:pt>
    <dgm:pt modelId="{4E1D6416-42FD-4972-A8B6-E2864F68F06A}" type="pres">
      <dgm:prSet presAssocID="{DB646D32-B8E1-4538-9FC1-3CD98A250FEA}" presName="box" presStyleLbl="node1" presStyleIdx="0" presStyleCnt="3"/>
      <dgm:spPr/>
    </dgm:pt>
    <dgm:pt modelId="{E15808D0-4B57-4632-ABF5-431984106A7A}" type="pres">
      <dgm:prSet presAssocID="{DB646D32-B8E1-4538-9FC1-3CD98A250FEA}" presName="img" presStyleLbl="fgImgPlace1" presStyleIdx="0" presStyleCnt="3" custLinFactNeighborX="-1021"/>
      <dgm:spPr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 t="-16000" b="-16000"/>
          </a:stretch>
        </a:blipFill>
        <a:ln>
          <a:solidFill>
            <a:schemeClr val="bg1"/>
          </a:solidFill>
        </a:ln>
      </dgm:spPr>
      <dgm:extLst>
        <a:ext uri="{E40237B7-FDA0-4F09-8148-C483321AD2D9}">
          <dgm14:cNvPr xmlns:dgm14="http://schemas.microsoft.com/office/drawing/2010/diagram" id="0" name="" descr="флажок установлен со сплошной заливкой"/>
        </a:ext>
      </dgm:extLst>
    </dgm:pt>
    <dgm:pt modelId="{266EE893-9285-4345-87FA-BDCCD3ACEFB2}" type="pres">
      <dgm:prSet presAssocID="{DB646D32-B8E1-4538-9FC1-3CD98A250FEA}" presName="text" presStyleLbl="node1" presStyleIdx="0" presStyleCnt="3">
        <dgm:presLayoutVars>
          <dgm:bulletEnabled val="1"/>
        </dgm:presLayoutVars>
      </dgm:prSet>
      <dgm:spPr/>
    </dgm:pt>
    <dgm:pt modelId="{58B5C869-2597-4D4C-882F-9EF975AF3E8C}" type="pres">
      <dgm:prSet presAssocID="{13283877-184B-453B-89C3-C4913672781D}" presName="spacer" presStyleCnt="0"/>
      <dgm:spPr/>
    </dgm:pt>
    <dgm:pt modelId="{A1A3D7DE-E7E6-4657-9615-BABD348DEC10}" type="pres">
      <dgm:prSet presAssocID="{2E5D3C09-0611-4143-8765-0B924223E00A}" presName="comp" presStyleCnt="0"/>
      <dgm:spPr/>
    </dgm:pt>
    <dgm:pt modelId="{E1184746-80AA-49FE-B2C0-F3CAE0B0A54D}" type="pres">
      <dgm:prSet presAssocID="{2E5D3C09-0611-4143-8765-0B924223E00A}" presName="box" presStyleLbl="node1" presStyleIdx="1" presStyleCnt="3"/>
      <dgm:spPr/>
    </dgm:pt>
    <dgm:pt modelId="{6F2E7D15-B2BD-4560-A261-05F9E0625B52}" type="pres">
      <dgm:prSet presAssocID="{2E5D3C09-0611-4143-8765-0B924223E00A}" presName="img" presStyleLbl="fgImgPlace1" presStyleIdx="1" presStyleCnt="3" custLinFactNeighborX="-1021"/>
      <dgm:spPr>
        <a:blipFill rotWithShape="1"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 t="-16000" b="-16000"/>
          </a:stretch>
        </a:blipFill>
        <a:ln>
          <a:solidFill>
            <a:schemeClr val="bg1"/>
          </a:solidFill>
        </a:ln>
      </dgm:spPr>
    </dgm:pt>
    <dgm:pt modelId="{A365EDD6-98FD-421B-94DD-745E267846D8}" type="pres">
      <dgm:prSet presAssocID="{2E5D3C09-0611-4143-8765-0B924223E00A}" presName="text" presStyleLbl="node1" presStyleIdx="1" presStyleCnt="3">
        <dgm:presLayoutVars>
          <dgm:bulletEnabled val="1"/>
        </dgm:presLayoutVars>
      </dgm:prSet>
      <dgm:spPr/>
    </dgm:pt>
    <dgm:pt modelId="{9FB4A1FB-B496-42C6-9498-6FDED2F68AF0}" type="pres">
      <dgm:prSet presAssocID="{E644EF4D-0132-468F-9602-AB178953AD2C}" presName="spacer" presStyleCnt="0"/>
      <dgm:spPr/>
    </dgm:pt>
    <dgm:pt modelId="{83CC0E39-B38A-4411-8E1C-1AFC2E827C61}" type="pres">
      <dgm:prSet presAssocID="{B652B84C-E854-4DE5-93D4-331410231809}" presName="comp" presStyleCnt="0"/>
      <dgm:spPr/>
    </dgm:pt>
    <dgm:pt modelId="{0F5849F2-E814-4712-9133-0C35C5A8CF94}" type="pres">
      <dgm:prSet presAssocID="{B652B84C-E854-4DE5-93D4-331410231809}" presName="box" presStyleLbl="node1" presStyleIdx="2" presStyleCnt="3"/>
      <dgm:spPr/>
    </dgm:pt>
    <dgm:pt modelId="{69884CC6-25AA-4E5D-88C7-39637CAFCA49}" type="pres">
      <dgm:prSet presAssocID="{B652B84C-E854-4DE5-93D4-331410231809}" presName="img" presStyleLbl="fgImgPlace1" presStyleIdx="2" presStyleCnt="3" custLinFactNeighborX="-1021"/>
      <dgm:spPr>
        <a:blipFill rotWithShape="1"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 t="-16000" b="-16000"/>
          </a:stretch>
        </a:blipFill>
        <a:ln>
          <a:solidFill>
            <a:schemeClr val="bg1"/>
          </a:solidFill>
        </a:ln>
      </dgm:spPr>
    </dgm:pt>
    <dgm:pt modelId="{9D57C027-1AFA-4AE1-B065-D73B35D8E75A}" type="pres">
      <dgm:prSet presAssocID="{B652B84C-E854-4DE5-93D4-331410231809}" presName="text" presStyleLbl="node1" presStyleIdx="2" presStyleCnt="3">
        <dgm:presLayoutVars>
          <dgm:bulletEnabled val="1"/>
        </dgm:presLayoutVars>
      </dgm:prSet>
      <dgm:spPr/>
    </dgm:pt>
  </dgm:ptLst>
  <dgm:cxnLst>
    <dgm:cxn modelId="{4842CB01-6DC7-4A6B-A794-6B4B0C0BE558}" type="presOf" srcId="{55CCDA32-DF0A-4F27-898F-7BF3DC998A82}" destId="{506E2492-E383-4C11-8C48-BC52AFB925A2}" srcOrd="0" destOrd="0" presId="urn:microsoft.com/office/officeart/2005/8/layout/vList4"/>
    <dgm:cxn modelId="{3CEE3529-2D32-4C0B-9BEB-48502B44BD48}" srcId="{55CCDA32-DF0A-4F27-898F-7BF3DC998A82}" destId="{B652B84C-E854-4DE5-93D4-331410231809}" srcOrd="2" destOrd="0" parTransId="{9CDA16CF-2380-4A56-9FA4-995384D4AF75}" sibTransId="{E2BB9811-C2C1-4A73-AABF-C784E7B03D66}"/>
    <dgm:cxn modelId="{D0E36833-39E1-401B-AC5C-42CB4EF3F097}" type="presOf" srcId="{DB646D32-B8E1-4538-9FC1-3CD98A250FEA}" destId="{266EE893-9285-4345-87FA-BDCCD3ACEFB2}" srcOrd="1" destOrd="0" presId="urn:microsoft.com/office/officeart/2005/8/layout/vList4"/>
    <dgm:cxn modelId="{E6549336-6B4C-4E93-AAA8-3D2013E1572F}" type="presOf" srcId="{B652B84C-E854-4DE5-93D4-331410231809}" destId="{0F5849F2-E814-4712-9133-0C35C5A8CF94}" srcOrd="0" destOrd="0" presId="urn:microsoft.com/office/officeart/2005/8/layout/vList4"/>
    <dgm:cxn modelId="{0BF6646F-8B08-4992-8153-3742EDD3D2DE}" type="presOf" srcId="{2E5D3C09-0611-4143-8765-0B924223E00A}" destId="{A365EDD6-98FD-421B-94DD-745E267846D8}" srcOrd="1" destOrd="0" presId="urn:microsoft.com/office/officeart/2005/8/layout/vList4"/>
    <dgm:cxn modelId="{9BB7D47B-F48B-4EAE-8937-B4BACCC0D201}" srcId="{55CCDA32-DF0A-4F27-898F-7BF3DC998A82}" destId="{2E5D3C09-0611-4143-8765-0B924223E00A}" srcOrd="1" destOrd="0" parTransId="{8F68A416-0959-4C91-84A6-7960D41095EC}" sibTransId="{E644EF4D-0132-468F-9602-AB178953AD2C}"/>
    <dgm:cxn modelId="{3CE6CF97-AB9F-4C44-9B80-4B2C06CEA8F9}" type="presOf" srcId="{DB646D32-B8E1-4538-9FC1-3CD98A250FEA}" destId="{4E1D6416-42FD-4972-A8B6-E2864F68F06A}" srcOrd="0" destOrd="0" presId="urn:microsoft.com/office/officeart/2005/8/layout/vList4"/>
    <dgm:cxn modelId="{3B8392CF-8F86-43DD-B03E-4426ADDF7976}" type="presOf" srcId="{B652B84C-E854-4DE5-93D4-331410231809}" destId="{9D57C027-1AFA-4AE1-B065-D73B35D8E75A}" srcOrd="1" destOrd="0" presId="urn:microsoft.com/office/officeart/2005/8/layout/vList4"/>
    <dgm:cxn modelId="{0ACABED1-4A55-4B09-8D06-11D6C3318D4C}" type="presOf" srcId="{2E5D3C09-0611-4143-8765-0B924223E00A}" destId="{E1184746-80AA-49FE-B2C0-F3CAE0B0A54D}" srcOrd="0" destOrd="0" presId="urn:microsoft.com/office/officeart/2005/8/layout/vList4"/>
    <dgm:cxn modelId="{D2AE4DE2-DF50-428D-83A4-D32FE8A6C265}" srcId="{55CCDA32-DF0A-4F27-898F-7BF3DC998A82}" destId="{DB646D32-B8E1-4538-9FC1-3CD98A250FEA}" srcOrd="0" destOrd="0" parTransId="{C9D6345E-B16B-4987-AEE8-D649C9856A58}" sibTransId="{13283877-184B-453B-89C3-C4913672781D}"/>
    <dgm:cxn modelId="{370605A3-981A-4448-9800-EA19B6ABCF37}" type="presParOf" srcId="{506E2492-E383-4C11-8C48-BC52AFB925A2}" destId="{54724BD7-9695-4E0E-85D0-438F67E9C789}" srcOrd="0" destOrd="0" presId="urn:microsoft.com/office/officeart/2005/8/layout/vList4"/>
    <dgm:cxn modelId="{A8B483C7-7A1A-40CB-B53E-D7367F428402}" type="presParOf" srcId="{54724BD7-9695-4E0E-85D0-438F67E9C789}" destId="{4E1D6416-42FD-4972-A8B6-E2864F68F06A}" srcOrd="0" destOrd="0" presId="urn:microsoft.com/office/officeart/2005/8/layout/vList4"/>
    <dgm:cxn modelId="{D8CFAD94-86E1-4667-83D4-420E9C650241}" type="presParOf" srcId="{54724BD7-9695-4E0E-85D0-438F67E9C789}" destId="{E15808D0-4B57-4632-ABF5-431984106A7A}" srcOrd="1" destOrd="0" presId="urn:microsoft.com/office/officeart/2005/8/layout/vList4"/>
    <dgm:cxn modelId="{40A63854-057D-43A9-8F3B-3D3742CAC4F6}" type="presParOf" srcId="{54724BD7-9695-4E0E-85D0-438F67E9C789}" destId="{266EE893-9285-4345-87FA-BDCCD3ACEFB2}" srcOrd="2" destOrd="0" presId="urn:microsoft.com/office/officeart/2005/8/layout/vList4"/>
    <dgm:cxn modelId="{9E321E99-35F8-4650-B783-240620F475D8}" type="presParOf" srcId="{506E2492-E383-4C11-8C48-BC52AFB925A2}" destId="{58B5C869-2597-4D4C-882F-9EF975AF3E8C}" srcOrd="1" destOrd="0" presId="urn:microsoft.com/office/officeart/2005/8/layout/vList4"/>
    <dgm:cxn modelId="{041B0C10-B916-4182-B064-8E8D3DCCFC2F}" type="presParOf" srcId="{506E2492-E383-4C11-8C48-BC52AFB925A2}" destId="{A1A3D7DE-E7E6-4657-9615-BABD348DEC10}" srcOrd="2" destOrd="0" presId="urn:microsoft.com/office/officeart/2005/8/layout/vList4"/>
    <dgm:cxn modelId="{094BAF40-4CD9-4D6F-A063-3152D00850BB}" type="presParOf" srcId="{A1A3D7DE-E7E6-4657-9615-BABD348DEC10}" destId="{E1184746-80AA-49FE-B2C0-F3CAE0B0A54D}" srcOrd="0" destOrd="0" presId="urn:microsoft.com/office/officeart/2005/8/layout/vList4"/>
    <dgm:cxn modelId="{188091E8-E686-4453-9A75-386B269340B7}" type="presParOf" srcId="{A1A3D7DE-E7E6-4657-9615-BABD348DEC10}" destId="{6F2E7D15-B2BD-4560-A261-05F9E0625B52}" srcOrd="1" destOrd="0" presId="urn:microsoft.com/office/officeart/2005/8/layout/vList4"/>
    <dgm:cxn modelId="{6C45C1B7-7E70-4CA4-BBCB-A5254CF508E2}" type="presParOf" srcId="{A1A3D7DE-E7E6-4657-9615-BABD348DEC10}" destId="{A365EDD6-98FD-421B-94DD-745E267846D8}" srcOrd="2" destOrd="0" presId="urn:microsoft.com/office/officeart/2005/8/layout/vList4"/>
    <dgm:cxn modelId="{D8C11025-4724-4BFE-B872-5CEA7C6AA919}" type="presParOf" srcId="{506E2492-E383-4C11-8C48-BC52AFB925A2}" destId="{9FB4A1FB-B496-42C6-9498-6FDED2F68AF0}" srcOrd="3" destOrd="0" presId="urn:microsoft.com/office/officeart/2005/8/layout/vList4"/>
    <dgm:cxn modelId="{1D7E1D1F-A222-4A30-9D99-3A091857D2D9}" type="presParOf" srcId="{506E2492-E383-4C11-8C48-BC52AFB925A2}" destId="{83CC0E39-B38A-4411-8E1C-1AFC2E827C61}" srcOrd="4" destOrd="0" presId="urn:microsoft.com/office/officeart/2005/8/layout/vList4"/>
    <dgm:cxn modelId="{1397B6A9-1E16-4078-A8C6-10C4E7B45509}" type="presParOf" srcId="{83CC0E39-B38A-4411-8E1C-1AFC2E827C61}" destId="{0F5849F2-E814-4712-9133-0C35C5A8CF94}" srcOrd="0" destOrd="0" presId="urn:microsoft.com/office/officeart/2005/8/layout/vList4"/>
    <dgm:cxn modelId="{F164435B-2D6B-4AA7-A198-684EA5DA4D8B}" type="presParOf" srcId="{83CC0E39-B38A-4411-8E1C-1AFC2E827C61}" destId="{69884CC6-25AA-4E5D-88C7-39637CAFCA49}" srcOrd="1" destOrd="0" presId="urn:microsoft.com/office/officeart/2005/8/layout/vList4"/>
    <dgm:cxn modelId="{BFD587D8-F4DC-4BD9-9F07-B212EE5B0D45}" type="presParOf" srcId="{83CC0E39-B38A-4411-8E1C-1AFC2E827C61}" destId="{9D57C027-1AFA-4AE1-B065-D73B35D8E75A}" srcOrd="2" destOrd="0" presId="urn:microsoft.com/office/officeart/2005/8/layout/vList4"/>
  </dgm:cxnLst>
  <dgm:bg/>
  <dgm:whole>
    <a:ln w="38100"/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C842465-B206-4C2A-9854-2B03AE413B16}">
      <dsp:nvSpPr>
        <dsp:cNvPr id="0" name=""/>
        <dsp:cNvSpPr/>
      </dsp:nvSpPr>
      <dsp:spPr>
        <a:xfrm rot="5400000">
          <a:off x="5982678" y="2379909"/>
          <a:ext cx="8648700" cy="3888880"/>
        </a:xfrm>
        <a:prstGeom prst="flowChartManualOperation">
          <a:avLst/>
        </a:prstGeom>
        <a:solidFill>
          <a:srgbClr val="BB562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0" tIns="0" rIns="254000" bIns="0" numCol="1" spcCol="1270" anchor="t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4000" b="1" kern="1200" dirty="0">
              <a:latin typeface="Arial" panose="020B0604020202020204" pitchFamily="34" charset="0"/>
              <a:cs typeface="Arial" panose="020B0604020202020204" pitchFamily="34" charset="0"/>
            </a:rPr>
            <a:t>Потоки выручки</a:t>
          </a:r>
          <a:endParaRPr lang="ru-RU" sz="40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800" kern="1200" dirty="0">
              <a:latin typeface="Arial" panose="020B0604020202020204" pitchFamily="34" charset="0"/>
              <a:cs typeface="Arial" panose="020B0604020202020204" pitchFamily="34" charset="0"/>
            </a:rPr>
            <a:t>Продажа лицензии ПО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800" kern="1200" dirty="0">
              <a:latin typeface="Arial" panose="020B0604020202020204" pitchFamily="34" charset="0"/>
              <a:cs typeface="Arial" panose="020B0604020202020204" pitchFamily="34" charset="0"/>
            </a:rPr>
            <a:t>Продажа оборудования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800" kern="1200" dirty="0">
              <a:latin typeface="Arial" panose="020B0604020202020204" pitchFamily="34" charset="0"/>
              <a:cs typeface="Arial" panose="020B0604020202020204" pitchFamily="34" charset="0"/>
            </a:rPr>
            <a:t>Внедрение системы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800" kern="1200" dirty="0">
              <a:latin typeface="Arial" panose="020B0604020202020204" pitchFamily="34" charset="0"/>
              <a:cs typeface="Arial" panose="020B0604020202020204" pitchFamily="34" charset="0"/>
            </a:rPr>
            <a:t>Обучение пользователей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800" kern="1200" dirty="0">
              <a:latin typeface="Arial" panose="020B0604020202020204" pitchFamily="34" charset="0"/>
              <a:cs typeface="Arial" panose="020B0604020202020204" pitchFamily="34" charset="0"/>
            </a:rPr>
            <a:t>Сопровождение после установки</a:t>
          </a:r>
        </a:p>
      </dsp:txBody>
      <dsp:txXfrm rot="-5400000">
        <a:off x="8362588" y="1729739"/>
        <a:ext cx="3888880" cy="5189220"/>
      </dsp:txXfrm>
    </dsp:sp>
    <dsp:sp modelId="{018C7468-84A0-4461-8302-C3FDBEF93D03}">
      <dsp:nvSpPr>
        <dsp:cNvPr id="0" name=""/>
        <dsp:cNvSpPr/>
      </dsp:nvSpPr>
      <dsp:spPr>
        <a:xfrm rot="5400000">
          <a:off x="2526028" y="2379909"/>
          <a:ext cx="7200907" cy="3888880"/>
        </a:xfrm>
        <a:prstGeom prst="flowChartManualOperation">
          <a:avLst/>
        </a:prstGeom>
        <a:solidFill>
          <a:srgbClr val="BB562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0" tIns="0" rIns="228600" bIns="0" numCol="1" spcCol="1270" anchor="t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600" b="1" kern="1200" dirty="0">
              <a:latin typeface="Arial" panose="020B0604020202020204" pitchFamily="34" charset="0"/>
              <a:cs typeface="Arial" panose="020B0604020202020204" pitchFamily="34" charset="0"/>
            </a:rPr>
            <a:t>Каналы выхода на клиентов</a:t>
          </a:r>
          <a:endParaRPr lang="ru-RU" sz="36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3000" kern="1200" dirty="0">
              <a:latin typeface="Arial" panose="020B0604020202020204" pitchFamily="34" charset="0"/>
              <a:cs typeface="Arial" panose="020B0604020202020204" pitchFamily="34" charset="0"/>
            </a:rPr>
            <a:t>Прямые продажи</a:t>
          </a:r>
        </a:p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3000" kern="1200" dirty="0">
              <a:latin typeface="Arial" panose="020B0604020202020204" pitchFamily="34" charset="0"/>
              <a:cs typeface="Arial" panose="020B0604020202020204" pitchFamily="34" charset="0"/>
            </a:rPr>
            <a:t>Продажи через сайт </a:t>
          </a:r>
        </a:p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3000" kern="1200" dirty="0">
              <a:latin typeface="Arial" panose="020B0604020202020204" pitchFamily="34" charset="0"/>
              <a:cs typeface="Arial" panose="020B0604020202020204" pitchFamily="34" charset="0"/>
            </a:rPr>
            <a:t>Продажи через профильные конференции</a:t>
          </a:r>
        </a:p>
      </dsp:txBody>
      <dsp:txXfrm rot="-5400000">
        <a:off x="4182041" y="2164077"/>
        <a:ext cx="3888880" cy="4320545"/>
      </dsp:txXfrm>
    </dsp:sp>
    <dsp:sp modelId="{EB68F6F3-3ABD-4F98-8BCF-D9A405699B9D}">
      <dsp:nvSpPr>
        <dsp:cNvPr id="0" name=""/>
        <dsp:cNvSpPr/>
      </dsp:nvSpPr>
      <dsp:spPr>
        <a:xfrm rot="5400000">
          <a:off x="-724869" y="2379909"/>
          <a:ext cx="5341610" cy="3888880"/>
        </a:xfrm>
        <a:prstGeom prst="flowChartManualOperation">
          <a:avLst/>
        </a:prstGeom>
        <a:solidFill>
          <a:srgbClr val="BB562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0" tIns="0" rIns="254000" bIns="0" numCol="1" spcCol="1270" anchor="t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4000" b="1" kern="1200" dirty="0">
              <a:latin typeface="Arial" panose="020B0604020202020204" pitchFamily="34" charset="0"/>
              <a:cs typeface="Arial" panose="020B0604020202020204" pitchFamily="34" charset="0"/>
            </a:rPr>
            <a:t>Сегменты клиентов</a:t>
          </a:r>
        </a:p>
        <a:p>
          <a:pPr marL="285750" lvl="1" indent="-285750" algn="l" defTabSz="1511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3400" kern="1200" dirty="0">
              <a:latin typeface="Arial" panose="020B0604020202020204" pitchFamily="34" charset="0"/>
              <a:cs typeface="Arial" panose="020B0604020202020204" pitchFamily="34" charset="0"/>
            </a:rPr>
            <a:t>Предприятия с цехами машинного производства</a:t>
          </a:r>
        </a:p>
      </dsp:txBody>
      <dsp:txXfrm rot="-5400000">
        <a:off x="1496" y="2721866"/>
        <a:ext cx="3888880" cy="320496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E1D6416-42FD-4972-A8B6-E2864F68F06A}">
      <dsp:nvSpPr>
        <dsp:cNvPr id="0" name=""/>
        <dsp:cNvSpPr/>
      </dsp:nvSpPr>
      <dsp:spPr>
        <a:xfrm>
          <a:off x="0" y="0"/>
          <a:ext cx="12256637" cy="230455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57150" cap="flat" cmpd="sng" algn="ctr">
          <a:solidFill>
            <a:srgbClr val="E77957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marL="360000" lvl="0" indent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4400" kern="1200" dirty="0"/>
            <a:t>Разработана план-схема цеха с датчиками</a:t>
          </a:r>
        </a:p>
      </dsp:txBody>
      <dsp:txXfrm>
        <a:off x="0" y="0"/>
        <a:ext cx="9574854" cy="2304555"/>
      </dsp:txXfrm>
    </dsp:sp>
    <dsp:sp modelId="{E15808D0-4B57-4632-ABF5-431984106A7A}">
      <dsp:nvSpPr>
        <dsp:cNvPr id="0" name=""/>
        <dsp:cNvSpPr/>
      </dsp:nvSpPr>
      <dsp:spPr>
        <a:xfrm>
          <a:off x="9549825" y="230455"/>
          <a:ext cx="2451327" cy="1843644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 t="-16000" b="-16000"/>
          </a:stretch>
        </a:blipFill>
        <a:ln w="1270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1184746-80AA-49FE-B2C0-F3CAE0B0A54D}">
      <dsp:nvSpPr>
        <dsp:cNvPr id="0" name=""/>
        <dsp:cNvSpPr/>
      </dsp:nvSpPr>
      <dsp:spPr>
        <a:xfrm>
          <a:off x="0" y="2535011"/>
          <a:ext cx="12256637" cy="230455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57150" cap="flat" cmpd="sng" algn="ctr">
          <a:solidFill>
            <a:srgbClr val="E77957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marL="360000" lvl="0" indent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4400" kern="1200" dirty="0"/>
            <a:t>Подобраны поставщики оборудования</a:t>
          </a:r>
        </a:p>
      </dsp:txBody>
      <dsp:txXfrm>
        <a:off x="0" y="2535011"/>
        <a:ext cx="9574854" cy="2304555"/>
      </dsp:txXfrm>
    </dsp:sp>
    <dsp:sp modelId="{6F2E7D15-B2BD-4560-A261-05F9E0625B52}">
      <dsp:nvSpPr>
        <dsp:cNvPr id="0" name=""/>
        <dsp:cNvSpPr/>
      </dsp:nvSpPr>
      <dsp:spPr>
        <a:xfrm>
          <a:off x="9549825" y="2765467"/>
          <a:ext cx="2451327" cy="1843644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 t="-16000" b="-16000"/>
          </a:stretch>
        </a:blipFill>
        <a:ln w="1270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F5849F2-E814-4712-9133-0C35C5A8CF94}">
      <dsp:nvSpPr>
        <dsp:cNvPr id="0" name=""/>
        <dsp:cNvSpPr/>
      </dsp:nvSpPr>
      <dsp:spPr>
        <a:xfrm>
          <a:off x="0" y="5070023"/>
          <a:ext cx="12256637" cy="230455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57150" cap="flat" cmpd="sng" algn="ctr">
          <a:solidFill>
            <a:srgbClr val="E77957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marL="360000" lvl="0" indent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4400" kern="1200" dirty="0"/>
            <a:t>Спроектировано программное обеспечение</a:t>
          </a:r>
        </a:p>
      </dsp:txBody>
      <dsp:txXfrm>
        <a:off x="0" y="5070023"/>
        <a:ext cx="9574854" cy="2304555"/>
      </dsp:txXfrm>
    </dsp:sp>
    <dsp:sp modelId="{69884CC6-25AA-4E5D-88C7-39637CAFCA49}">
      <dsp:nvSpPr>
        <dsp:cNvPr id="0" name=""/>
        <dsp:cNvSpPr/>
      </dsp:nvSpPr>
      <dsp:spPr>
        <a:xfrm>
          <a:off x="9549825" y="5300478"/>
          <a:ext cx="2451327" cy="1843644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 t="-16000" b="-16000"/>
          </a:stretch>
        </a:blipFill>
        <a:ln w="1270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6E8C426C-844D-4C6A-A120-8FFBE08FF603}" type="datetimeFigureOut">
              <a:rPr lang="ru-RU" smtClean="0"/>
              <a:pPr/>
              <a:t>10.12.2023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FE17165F-A99B-4248-BB82-C17B29361F81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580589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508486" rtl="0" eaLnBrk="1" latinLnBrk="0" hangingPunct="1">
      <a:defRPr sz="198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754243" algn="l" defTabSz="1508486" rtl="0" eaLnBrk="1" latinLnBrk="0" hangingPunct="1">
      <a:defRPr sz="198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1508486" algn="l" defTabSz="1508486" rtl="0" eaLnBrk="1" latinLnBrk="0" hangingPunct="1">
      <a:defRPr sz="198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2262729" algn="l" defTabSz="1508486" rtl="0" eaLnBrk="1" latinLnBrk="0" hangingPunct="1">
      <a:defRPr sz="198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3016971" algn="l" defTabSz="1508486" rtl="0" eaLnBrk="1" latinLnBrk="0" hangingPunct="1">
      <a:defRPr sz="198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3771214" algn="l" defTabSz="1508486" rtl="0" eaLnBrk="1" latinLnBrk="0" hangingPunct="1">
      <a:defRPr sz="1980" kern="1200">
        <a:solidFill>
          <a:schemeClr val="tx1"/>
        </a:solidFill>
        <a:latin typeface="+mn-lt"/>
        <a:ea typeface="+mn-ea"/>
        <a:cs typeface="+mn-cs"/>
      </a:defRPr>
    </a:lvl6pPr>
    <a:lvl7pPr marL="4525457" algn="l" defTabSz="1508486" rtl="0" eaLnBrk="1" latinLnBrk="0" hangingPunct="1">
      <a:defRPr sz="1980" kern="1200">
        <a:solidFill>
          <a:schemeClr val="tx1"/>
        </a:solidFill>
        <a:latin typeface="+mn-lt"/>
        <a:ea typeface="+mn-ea"/>
        <a:cs typeface="+mn-cs"/>
      </a:defRPr>
    </a:lvl7pPr>
    <a:lvl8pPr marL="5279700" algn="l" defTabSz="1508486" rtl="0" eaLnBrk="1" latinLnBrk="0" hangingPunct="1">
      <a:defRPr sz="1980" kern="1200">
        <a:solidFill>
          <a:schemeClr val="tx1"/>
        </a:solidFill>
        <a:latin typeface="+mn-lt"/>
        <a:ea typeface="+mn-ea"/>
        <a:cs typeface="+mn-cs"/>
      </a:defRPr>
    </a:lvl8pPr>
    <a:lvl9pPr marL="6033943" algn="l" defTabSz="1508486" rtl="0" eaLnBrk="1" latinLnBrk="0" hangingPunct="1">
      <a:defRPr sz="198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svg"/><Relationship Id="rId13" Type="http://schemas.openxmlformats.org/officeDocument/2006/relationships/image" Target="../media/image14.png"/><Relationship Id="rId18" Type="http://schemas.microsoft.com/office/2007/relationships/hdphoto" Target="../media/hdphoto2.wdp"/><Relationship Id="rId3" Type="http://schemas.openxmlformats.org/officeDocument/2006/relationships/image" Target="../media/image27.png"/><Relationship Id="rId21" Type="http://schemas.openxmlformats.org/officeDocument/2006/relationships/image" Target="../media/image40.png"/><Relationship Id="rId7" Type="http://schemas.openxmlformats.org/officeDocument/2006/relationships/image" Target="../media/image31.png"/><Relationship Id="rId12" Type="http://schemas.openxmlformats.org/officeDocument/2006/relationships/image" Target="../media/image36.svg"/><Relationship Id="rId17" Type="http://schemas.openxmlformats.org/officeDocument/2006/relationships/image" Target="../media/image17.png"/><Relationship Id="rId2" Type="http://schemas.openxmlformats.org/officeDocument/2006/relationships/image" Target="../media/image26.png"/><Relationship Id="rId16" Type="http://schemas.microsoft.com/office/2007/relationships/hdphoto" Target="../media/hdphoto1.wdp"/><Relationship Id="rId20" Type="http://schemas.openxmlformats.org/officeDocument/2006/relationships/image" Target="../media/image39.sv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0.svg"/><Relationship Id="rId11" Type="http://schemas.openxmlformats.org/officeDocument/2006/relationships/image" Target="../media/image35.png"/><Relationship Id="rId5" Type="http://schemas.openxmlformats.org/officeDocument/2006/relationships/image" Target="../media/image29.png"/><Relationship Id="rId15" Type="http://schemas.openxmlformats.org/officeDocument/2006/relationships/image" Target="../media/image37.png"/><Relationship Id="rId10" Type="http://schemas.openxmlformats.org/officeDocument/2006/relationships/image" Target="../media/image34.svg"/><Relationship Id="rId19" Type="http://schemas.openxmlformats.org/officeDocument/2006/relationships/image" Target="../media/image38.png"/><Relationship Id="rId4" Type="http://schemas.openxmlformats.org/officeDocument/2006/relationships/image" Target="../media/image28.svg"/><Relationship Id="rId9" Type="http://schemas.openxmlformats.org/officeDocument/2006/relationships/image" Target="../media/image33.png"/><Relationship Id="rId14" Type="http://schemas.openxmlformats.org/officeDocument/2006/relationships/image" Target="../media/image15.svg"/><Relationship Id="rId22" Type="http://schemas.openxmlformats.org/officeDocument/2006/relationships/image" Target="../media/image41.sv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2E2B65-65C4-4EC2-B575-482EE30522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14005" y="1851899"/>
            <a:ext cx="15084029" cy="3939540"/>
          </a:xfrm>
        </p:spPr>
        <p:txBody>
          <a:bodyPr anchor="b"/>
          <a:lstStyle>
            <a:lvl1pPr algn="ctr">
              <a:defRPr sz="9898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01B8604-B774-48F7-94A0-72E654BE1D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14005" y="5943363"/>
            <a:ext cx="15084029" cy="2732007"/>
          </a:xfrm>
        </p:spPr>
        <p:txBody>
          <a:bodyPr/>
          <a:lstStyle>
            <a:lvl1pPr marL="0" indent="0" algn="ctr">
              <a:buNone/>
              <a:defRPr sz="3959"/>
            </a:lvl1pPr>
            <a:lvl2pPr marL="754197" indent="0" algn="ctr">
              <a:buNone/>
              <a:defRPr sz="3299"/>
            </a:lvl2pPr>
            <a:lvl3pPr marL="1508394" indent="0" algn="ctr">
              <a:buNone/>
              <a:defRPr sz="2969"/>
            </a:lvl3pPr>
            <a:lvl4pPr marL="2262591" indent="0" algn="ctr">
              <a:buNone/>
              <a:defRPr sz="2639"/>
            </a:lvl4pPr>
            <a:lvl5pPr marL="3016788" indent="0" algn="ctr">
              <a:buNone/>
              <a:defRPr sz="2639"/>
            </a:lvl5pPr>
            <a:lvl6pPr marL="3770986" indent="0" algn="ctr">
              <a:buNone/>
              <a:defRPr sz="2639"/>
            </a:lvl6pPr>
            <a:lvl7pPr marL="4525183" indent="0" algn="ctr">
              <a:buNone/>
              <a:defRPr sz="2639"/>
            </a:lvl7pPr>
            <a:lvl8pPr marL="5279380" indent="0" algn="ctr">
              <a:buNone/>
              <a:defRPr sz="2639"/>
            </a:lvl8pPr>
            <a:lvl9pPr marL="6033577" indent="0" algn="ctr">
              <a:buNone/>
              <a:defRPr sz="2639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C3EA146-9A21-4250-96E5-BCCC27ADD4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067EF-DE44-435C-B5A7-928E060F453E}" type="datetimeFigureOut">
              <a:rPr lang="ru-RU" smtClean="0"/>
              <a:t>10.12.2023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6951092-1434-4611-83F6-9F6321CC25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69771A2-915F-4474-95AB-3AAB1FD3C9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354B0-DE61-4131-A365-37BB21571022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D3DC79A-248F-4C91-B3DF-7D720885FF6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20112039" cy="11280554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54BFD70-E55F-4810-B3BF-F2D9BF1ECAC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6356"/>
            <a:ext cx="20112039" cy="11313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6048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eveal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8">
            <a:extLst>
              <a:ext uri="{FF2B5EF4-FFF2-40B4-BE49-F238E27FC236}">
                <a16:creationId xmlns:a16="http://schemas.microsoft.com/office/drawing/2014/main" id="{3A1562F0-77BA-43E0-859E-F7F3232D171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462BFF67-E034-42C6-A5F5-7F132BE44F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0" name="Текст 8">
            <a:extLst>
              <a:ext uri="{FF2B5EF4-FFF2-40B4-BE49-F238E27FC236}">
                <a16:creationId xmlns:a16="http://schemas.microsoft.com/office/drawing/2014/main" id="{F5AACFE2-6C48-41E1-87CA-D6B53BC3FB4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80777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eveal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12">
            <a:extLst>
              <a:ext uri="{FF2B5EF4-FFF2-40B4-BE49-F238E27FC236}">
                <a16:creationId xmlns:a16="http://schemas.microsoft.com/office/drawing/2014/main" id="{D4DDDE68-C0EB-48C2-825B-1D7BCD3EC8CE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648272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Текст 8">
            <a:extLst>
              <a:ext uri="{FF2B5EF4-FFF2-40B4-BE49-F238E27FC236}">
                <a16:creationId xmlns:a16="http://schemas.microsoft.com/office/drawing/2014/main" id="{5021046A-49FB-4ACB-9980-C26043CC1B3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107925" y="3344736"/>
            <a:ext cx="8211315" cy="911089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DD9E3DD5-D218-4782-A5A7-4B2B0CDD7E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07925" y="2271023"/>
            <a:ext cx="8211315" cy="911089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Текст 8">
            <a:extLst>
              <a:ext uri="{FF2B5EF4-FFF2-40B4-BE49-F238E27FC236}">
                <a16:creationId xmlns:a16="http://schemas.microsoft.com/office/drawing/2014/main" id="{5273CFE9-4B3A-4B96-9DCA-EC3BA9203EC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107925" y="4483209"/>
            <a:ext cx="8211315" cy="5707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3" name="Рисунок 2">
            <a:extLst>
              <a:ext uri="{FF2B5EF4-FFF2-40B4-BE49-F238E27FC236}">
                <a16:creationId xmlns:a16="http://schemas.microsoft.com/office/drawing/2014/main" id="{19BE8E3A-575E-4544-B004-5E9B15B0073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10202755" cy="113157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b="0" i="0">
                <a:effectLst/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Вставка </a:t>
            </a:r>
          </a:p>
          <a:p>
            <a:r>
              <a:rPr lang="ru-RU" dirty="0"/>
              <a:t>для изображения</a:t>
            </a:r>
          </a:p>
        </p:txBody>
      </p:sp>
    </p:spTree>
    <p:extLst>
      <p:ext uri="{BB962C8B-B14F-4D97-AF65-F5344CB8AC3E}">
        <p14:creationId xmlns:p14="http://schemas.microsoft.com/office/powerpoint/2010/main" val="288729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eveal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8">
            <a:extLst>
              <a:ext uri="{FF2B5EF4-FFF2-40B4-BE49-F238E27FC236}">
                <a16:creationId xmlns:a16="http://schemas.microsoft.com/office/drawing/2014/main" id="{DCEAA9BA-597C-43A4-A55D-EF110037E9D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4D31230A-E8DB-4E06-A0B9-7E9F87EF2A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Текст 8">
            <a:extLst>
              <a:ext uri="{FF2B5EF4-FFF2-40B4-BE49-F238E27FC236}">
                <a16:creationId xmlns:a16="http://schemas.microsoft.com/office/drawing/2014/main" id="{C63BE39D-5B2B-4A13-933F-6F32924520E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3" name="Номер слайда 3">
            <a:extLst>
              <a:ext uri="{FF2B5EF4-FFF2-40B4-BE49-F238E27FC236}">
                <a16:creationId xmlns:a16="http://schemas.microsoft.com/office/drawing/2014/main" id="{4233910C-631A-4C20-8090-6F18D933CB0B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79970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eveal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Текст 8">
            <a:extLst>
              <a:ext uri="{FF2B5EF4-FFF2-40B4-BE49-F238E27FC236}">
                <a16:creationId xmlns:a16="http://schemas.microsoft.com/office/drawing/2014/main" id="{E93DB026-FA5A-4820-865F-59E867FA55F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589088"/>
            <a:ext cx="8793162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D6C57940-92BC-4E86-946B-B1F1D13538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B3633050-8FAB-4E3C-A8BC-1FAE417D52F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5" name="Номер слайда 3">
            <a:extLst>
              <a:ext uri="{FF2B5EF4-FFF2-40B4-BE49-F238E27FC236}">
                <a16:creationId xmlns:a16="http://schemas.microsoft.com/office/drawing/2014/main" id="{9869319C-97AB-4178-8252-05B1ED0147B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5A960D58-9F56-40B3-99F0-2A0C0900F56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7" name="Текст 8">
            <a:extLst>
              <a:ext uri="{FF2B5EF4-FFF2-40B4-BE49-F238E27FC236}">
                <a16:creationId xmlns:a16="http://schemas.microsoft.com/office/drawing/2014/main" id="{746FFF8F-B5A5-4D03-8E53-6F80F64DFAA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533917" y="1589088"/>
            <a:ext cx="8793162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62437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eveal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3">
            <a:extLst>
              <a:ext uri="{FF2B5EF4-FFF2-40B4-BE49-F238E27FC236}">
                <a16:creationId xmlns:a16="http://schemas.microsoft.com/office/drawing/2014/main" id="{8EB64EEC-538E-4F0A-A1A4-443B831DAA60}"/>
              </a:ext>
            </a:extLst>
          </p:cNvPr>
          <p:cNvSpPr>
            <a:spLocks noGrp="1"/>
          </p:cNvSpPr>
          <p:nvPr>
            <p:ph type="sldNum" idx="14"/>
          </p:nvPr>
        </p:nvSpPr>
        <p:spPr>
          <a:xfrm>
            <a:off x="14648272" y="10759710"/>
            <a:ext cx="4623943" cy="395969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124AE1A1-A68B-4715-A2A5-4C480D04CB2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64B2F062-1DDE-4059-9E15-DB79AA3F6D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1" name="Текст 8">
            <a:extLst>
              <a:ext uri="{FF2B5EF4-FFF2-40B4-BE49-F238E27FC236}">
                <a16:creationId xmlns:a16="http://schemas.microsoft.com/office/drawing/2014/main" id="{611E033C-DC47-497B-85C1-D726E2008C5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377627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97365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eveal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3">
            <a:extLst>
              <a:ext uri="{FF2B5EF4-FFF2-40B4-BE49-F238E27FC236}">
                <a16:creationId xmlns:a16="http://schemas.microsoft.com/office/drawing/2014/main" id="{EFD92FB8-114D-4168-8700-46E05EA3CAE2}"/>
              </a:ext>
            </a:extLst>
          </p:cNvPr>
          <p:cNvSpPr>
            <a:spLocks noGrp="1"/>
          </p:cNvSpPr>
          <p:nvPr>
            <p:ph type="sldNum" idx="14"/>
          </p:nvPr>
        </p:nvSpPr>
        <p:spPr>
          <a:xfrm>
            <a:off x="14648272" y="10759710"/>
            <a:ext cx="4623943" cy="395969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6" name="Текст 8">
            <a:extLst>
              <a:ext uri="{FF2B5EF4-FFF2-40B4-BE49-F238E27FC236}">
                <a16:creationId xmlns:a16="http://schemas.microsoft.com/office/drawing/2014/main" id="{D795EE0C-4515-438E-87D8-3AF4B3C121C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1D1CB191-7F37-485F-80F3-D51508E5CD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8" name="Текст 8">
            <a:extLst>
              <a:ext uri="{FF2B5EF4-FFF2-40B4-BE49-F238E27FC236}">
                <a16:creationId xmlns:a16="http://schemas.microsoft.com/office/drawing/2014/main" id="{8976F8DB-B930-430B-A86E-497FBF7D53F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9" name="Рисунок 2">
            <a:extLst>
              <a:ext uri="{FF2B5EF4-FFF2-40B4-BE49-F238E27FC236}">
                <a16:creationId xmlns:a16="http://schemas.microsoft.com/office/drawing/2014/main" id="{D9B36748-767B-4F81-B3C8-64C16F93D42E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10" name="Текст 8">
            <a:extLst>
              <a:ext uri="{FF2B5EF4-FFF2-40B4-BE49-F238E27FC236}">
                <a16:creationId xmlns:a16="http://schemas.microsoft.com/office/drawing/2014/main" id="{0D552E19-B3AD-42F6-9C3E-6C2A8173766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11" name="Текст 8">
            <a:extLst>
              <a:ext uri="{FF2B5EF4-FFF2-40B4-BE49-F238E27FC236}">
                <a16:creationId xmlns:a16="http://schemas.microsoft.com/office/drawing/2014/main" id="{6B28D9D2-BF17-435C-8BD6-26DF4C8D387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12" name="Рисунок 2">
            <a:extLst>
              <a:ext uri="{FF2B5EF4-FFF2-40B4-BE49-F238E27FC236}">
                <a16:creationId xmlns:a16="http://schemas.microsoft.com/office/drawing/2014/main" id="{AD6B0B24-96BA-4AB4-8249-9D8FAE0203B4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74F12738-9AE0-4C24-9B1F-23139461765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AEC13CD0-7D2F-4925-B89A-292BDA1A331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15" name="Рисунок 2">
            <a:extLst>
              <a:ext uri="{FF2B5EF4-FFF2-40B4-BE49-F238E27FC236}">
                <a16:creationId xmlns:a16="http://schemas.microsoft.com/office/drawing/2014/main" id="{D765307B-5E06-4C62-8605-7A482FC0EC84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020B9998-F741-4988-86DB-261B7A095E6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17" name="Текст 8">
            <a:extLst>
              <a:ext uri="{FF2B5EF4-FFF2-40B4-BE49-F238E27FC236}">
                <a16:creationId xmlns:a16="http://schemas.microsoft.com/office/drawing/2014/main" id="{C508E4CB-E864-4389-85DC-0CB91E9BB3B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18" name="Рисунок 2">
            <a:extLst>
              <a:ext uri="{FF2B5EF4-FFF2-40B4-BE49-F238E27FC236}">
                <a16:creationId xmlns:a16="http://schemas.microsoft.com/office/drawing/2014/main" id="{891C231D-ACE7-4153-9E94-8E0CAE8A3C4D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19" name="Текст 8">
            <a:extLst>
              <a:ext uri="{FF2B5EF4-FFF2-40B4-BE49-F238E27FC236}">
                <a16:creationId xmlns:a16="http://schemas.microsoft.com/office/drawing/2014/main" id="{18677F63-6BBA-4D46-8B7C-35727DF07B4A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Описание</a:t>
            </a:r>
          </a:p>
        </p:txBody>
      </p:sp>
    </p:spTree>
    <p:extLst>
      <p:ext uri="{BB962C8B-B14F-4D97-AF65-F5344CB8AC3E}">
        <p14:creationId xmlns:p14="http://schemas.microsoft.com/office/powerpoint/2010/main" val="232940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eveal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69B096B-99ED-42DC-92F1-6DDF860B590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174702" cy="11315700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E18F3190-9863-42C9-BD8C-1D6A37827F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6464" y="2508675"/>
            <a:ext cx="9733828" cy="2185988"/>
          </a:xfrm>
          <a:prstGeom prst="rect">
            <a:avLst/>
          </a:prstGeom>
        </p:spPr>
        <p:txBody>
          <a:bodyPr lIns="0" tIns="0" rIns="0" bIns="0"/>
          <a:lstStyle>
            <a:lvl1pPr>
              <a:defRPr b="0" i="0" u="none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b="1" dirty="0"/>
              <a:t>Контакты</a:t>
            </a:r>
            <a:endParaRPr lang="ru-RU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288121DB-EA36-4273-8D57-125125D2D281}"/>
              </a:ext>
            </a:extLst>
          </p:cNvPr>
          <p:cNvSpPr txBox="1"/>
          <p:nvPr userDrawn="1"/>
        </p:nvSpPr>
        <p:spPr>
          <a:xfrm>
            <a:off x="906463" y="649025"/>
            <a:ext cx="97338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200" b="1" dirty="0">
                <a:latin typeface="Arial" panose="020B0604020202020204" pitchFamily="34" charset="0"/>
                <a:cs typeface="Arial" panose="020B0604020202020204" pitchFamily="34" charset="0"/>
              </a:rPr>
              <a:t>Политех</a:t>
            </a:r>
            <a:r>
              <a:rPr lang="en-US" sz="7200" b="1" dirty="0">
                <a:latin typeface="Arial" panose="020B0604020202020204" pitchFamily="34" charset="0"/>
                <a:cs typeface="Arial" panose="020B0604020202020204" pitchFamily="34" charset="0"/>
              </a:rPr>
              <a:t>NET 2023</a:t>
            </a:r>
            <a:endParaRPr lang="ru-RU" sz="7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B44E6E4E-7724-4CE2-AF62-3D908F566344}"/>
              </a:ext>
            </a:extLst>
          </p:cNvPr>
          <p:cNvGrpSpPr/>
          <p:nvPr userDrawn="1"/>
        </p:nvGrpSpPr>
        <p:grpSpPr>
          <a:xfrm>
            <a:off x="9129487" y="460357"/>
            <a:ext cx="10197569" cy="1736300"/>
            <a:chOff x="7832544" y="404608"/>
            <a:chExt cx="12312610" cy="2096420"/>
          </a:xfrm>
        </p:grpSpPr>
        <p:pic>
          <p:nvPicPr>
            <p:cNvPr id="17" name="Рисунок 16">
              <a:extLst>
                <a:ext uri="{FF2B5EF4-FFF2-40B4-BE49-F238E27FC236}">
                  <a16:creationId xmlns:a16="http://schemas.microsoft.com/office/drawing/2014/main" id="{BBF61A27-40F6-4D6B-9325-D4C17E877DF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8272326" y="538416"/>
              <a:ext cx="1336474" cy="843770"/>
            </a:xfrm>
            <a:prstGeom prst="rect">
              <a:avLst/>
            </a:prstGeom>
          </p:spPr>
        </p:pic>
        <p:pic>
          <p:nvPicPr>
            <p:cNvPr id="18" name="Рисунок 17">
              <a:extLst>
                <a:ext uri="{FF2B5EF4-FFF2-40B4-BE49-F238E27FC236}">
                  <a16:creationId xmlns:a16="http://schemas.microsoft.com/office/drawing/2014/main" id="{FAEFBE71-855A-4FEC-A064-38E344FFDAD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8505701" y="1501385"/>
              <a:ext cx="1038240" cy="794968"/>
            </a:xfrm>
            <a:prstGeom prst="rect">
              <a:avLst/>
            </a:prstGeom>
          </p:spPr>
        </p:pic>
        <p:pic>
          <p:nvPicPr>
            <p:cNvPr id="19" name="Рисунок 18">
              <a:extLst>
                <a:ext uri="{FF2B5EF4-FFF2-40B4-BE49-F238E27FC236}">
                  <a16:creationId xmlns:a16="http://schemas.microsoft.com/office/drawing/2014/main" id="{9C323BE1-7378-4F29-85BF-D2E1CC31223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12644105" y="1500771"/>
              <a:ext cx="2532835" cy="831796"/>
            </a:xfrm>
            <a:prstGeom prst="rect">
              <a:avLst/>
            </a:prstGeom>
          </p:spPr>
        </p:pic>
        <p:pic>
          <p:nvPicPr>
            <p:cNvPr id="20" name="Рисунок 19">
              <a:extLst>
                <a:ext uri="{FF2B5EF4-FFF2-40B4-BE49-F238E27FC236}">
                  <a16:creationId xmlns:a16="http://schemas.microsoft.com/office/drawing/2014/main" id="{1485A32C-FC4A-4DC9-A076-CD87695AB34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15585687" y="1528901"/>
              <a:ext cx="1808244" cy="803665"/>
            </a:xfrm>
            <a:prstGeom prst="rect">
              <a:avLst/>
            </a:prstGeom>
          </p:spPr>
        </p:pic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74E88053-892E-49A8-B76E-9EA6439997DB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9827644" y="1528592"/>
              <a:ext cx="2344603" cy="794968"/>
            </a:xfrm>
            <a:prstGeom prst="rect">
              <a:avLst/>
            </a:prstGeom>
          </p:spPr>
        </p:pic>
        <p:pic>
          <p:nvPicPr>
            <p:cNvPr id="22" name="Рисунок 21">
              <a:extLst>
                <a:ext uri="{FF2B5EF4-FFF2-40B4-BE49-F238E27FC236}">
                  <a16:creationId xmlns:a16="http://schemas.microsoft.com/office/drawing/2014/main" id="{C90AEF72-61E9-44F6-AB0F-65212283603D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16936588" y="1383059"/>
              <a:ext cx="3208566" cy="1117969"/>
            </a:xfrm>
            <a:prstGeom prst="rect">
              <a:avLst/>
            </a:prstGeom>
          </p:spPr>
        </p:pic>
        <p:pic>
          <p:nvPicPr>
            <p:cNvPr id="33" name="Рисунок 32">
              <a:extLst>
                <a:ext uri="{FF2B5EF4-FFF2-40B4-BE49-F238E27FC236}">
                  <a16:creationId xmlns:a16="http://schemas.microsoft.com/office/drawing/2014/main" id="{7905B726-6A1D-4EB4-AF88-4F2D26D712F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5">
              <a:biLevel thresh="75000"/>
              <a:extLst>
                <a:ext uri="{BEBA8EAE-BF5A-486C-A8C5-ECC9F3942E4B}">
                  <a14:imgProps xmlns:a14="http://schemas.microsoft.com/office/drawing/2010/main">
                    <a14:imgLayer r:embed="rId16">
                      <a14:imgEffect>
                        <a14:brightnessContrast bright="-40000" contrast="40000"/>
                      </a14:imgEffect>
                    </a14:imgLayer>
                  </a14:imgProps>
                </a:ext>
              </a:extLst>
            </a:blip>
            <a:srcRect l="73075" b="2593"/>
            <a:stretch/>
          </p:blipFill>
          <p:spPr>
            <a:xfrm>
              <a:off x="7832544" y="404608"/>
              <a:ext cx="3066446" cy="977577"/>
            </a:xfrm>
            <a:prstGeom prst="rect">
              <a:avLst/>
            </a:prstGeom>
          </p:spPr>
        </p:pic>
        <p:pic>
          <p:nvPicPr>
            <p:cNvPr id="35" name="Рисунок 34">
              <a:extLst>
                <a:ext uri="{FF2B5EF4-FFF2-40B4-BE49-F238E27FC236}">
                  <a16:creationId xmlns:a16="http://schemas.microsoft.com/office/drawing/2014/main" id="{D2B216EB-1293-451B-A27B-9C5873B99DBE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biLevel thresh="75000"/>
              <a:extLst>
                <a:ext uri="{BEBA8EAE-BF5A-486C-A8C5-ECC9F3942E4B}">
                  <a14:imgProps xmlns:a14="http://schemas.microsoft.com/office/drawing/2010/main">
                    <a14:imgLayer r:embed="rId18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258334" y="497077"/>
              <a:ext cx="1808245" cy="840819"/>
            </a:xfrm>
            <a:prstGeom prst="rect">
              <a:avLst/>
            </a:prstGeom>
          </p:spPr>
        </p:pic>
        <p:pic>
          <p:nvPicPr>
            <p:cNvPr id="36" name="Рисунок 35">
              <a:extLst>
                <a:ext uri="{FF2B5EF4-FFF2-40B4-BE49-F238E27FC236}">
                  <a16:creationId xmlns:a16="http://schemas.microsoft.com/office/drawing/2014/main" id="{F9676A81-01C1-43D6-80D8-3824399E8ABD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p:blipFill>
          <p:spPr>
            <a:xfrm>
              <a:off x="13459186" y="497077"/>
              <a:ext cx="2593402" cy="958822"/>
            </a:xfrm>
            <a:prstGeom prst="rect">
              <a:avLst/>
            </a:prstGeom>
          </p:spPr>
        </p:pic>
        <p:pic>
          <p:nvPicPr>
            <p:cNvPr id="38" name="Рисунок 37">
              <a:extLst>
                <a:ext uri="{FF2B5EF4-FFF2-40B4-BE49-F238E27FC236}">
                  <a16:creationId xmlns:a16="http://schemas.microsoft.com/office/drawing/2014/main" id="{A323B6FF-FC62-4392-8707-98252EF787A7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/>
            </a:stretch>
          </p:blipFill>
          <p:spPr>
            <a:xfrm>
              <a:off x="10898990" y="564599"/>
              <a:ext cx="2675279" cy="82377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39163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eveal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FF8151-9883-44AF-BEC7-291C56A66A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5323" y="754380"/>
            <a:ext cx="6486655" cy="2640330"/>
          </a:xfrm>
        </p:spPr>
        <p:txBody>
          <a:bodyPr anchor="b"/>
          <a:lstStyle>
            <a:lvl1pPr>
              <a:defRPr sz="5279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2AC46BA0-7BBF-4717-9E58-CA16BDFE929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8550236" y="1629252"/>
            <a:ext cx="10181719" cy="8041481"/>
          </a:xfrm>
        </p:spPr>
        <p:txBody>
          <a:bodyPr/>
          <a:lstStyle>
            <a:lvl1pPr marL="0" indent="0">
              <a:buNone/>
              <a:defRPr sz="5279"/>
            </a:lvl1pPr>
            <a:lvl2pPr marL="754197" indent="0">
              <a:buNone/>
              <a:defRPr sz="4619"/>
            </a:lvl2pPr>
            <a:lvl3pPr marL="1508394" indent="0">
              <a:buNone/>
              <a:defRPr sz="3959"/>
            </a:lvl3pPr>
            <a:lvl4pPr marL="2262591" indent="0">
              <a:buNone/>
              <a:defRPr sz="3299"/>
            </a:lvl4pPr>
            <a:lvl5pPr marL="3016788" indent="0">
              <a:buNone/>
              <a:defRPr sz="3299"/>
            </a:lvl5pPr>
            <a:lvl6pPr marL="3770986" indent="0">
              <a:buNone/>
              <a:defRPr sz="3299"/>
            </a:lvl6pPr>
            <a:lvl7pPr marL="4525183" indent="0">
              <a:buNone/>
              <a:defRPr sz="3299"/>
            </a:lvl7pPr>
            <a:lvl8pPr marL="5279380" indent="0">
              <a:buNone/>
              <a:defRPr sz="3299"/>
            </a:lvl8pPr>
            <a:lvl9pPr marL="6033577" indent="0">
              <a:buNone/>
              <a:defRPr sz="3299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6FC18D2-23BF-4063-82C6-3647D8ED9B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85323" y="3394710"/>
            <a:ext cx="6486655" cy="6289120"/>
          </a:xfrm>
        </p:spPr>
        <p:txBody>
          <a:bodyPr/>
          <a:lstStyle>
            <a:lvl1pPr marL="0" indent="0">
              <a:buNone/>
              <a:defRPr sz="2639"/>
            </a:lvl1pPr>
            <a:lvl2pPr marL="754197" indent="0">
              <a:buNone/>
              <a:defRPr sz="2309"/>
            </a:lvl2pPr>
            <a:lvl3pPr marL="1508394" indent="0">
              <a:buNone/>
              <a:defRPr sz="1980"/>
            </a:lvl3pPr>
            <a:lvl4pPr marL="2262591" indent="0">
              <a:buNone/>
              <a:defRPr sz="1650"/>
            </a:lvl4pPr>
            <a:lvl5pPr marL="3016788" indent="0">
              <a:buNone/>
              <a:defRPr sz="1650"/>
            </a:lvl5pPr>
            <a:lvl6pPr marL="3770986" indent="0">
              <a:buNone/>
              <a:defRPr sz="1650"/>
            </a:lvl6pPr>
            <a:lvl7pPr marL="4525183" indent="0">
              <a:buNone/>
              <a:defRPr sz="1650"/>
            </a:lvl7pPr>
            <a:lvl8pPr marL="5279380" indent="0">
              <a:buNone/>
              <a:defRPr sz="1650"/>
            </a:lvl8pPr>
            <a:lvl9pPr marL="6033577" indent="0">
              <a:buNone/>
              <a:defRPr sz="16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4006B0C-6BA5-4C2C-8F78-78CF744F86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067EF-DE44-435C-B5A7-928E060F453E}" type="datetimeFigureOut">
              <a:rPr lang="ru-RU" smtClean="0"/>
              <a:t>10.12.2023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DAC4619-2BDB-44DD-887F-778861901C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9E0C970-057B-4A23-B1B9-2EB3854809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354B0-DE61-4131-A365-37BB215710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9940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eveal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1764A80-9015-4FCF-ACF0-03C16F722A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5E834CC-4964-4E25-A89E-78DD9A9A52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3631863-A767-41E8-8ABE-F641D3396B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067EF-DE44-435C-B5A7-928E060F453E}" type="datetimeFigureOut">
              <a:rPr lang="ru-RU" smtClean="0"/>
              <a:t>10.12.2023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3D0FC3D-2043-45BF-8C66-9303F64C27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099D3E3-AF8E-47FB-921F-3BBFE8286C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354B0-DE61-4131-A365-37BB215710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4729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eveal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E910EF7C-56DB-4EA0-B1C6-F86B6158423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4392677" y="602456"/>
            <a:ext cx="4336658" cy="9589533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9D039B02-C8CC-4D2E-8D87-1E3EDA24D0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382703" y="602456"/>
            <a:ext cx="12758574" cy="9589533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4330715-669F-4C4F-9372-DD6FEFC133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067EF-DE44-435C-B5A7-928E060F453E}" type="datetimeFigureOut">
              <a:rPr lang="ru-RU" smtClean="0"/>
              <a:t>10.12.2023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69E0469-EC9D-4A02-9109-33340ACB87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4125039-627A-48EF-B384-65941B86C5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354B0-DE61-4131-A365-37BB215710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44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eveal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.jpeg"/><Relationship Id="rId18" Type="http://schemas.openxmlformats.org/officeDocument/2006/relationships/image" Target="../media/image6.png"/><Relationship Id="rId26" Type="http://schemas.openxmlformats.org/officeDocument/2006/relationships/image" Target="../media/image14.png"/><Relationship Id="rId21" Type="http://schemas.openxmlformats.org/officeDocument/2006/relationships/image" Target="../media/image9.svg"/><Relationship Id="rId34" Type="http://schemas.openxmlformats.org/officeDocument/2006/relationships/image" Target="../media/image20.png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5.svg"/><Relationship Id="rId25" Type="http://schemas.openxmlformats.org/officeDocument/2006/relationships/image" Target="../media/image13.svg"/><Relationship Id="rId33" Type="http://schemas.openxmlformats.org/officeDocument/2006/relationships/image" Target="../media/image19.sv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20" Type="http://schemas.openxmlformats.org/officeDocument/2006/relationships/image" Target="../media/image8.png"/><Relationship Id="rId29" Type="http://schemas.microsoft.com/office/2007/relationships/hdphoto" Target="../media/hdphoto1.wdp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2.png"/><Relationship Id="rId32" Type="http://schemas.openxmlformats.org/officeDocument/2006/relationships/image" Target="../media/image18.png"/><Relationship Id="rId37" Type="http://schemas.openxmlformats.org/officeDocument/2006/relationships/image" Target="../media/image23.svg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svg"/><Relationship Id="rId23" Type="http://schemas.openxmlformats.org/officeDocument/2006/relationships/image" Target="../media/image11.svg"/><Relationship Id="rId28" Type="http://schemas.openxmlformats.org/officeDocument/2006/relationships/image" Target="../media/image16.png"/><Relationship Id="rId36" Type="http://schemas.openxmlformats.org/officeDocument/2006/relationships/image" Target="../media/image22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7.svg"/><Relationship Id="rId31" Type="http://schemas.microsoft.com/office/2007/relationships/hdphoto" Target="../media/hdphoto2.wdp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Relationship Id="rId22" Type="http://schemas.openxmlformats.org/officeDocument/2006/relationships/image" Target="../media/image10.png"/><Relationship Id="rId27" Type="http://schemas.openxmlformats.org/officeDocument/2006/relationships/image" Target="../media/image15.svg"/><Relationship Id="rId30" Type="http://schemas.openxmlformats.org/officeDocument/2006/relationships/image" Target="../media/image17.png"/><Relationship Id="rId35" Type="http://schemas.openxmlformats.org/officeDocument/2006/relationships/image" Target="../media/image21.svg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E72C64E4-708F-4DCA-9E77-B62FD4E0A905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112038" cy="11280553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6350665-85CE-4D87-931E-0E86BFEEC3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2703" y="602457"/>
            <a:ext cx="17346633" cy="21871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4F51D50-0A2C-479B-879F-C92840DD0E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82703" y="3012281"/>
            <a:ext cx="17346633" cy="71797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431AAA5-1330-4E7E-A0DB-0C26A4EBC8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82702" y="10487978"/>
            <a:ext cx="4525209" cy="6024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98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1F7067EF-DE44-435C-B5A7-928E060F453E}" type="datetimeFigureOut">
              <a:rPr lang="ru-RU" smtClean="0"/>
              <a:pPr/>
              <a:t>10.12.2023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9370717-A146-485B-B5B5-137DBB4CFC5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62113" y="10487978"/>
            <a:ext cx="6787813" cy="6024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98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260BC83-BD79-41BF-BD0F-782AEECAC97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4204127" y="10487978"/>
            <a:ext cx="4525209" cy="6024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98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D70354B0-DE61-4131-A365-37BB21571022}" type="slidenum">
              <a:rPr lang="ru-RU" smtClean="0"/>
              <a:pPr/>
              <a:t>‹#›</a:t>
            </a:fld>
            <a:endParaRPr lang="ru-RU" dirty="0"/>
          </a:p>
        </p:txBody>
      </p: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D9FD5A54-5635-4E63-9FB5-B9710CB5D057}"/>
              </a:ext>
            </a:extLst>
          </p:cNvPr>
          <p:cNvGrpSpPr/>
          <p:nvPr userDrawn="1"/>
        </p:nvGrpSpPr>
        <p:grpSpPr>
          <a:xfrm>
            <a:off x="10056019" y="451863"/>
            <a:ext cx="9991698" cy="1667958"/>
            <a:chOff x="9819248" y="412338"/>
            <a:chExt cx="10228469" cy="1707483"/>
          </a:xfrm>
        </p:grpSpPr>
        <p:grpSp>
          <p:nvGrpSpPr>
            <p:cNvPr id="41" name="Группа 40">
              <a:extLst>
                <a:ext uri="{FF2B5EF4-FFF2-40B4-BE49-F238E27FC236}">
                  <a16:creationId xmlns:a16="http://schemas.microsoft.com/office/drawing/2014/main" id="{7B47EBF4-C149-4A2C-AEF7-5B4E834FA387}"/>
                </a:ext>
              </a:extLst>
            </p:cNvPr>
            <p:cNvGrpSpPr/>
            <p:nvPr userDrawn="1"/>
          </p:nvGrpSpPr>
          <p:grpSpPr>
            <a:xfrm>
              <a:off x="9819248" y="412338"/>
              <a:ext cx="10228469" cy="1707483"/>
              <a:chOff x="4212800" y="260165"/>
              <a:chExt cx="15834918" cy="2643392"/>
            </a:xfrm>
          </p:grpSpPr>
          <p:pic>
            <p:nvPicPr>
              <p:cNvPr id="42" name="Рисунок 41">
                <a:extLst>
                  <a:ext uri="{FF2B5EF4-FFF2-40B4-BE49-F238E27FC236}">
                    <a16:creationId xmlns:a16="http://schemas.microsoft.com/office/drawing/2014/main" id="{0F13A474-6D0B-4E03-8EB7-2D82489F29B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/>
              </a:stretch>
            </p:blipFill>
            <p:spPr>
              <a:xfrm>
                <a:off x="13820722" y="433171"/>
                <a:ext cx="988211" cy="1123582"/>
              </a:xfrm>
              <a:prstGeom prst="rect">
                <a:avLst/>
              </a:prstGeom>
            </p:spPr>
          </p:pic>
          <p:grpSp>
            <p:nvGrpSpPr>
              <p:cNvPr id="44" name="Группа 43">
                <a:extLst>
                  <a:ext uri="{FF2B5EF4-FFF2-40B4-BE49-F238E27FC236}">
                    <a16:creationId xmlns:a16="http://schemas.microsoft.com/office/drawing/2014/main" id="{2C5F23EE-842C-48DE-93E1-8ACEA38C9AC5}"/>
                  </a:ext>
                </a:extLst>
              </p:cNvPr>
              <p:cNvGrpSpPr/>
              <p:nvPr/>
            </p:nvGrpSpPr>
            <p:grpSpPr>
              <a:xfrm>
                <a:off x="4212800" y="260165"/>
                <a:ext cx="15834918" cy="2643392"/>
                <a:chOff x="7832544" y="404608"/>
                <a:chExt cx="12247233" cy="2044484"/>
              </a:xfrm>
            </p:grpSpPr>
            <p:pic>
              <p:nvPicPr>
                <p:cNvPr id="47" name="Рисунок 46">
                  <a:extLst>
                    <a:ext uri="{FF2B5EF4-FFF2-40B4-BE49-F238E27FC236}">
                      <a16:creationId xmlns:a16="http://schemas.microsoft.com/office/drawing/2014/main" id="{873998B7-038E-4D00-96BC-17FF11FCC9D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6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1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8272327" y="538416"/>
                  <a:ext cx="1336474" cy="843770"/>
                </a:xfrm>
                <a:prstGeom prst="rect">
                  <a:avLst/>
                </a:prstGeom>
              </p:spPr>
            </p:pic>
            <p:pic>
              <p:nvPicPr>
                <p:cNvPr id="48" name="Рисунок 47">
                  <a:extLst>
                    <a:ext uri="{FF2B5EF4-FFF2-40B4-BE49-F238E27FC236}">
                      <a16:creationId xmlns:a16="http://schemas.microsoft.com/office/drawing/2014/main" id="{EA0E40F8-3D47-4F7D-8BFD-565B66DF0AE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19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440322" y="1449449"/>
                  <a:ext cx="1038240" cy="794968"/>
                </a:xfrm>
                <a:prstGeom prst="rect">
                  <a:avLst/>
                </a:prstGeom>
              </p:spPr>
            </p:pic>
            <p:pic>
              <p:nvPicPr>
                <p:cNvPr id="49" name="Рисунок 48">
                  <a:extLst>
                    <a:ext uri="{FF2B5EF4-FFF2-40B4-BE49-F238E27FC236}">
                      <a16:creationId xmlns:a16="http://schemas.microsoft.com/office/drawing/2014/main" id="{F7C7BABD-7D1B-4753-A14B-70B3363AFC8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21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2578726" y="1448835"/>
                  <a:ext cx="2532835" cy="831796"/>
                </a:xfrm>
                <a:prstGeom prst="rect">
                  <a:avLst/>
                </a:prstGeom>
              </p:spPr>
            </p:pic>
            <p:pic>
              <p:nvPicPr>
                <p:cNvPr id="50" name="Рисунок 49">
                  <a:extLst>
                    <a:ext uri="{FF2B5EF4-FFF2-40B4-BE49-F238E27FC236}">
                      <a16:creationId xmlns:a16="http://schemas.microsoft.com/office/drawing/2014/main" id="{AC6E46AB-4852-4C29-B571-3AA78E62352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2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5520309" y="1476965"/>
                  <a:ext cx="1808245" cy="803666"/>
                </a:xfrm>
                <a:prstGeom prst="rect">
                  <a:avLst/>
                </a:prstGeom>
              </p:spPr>
            </p:pic>
            <p:pic>
              <p:nvPicPr>
                <p:cNvPr id="51" name="Рисунок 50">
                  <a:extLst>
                    <a:ext uri="{FF2B5EF4-FFF2-40B4-BE49-F238E27FC236}">
                      <a16:creationId xmlns:a16="http://schemas.microsoft.com/office/drawing/2014/main" id="{F482AE20-7677-4EA4-9E2C-E405668783C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2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9762265" y="1476656"/>
                  <a:ext cx="2344603" cy="794967"/>
                </a:xfrm>
                <a:prstGeom prst="rect">
                  <a:avLst/>
                </a:prstGeom>
              </p:spPr>
            </p:pic>
            <p:pic>
              <p:nvPicPr>
                <p:cNvPr id="52" name="Рисунок 51">
                  <a:extLst>
                    <a:ext uri="{FF2B5EF4-FFF2-40B4-BE49-F238E27FC236}">
                      <a16:creationId xmlns:a16="http://schemas.microsoft.com/office/drawing/2014/main" id="{D1AFD2D1-7D90-4833-BB41-BF425988C80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2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871210" y="1331124"/>
                  <a:ext cx="3208567" cy="1117968"/>
                </a:xfrm>
                <a:prstGeom prst="rect">
                  <a:avLst/>
                </a:prstGeom>
              </p:spPr>
            </p:pic>
            <p:pic>
              <p:nvPicPr>
                <p:cNvPr id="53" name="Рисунок 52">
                  <a:extLst>
                    <a:ext uri="{FF2B5EF4-FFF2-40B4-BE49-F238E27FC236}">
                      <a16:creationId xmlns:a16="http://schemas.microsoft.com/office/drawing/2014/main" id="{CFC63B8D-FC1A-4C3B-B008-D633339DD37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28">
                  <a:biLevel thresh="75000"/>
                  <a:extLst>
                    <a:ext uri="{BEBA8EAE-BF5A-486C-A8C5-ECC9F3942E4B}">
                      <a14:imgProps xmlns:a14="http://schemas.microsoft.com/office/drawing/2010/main">
                        <a14:imgLayer r:embed="rId29">
                          <a14:imgEffect>
                            <a14:brightnessContrast bright="-40000" contrast="-40000"/>
                          </a14:imgEffect>
                        </a14:imgLayer>
                      </a14:imgProps>
                    </a:ext>
                  </a:extLst>
                </a:blip>
                <a:srcRect l="73075" r="16747" b="2593"/>
                <a:stretch/>
              </p:blipFill>
              <p:spPr>
                <a:xfrm>
                  <a:off x="7832544" y="404608"/>
                  <a:ext cx="1159129" cy="977577"/>
                </a:xfrm>
                <a:prstGeom prst="rect">
                  <a:avLst/>
                </a:prstGeom>
              </p:spPr>
            </p:pic>
            <p:pic>
              <p:nvPicPr>
                <p:cNvPr id="54" name="Рисунок 53">
                  <a:extLst>
                    <a:ext uri="{FF2B5EF4-FFF2-40B4-BE49-F238E27FC236}">
                      <a16:creationId xmlns:a16="http://schemas.microsoft.com/office/drawing/2014/main" id="{C5169219-A2A9-4743-9DFA-1B0366B6FF9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0">
                  <a:biLevel thresh="75000"/>
                  <a:extLst>
                    <a:ext uri="{BEBA8EAE-BF5A-486C-A8C5-ECC9F3942E4B}">
                      <a14:imgProps xmlns:a14="http://schemas.microsoft.com/office/drawing/2010/main">
                        <a14:imgLayer r:embed="rId31">
                          <a14:imgEffect>
                            <a14:brightnessContrast bright="-40000" contrast="-4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258335" y="497077"/>
                  <a:ext cx="1808245" cy="840819"/>
                </a:xfrm>
                <a:prstGeom prst="rect">
                  <a:avLst/>
                </a:prstGeom>
              </p:spPr>
            </p:pic>
            <p:pic>
              <p:nvPicPr>
                <p:cNvPr id="55" name="Рисунок 54">
                  <a:extLst>
                    <a:ext uri="{FF2B5EF4-FFF2-40B4-BE49-F238E27FC236}">
                      <a16:creationId xmlns:a16="http://schemas.microsoft.com/office/drawing/2014/main" id="{CAA43405-A38E-4234-B831-37C3D37AC11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0898990" y="564599"/>
                  <a:ext cx="2675279" cy="823778"/>
                </a:xfrm>
                <a:prstGeom prst="rect">
                  <a:avLst/>
                </a:prstGeom>
              </p:spPr>
            </p:pic>
          </p:grpSp>
        </p:grpSp>
        <p:pic>
          <p:nvPicPr>
            <p:cNvPr id="8" name="Рисунок 7">
              <a:extLst>
                <a:ext uri="{FF2B5EF4-FFF2-40B4-BE49-F238E27FC236}">
                  <a16:creationId xmlns:a16="http://schemas.microsoft.com/office/drawing/2014/main" id="{286ED4E3-61CC-448A-B097-68791741C70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5"/>
                </a:ext>
              </a:extLst>
            </a:blip>
            <a:stretch>
              <a:fillRect/>
            </a:stretch>
          </p:blipFill>
          <p:spPr>
            <a:xfrm>
              <a:off x="10767094" y="516129"/>
              <a:ext cx="1734885" cy="855109"/>
            </a:xfrm>
            <a:prstGeom prst="rect">
              <a:avLst/>
            </a:prstGeom>
          </p:spPr>
        </p:pic>
        <p:pic>
          <p:nvPicPr>
            <p:cNvPr id="11" name="Рисунок 10">
              <a:extLst>
                <a:ext uri="{FF2B5EF4-FFF2-40B4-BE49-F238E27FC236}">
                  <a16:creationId xmlns:a16="http://schemas.microsoft.com/office/drawing/2014/main" id="{DA5A3756-5092-4752-909A-8FA89B66B8D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7"/>
                </a:ext>
              </a:extLst>
            </a:blip>
            <a:stretch>
              <a:fillRect/>
            </a:stretch>
          </p:blipFill>
          <p:spPr>
            <a:xfrm>
              <a:off x="14530927" y="601430"/>
              <a:ext cx="1676540" cy="82635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779627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>
        <p14:reveal/>
      </p:transition>
    </mc:Choice>
    <mc:Fallback xmlns="">
      <p:transition>
        <p:fade/>
      </p:transition>
    </mc:Fallback>
  </mc:AlternateContent>
  <p:txStyles>
    <p:titleStyle>
      <a:lvl1pPr algn="l" defTabSz="1508394" rtl="0" eaLnBrk="1" latinLnBrk="0" hangingPunct="1">
        <a:lnSpc>
          <a:spcPct val="90000"/>
        </a:lnSpc>
        <a:spcBef>
          <a:spcPct val="0"/>
        </a:spcBef>
        <a:buNone/>
        <a:defRPr sz="7258" kern="1200">
          <a:solidFill>
            <a:schemeClr val="tx1"/>
          </a:solidFill>
          <a:latin typeface="Arial" panose="020B0604020202020204" pitchFamily="34" charset="0"/>
          <a:ea typeface="+mj-ea"/>
          <a:cs typeface="+mj-cs"/>
        </a:defRPr>
      </a:lvl1pPr>
    </p:titleStyle>
    <p:bodyStyle>
      <a:lvl1pPr marL="377099" indent="-377099" algn="l" defTabSz="1508394" rtl="0" eaLnBrk="1" latinLnBrk="0" hangingPunct="1">
        <a:lnSpc>
          <a:spcPct val="90000"/>
        </a:lnSpc>
        <a:spcBef>
          <a:spcPts val="1650"/>
        </a:spcBef>
        <a:buFont typeface="Arial" panose="020B0604020202020204" pitchFamily="34" charset="0"/>
        <a:buChar char="•"/>
        <a:defRPr sz="4619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1131296" indent="-377099" algn="l" defTabSz="1508394" rtl="0" eaLnBrk="1" latinLnBrk="0" hangingPunct="1">
        <a:lnSpc>
          <a:spcPct val="90000"/>
        </a:lnSpc>
        <a:spcBef>
          <a:spcPts val="825"/>
        </a:spcBef>
        <a:buFont typeface="Arial" panose="020B0604020202020204" pitchFamily="34" charset="0"/>
        <a:buChar char="•"/>
        <a:defRPr sz="3959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885493" indent="-377099" algn="l" defTabSz="1508394" rtl="0" eaLnBrk="1" latinLnBrk="0" hangingPunct="1">
        <a:lnSpc>
          <a:spcPct val="90000"/>
        </a:lnSpc>
        <a:spcBef>
          <a:spcPts val="825"/>
        </a:spcBef>
        <a:buFont typeface="Arial" panose="020B0604020202020204" pitchFamily="34" charset="0"/>
        <a:buChar char="•"/>
        <a:defRPr sz="3299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2639690" indent="-377099" algn="l" defTabSz="1508394" rtl="0" eaLnBrk="1" latinLnBrk="0" hangingPunct="1">
        <a:lnSpc>
          <a:spcPct val="90000"/>
        </a:lnSpc>
        <a:spcBef>
          <a:spcPts val="825"/>
        </a:spcBef>
        <a:buFont typeface="Arial" panose="020B0604020202020204" pitchFamily="34" charset="0"/>
        <a:buChar char="•"/>
        <a:defRPr sz="2969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3393887" indent="-377099" algn="l" defTabSz="1508394" rtl="0" eaLnBrk="1" latinLnBrk="0" hangingPunct="1">
        <a:lnSpc>
          <a:spcPct val="90000"/>
        </a:lnSpc>
        <a:spcBef>
          <a:spcPts val="825"/>
        </a:spcBef>
        <a:buFont typeface="Arial" panose="020B0604020202020204" pitchFamily="34" charset="0"/>
        <a:buChar char="•"/>
        <a:defRPr sz="2969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4148084" indent="-377099" algn="l" defTabSz="1508394" rtl="0" eaLnBrk="1" latinLnBrk="0" hangingPunct="1">
        <a:lnSpc>
          <a:spcPct val="90000"/>
        </a:lnSpc>
        <a:spcBef>
          <a:spcPts val="825"/>
        </a:spcBef>
        <a:buFont typeface="Arial" panose="020B0604020202020204" pitchFamily="34" charset="0"/>
        <a:buChar char="•"/>
        <a:defRPr sz="2969" kern="1200">
          <a:solidFill>
            <a:schemeClr val="tx1"/>
          </a:solidFill>
          <a:latin typeface="+mn-lt"/>
          <a:ea typeface="+mn-ea"/>
          <a:cs typeface="+mn-cs"/>
        </a:defRPr>
      </a:lvl6pPr>
      <a:lvl7pPr marL="4902281" indent="-377099" algn="l" defTabSz="1508394" rtl="0" eaLnBrk="1" latinLnBrk="0" hangingPunct="1">
        <a:lnSpc>
          <a:spcPct val="90000"/>
        </a:lnSpc>
        <a:spcBef>
          <a:spcPts val="825"/>
        </a:spcBef>
        <a:buFont typeface="Arial" panose="020B0604020202020204" pitchFamily="34" charset="0"/>
        <a:buChar char="•"/>
        <a:defRPr sz="2969" kern="1200">
          <a:solidFill>
            <a:schemeClr val="tx1"/>
          </a:solidFill>
          <a:latin typeface="+mn-lt"/>
          <a:ea typeface="+mn-ea"/>
          <a:cs typeface="+mn-cs"/>
        </a:defRPr>
      </a:lvl7pPr>
      <a:lvl8pPr marL="5656478" indent="-377099" algn="l" defTabSz="1508394" rtl="0" eaLnBrk="1" latinLnBrk="0" hangingPunct="1">
        <a:lnSpc>
          <a:spcPct val="90000"/>
        </a:lnSpc>
        <a:spcBef>
          <a:spcPts val="825"/>
        </a:spcBef>
        <a:buFont typeface="Arial" panose="020B0604020202020204" pitchFamily="34" charset="0"/>
        <a:buChar char="•"/>
        <a:defRPr sz="2969" kern="1200">
          <a:solidFill>
            <a:schemeClr val="tx1"/>
          </a:solidFill>
          <a:latin typeface="+mn-lt"/>
          <a:ea typeface="+mn-ea"/>
          <a:cs typeface="+mn-cs"/>
        </a:defRPr>
      </a:lvl8pPr>
      <a:lvl9pPr marL="6410676" indent="-377099" algn="l" defTabSz="1508394" rtl="0" eaLnBrk="1" latinLnBrk="0" hangingPunct="1">
        <a:lnSpc>
          <a:spcPct val="90000"/>
        </a:lnSpc>
        <a:spcBef>
          <a:spcPts val="825"/>
        </a:spcBef>
        <a:buFont typeface="Arial" panose="020B0604020202020204" pitchFamily="34" charset="0"/>
        <a:buChar char="•"/>
        <a:defRPr sz="296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508394" rtl="0" eaLnBrk="1" latinLnBrk="0" hangingPunct="1">
        <a:defRPr sz="2969" kern="1200">
          <a:solidFill>
            <a:schemeClr val="tx1"/>
          </a:solidFill>
          <a:latin typeface="+mn-lt"/>
          <a:ea typeface="+mn-ea"/>
          <a:cs typeface="+mn-cs"/>
        </a:defRPr>
      </a:lvl1pPr>
      <a:lvl2pPr marL="754197" algn="l" defTabSz="1508394" rtl="0" eaLnBrk="1" latinLnBrk="0" hangingPunct="1">
        <a:defRPr sz="2969" kern="1200">
          <a:solidFill>
            <a:schemeClr val="tx1"/>
          </a:solidFill>
          <a:latin typeface="+mn-lt"/>
          <a:ea typeface="+mn-ea"/>
          <a:cs typeface="+mn-cs"/>
        </a:defRPr>
      </a:lvl2pPr>
      <a:lvl3pPr marL="1508394" algn="l" defTabSz="1508394" rtl="0" eaLnBrk="1" latinLnBrk="0" hangingPunct="1">
        <a:defRPr sz="2969" kern="1200">
          <a:solidFill>
            <a:schemeClr val="tx1"/>
          </a:solidFill>
          <a:latin typeface="+mn-lt"/>
          <a:ea typeface="+mn-ea"/>
          <a:cs typeface="+mn-cs"/>
        </a:defRPr>
      </a:lvl3pPr>
      <a:lvl4pPr marL="2262591" algn="l" defTabSz="1508394" rtl="0" eaLnBrk="1" latinLnBrk="0" hangingPunct="1">
        <a:defRPr sz="2969" kern="1200">
          <a:solidFill>
            <a:schemeClr val="tx1"/>
          </a:solidFill>
          <a:latin typeface="+mn-lt"/>
          <a:ea typeface="+mn-ea"/>
          <a:cs typeface="+mn-cs"/>
        </a:defRPr>
      </a:lvl4pPr>
      <a:lvl5pPr marL="3016788" algn="l" defTabSz="1508394" rtl="0" eaLnBrk="1" latinLnBrk="0" hangingPunct="1">
        <a:defRPr sz="2969" kern="1200">
          <a:solidFill>
            <a:schemeClr val="tx1"/>
          </a:solidFill>
          <a:latin typeface="+mn-lt"/>
          <a:ea typeface="+mn-ea"/>
          <a:cs typeface="+mn-cs"/>
        </a:defRPr>
      </a:lvl5pPr>
      <a:lvl6pPr marL="3770986" algn="l" defTabSz="1508394" rtl="0" eaLnBrk="1" latinLnBrk="0" hangingPunct="1">
        <a:defRPr sz="2969" kern="1200">
          <a:solidFill>
            <a:schemeClr val="tx1"/>
          </a:solidFill>
          <a:latin typeface="+mn-lt"/>
          <a:ea typeface="+mn-ea"/>
          <a:cs typeface="+mn-cs"/>
        </a:defRPr>
      </a:lvl6pPr>
      <a:lvl7pPr marL="4525183" algn="l" defTabSz="1508394" rtl="0" eaLnBrk="1" latinLnBrk="0" hangingPunct="1">
        <a:defRPr sz="2969" kern="1200">
          <a:solidFill>
            <a:schemeClr val="tx1"/>
          </a:solidFill>
          <a:latin typeface="+mn-lt"/>
          <a:ea typeface="+mn-ea"/>
          <a:cs typeface="+mn-cs"/>
        </a:defRPr>
      </a:lvl7pPr>
      <a:lvl8pPr marL="5279380" algn="l" defTabSz="1508394" rtl="0" eaLnBrk="1" latinLnBrk="0" hangingPunct="1">
        <a:defRPr sz="2969" kern="1200">
          <a:solidFill>
            <a:schemeClr val="tx1"/>
          </a:solidFill>
          <a:latin typeface="+mn-lt"/>
          <a:ea typeface="+mn-ea"/>
          <a:cs typeface="+mn-cs"/>
        </a:defRPr>
      </a:lvl8pPr>
      <a:lvl9pPr marL="6033577" algn="l" defTabSz="1508394" rtl="0" eaLnBrk="1" latinLnBrk="0" hangingPunct="1">
        <a:defRPr sz="296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13" Type="http://schemas.openxmlformats.org/officeDocument/2006/relationships/image" Target="../media/image53.svg"/><Relationship Id="rId18" Type="http://schemas.openxmlformats.org/officeDocument/2006/relationships/image" Target="../media/image58.png"/><Relationship Id="rId26" Type="http://schemas.openxmlformats.org/officeDocument/2006/relationships/image" Target="../media/image65.svg"/><Relationship Id="rId3" Type="http://schemas.openxmlformats.org/officeDocument/2006/relationships/image" Target="../media/image43.svg"/><Relationship Id="rId21" Type="http://schemas.openxmlformats.org/officeDocument/2006/relationships/image" Target="../media/image60.png"/><Relationship Id="rId7" Type="http://schemas.openxmlformats.org/officeDocument/2006/relationships/image" Target="../media/image47.svg"/><Relationship Id="rId12" Type="http://schemas.openxmlformats.org/officeDocument/2006/relationships/image" Target="../media/image52.png"/><Relationship Id="rId17" Type="http://schemas.openxmlformats.org/officeDocument/2006/relationships/image" Target="../media/image57.svg"/><Relationship Id="rId25" Type="http://schemas.openxmlformats.org/officeDocument/2006/relationships/image" Target="../media/image64.png"/><Relationship Id="rId2" Type="http://schemas.openxmlformats.org/officeDocument/2006/relationships/image" Target="../media/image42.png"/><Relationship Id="rId16" Type="http://schemas.openxmlformats.org/officeDocument/2006/relationships/image" Target="../media/image56.png"/><Relationship Id="rId20" Type="http://schemas.openxmlformats.org/officeDocument/2006/relationships/image" Target="../media/image5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6.png"/><Relationship Id="rId11" Type="http://schemas.openxmlformats.org/officeDocument/2006/relationships/image" Target="../media/image51.svg"/><Relationship Id="rId24" Type="http://schemas.openxmlformats.org/officeDocument/2006/relationships/image" Target="../media/image63.svg"/><Relationship Id="rId5" Type="http://schemas.openxmlformats.org/officeDocument/2006/relationships/image" Target="../media/image45.svg"/><Relationship Id="rId15" Type="http://schemas.openxmlformats.org/officeDocument/2006/relationships/image" Target="../media/image55.svg"/><Relationship Id="rId23" Type="http://schemas.openxmlformats.org/officeDocument/2006/relationships/image" Target="../media/image62.png"/><Relationship Id="rId10" Type="http://schemas.openxmlformats.org/officeDocument/2006/relationships/image" Target="../media/image50.png"/><Relationship Id="rId19" Type="http://schemas.microsoft.com/office/2007/relationships/hdphoto" Target="../media/hdphoto1.wdp"/><Relationship Id="rId4" Type="http://schemas.openxmlformats.org/officeDocument/2006/relationships/image" Target="../media/image44.png"/><Relationship Id="rId9" Type="http://schemas.openxmlformats.org/officeDocument/2006/relationships/image" Target="../media/image49.svg"/><Relationship Id="rId14" Type="http://schemas.openxmlformats.org/officeDocument/2006/relationships/image" Target="../media/image54.png"/><Relationship Id="rId22" Type="http://schemas.openxmlformats.org/officeDocument/2006/relationships/image" Target="../media/image61.sv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g"/><Relationship Id="rId2" Type="http://schemas.openxmlformats.org/officeDocument/2006/relationships/image" Target="../media/image74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6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svg"/><Relationship Id="rId7" Type="http://schemas.openxmlformats.org/officeDocument/2006/relationships/image" Target="../media/image82.sv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1.png"/><Relationship Id="rId5" Type="http://schemas.openxmlformats.org/officeDocument/2006/relationships/image" Target="../media/image80.svg"/><Relationship Id="rId4" Type="http://schemas.openxmlformats.org/officeDocument/2006/relationships/image" Target="../media/image7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svg"/><Relationship Id="rId7" Type="http://schemas.openxmlformats.org/officeDocument/2006/relationships/image" Target="../media/image82.sv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1.png"/><Relationship Id="rId5" Type="http://schemas.openxmlformats.org/officeDocument/2006/relationships/image" Target="../media/image80.svg"/><Relationship Id="rId4" Type="http://schemas.openxmlformats.org/officeDocument/2006/relationships/image" Target="../media/image79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8.png"/><Relationship Id="rId4" Type="http://schemas.openxmlformats.org/officeDocument/2006/relationships/image" Target="../media/image87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Заголовок 1">
            <a:extLst>
              <a:ext uri="{FF2B5EF4-FFF2-40B4-BE49-F238E27FC236}">
                <a16:creationId xmlns:a16="http://schemas.microsoft.com/office/drawing/2014/main" id="{C98E085D-BFED-41D9-B68C-DE3761D1E9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72631" y="3884278"/>
            <a:ext cx="9594358" cy="3171782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Система «Умный цех» ПАО «ОДК-Кузнецов»</a:t>
            </a:r>
          </a:p>
        </p:txBody>
      </p:sp>
      <p:sp>
        <p:nvSpPr>
          <p:cNvPr id="32" name="Подзаголовок 2">
            <a:extLst>
              <a:ext uri="{FF2B5EF4-FFF2-40B4-BE49-F238E27FC236}">
                <a16:creationId xmlns:a16="http://schemas.microsoft.com/office/drawing/2014/main" id="{3566EB9A-515F-46B0-92D6-1966C5D166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23519" y="7522185"/>
            <a:ext cx="7400004" cy="2488447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z="3600" b="1" dirty="0">
                <a:latin typeface="Arial" panose="020B0604020202020204" pitchFamily="34" charset="0"/>
                <a:cs typeface="Arial" panose="020B0604020202020204" pitchFamily="34" charset="0"/>
              </a:rPr>
              <a:t>Команда «Кузнецы»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DBA62BD-075E-4AA0-A91C-CC13BB0BE1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76969" y="3201529"/>
            <a:ext cx="10294625" cy="2372938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1751EEBB-6394-481C-AB40-8CEC6400F5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3820722" y="433171"/>
            <a:ext cx="988211" cy="1123582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AAEE634-C82D-49DF-BD9C-C30EA1A60C6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710796" y="433170"/>
            <a:ext cx="1727979" cy="1090943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0670929A-A5EA-4B26-BDBE-816FD9EAE8F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998620" y="1611079"/>
            <a:ext cx="1342380" cy="1027845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B30CB0C6-1906-44AF-B4BE-571FCDED5D3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349321" y="1610286"/>
            <a:ext cx="3274800" cy="1075461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BED4DC7C-AF02-402C-BB07-6ACE481F6F9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4152607" y="1646657"/>
            <a:ext cx="2337949" cy="1039091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79AD2052-27AF-437E-8863-2A55D473CE60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6707810" y="1646256"/>
            <a:ext cx="3031427" cy="1027843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6DE7E704-4156-483A-BA0D-C14991F9106E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5899238" y="1458093"/>
            <a:ext cx="4148480" cy="1445464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597E99F-3DC6-4CE4-B0F4-F017EFDD272E}"/>
              </a:ext>
            </a:extLst>
          </p:cNvPr>
          <p:cNvPicPr>
            <a:picLocks noChangeAspect="1"/>
          </p:cNvPicPr>
          <p:nvPr/>
        </p:nvPicPr>
        <p:blipFill rotWithShape="1"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rcRect l="73075" r="16747" b="2593"/>
          <a:stretch/>
        </p:blipFill>
        <p:spPr>
          <a:xfrm>
            <a:off x="2796185" y="260165"/>
            <a:ext cx="1498682" cy="1263948"/>
          </a:xfrm>
          <a:prstGeom prst="rect">
            <a:avLst/>
          </a:prstGeom>
        </p:spPr>
      </p:pic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DD074C3A-26C2-4B69-8FBE-E9210B5A183E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06829" y="379722"/>
            <a:ext cx="2337949" cy="1087127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109D2AFC-46D4-43F7-B47D-746C8077E45B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7477015" y="467022"/>
            <a:ext cx="3458971" cy="1065094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DFE23129-D1EA-4285-B2C1-7BDE285EAB84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2692332" y="99642"/>
            <a:ext cx="4969938" cy="1620294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CC063821-BF5D-44C7-AC36-F86277B1E913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11024905" y="320833"/>
            <a:ext cx="3127702" cy="1541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815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eveal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3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BE2FCE67-4850-46CB-9ADE-154B4CAD36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Актуальность</a:t>
            </a:r>
            <a:r>
              <a:rPr lang="ru-RU" b="1" dirty="0"/>
              <a:t> 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проекта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7C8B0F5-5A8E-4DE8-BFA0-542E87EA03F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3401006"/>
            <a:ext cx="9303028" cy="7554912"/>
          </a:xfrm>
        </p:spPr>
        <p:txBody>
          <a:bodyPr>
            <a:normAutofit/>
          </a:bodyPr>
          <a:lstStyle/>
          <a:p>
            <a:r>
              <a:rPr lang="ru-RU" sz="3200" b="1" dirty="0">
                <a:cs typeface="Arial" panose="020B0604020202020204" pitchFamily="34" charset="0"/>
              </a:rPr>
              <a:t>	</a:t>
            </a:r>
            <a:r>
              <a:rPr lang="ru-RU" sz="3200" b="1" dirty="0">
                <a:latin typeface="Arial" panose="020B0604020202020204" pitchFamily="34" charset="0"/>
                <a:cs typeface="Arial" panose="020B0604020202020204" pitchFamily="34" charset="0"/>
              </a:rPr>
              <a:t>Актуальность проекта обусловлена:</a:t>
            </a:r>
          </a:p>
          <a:p>
            <a:pPr marL="473075" indent="-457200">
              <a:buFont typeface="Arial" panose="020B0604020202020204" pitchFamily="34" charset="0"/>
              <a:buChar char="•"/>
            </a:pPr>
            <a:r>
              <a:rPr lang="ru-RU" sz="3200" dirty="0">
                <a:cs typeface="Arial" panose="020B0604020202020204" pitchFamily="34" charset="0"/>
              </a:rPr>
              <a:t>Высоким уровнем заинтересованности бизнеса и государства в цифровизации производства</a:t>
            </a:r>
          </a:p>
          <a:p>
            <a:pPr marL="473075" indent="-457200">
              <a:buFont typeface="Arial" panose="020B0604020202020204" pitchFamily="34" charset="0"/>
              <a:buChar char="•"/>
            </a:pPr>
            <a:r>
              <a:rPr lang="ru-RU" sz="3200" b="1" dirty="0">
                <a:cs typeface="Arial" panose="020B0604020202020204" pitchFamily="34" charset="0"/>
              </a:rPr>
              <a:t>Отсутствием </a:t>
            </a:r>
            <a:r>
              <a:rPr lang="ru-RU" sz="3200" dirty="0">
                <a:cs typeface="Arial" panose="020B0604020202020204" pitchFamily="34" charset="0"/>
              </a:rPr>
              <a:t>или ограниченностью </a:t>
            </a:r>
            <a:r>
              <a:rPr lang="ru-RU" sz="3200" b="1" dirty="0">
                <a:cs typeface="Arial" panose="020B0604020202020204" pitchFamily="34" charset="0"/>
              </a:rPr>
              <a:t>функционала</a:t>
            </a:r>
            <a:r>
              <a:rPr lang="ru-RU" sz="3200" dirty="0">
                <a:cs typeface="Arial" panose="020B0604020202020204" pitchFamily="34" charset="0"/>
              </a:rPr>
              <a:t> систем-аналогов</a:t>
            </a:r>
          </a:p>
          <a:p>
            <a:pPr marL="473075" indent="-457200">
              <a:buFont typeface="Arial" panose="020B0604020202020204" pitchFamily="34" charset="0"/>
              <a:buChar char="•"/>
            </a:pPr>
            <a:r>
              <a:rPr lang="ru-RU" sz="3200" dirty="0">
                <a:cs typeface="Arial" panose="020B0604020202020204" pitchFamily="34" charset="0"/>
              </a:rPr>
              <a:t>Появлением потребности у предприятий в </a:t>
            </a:r>
            <a:r>
              <a:rPr lang="ru-RU" sz="3200" b="1" dirty="0">
                <a:cs typeface="Arial" panose="020B0604020202020204" pitchFamily="34" charset="0"/>
              </a:rPr>
              <a:t>повышении энергоэффективности</a:t>
            </a:r>
            <a:r>
              <a:rPr lang="ru-RU" sz="3200" dirty="0">
                <a:cs typeface="Arial" panose="020B0604020202020204" pitchFamily="34" charset="0"/>
              </a:rPr>
              <a:t> их производственных помещений без явной модернизации оборудования</a:t>
            </a:r>
          </a:p>
          <a:p>
            <a:pPr marL="473075" indent="-457200">
              <a:buFont typeface="Arial" panose="020B0604020202020204" pitchFamily="34" charset="0"/>
              <a:buChar char="•"/>
            </a:pPr>
            <a:endParaRPr lang="ru-RU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73075" indent="-457200">
              <a:buFont typeface="Arial" panose="020B0604020202020204" pitchFamily="34" charset="0"/>
              <a:buChar char="•"/>
            </a:pPr>
            <a:endParaRPr lang="ru-RU" sz="3200" dirty="0">
              <a:cs typeface="Arial" panose="020B0604020202020204" pitchFamily="34" charset="0"/>
            </a:endParaRPr>
          </a:p>
        </p:txBody>
      </p:sp>
      <p:pic>
        <p:nvPicPr>
          <p:cNvPr id="8" name="Рисунок 7" descr="Изображение выглядит как текст, Шрифт, снимок экрана, Графика&#10;&#10;Автоматически созданное описание">
            <a:extLst>
              <a:ext uri="{FF2B5EF4-FFF2-40B4-BE49-F238E27FC236}">
                <a16:creationId xmlns:a16="http://schemas.microsoft.com/office/drawing/2014/main" id="{5DF02F75-E076-3138-0045-BA0C585FF0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7616" y="4614519"/>
            <a:ext cx="9303028" cy="3116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0844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eveal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29C922E2-1F82-47F7-AFA3-E25AADBC05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641042"/>
            <a:ext cx="9412006" cy="911089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Задачи, стоящие перед заказчиком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F16A24C-B6F5-4C43-8052-70F9BD9B495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766985" y="4051853"/>
            <a:ext cx="8793162" cy="7057426"/>
          </a:xfrm>
        </p:spPr>
        <p:txBody>
          <a:bodyPr>
            <a:normAutofit/>
          </a:bodyPr>
          <a:lstStyle/>
          <a:p>
            <a:pPr lvl="0">
              <a:lnSpc>
                <a:spcPct val="100000"/>
              </a:lnSpc>
            </a:pPr>
            <a:r>
              <a:rPr lang="ru-RU" sz="3200" b="1" dirty="0"/>
              <a:t>	Проблемы клиентов:</a:t>
            </a:r>
          </a:p>
          <a:p>
            <a:pPr marL="473075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3200" dirty="0"/>
              <a:t>Необходимость </a:t>
            </a:r>
            <a:r>
              <a:rPr lang="ru-RU" sz="3200" b="1" dirty="0"/>
              <a:t>цифровизации </a:t>
            </a:r>
            <a:r>
              <a:rPr lang="ru-RU" sz="3200" dirty="0"/>
              <a:t>технологических и бизнес-процессов</a:t>
            </a:r>
            <a:endParaRPr lang="ru-RU" sz="3200" b="1" dirty="0"/>
          </a:p>
          <a:p>
            <a:pPr marL="473075" lvl="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3200" b="1" dirty="0"/>
              <a:t>Низкая энергоэффективность </a:t>
            </a:r>
            <a:r>
              <a:rPr lang="ru-RU" sz="3200" dirty="0"/>
              <a:t>конкретного производственного помещения</a:t>
            </a:r>
          </a:p>
          <a:p>
            <a:pPr marL="473075" lvl="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3200" dirty="0"/>
              <a:t>Потребность в увеличении комфорта и </a:t>
            </a:r>
            <a:r>
              <a:rPr lang="ru-RU" sz="3200" b="1" dirty="0"/>
              <a:t>снижении вредности условий труда</a:t>
            </a:r>
          </a:p>
        </p:txBody>
      </p:sp>
      <p:pic>
        <p:nvPicPr>
          <p:cNvPr id="10" name="Рисунок 9" descr="Изображение выглядит как в помещении, стальной, промышленность, Мастерская&#10;&#10;Автоматически созданное описание">
            <a:extLst>
              <a:ext uri="{FF2B5EF4-FFF2-40B4-BE49-F238E27FC236}">
                <a16:creationId xmlns:a16="http://schemas.microsoft.com/office/drawing/2014/main" id="{080E1C5D-812D-D9BE-A0F9-F0AAAC9C5C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588" y="3137453"/>
            <a:ext cx="8450467" cy="633785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175563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eveal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468F2C52-C29D-4226-B6B7-45454A6280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Решение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59F4516-A3ED-4605-937C-0118CA75026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390502"/>
            <a:ext cx="9161432" cy="7554912"/>
          </a:xfrm>
        </p:spPr>
        <p:txBody>
          <a:bodyPr>
            <a:normAutofit lnSpcReduction="10000"/>
          </a:bodyPr>
          <a:lstStyle/>
          <a:p>
            <a:pPr marL="72000" indent="457200" algn="ctr">
              <a:spcBef>
                <a:spcPts val="0"/>
              </a:spcBef>
            </a:pPr>
            <a:r>
              <a:rPr lang="ru-RU" sz="3600" b="1" dirty="0"/>
              <a:t>Мы предлагаем внедрение инновационной</a:t>
            </a:r>
          </a:p>
          <a:p>
            <a:pPr marL="72000" indent="457200" algn="ctr">
              <a:spcBef>
                <a:spcPts val="0"/>
              </a:spcBef>
            </a:pPr>
            <a:r>
              <a:rPr lang="ru-RU" sz="3600" dirty="0"/>
              <a:t>системы</a:t>
            </a:r>
            <a:r>
              <a:rPr lang="ru-RU" sz="3600" b="1" dirty="0"/>
              <a:t> «Умный цех», </a:t>
            </a:r>
            <a:r>
              <a:rPr lang="ru-RU" sz="3600" dirty="0"/>
              <a:t>в которой:</a:t>
            </a:r>
          </a:p>
          <a:p>
            <a:pPr marL="643500" indent="-571500">
              <a:buFont typeface="Arial" panose="020B0604020202020204" pitchFamily="34" charset="0"/>
              <a:buChar char="•"/>
            </a:pPr>
            <a:r>
              <a:rPr lang="ru-RU" sz="3600" dirty="0"/>
              <a:t>С помощью </a:t>
            </a:r>
            <a:r>
              <a:rPr lang="ru-RU" sz="3600" b="1" dirty="0"/>
              <a:t>датчиков </a:t>
            </a:r>
            <a:r>
              <a:rPr lang="ru-RU" sz="3600" dirty="0"/>
              <a:t>происходит сбор исходных параметров помещения (влажность, температура, освещение и т.д.)</a:t>
            </a:r>
          </a:p>
          <a:p>
            <a:pPr marL="643500" indent="-571500">
              <a:buFont typeface="Arial" panose="020B0604020202020204" pitchFamily="34" charset="0"/>
              <a:buChar char="•"/>
            </a:pPr>
            <a:r>
              <a:rPr lang="ru-RU" sz="3600" dirty="0"/>
              <a:t>Осуществляется </a:t>
            </a:r>
            <a:r>
              <a:rPr lang="ru-RU" sz="3600" b="1" dirty="0"/>
              <a:t>сравнение параметров</a:t>
            </a:r>
            <a:r>
              <a:rPr lang="ru-RU" sz="3600" dirty="0"/>
              <a:t> с нормативными значениями</a:t>
            </a:r>
          </a:p>
          <a:p>
            <a:pPr marL="643500" indent="-571500">
              <a:buFont typeface="Arial" panose="020B0604020202020204" pitchFamily="34" charset="0"/>
              <a:buChar char="•"/>
            </a:pPr>
            <a:r>
              <a:rPr lang="ru-RU" sz="3600" dirty="0"/>
              <a:t>Происходит </a:t>
            </a:r>
            <a:r>
              <a:rPr lang="ru-RU" sz="3600" b="1" dirty="0"/>
              <a:t>передача данных на информационные панели </a:t>
            </a:r>
            <a:r>
              <a:rPr lang="ru-RU" sz="3600" dirty="0"/>
              <a:t>для дальнейшего принятия управленческих решений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B45C43E-FD5A-48AE-A992-B848D97DB8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28716" y="3043645"/>
            <a:ext cx="8404268" cy="560396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992551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eveal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468F2C52-C29D-4226-B6B7-45454A6280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Ценность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59F4516-A3ED-4605-937C-0118CA75026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4074502"/>
            <a:ext cx="7653065" cy="1002198"/>
          </a:xfrm>
        </p:spPr>
        <p:txBody>
          <a:bodyPr>
            <a:normAutofit/>
          </a:bodyPr>
          <a:lstStyle/>
          <a:p>
            <a:pPr marL="643500" indent="-571500">
              <a:buFont typeface="Courier New" panose="02070309020205020404" pitchFamily="49" charset="0"/>
              <a:buChar char="o"/>
            </a:pPr>
            <a:r>
              <a:rPr lang="ru-RU" sz="3200" dirty="0"/>
              <a:t>Снижение влияния человеческого фактора</a:t>
            </a:r>
          </a:p>
        </p:txBody>
      </p:sp>
      <p:sp>
        <p:nvSpPr>
          <p:cNvPr id="2" name="Текст 1">
            <a:extLst>
              <a:ext uri="{FF2B5EF4-FFF2-40B4-BE49-F238E27FC236}">
                <a16:creationId xmlns:a16="http://schemas.microsoft.com/office/drawing/2014/main" id="{70D3D4FE-F54C-7E57-9582-AE2395E79AA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716761" y="3298956"/>
            <a:ext cx="4008716" cy="485286"/>
          </a:xfrm>
        </p:spPr>
        <p:txBody>
          <a:bodyPr/>
          <a:lstStyle/>
          <a:p>
            <a:r>
              <a:rPr lang="ru-RU" b="1" dirty="0"/>
              <a:t>Что мы предлагаем</a:t>
            </a:r>
          </a:p>
        </p:txBody>
      </p:sp>
      <p:sp>
        <p:nvSpPr>
          <p:cNvPr id="8" name="Текст 3">
            <a:extLst>
              <a:ext uri="{FF2B5EF4-FFF2-40B4-BE49-F238E27FC236}">
                <a16:creationId xmlns:a16="http://schemas.microsoft.com/office/drawing/2014/main" id="{413901A1-ED25-5B23-C86C-0A3CBAEABB1F}"/>
              </a:ext>
            </a:extLst>
          </p:cNvPr>
          <p:cNvSpPr txBox="1">
            <a:spLocks/>
          </p:cNvSpPr>
          <p:nvPr/>
        </p:nvSpPr>
        <p:spPr>
          <a:xfrm>
            <a:off x="894587" y="5381504"/>
            <a:ext cx="7653065" cy="100219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15875" indent="0" algn="l" defTabSz="1508394" rtl="0" eaLnBrk="1" latinLnBrk="0" hangingPunct="1">
              <a:lnSpc>
                <a:spcPct val="90000"/>
              </a:lnSpc>
              <a:spcBef>
                <a:spcPts val="1650"/>
              </a:spcBef>
              <a:buFont typeface="Arial" panose="020B0604020202020204" pitchFamily="34" charset="0"/>
              <a:buNone/>
              <a:tabLst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1131296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3959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885493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3299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2639690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3393887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4148084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902281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656478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410676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43500" indent="-571500" defTabSz="1508394">
              <a:lnSpc>
                <a:spcPct val="90000"/>
              </a:lnSpc>
              <a:spcBef>
                <a:spcPts val="1650"/>
              </a:spcBef>
              <a:buFont typeface="Courier New" panose="02070309020205020404" pitchFamily="49" charset="0"/>
              <a:buChar char="o"/>
            </a:pP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Циф</a:t>
            </a:r>
            <a:r>
              <a:rPr lang="ru-RU" sz="3200" dirty="0"/>
              <a:t>ровизация процесса снятия показаний</a:t>
            </a:r>
            <a:endParaRPr lang="ru-RU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Текст 3">
            <a:extLst>
              <a:ext uri="{FF2B5EF4-FFF2-40B4-BE49-F238E27FC236}">
                <a16:creationId xmlns:a16="http://schemas.microsoft.com/office/drawing/2014/main" id="{84C520F8-2869-9A8F-CD88-E5B33AEB7CF0}"/>
              </a:ext>
            </a:extLst>
          </p:cNvPr>
          <p:cNvSpPr txBox="1">
            <a:spLocks/>
          </p:cNvSpPr>
          <p:nvPr/>
        </p:nvSpPr>
        <p:spPr>
          <a:xfrm>
            <a:off x="10177734" y="4074502"/>
            <a:ext cx="7653065" cy="100219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15875" indent="0" algn="l" defTabSz="1508394" rtl="0" eaLnBrk="1" latinLnBrk="0" hangingPunct="1">
              <a:lnSpc>
                <a:spcPct val="90000"/>
              </a:lnSpc>
              <a:spcBef>
                <a:spcPts val="1650"/>
              </a:spcBef>
              <a:buFont typeface="Arial" panose="020B0604020202020204" pitchFamily="34" charset="0"/>
              <a:buNone/>
              <a:tabLst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1131296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3959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885493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3299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2639690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3393887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4148084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902281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656478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410676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43500" indent="-571500">
              <a:buFont typeface="Courier New" panose="02070309020205020404" pitchFamily="49" charset="0"/>
              <a:buChar char="o"/>
            </a:pPr>
            <a:r>
              <a:rPr lang="ru-RU" sz="3200" dirty="0"/>
              <a:t>Сокращение количества различных ошибок</a:t>
            </a:r>
          </a:p>
        </p:txBody>
      </p:sp>
      <p:sp>
        <p:nvSpPr>
          <p:cNvPr id="10" name="Текст 1">
            <a:extLst>
              <a:ext uri="{FF2B5EF4-FFF2-40B4-BE49-F238E27FC236}">
                <a16:creationId xmlns:a16="http://schemas.microsoft.com/office/drawing/2014/main" id="{82F037A4-3177-59F2-4609-1A7EC7E0098C}"/>
              </a:ext>
            </a:extLst>
          </p:cNvPr>
          <p:cNvSpPr txBox="1">
            <a:spLocks/>
          </p:cNvSpPr>
          <p:nvPr/>
        </p:nvSpPr>
        <p:spPr>
          <a:xfrm>
            <a:off x="11251158" y="3298956"/>
            <a:ext cx="5506215" cy="48528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15875" indent="0" algn="l" defTabSz="1508394" rtl="0" eaLnBrk="1" latinLnBrk="0" hangingPunct="1">
              <a:lnSpc>
                <a:spcPct val="90000"/>
              </a:lnSpc>
              <a:spcBef>
                <a:spcPts val="1650"/>
              </a:spcBef>
              <a:buFont typeface="Arial" panose="020B0604020202020204" pitchFamily="34" charset="0"/>
              <a:buNone/>
              <a:tabLst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1131296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3959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885493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3299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2639690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3393887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4148084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902281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656478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410676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dirty="0"/>
              <a:t>Что выигрывает предприятие</a:t>
            </a:r>
          </a:p>
        </p:txBody>
      </p:sp>
      <p:sp>
        <p:nvSpPr>
          <p:cNvPr id="17" name="Текст 3">
            <a:extLst>
              <a:ext uri="{FF2B5EF4-FFF2-40B4-BE49-F238E27FC236}">
                <a16:creationId xmlns:a16="http://schemas.microsoft.com/office/drawing/2014/main" id="{5F2E285B-D8FB-05DF-49F9-15A848AB2FD0}"/>
              </a:ext>
            </a:extLst>
          </p:cNvPr>
          <p:cNvSpPr txBox="1">
            <a:spLocks/>
          </p:cNvSpPr>
          <p:nvPr/>
        </p:nvSpPr>
        <p:spPr>
          <a:xfrm>
            <a:off x="10177734" y="5375519"/>
            <a:ext cx="7653065" cy="100219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15875" indent="0" algn="l" defTabSz="1508394" rtl="0" eaLnBrk="1" latinLnBrk="0" hangingPunct="1">
              <a:lnSpc>
                <a:spcPct val="90000"/>
              </a:lnSpc>
              <a:spcBef>
                <a:spcPts val="1650"/>
              </a:spcBef>
              <a:buFont typeface="Arial" panose="020B0604020202020204" pitchFamily="34" charset="0"/>
              <a:buNone/>
              <a:tabLst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1131296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3959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885493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3299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2639690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3393887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4148084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902281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656478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410676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43500" indent="-571500" defTabSz="1508394">
              <a:lnSpc>
                <a:spcPct val="90000"/>
              </a:lnSpc>
              <a:spcBef>
                <a:spcPts val="1650"/>
              </a:spcBef>
              <a:buFont typeface="Courier New" panose="02070309020205020404" pitchFamily="49" charset="0"/>
              <a:buChar char="o"/>
            </a:pP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Уменьшение времени обработки информации </a:t>
            </a:r>
          </a:p>
        </p:txBody>
      </p:sp>
      <p:sp>
        <p:nvSpPr>
          <p:cNvPr id="24" name="Текст 3">
            <a:extLst>
              <a:ext uri="{FF2B5EF4-FFF2-40B4-BE49-F238E27FC236}">
                <a16:creationId xmlns:a16="http://schemas.microsoft.com/office/drawing/2014/main" id="{C69F2AB9-B8A5-7E60-0327-E117212D2FA1}"/>
              </a:ext>
            </a:extLst>
          </p:cNvPr>
          <p:cNvSpPr txBox="1">
            <a:spLocks/>
          </p:cNvSpPr>
          <p:nvPr/>
        </p:nvSpPr>
        <p:spPr>
          <a:xfrm>
            <a:off x="894587" y="6667182"/>
            <a:ext cx="7653065" cy="148397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15875" indent="0" algn="l" defTabSz="1508394" rtl="0" eaLnBrk="1" latinLnBrk="0" hangingPunct="1">
              <a:lnSpc>
                <a:spcPct val="90000"/>
              </a:lnSpc>
              <a:spcBef>
                <a:spcPts val="1650"/>
              </a:spcBef>
              <a:buFont typeface="Arial" panose="020B0604020202020204" pitchFamily="34" charset="0"/>
              <a:buNone/>
              <a:tabLst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1131296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3959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885493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3299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2639690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3393887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4148084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902281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656478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410676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43500" indent="-571500" defTabSz="1508394">
              <a:lnSpc>
                <a:spcPct val="90000"/>
              </a:lnSpc>
              <a:spcBef>
                <a:spcPts val="1650"/>
              </a:spcBef>
              <a:buFont typeface="Courier New" panose="02070309020205020404" pitchFamily="49" charset="0"/>
              <a:buChar char="o"/>
            </a:pP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Мгновенное оповещение при отклонении параметров от нормативных значений</a:t>
            </a:r>
          </a:p>
        </p:txBody>
      </p:sp>
      <p:sp>
        <p:nvSpPr>
          <p:cNvPr id="27" name="Текст 3">
            <a:extLst>
              <a:ext uri="{FF2B5EF4-FFF2-40B4-BE49-F238E27FC236}">
                <a16:creationId xmlns:a16="http://schemas.microsoft.com/office/drawing/2014/main" id="{5E745519-FEE4-EFFC-AC79-79B0AD81AA68}"/>
              </a:ext>
            </a:extLst>
          </p:cNvPr>
          <p:cNvSpPr txBox="1">
            <a:spLocks/>
          </p:cNvSpPr>
          <p:nvPr/>
        </p:nvSpPr>
        <p:spPr>
          <a:xfrm>
            <a:off x="10177732" y="6677111"/>
            <a:ext cx="7653065" cy="100219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15875" indent="0" algn="l" defTabSz="1508394" rtl="0" eaLnBrk="1" latinLnBrk="0" hangingPunct="1">
              <a:lnSpc>
                <a:spcPct val="90000"/>
              </a:lnSpc>
              <a:spcBef>
                <a:spcPts val="1650"/>
              </a:spcBef>
              <a:buFont typeface="Arial" panose="020B0604020202020204" pitchFamily="34" charset="0"/>
              <a:buNone/>
              <a:tabLst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1131296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3959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885493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3299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2639690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3393887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4148084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902281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656478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410676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43500" indent="-571500" defTabSz="1508394">
              <a:lnSpc>
                <a:spcPct val="90000"/>
              </a:lnSpc>
              <a:spcBef>
                <a:spcPts val="1650"/>
              </a:spcBef>
              <a:buFont typeface="Courier New" panose="02070309020205020404" pitchFamily="49" charset="0"/>
              <a:buChar char="o"/>
            </a:pP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Повышение скорости реагирования на происшествие</a:t>
            </a:r>
          </a:p>
        </p:txBody>
      </p:sp>
      <p:sp>
        <p:nvSpPr>
          <p:cNvPr id="32" name="Стрелка: вправо 31">
            <a:extLst>
              <a:ext uri="{FF2B5EF4-FFF2-40B4-BE49-F238E27FC236}">
                <a16:creationId xmlns:a16="http://schemas.microsoft.com/office/drawing/2014/main" id="{C7DF96F3-6CB5-B1D3-ACD7-CE26AE414573}"/>
              </a:ext>
            </a:extLst>
          </p:cNvPr>
          <p:cNvSpPr/>
          <p:nvPr/>
        </p:nvSpPr>
        <p:spPr>
          <a:xfrm>
            <a:off x="8547651" y="4066738"/>
            <a:ext cx="1630081" cy="533095"/>
          </a:xfrm>
          <a:prstGeom prst="rightArrow">
            <a:avLst>
              <a:gd name="adj1" fmla="val 50000"/>
              <a:gd name="adj2" fmla="val 126565"/>
            </a:avLst>
          </a:prstGeom>
          <a:solidFill>
            <a:srgbClr val="ED7D31"/>
          </a:solidFill>
          <a:ln>
            <a:solidFill>
              <a:schemeClr val="tx1"/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 algn="ctr">
              <a:buFont typeface="Courier New" panose="02070309020205020404" pitchFamily="49" charset="0"/>
              <a:buChar char="o"/>
            </a:pPr>
            <a:endParaRPr lang="ru-RU"/>
          </a:p>
        </p:txBody>
      </p:sp>
      <p:sp>
        <p:nvSpPr>
          <p:cNvPr id="37" name="Стрелка: вправо 36">
            <a:extLst>
              <a:ext uri="{FF2B5EF4-FFF2-40B4-BE49-F238E27FC236}">
                <a16:creationId xmlns:a16="http://schemas.microsoft.com/office/drawing/2014/main" id="{072CE92E-E007-3CB8-93CE-83339A1D5B94}"/>
              </a:ext>
            </a:extLst>
          </p:cNvPr>
          <p:cNvSpPr/>
          <p:nvPr/>
        </p:nvSpPr>
        <p:spPr>
          <a:xfrm>
            <a:off x="8556078" y="5366960"/>
            <a:ext cx="1630081" cy="533095"/>
          </a:xfrm>
          <a:prstGeom prst="rightArrow">
            <a:avLst>
              <a:gd name="adj1" fmla="val 50000"/>
              <a:gd name="adj2" fmla="val 126565"/>
            </a:avLst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 algn="ctr">
              <a:buFont typeface="Courier New" panose="02070309020205020404" pitchFamily="49" charset="0"/>
              <a:buChar char="o"/>
            </a:pPr>
            <a:endParaRPr lang="ru-RU"/>
          </a:p>
        </p:txBody>
      </p:sp>
      <p:sp>
        <p:nvSpPr>
          <p:cNvPr id="38" name="Стрелка: вправо 37">
            <a:extLst>
              <a:ext uri="{FF2B5EF4-FFF2-40B4-BE49-F238E27FC236}">
                <a16:creationId xmlns:a16="http://schemas.microsoft.com/office/drawing/2014/main" id="{BE12E7B5-79C0-F671-33AF-B060AB430BE4}"/>
              </a:ext>
            </a:extLst>
          </p:cNvPr>
          <p:cNvSpPr/>
          <p:nvPr/>
        </p:nvSpPr>
        <p:spPr>
          <a:xfrm>
            <a:off x="8547649" y="6683985"/>
            <a:ext cx="1630081" cy="533095"/>
          </a:xfrm>
          <a:prstGeom prst="rightArrow">
            <a:avLst>
              <a:gd name="adj1" fmla="val 50000"/>
              <a:gd name="adj2" fmla="val 126565"/>
            </a:avLst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 algn="ctr">
              <a:buFont typeface="Courier New" panose="02070309020205020404" pitchFamily="49" charset="0"/>
              <a:buChar char="o"/>
            </a:pPr>
            <a:endParaRPr lang="ru-RU"/>
          </a:p>
        </p:txBody>
      </p:sp>
      <p:sp>
        <p:nvSpPr>
          <p:cNvPr id="39" name="Текст 3">
            <a:extLst>
              <a:ext uri="{FF2B5EF4-FFF2-40B4-BE49-F238E27FC236}">
                <a16:creationId xmlns:a16="http://schemas.microsoft.com/office/drawing/2014/main" id="{3E837624-B88B-C746-5AF6-6AF11010DAF1}"/>
              </a:ext>
            </a:extLst>
          </p:cNvPr>
          <p:cNvSpPr txBox="1">
            <a:spLocks/>
          </p:cNvSpPr>
          <p:nvPr/>
        </p:nvSpPr>
        <p:spPr>
          <a:xfrm>
            <a:off x="911440" y="8496773"/>
            <a:ext cx="7636211" cy="148397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15875" indent="0" algn="l" defTabSz="1508394" rtl="0" eaLnBrk="1" latinLnBrk="0" hangingPunct="1">
              <a:lnSpc>
                <a:spcPct val="90000"/>
              </a:lnSpc>
              <a:spcBef>
                <a:spcPts val="1650"/>
              </a:spcBef>
              <a:buFont typeface="Arial" panose="020B0604020202020204" pitchFamily="34" charset="0"/>
              <a:buNone/>
              <a:tabLst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1131296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3959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885493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3299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2639690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3393887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4148084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902281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656478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410676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43500" indent="-571500" defTabSz="1508394">
              <a:lnSpc>
                <a:spcPct val="90000"/>
              </a:lnSpc>
              <a:spcBef>
                <a:spcPts val="1650"/>
              </a:spcBef>
              <a:buFont typeface="Courier New" panose="02070309020205020404" pitchFamily="49" charset="0"/>
              <a:buChar char="o"/>
            </a:pP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Хранение значений параметров после сбора</a:t>
            </a:r>
          </a:p>
        </p:txBody>
      </p:sp>
      <p:sp>
        <p:nvSpPr>
          <p:cNvPr id="40" name="Текст 3">
            <a:extLst>
              <a:ext uri="{FF2B5EF4-FFF2-40B4-BE49-F238E27FC236}">
                <a16:creationId xmlns:a16="http://schemas.microsoft.com/office/drawing/2014/main" id="{98F8A990-8C27-82F8-C85F-6A9B0F7FB6B2}"/>
              </a:ext>
            </a:extLst>
          </p:cNvPr>
          <p:cNvSpPr txBox="1">
            <a:spLocks/>
          </p:cNvSpPr>
          <p:nvPr/>
        </p:nvSpPr>
        <p:spPr>
          <a:xfrm>
            <a:off x="10177731" y="8518672"/>
            <a:ext cx="7653065" cy="100219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15875" indent="0" algn="l" defTabSz="1508394" rtl="0" eaLnBrk="1" latinLnBrk="0" hangingPunct="1">
              <a:lnSpc>
                <a:spcPct val="90000"/>
              </a:lnSpc>
              <a:spcBef>
                <a:spcPts val="1650"/>
              </a:spcBef>
              <a:buFont typeface="Arial" panose="020B0604020202020204" pitchFamily="34" charset="0"/>
              <a:buNone/>
              <a:tabLst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1131296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3959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885493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3299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2639690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3393887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4148084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902281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656478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410676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43500" indent="-571500" defTabSz="1508394">
              <a:lnSpc>
                <a:spcPct val="90000"/>
              </a:lnSpc>
              <a:spcBef>
                <a:spcPts val="1650"/>
              </a:spcBef>
              <a:buFont typeface="Courier New" panose="02070309020205020404" pitchFamily="49" charset="0"/>
              <a:buChar char="o"/>
            </a:pP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Анализ данных и сбор статистики</a:t>
            </a:r>
          </a:p>
        </p:txBody>
      </p:sp>
      <p:sp>
        <p:nvSpPr>
          <p:cNvPr id="42" name="Стрелка: вправо 41">
            <a:extLst>
              <a:ext uri="{FF2B5EF4-FFF2-40B4-BE49-F238E27FC236}">
                <a16:creationId xmlns:a16="http://schemas.microsoft.com/office/drawing/2014/main" id="{41E70228-BC52-2CA8-E591-4298094F0101}"/>
              </a:ext>
            </a:extLst>
          </p:cNvPr>
          <p:cNvSpPr/>
          <p:nvPr/>
        </p:nvSpPr>
        <p:spPr>
          <a:xfrm>
            <a:off x="8547650" y="8496773"/>
            <a:ext cx="1630081" cy="533095"/>
          </a:xfrm>
          <a:prstGeom prst="rightArrow">
            <a:avLst>
              <a:gd name="adj1" fmla="val 50000"/>
              <a:gd name="adj2" fmla="val 126565"/>
            </a:avLst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 algn="ctr">
              <a:buFont typeface="Courier New" panose="02070309020205020404" pitchFamily="49" charset="0"/>
              <a:buChar char="o"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4102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eveal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A91CB995-78F9-4140-B2B1-3BE4261408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7" y="711318"/>
            <a:ext cx="10383013" cy="911089"/>
          </a:xfrm>
        </p:spPr>
        <p:txBody>
          <a:bodyPr>
            <a:noAutofit/>
          </a:bodyPr>
          <a:lstStyle/>
          <a:p>
            <a:r>
              <a:rPr lang="ru-RU" sz="6500" b="1" dirty="0"/>
              <a:t>Технологическое решение</a:t>
            </a:r>
          </a:p>
        </p:txBody>
      </p:sp>
      <p:sp>
        <p:nvSpPr>
          <p:cNvPr id="6" name="Заголовок 2">
            <a:extLst>
              <a:ext uri="{FF2B5EF4-FFF2-40B4-BE49-F238E27FC236}">
                <a16:creationId xmlns:a16="http://schemas.microsoft.com/office/drawing/2014/main" id="{91DD176D-F3F4-9CE4-7AB3-2FB703936C6E}"/>
              </a:ext>
            </a:extLst>
          </p:cNvPr>
          <p:cNvSpPr txBox="1">
            <a:spLocks/>
          </p:cNvSpPr>
          <p:nvPr/>
        </p:nvSpPr>
        <p:spPr>
          <a:xfrm>
            <a:off x="894587" y="2949906"/>
            <a:ext cx="6772554" cy="1058720"/>
          </a:xfrm>
          <a:prstGeom prst="rect">
            <a:avLst/>
          </a:prstGeom>
        </p:spPr>
        <p:txBody>
          <a:bodyPr vert="horz" lIns="0" tIns="0" rIns="0" bIns="0" rtlCol="0" anchor="ctr">
            <a:normAutofit fontScale="97500"/>
          </a:bodyPr>
          <a:lstStyle>
            <a:lvl1pPr algn="l" defTabSz="150839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7258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ru-RU" sz="4400" b="1" dirty="0"/>
              <a:t>Инновационность</a:t>
            </a:r>
          </a:p>
        </p:txBody>
      </p:sp>
      <p:sp>
        <p:nvSpPr>
          <p:cNvPr id="7" name="Заголовок 2">
            <a:extLst>
              <a:ext uri="{FF2B5EF4-FFF2-40B4-BE49-F238E27FC236}">
                <a16:creationId xmlns:a16="http://schemas.microsoft.com/office/drawing/2014/main" id="{6F264946-9219-41EA-B460-BFDD274EF237}"/>
              </a:ext>
            </a:extLst>
          </p:cNvPr>
          <p:cNvSpPr txBox="1">
            <a:spLocks/>
          </p:cNvSpPr>
          <p:nvPr/>
        </p:nvSpPr>
        <p:spPr>
          <a:xfrm>
            <a:off x="894587" y="4008626"/>
            <a:ext cx="7302341" cy="7307074"/>
          </a:xfrm>
          <a:prstGeom prst="rect">
            <a:avLst/>
          </a:prstGeom>
        </p:spPr>
        <p:txBody>
          <a:bodyPr vert="horz" lIns="0" tIns="0" rIns="0" bIns="0" rtlCol="0" anchor="t">
            <a:normAutofit fontScale="97500"/>
          </a:bodyPr>
          <a:lstStyle>
            <a:lvl1pPr algn="l" defTabSz="150839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7258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685800" indent="-68580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4000" dirty="0">
                <a:solidFill>
                  <a:sysClr val="windowText" lastClr="000000"/>
                </a:solidFill>
              </a:rPr>
              <a:t>Датчики, оснащенные высокоточными сенсорами</a:t>
            </a:r>
          </a:p>
          <a:p>
            <a:pPr marL="685800" indent="-68580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4000" dirty="0">
                <a:solidFill>
                  <a:sysClr val="windowText" lastClr="000000"/>
                </a:solidFill>
              </a:rPr>
              <a:t>Информационная панель, дающая доступ ко всем параметрам</a:t>
            </a:r>
          </a:p>
          <a:p>
            <a:pPr marL="685800" indent="-68580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4000" dirty="0">
                <a:solidFill>
                  <a:sysClr val="windowText" lastClr="000000"/>
                </a:solidFill>
              </a:rPr>
              <a:t>Система оповещения в случае отклонения параметров от нормы</a:t>
            </a:r>
          </a:p>
        </p:txBody>
      </p:sp>
      <p:grpSp>
        <p:nvGrpSpPr>
          <p:cNvPr id="15" name="Группа 14">
            <a:extLst>
              <a:ext uri="{FF2B5EF4-FFF2-40B4-BE49-F238E27FC236}">
                <a16:creationId xmlns:a16="http://schemas.microsoft.com/office/drawing/2014/main" id="{36BE0116-5789-4371-D924-E71D1AB8EE58}"/>
              </a:ext>
            </a:extLst>
          </p:cNvPr>
          <p:cNvGrpSpPr/>
          <p:nvPr/>
        </p:nvGrpSpPr>
        <p:grpSpPr>
          <a:xfrm>
            <a:off x="9243230" y="3583322"/>
            <a:ext cx="9683881" cy="5197608"/>
            <a:chOff x="9892996" y="3479266"/>
            <a:chExt cx="7816781" cy="4195484"/>
          </a:xfrm>
        </p:grpSpPr>
        <p:pic>
          <p:nvPicPr>
            <p:cNvPr id="4" name="Рисунок 3">
              <a:extLst>
                <a:ext uri="{FF2B5EF4-FFF2-40B4-BE49-F238E27FC236}">
                  <a16:creationId xmlns:a16="http://schemas.microsoft.com/office/drawing/2014/main" id="{62ACB90B-E83B-5748-3503-62E2C1B699C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641876" y="4817250"/>
              <a:ext cx="2857500" cy="2857500"/>
            </a:xfrm>
            <a:prstGeom prst="rect">
              <a:avLst/>
            </a:prstGeom>
          </p:spPr>
        </p:pic>
        <p:pic>
          <p:nvPicPr>
            <p:cNvPr id="9" name="Рисунок 8" descr="Изображение выглядит как кабель, соединитель&#10;&#10;Автоматически созданное описание">
              <a:extLst>
                <a:ext uri="{FF2B5EF4-FFF2-40B4-BE49-F238E27FC236}">
                  <a16:creationId xmlns:a16="http://schemas.microsoft.com/office/drawing/2014/main" id="{D586CB42-26E4-409C-3431-98A144A87C2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5506"/>
            <a:stretch/>
          </p:blipFill>
          <p:spPr>
            <a:xfrm>
              <a:off x="14405011" y="3479266"/>
              <a:ext cx="3304766" cy="2131392"/>
            </a:xfrm>
            <a:prstGeom prst="rect">
              <a:avLst/>
            </a:prstGeom>
          </p:spPr>
        </p:pic>
        <p:pic>
          <p:nvPicPr>
            <p:cNvPr id="12" name="Рисунок 11" descr="Изображение выглядит как кабель, Электроснабжение, электроника, адаптер&#10;&#10;Автоматически созданное описание">
              <a:extLst>
                <a:ext uri="{FF2B5EF4-FFF2-40B4-BE49-F238E27FC236}">
                  <a16:creationId xmlns:a16="http://schemas.microsoft.com/office/drawing/2014/main" id="{49B9C6C6-AA58-3387-E475-05C9CDA356C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7315"/>
            <a:stretch/>
          </p:blipFill>
          <p:spPr>
            <a:xfrm>
              <a:off x="9892996" y="4202761"/>
              <a:ext cx="4301615" cy="312664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81339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eveal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89060B2-3D38-85CE-4F16-20A3451EE8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81744" y="3212983"/>
            <a:ext cx="9178254" cy="548161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A91CB995-78F9-4140-B2B1-3BE4261408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7" y="711318"/>
            <a:ext cx="10383013" cy="911089"/>
          </a:xfrm>
        </p:spPr>
        <p:txBody>
          <a:bodyPr>
            <a:noAutofit/>
          </a:bodyPr>
          <a:lstStyle/>
          <a:p>
            <a:r>
              <a:rPr lang="ru-RU" sz="6500" b="1" dirty="0"/>
              <a:t>Технологическое решение</a:t>
            </a:r>
          </a:p>
        </p:txBody>
      </p:sp>
      <p:sp>
        <p:nvSpPr>
          <p:cNvPr id="15" name="Заголовок 2">
            <a:extLst>
              <a:ext uri="{FF2B5EF4-FFF2-40B4-BE49-F238E27FC236}">
                <a16:creationId xmlns:a16="http://schemas.microsoft.com/office/drawing/2014/main" id="{1C3E3A1D-050B-60EE-0B10-03063164E99E}"/>
              </a:ext>
            </a:extLst>
          </p:cNvPr>
          <p:cNvSpPr txBox="1">
            <a:spLocks/>
          </p:cNvSpPr>
          <p:nvPr/>
        </p:nvSpPr>
        <p:spPr>
          <a:xfrm>
            <a:off x="981745" y="8830936"/>
            <a:ext cx="7302341" cy="1058720"/>
          </a:xfrm>
          <a:prstGeom prst="rect">
            <a:avLst/>
          </a:prstGeom>
        </p:spPr>
        <p:txBody>
          <a:bodyPr vert="horz" lIns="0" tIns="0" rIns="0" bIns="0" rtlCol="0" anchor="ctr">
            <a:normAutofit fontScale="97500"/>
          </a:bodyPr>
          <a:lstStyle>
            <a:lvl1pPr algn="l" defTabSz="150839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7258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ru-RU" sz="4400" b="1" dirty="0"/>
              <a:t>Этап </a:t>
            </a:r>
            <a:r>
              <a:rPr lang="en-US" sz="4400" b="1" dirty="0"/>
              <a:t>I – </a:t>
            </a:r>
            <a:r>
              <a:rPr lang="ru-RU" sz="4400" b="1" dirty="0"/>
              <a:t>режим ожидания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8E4A02F-2763-4AD7-D4EB-39FECAA56F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327451" y="3212983"/>
            <a:ext cx="9178255" cy="548161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Заголовок 2">
            <a:extLst>
              <a:ext uri="{FF2B5EF4-FFF2-40B4-BE49-F238E27FC236}">
                <a16:creationId xmlns:a16="http://schemas.microsoft.com/office/drawing/2014/main" id="{76F9BD30-9FF0-5E40-A9CD-3574B1BD8392}"/>
              </a:ext>
            </a:extLst>
          </p:cNvPr>
          <p:cNvSpPr txBox="1">
            <a:spLocks/>
          </p:cNvSpPr>
          <p:nvPr/>
        </p:nvSpPr>
        <p:spPr>
          <a:xfrm>
            <a:off x="10327451" y="8830936"/>
            <a:ext cx="8321912" cy="1058720"/>
          </a:xfrm>
          <a:prstGeom prst="rect">
            <a:avLst/>
          </a:prstGeom>
        </p:spPr>
        <p:txBody>
          <a:bodyPr vert="horz" lIns="0" tIns="0" rIns="0" bIns="0" rtlCol="0" anchor="ctr">
            <a:normAutofit fontScale="97500"/>
          </a:bodyPr>
          <a:lstStyle>
            <a:lvl1pPr algn="l" defTabSz="150839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7258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ru-RU" sz="4400" b="1" dirty="0"/>
              <a:t>Этап </a:t>
            </a:r>
            <a:r>
              <a:rPr lang="en-US" sz="4400" b="1" dirty="0"/>
              <a:t>II – </a:t>
            </a:r>
            <a:r>
              <a:rPr lang="ru-RU" sz="4400" b="1" dirty="0"/>
              <a:t>режим реагирования</a:t>
            </a:r>
          </a:p>
        </p:txBody>
      </p:sp>
      <p:sp>
        <p:nvSpPr>
          <p:cNvPr id="5" name="Заголовок 2">
            <a:extLst>
              <a:ext uri="{FF2B5EF4-FFF2-40B4-BE49-F238E27FC236}">
                <a16:creationId xmlns:a16="http://schemas.microsoft.com/office/drawing/2014/main" id="{867F3A03-1C13-EDBD-9BFB-2CB88B17DB56}"/>
              </a:ext>
            </a:extLst>
          </p:cNvPr>
          <p:cNvSpPr txBox="1">
            <a:spLocks/>
          </p:cNvSpPr>
          <p:nvPr/>
        </p:nvSpPr>
        <p:spPr>
          <a:xfrm>
            <a:off x="894586" y="2017928"/>
            <a:ext cx="7563613" cy="1058720"/>
          </a:xfrm>
          <a:prstGeom prst="rect">
            <a:avLst/>
          </a:prstGeom>
        </p:spPr>
        <p:txBody>
          <a:bodyPr vert="horz" lIns="0" tIns="0" rIns="0" bIns="0" rtlCol="0" anchor="ctr">
            <a:normAutofit fontScale="97500"/>
          </a:bodyPr>
          <a:lstStyle>
            <a:lvl1pPr algn="l" defTabSz="150839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7258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ru-RU" sz="4000" b="1" dirty="0"/>
              <a:t>Принцип работы системы</a:t>
            </a:r>
          </a:p>
        </p:txBody>
      </p:sp>
    </p:spTree>
    <p:extLst>
      <p:ext uri="{BB962C8B-B14F-4D97-AF65-F5344CB8AC3E}">
        <p14:creationId xmlns:p14="http://schemas.microsoft.com/office/powerpoint/2010/main" val="1328191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eveal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18E96821-06E8-48BD-9F27-CF59B9C26A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Рынок</a:t>
            </a:r>
          </a:p>
        </p:txBody>
      </p:sp>
      <p:graphicFrame>
        <p:nvGraphicFramePr>
          <p:cNvPr id="13" name="Диаграмма 12">
            <a:extLst>
              <a:ext uri="{FF2B5EF4-FFF2-40B4-BE49-F238E27FC236}">
                <a16:creationId xmlns:a16="http://schemas.microsoft.com/office/drawing/2014/main" id="{C317A9EE-C897-498A-AA0A-A64E9A25A7E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82802751"/>
              </p:ext>
            </p:extLst>
          </p:nvPr>
        </p:nvGraphicFramePr>
        <p:xfrm>
          <a:off x="970787" y="2084958"/>
          <a:ext cx="18170464" cy="89386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8" name="Заголовок 2">
            <a:extLst>
              <a:ext uri="{FF2B5EF4-FFF2-40B4-BE49-F238E27FC236}">
                <a16:creationId xmlns:a16="http://schemas.microsoft.com/office/drawing/2014/main" id="{EF682411-5989-454E-9A01-A2C0B385C2A8}"/>
              </a:ext>
            </a:extLst>
          </p:cNvPr>
          <p:cNvSpPr txBox="1">
            <a:spLocks/>
          </p:cNvSpPr>
          <p:nvPr/>
        </p:nvSpPr>
        <p:spPr>
          <a:xfrm>
            <a:off x="3835907" y="8157670"/>
            <a:ext cx="1437133" cy="911089"/>
          </a:xfrm>
          <a:prstGeom prst="rect">
            <a:avLst/>
          </a:prstGeom>
        </p:spPr>
        <p:txBody>
          <a:bodyPr vert="horz" lIns="0" tIns="0" rIns="0" bIns="0" rtlCol="0" anchor="ctr">
            <a:normAutofit fontScale="97500"/>
          </a:bodyPr>
          <a:lstStyle>
            <a:lvl1pPr algn="l" defTabSz="150839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7258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endParaRPr lang="ru-RU" sz="4400" b="1" dirty="0"/>
          </a:p>
        </p:txBody>
      </p:sp>
      <p:sp>
        <p:nvSpPr>
          <p:cNvPr id="19" name="Заголовок 2">
            <a:extLst>
              <a:ext uri="{FF2B5EF4-FFF2-40B4-BE49-F238E27FC236}">
                <a16:creationId xmlns:a16="http://schemas.microsoft.com/office/drawing/2014/main" id="{610129D2-828B-4300-B56D-C07FD8CAE905}"/>
              </a:ext>
            </a:extLst>
          </p:cNvPr>
          <p:cNvSpPr txBox="1">
            <a:spLocks/>
          </p:cNvSpPr>
          <p:nvPr/>
        </p:nvSpPr>
        <p:spPr>
          <a:xfrm>
            <a:off x="14475534" y="4404138"/>
            <a:ext cx="3646933" cy="1831146"/>
          </a:xfrm>
          <a:prstGeom prst="rect">
            <a:avLst/>
          </a:prstGeom>
        </p:spPr>
        <p:txBody>
          <a:bodyPr vert="horz" lIns="0" tIns="0" rIns="0" bIns="0" rtlCol="0" anchor="t">
            <a:normAutofit fontScale="97500"/>
          </a:bodyPr>
          <a:lstStyle>
            <a:lvl1pPr algn="l" defTabSz="150839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7258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4400" b="1" dirty="0"/>
              <a:t>SAM</a:t>
            </a:r>
            <a:endParaRPr lang="ru-RU" sz="4400" b="1" dirty="0"/>
          </a:p>
          <a:p>
            <a:r>
              <a:rPr lang="ru-RU" sz="4400" b="1" dirty="0"/>
              <a:t>20 тысяч</a:t>
            </a:r>
          </a:p>
          <a:p>
            <a:r>
              <a:rPr lang="ru-RU" sz="4400" b="1" dirty="0"/>
              <a:t>предприятий</a:t>
            </a:r>
          </a:p>
        </p:txBody>
      </p:sp>
      <p:sp>
        <p:nvSpPr>
          <p:cNvPr id="21" name="Заголовок 2">
            <a:extLst>
              <a:ext uri="{FF2B5EF4-FFF2-40B4-BE49-F238E27FC236}">
                <a16:creationId xmlns:a16="http://schemas.microsoft.com/office/drawing/2014/main" id="{45EFF435-15E8-4341-9499-FB2B4BCFE3E6}"/>
              </a:ext>
            </a:extLst>
          </p:cNvPr>
          <p:cNvSpPr txBox="1">
            <a:spLocks/>
          </p:cNvSpPr>
          <p:nvPr/>
        </p:nvSpPr>
        <p:spPr>
          <a:xfrm>
            <a:off x="2118263" y="6912850"/>
            <a:ext cx="3646933" cy="1831146"/>
          </a:xfrm>
          <a:prstGeom prst="rect">
            <a:avLst/>
          </a:prstGeom>
        </p:spPr>
        <p:txBody>
          <a:bodyPr vert="horz" lIns="0" tIns="0" rIns="0" bIns="0" rtlCol="0" anchor="t">
            <a:normAutofit fontScale="97500"/>
          </a:bodyPr>
          <a:lstStyle>
            <a:lvl1pPr algn="l" defTabSz="150839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7258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4400" b="1" dirty="0"/>
              <a:t>SOM</a:t>
            </a:r>
            <a:endParaRPr lang="ru-RU" sz="4400" b="1" dirty="0"/>
          </a:p>
          <a:p>
            <a:r>
              <a:rPr lang="ru-RU" sz="4400" b="1" dirty="0"/>
              <a:t>600</a:t>
            </a:r>
          </a:p>
          <a:p>
            <a:r>
              <a:rPr lang="ru-RU" sz="4400" b="1" dirty="0"/>
              <a:t>предприятий</a:t>
            </a:r>
          </a:p>
        </p:txBody>
      </p:sp>
      <p:sp>
        <p:nvSpPr>
          <p:cNvPr id="7" name="Заголовок 2">
            <a:extLst>
              <a:ext uri="{FF2B5EF4-FFF2-40B4-BE49-F238E27FC236}">
                <a16:creationId xmlns:a16="http://schemas.microsoft.com/office/drawing/2014/main" id="{3765FEFD-6E6A-4769-AE2C-85F82FEA52B1}"/>
              </a:ext>
            </a:extLst>
          </p:cNvPr>
          <p:cNvSpPr txBox="1">
            <a:spLocks/>
          </p:cNvSpPr>
          <p:nvPr/>
        </p:nvSpPr>
        <p:spPr>
          <a:xfrm>
            <a:off x="2118263" y="10049528"/>
            <a:ext cx="5850815" cy="1381104"/>
          </a:xfrm>
          <a:prstGeom prst="rect">
            <a:avLst/>
          </a:prstGeom>
        </p:spPr>
        <p:txBody>
          <a:bodyPr vert="horz" lIns="0" tIns="0" rIns="0" bIns="0" rtlCol="0" anchor="t">
            <a:normAutofit fontScale="97500"/>
          </a:bodyPr>
          <a:lstStyle>
            <a:lvl1pPr algn="l" defTabSz="150839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7258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ru-RU" sz="3600" b="1" dirty="0"/>
              <a:t>Уровень </a:t>
            </a:r>
          </a:p>
          <a:p>
            <a:r>
              <a:rPr lang="ru-RU" sz="3600" b="1" dirty="0"/>
              <a:t>цифровизации: 5-7%</a:t>
            </a:r>
          </a:p>
          <a:p>
            <a:endParaRPr lang="ru-RU" sz="3600" b="1" dirty="0"/>
          </a:p>
        </p:txBody>
      </p:sp>
      <p:sp>
        <p:nvSpPr>
          <p:cNvPr id="8" name="Заголовок 2">
            <a:extLst>
              <a:ext uri="{FF2B5EF4-FFF2-40B4-BE49-F238E27FC236}">
                <a16:creationId xmlns:a16="http://schemas.microsoft.com/office/drawing/2014/main" id="{98431E95-67E4-4BDE-9CBF-CF94592663D8}"/>
              </a:ext>
            </a:extLst>
          </p:cNvPr>
          <p:cNvSpPr txBox="1">
            <a:spLocks/>
          </p:cNvSpPr>
          <p:nvPr/>
        </p:nvSpPr>
        <p:spPr>
          <a:xfrm>
            <a:off x="14475534" y="2138551"/>
            <a:ext cx="5412665" cy="1105997"/>
          </a:xfrm>
          <a:prstGeom prst="rect">
            <a:avLst/>
          </a:prstGeom>
        </p:spPr>
        <p:txBody>
          <a:bodyPr vert="horz" lIns="0" tIns="0" rIns="0" bIns="0" rtlCol="0" anchor="t">
            <a:normAutofit fontScale="97500"/>
          </a:bodyPr>
          <a:lstStyle>
            <a:lvl1pPr algn="l" defTabSz="150839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7258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ru-RU" sz="3600" b="1" dirty="0"/>
              <a:t>Уровень</a:t>
            </a:r>
          </a:p>
          <a:p>
            <a:r>
              <a:rPr lang="ru-RU" sz="3600" b="1" dirty="0"/>
              <a:t>цифровизации: 10-15%</a:t>
            </a:r>
          </a:p>
          <a:p>
            <a:endParaRPr lang="ru-RU" sz="3600" b="1" dirty="0"/>
          </a:p>
        </p:txBody>
      </p:sp>
      <p:sp>
        <p:nvSpPr>
          <p:cNvPr id="2" name="Заголовок 2">
            <a:extLst>
              <a:ext uri="{FF2B5EF4-FFF2-40B4-BE49-F238E27FC236}">
                <a16:creationId xmlns:a16="http://schemas.microsoft.com/office/drawing/2014/main" id="{16B3F14D-977C-BAA9-1066-66D2978E0317}"/>
              </a:ext>
            </a:extLst>
          </p:cNvPr>
          <p:cNvSpPr txBox="1">
            <a:spLocks/>
          </p:cNvSpPr>
          <p:nvPr/>
        </p:nvSpPr>
        <p:spPr>
          <a:xfrm>
            <a:off x="15774722" y="10735960"/>
            <a:ext cx="4695490" cy="3323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150839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7258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ru-RU" sz="2400" b="1" dirty="0"/>
              <a:t>Источник</a:t>
            </a:r>
            <a:r>
              <a:rPr lang="en-US" sz="2400" b="1" dirty="0"/>
              <a:t>: www.Tadviser.ru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1218068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eveal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18E96821-06E8-48BD-9F27-CF59B9C26A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Конкуренты</a:t>
            </a:r>
          </a:p>
        </p:txBody>
      </p:sp>
      <p:sp>
        <p:nvSpPr>
          <p:cNvPr id="18" name="Заголовок 2">
            <a:extLst>
              <a:ext uri="{FF2B5EF4-FFF2-40B4-BE49-F238E27FC236}">
                <a16:creationId xmlns:a16="http://schemas.microsoft.com/office/drawing/2014/main" id="{EF682411-5989-454E-9A01-A2C0B385C2A8}"/>
              </a:ext>
            </a:extLst>
          </p:cNvPr>
          <p:cNvSpPr txBox="1">
            <a:spLocks/>
          </p:cNvSpPr>
          <p:nvPr/>
        </p:nvSpPr>
        <p:spPr>
          <a:xfrm>
            <a:off x="3835907" y="8157670"/>
            <a:ext cx="1437133" cy="911089"/>
          </a:xfrm>
          <a:prstGeom prst="rect">
            <a:avLst/>
          </a:prstGeom>
        </p:spPr>
        <p:txBody>
          <a:bodyPr vert="horz" lIns="0" tIns="0" rIns="0" bIns="0" rtlCol="0" anchor="ctr">
            <a:normAutofit fontScale="97500"/>
          </a:bodyPr>
          <a:lstStyle>
            <a:lvl1pPr algn="l" defTabSz="150839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7258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endParaRPr lang="ru-RU" sz="4400" b="1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D2FA7A82-9833-48C3-AF79-78173E107D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776" y="8150464"/>
            <a:ext cx="2941320" cy="2941320"/>
          </a:xfrm>
          <a:prstGeom prst="ellipse">
            <a:avLst/>
          </a:prstGeom>
          <a:ln>
            <a:solidFill>
              <a:srgbClr val="934D1D"/>
            </a:solidFill>
          </a:ln>
          <a:effectLst>
            <a:outerShdw blurRad="50800" dist="38100" dir="2700000" sx="101000" sy="101000" algn="tl" rotWithShape="0">
              <a:prstClr val="black">
                <a:alpha val="20000"/>
              </a:prstClr>
            </a:outerShdw>
          </a:effectLst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083AF188-35AB-4D53-8676-A7D7DE2DC9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587" y="4989714"/>
            <a:ext cx="2941319" cy="2941319"/>
          </a:xfrm>
          <a:prstGeom prst="ellipse">
            <a:avLst/>
          </a:prstGeom>
          <a:ln>
            <a:solidFill>
              <a:srgbClr val="934D1D"/>
            </a:solidFill>
          </a:ln>
          <a:effectLst>
            <a:outerShdw blurRad="50800" dist="38100" dir="2700000" sx="101000" sy="101000" algn="tl" rotWithShape="0">
              <a:prstClr val="black">
                <a:alpha val="20000"/>
              </a:prstClr>
            </a:outerShdw>
          </a:effectLst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7124143C-E0E2-4A31-9D07-43407EC062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588" y="1879738"/>
            <a:ext cx="2941319" cy="2941319"/>
          </a:xfrm>
          <a:prstGeom prst="ellipse">
            <a:avLst/>
          </a:prstGeom>
          <a:ln>
            <a:solidFill>
              <a:srgbClr val="934D1D"/>
            </a:solidFill>
          </a:ln>
          <a:effectLst>
            <a:outerShdw blurRad="50800" dist="38100" dir="2700000" sx="101000" sy="101000" algn="tl" rotWithShape="0">
              <a:prstClr val="black">
                <a:alpha val="20000"/>
              </a:prstClr>
            </a:outerShdw>
          </a:effectLst>
        </p:spPr>
      </p:pic>
      <p:sp>
        <p:nvSpPr>
          <p:cNvPr id="20" name="Заголовок 2">
            <a:extLst>
              <a:ext uri="{FF2B5EF4-FFF2-40B4-BE49-F238E27FC236}">
                <a16:creationId xmlns:a16="http://schemas.microsoft.com/office/drawing/2014/main" id="{53B90FC4-4D60-420F-913F-88259970588C}"/>
              </a:ext>
            </a:extLst>
          </p:cNvPr>
          <p:cNvSpPr txBox="1">
            <a:spLocks/>
          </p:cNvSpPr>
          <p:nvPr/>
        </p:nvSpPr>
        <p:spPr>
          <a:xfrm>
            <a:off x="3941729" y="2746651"/>
            <a:ext cx="3646933" cy="1223308"/>
          </a:xfrm>
          <a:prstGeom prst="rect">
            <a:avLst/>
          </a:prstGeom>
        </p:spPr>
        <p:txBody>
          <a:bodyPr vert="horz" lIns="0" tIns="0" rIns="0" bIns="0" rtlCol="0" anchor="t">
            <a:normAutofit fontScale="97500"/>
          </a:bodyPr>
          <a:lstStyle>
            <a:lvl1pPr algn="l" defTabSz="150839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7258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4400" b="1" dirty="0">
                <a:solidFill>
                  <a:sysClr val="windowText" lastClr="000000"/>
                </a:solidFill>
              </a:rPr>
              <a:t>Datana Shopfloor </a:t>
            </a:r>
            <a:endParaRPr lang="ru-RU" sz="4400" b="1" dirty="0">
              <a:solidFill>
                <a:sysClr val="windowText" lastClr="000000"/>
              </a:solidFill>
            </a:endParaRPr>
          </a:p>
        </p:txBody>
      </p:sp>
      <p:sp>
        <p:nvSpPr>
          <p:cNvPr id="22" name="Заголовок 2">
            <a:extLst>
              <a:ext uri="{FF2B5EF4-FFF2-40B4-BE49-F238E27FC236}">
                <a16:creationId xmlns:a16="http://schemas.microsoft.com/office/drawing/2014/main" id="{41EECB4D-9F57-4B87-8408-96AE57949EEE}"/>
              </a:ext>
            </a:extLst>
          </p:cNvPr>
          <p:cNvSpPr txBox="1">
            <a:spLocks/>
          </p:cNvSpPr>
          <p:nvPr/>
        </p:nvSpPr>
        <p:spPr>
          <a:xfrm>
            <a:off x="3941729" y="6120417"/>
            <a:ext cx="3646933" cy="679911"/>
          </a:xfrm>
          <a:prstGeom prst="rect">
            <a:avLst/>
          </a:prstGeom>
        </p:spPr>
        <p:txBody>
          <a:bodyPr vert="horz" lIns="0" tIns="0" rIns="0" bIns="0" rtlCol="0" anchor="t">
            <a:normAutofit fontScale="97500"/>
          </a:bodyPr>
          <a:lstStyle>
            <a:lvl1pPr algn="l" defTabSz="150839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7258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4400" b="1" dirty="0"/>
              <a:t>Maxima</a:t>
            </a:r>
            <a:endParaRPr lang="ru-RU" sz="4400" b="1" dirty="0">
              <a:solidFill>
                <a:sysClr val="windowText" lastClr="000000"/>
              </a:solidFill>
            </a:endParaRPr>
          </a:p>
        </p:txBody>
      </p:sp>
      <p:sp>
        <p:nvSpPr>
          <p:cNvPr id="23" name="Заголовок 2">
            <a:extLst>
              <a:ext uri="{FF2B5EF4-FFF2-40B4-BE49-F238E27FC236}">
                <a16:creationId xmlns:a16="http://schemas.microsoft.com/office/drawing/2014/main" id="{1FEB105F-FC01-472F-8F7A-34B5A4B5DA51}"/>
              </a:ext>
            </a:extLst>
          </p:cNvPr>
          <p:cNvSpPr txBox="1">
            <a:spLocks/>
          </p:cNvSpPr>
          <p:nvPr/>
        </p:nvSpPr>
        <p:spPr>
          <a:xfrm>
            <a:off x="3941729" y="9281168"/>
            <a:ext cx="3646933" cy="679911"/>
          </a:xfrm>
          <a:prstGeom prst="rect">
            <a:avLst/>
          </a:prstGeom>
        </p:spPr>
        <p:txBody>
          <a:bodyPr vert="horz" lIns="0" tIns="0" rIns="0" bIns="0" rtlCol="0" anchor="t">
            <a:normAutofit fontScale="97500"/>
          </a:bodyPr>
          <a:lstStyle>
            <a:lvl1pPr algn="l" defTabSz="150839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7258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ru-RU" sz="4400" b="1" dirty="0">
                <a:solidFill>
                  <a:sysClr val="windowText" lastClr="000000"/>
                </a:solidFill>
              </a:rPr>
              <a:t>РАЙТЕК ДТГ</a:t>
            </a:r>
          </a:p>
        </p:txBody>
      </p:sp>
      <p:sp>
        <p:nvSpPr>
          <p:cNvPr id="24" name="Заголовок 2">
            <a:extLst>
              <a:ext uri="{FF2B5EF4-FFF2-40B4-BE49-F238E27FC236}">
                <a16:creationId xmlns:a16="http://schemas.microsoft.com/office/drawing/2014/main" id="{143CB47B-8E09-462C-9B40-4101F9035808}"/>
              </a:ext>
            </a:extLst>
          </p:cNvPr>
          <p:cNvSpPr txBox="1">
            <a:spLocks/>
          </p:cNvSpPr>
          <p:nvPr/>
        </p:nvSpPr>
        <p:spPr>
          <a:xfrm>
            <a:off x="10056019" y="2528177"/>
            <a:ext cx="7028021" cy="679911"/>
          </a:xfrm>
          <a:prstGeom prst="rect">
            <a:avLst/>
          </a:prstGeom>
        </p:spPr>
        <p:txBody>
          <a:bodyPr vert="horz" lIns="0" tIns="0" rIns="0" bIns="0" rtlCol="0" anchor="t">
            <a:normAutofit fontScale="97500"/>
          </a:bodyPr>
          <a:lstStyle>
            <a:lvl1pPr algn="l" defTabSz="150839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7258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ru-RU" sz="4800" b="1" dirty="0">
                <a:solidFill>
                  <a:sysClr val="windowText" lastClr="000000"/>
                </a:solidFill>
              </a:rPr>
              <a:t>Наши преимущества:</a:t>
            </a:r>
          </a:p>
        </p:txBody>
      </p:sp>
      <p:sp>
        <p:nvSpPr>
          <p:cNvPr id="25" name="Заголовок 2">
            <a:extLst>
              <a:ext uri="{FF2B5EF4-FFF2-40B4-BE49-F238E27FC236}">
                <a16:creationId xmlns:a16="http://schemas.microsoft.com/office/drawing/2014/main" id="{3983595A-10FE-4012-ADBD-767524F7AD3E}"/>
              </a:ext>
            </a:extLst>
          </p:cNvPr>
          <p:cNvSpPr txBox="1">
            <a:spLocks/>
          </p:cNvSpPr>
          <p:nvPr/>
        </p:nvSpPr>
        <p:spPr>
          <a:xfrm>
            <a:off x="10056019" y="3784710"/>
            <a:ext cx="7302341" cy="7307074"/>
          </a:xfrm>
          <a:prstGeom prst="rect">
            <a:avLst/>
          </a:prstGeom>
        </p:spPr>
        <p:txBody>
          <a:bodyPr vert="horz" lIns="0" tIns="0" rIns="0" bIns="0" rtlCol="0" anchor="t">
            <a:normAutofit fontScale="97500"/>
          </a:bodyPr>
          <a:lstStyle>
            <a:lvl1pPr algn="l" defTabSz="150839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7258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685800" indent="-68580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4000" dirty="0">
                <a:solidFill>
                  <a:sysClr val="windowText" lastClr="000000"/>
                </a:solidFill>
              </a:rPr>
              <a:t>Комплексное решение для всех показателей</a:t>
            </a:r>
          </a:p>
          <a:p>
            <a:pPr marL="685800" indent="-68580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4000" dirty="0">
                <a:solidFill>
                  <a:sysClr val="windowText" lastClr="000000"/>
                </a:solidFill>
              </a:rPr>
              <a:t>Полностью отечественное оборудование и программное обеспечение</a:t>
            </a:r>
          </a:p>
          <a:p>
            <a:pPr marL="685800" indent="-68580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4000" dirty="0">
                <a:solidFill>
                  <a:sysClr val="windowText" lastClr="000000"/>
                </a:solidFill>
              </a:rPr>
              <a:t>Сопровождение и обслуживание системы после внедрения</a:t>
            </a:r>
          </a:p>
          <a:p>
            <a:pPr marL="685800" indent="-68580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ru-RU" sz="4000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6530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eveal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EAAD9446-7128-4647-828A-442733EFDF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Бизнес</a:t>
            </a:r>
            <a:r>
              <a:rPr lang="ru-RU" dirty="0"/>
              <a:t> </a:t>
            </a:r>
            <a:r>
              <a:rPr lang="ru-RU" b="1" dirty="0"/>
              <a:t>- модель</a:t>
            </a:r>
          </a:p>
        </p:txBody>
      </p:sp>
      <p:graphicFrame>
        <p:nvGraphicFramePr>
          <p:cNvPr id="9" name="Схема 8">
            <a:extLst>
              <a:ext uri="{FF2B5EF4-FFF2-40B4-BE49-F238E27FC236}">
                <a16:creationId xmlns:a16="http://schemas.microsoft.com/office/drawing/2014/main" id="{998D634C-78D9-4B56-9D35-76E59A772D5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82702224"/>
              </p:ext>
            </p:extLst>
          </p:nvPr>
        </p:nvGraphicFramePr>
        <p:xfrm>
          <a:off x="3929537" y="1973580"/>
          <a:ext cx="12252964" cy="86487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0794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eveal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EAAD9446-7128-4647-828A-442733EFDF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Бизнес</a:t>
            </a:r>
            <a:r>
              <a:rPr lang="ru-RU" dirty="0"/>
              <a:t> </a:t>
            </a:r>
            <a:r>
              <a:rPr lang="ru-RU" b="1" dirty="0"/>
              <a:t>- модель</a:t>
            </a:r>
          </a:p>
        </p:txBody>
      </p:sp>
      <p:graphicFrame>
        <p:nvGraphicFramePr>
          <p:cNvPr id="6" name="Диаграмма 5">
            <a:extLst>
              <a:ext uri="{FF2B5EF4-FFF2-40B4-BE49-F238E27FC236}">
                <a16:creationId xmlns:a16="http://schemas.microsoft.com/office/drawing/2014/main" id="{E95D50D1-41C2-4E88-ADDC-584D9BA2CAD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40575786"/>
              </p:ext>
            </p:extLst>
          </p:nvPr>
        </p:nvGraphicFramePr>
        <p:xfrm>
          <a:off x="3352006" y="1861641"/>
          <a:ext cx="13408025" cy="89386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Заголовок 2">
            <a:extLst>
              <a:ext uri="{FF2B5EF4-FFF2-40B4-BE49-F238E27FC236}">
                <a16:creationId xmlns:a16="http://schemas.microsoft.com/office/drawing/2014/main" id="{8846AD16-ACB4-4A41-9FEE-5684E3DC99F3}"/>
              </a:ext>
            </a:extLst>
          </p:cNvPr>
          <p:cNvSpPr txBox="1">
            <a:spLocks/>
          </p:cNvSpPr>
          <p:nvPr/>
        </p:nvSpPr>
        <p:spPr>
          <a:xfrm>
            <a:off x="894588" y="1695910"/>
            <a:ext cx="5216653" cy="1062530"/>
          </a:xfrm>
          <a:prstGeom prst="rect">
            <a:avLst/>
          </a:prstGeom>
        </p:spPr>
        <p:txBody>
          <a:bodyPr vert="horz" lIns="0" tIns="0" rIns="0" bIns="0" rtlCol="0" anchor="ctr">
            <a:normAutofit fontScale="97500"/>
          </a:bodyPr>
          <a:lstStyle>
            <a:lvl1pPr algn="l" defTabSz="150839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7258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ru-RU" sz="4400" b="1" dirty="0"/>
              <a:t>Структура затрат</a:t>
            </a:r>
          </a:p>
        </p:txBody>
      </p:sp>
    </p:spTree>
    <p:extLst>
      <p:ext uri="{BB962C8B-B14F-4D97-AF65-F5344CB8AC3E}">
        <p14:creationId xmlns:p14="http://schemas.microsoft.com/office/powerpoint/2010/main" val="3352481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eveal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6" name="Прямая соединительная линия 85">
            <a:extLst>
              <a:ext uri="{FF2B5EF4-FFF2-40B4-BE49-F238E27FC236}">
                <a16:creationId xmlns:a16="http://schemas.microsoft.com/office/drawing/2014/main" id="{0D89CA27-27E6-420D-9AF7-D500DD1140D1}"/>
              </a:ext>
            </a:extLst>
          </p:cNvPr>
          <p:cNvCxnSpPr>
            <a:cxnSpLocks/>
          </p:cNvCxnSpPr>
          <p:nvPr/>
        </p:nvCxnSpPr>
        <p:spPr>
          <a:xfrm flipH="1">
            <a:off x="4424674" y="7428562"/>
            <a:ext cx="4299303" cy="2476570"/>
          </a:xfrm>
          <a:prstGeom prst="line">
            <a:avLst/>
          </a:prstGeom>
          <a:ln w="12700">
            <a:solidFill>
              <a:srgbClr val="6D3915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2" name="Прямая соединительная линия 81">
            <a:extLst>
              <a:ext uri="{FF2B5EF4-FFF2-40B4-BE49-F238E27FC236}">
                <a16:creationId xmlns:a16="http://schemas.microsoft.com/office/drawing/2014/main" id="{B311DA4D-68E4-452F-9EE2-967A78BDC7BF}"/>
              </a:ext>
            </a:extLst>
          </p:cNvPr>
          <p:cNvCxnSpPr>
            <a:cxnSpLocks/>
          </p:cNvCxnSpPr>
          <p:nvPr/>
        </p:nvCxnSpPr>
        <p:spPr>
          <a:xfrm flipV="1">
            <a:off x="10133458" y="4203316"/>
            <a:ext cx="4468278" cy="2363423"/>
          </a:xfrm>
          <a:prstGeom prst="line">
            <a:avLst/>
          </a:prstGeom>
          <a:ln>
            <a:solidFill>
              <a:srgbClr val="6D3915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8" name="Прямая соединительная линия 97">
            <a:extLst>
              <a:ext uri="{FF2B5EF4-FFF2-40B4-BE49-F238E27FC236}">
                <a16:creationId xmlns:a16="http://schemas.microsoft.com/office/drawing/2014/main" id="{2F068A2E-5BCA-4787-7112-B60093AED1F6}"/>
              </a:ext>
            </a:extLst>
          </p:cNvPr>
          <p:cNvCxnSpPr>
            <a:cxnSpLocks/>
          </p:cNvCxnSpPr>
          <p:nvPr/>
        </p:nvCxnSpPr>
        <p:spPr>
          <a:xfrm>
            <a:off x="10110621" y="6527639"/>
            <a:ext cx="5235030" cy="968996"/>
          </a:xfrm>
          <a:prstGeom prst="line">
            <a:avLst/>
          </a:prstGeom>
          <a:ln>
            <a:solidFill>
              <a:srgbClr val="6D3915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9" name="Прямая соединительная линия 98">
            <a:extLst>
              <a:ext uri="{FF2B5EF4-FFF2-40B4-BE49-F238E27FC236}">
                <a16:creationId xmlns:a16="http://schemas.microsoft.com/office/drawing/2014/main" id="{A178C786-784B-C60D-3703-66999E6E0F7A}"/>
              </a:ext>
            </a:extLst>
          </p:cNvPr>
          <p:cNvCxnSpPr>
            <a:cxnSpLocks/>
          </p:cNvCxnSpPr>
          <p:nvPr/>
        </p:nvCxnSpPr>
        <p:spPr>
          <a:xfrm flipV="1">
            <a:off x="10110621" y="5476986"/>
            <a:ext cx="5190968" cy="1050653"/>
          </a:xfrm>
          <a:prstGeom prst="line">
            <a:avLst/>
          </a:prstGeom>
          <a:ln>
            <a:solidFill>
              <a:srgbClr val="6D3915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0" name="Прямая соединительная линия 99">
            <a:extLst>
              <a:ext uri="{FF2B5EF4-FFF2-40B4-BE49-F238E27FC236}">
                <a16:creationId xmlns:a16="http://schemas.microsoft.com/office/drawing/2014/main" id="{D77D767E-6F5E-7E24-3B86-C140882642AD}"/>
              </a:ext>
            </a:extLst>
          </p:cNvPr>
          <p:cNvCxnSpPr>
            <a:cxnSpLocks/>
          </p:cNvCxnSpPr>
          <p:nvPr/>
        </p:nvCxnSpPr>
        <p:spPr>
          <a:xfrm flipV="1">
            <a:off x="9497706" y="3158608"/>
            <a:ext cx="4346423" cy="2889811"/>
          </a:xfrm>
          <a:prstGeom prst="line">
            <a:avLst/>
          </a:prstGeom>
          <a:ln>
            <a:solidFill>
              <a:srgbClr val="6D3915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1" name="Прямая соединительная линия 100">
            <a:extLst>
              <a:ext uri="{FF2B5EF4-FFF2-40B4-BE49-F238E27FC236}">
                <a16:creationId xmlns:a16="http://schemas.microsoft.com/office/drawing/2014/main" id="{A4E3936C-0977-A14B-22E0-E62E234761F7}"/>
              </a:ext>
            </a:extLst>
          </p:cNvPr>
          <p:cNvCxnSpPr>
            <a:cxnSpLocks/>
          </p:cNvCxnSpPr>
          <p:nvPr/>
        </p:nvCxnSpPr>
        <p:spPr>
          <a:xfrm flipV="1">
            <a:off x="10110621" y="2527005"/>
            <a:ext cx="3061850" cy="4000634"/>
          </a:xfrm>
          <a:prstGeom prst="line">
            <a:avLst/>
          </a:prstGeom>
          <a:ln>
            <a:solidFill>
              <a:srgbClr val="6D3915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9" name="Прямая соединительная линия 48">
            <a:extLst>
              <a:ext uri="{FF2B5EF4-FFF2-40B4-BE49-F238E27FC236}">
                <a16:creationId xmlns:a16="http://schemas.microsoft.com/office/drawing/2014/main" id="{85FB18D5-DA50-BA75-A8F9-86BF34234448}"/>
              </a:ext>
            </a:extLst>
          </p:cNvPr>
          <p:cNvCxnSpPr>
            <a:cxnSpLocks/>
          </p:cNvCxnSpPr>
          <p:nvPr/>
        </p:nvCxnSpPr>
        <p:spPr>
          <a:xfrm flipH="1">
            <a:off x="4750973" y="6527639"/>
            <a:ext cx="5235030" cy="968996"/>
          </a:xfrm>
          <a:prstGeom prst="line">
            <a:avLst/>
          </a:prstGeom>
          <a:ln>
            <a:solidFill>
              <a:srgbClr val="6D3915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6" name="Прямая соединительная линия 45">
            <a:extLst>
              <a:ext uri="{FF2B5EF4-FFF2-40B4-BE49-F238E27FC236}">
                <a16:creationId xmlns:a16="http://schemas.microsoft.com/office/drawing/2014/main" id="{09802C7A-948B-3C14-1020-472A0DAEF83F}"/>
              </a:ext>
            </a:extLst>
          </p:cNvPr>
          <p:cNvCxnSpPr>
            <a:cxnSpLocks/>
          </p:cNvCxnSpPr>
          <p:nvPr/>
        </p:nvCxnSpPr>
        <p:spPr>
          <a:xfrm flipH="1" flipV="1">
            <a:off x="4795035" y="5476986"/>
            <a:ext cx="5190968" cy="1050653"/>
          </a:xfrm>
          <a:prstGeom prst="line">
            <a:avLst/>
          </a:prstGeom>
          <a:ln>
            <a:solidFill>
              <a:srgbClr val="6D3915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4" name="Прямая соединительная линия 43">
            <a:extLst>
              <a:ext uri="{FF2B5EF4-FFF2-40B4-BE49-F238E27FC236}">
                <a16:creationId xmlns:a16="http://schemas.microsoft.com/office/drawing/2014/main" id="{C2CB675C-71F1-1BEB-7D1E-A484E4B89B94}"/>
              </a:ext>
            </a:extLst>
          </p:cNvPr>
          <p:cNvCxnSpPr>
            <a:cxnSpLocks/>
          </p:cNvCxnSpPr>
          <p:nvPr/>
        </p:nvCxnSpPr>
        <p:spPr>
          <a:xfrm flipH="1" flipV="1">
            <a:off x="5639580" y="3464541"/>
            <a:ext cx="4346423" cy="3063098"/>
          </a:xfrm>
          <a:prstGeom prst="line">
            <a:avLst/>
          </a:prstGeom>
          <a:ln>
            <a:solidFill>
              <a:srgbClr val="6D3915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>
            <a:extLst>
              <a:ext uri="{FF2B5EF4-FFF2-40B4-BE49-F238E27FC236}">
                <a16:creationId xmlns:a16="http://schemas.microsoft.com/office/drawing/2014/main" id="{375CBD75-B43C-A2FA-D22F-92E12C29F1CB}"/>
              </a:ext>
            </a:extLst>
          </p:cNvPr>
          <p:cNvCxnSpPr>
            <a:cxnSpLocks/>
          </p:cNvCxnSpPr>
          <p:nvPr/>
        </p:nvCxnSpPr>
        <p:spPr>
          <a:xfrm flipH="1" flipV="1">
            <a:off x="7338033" y="1968500"/>
            <a:ext cx="2647970" cy="4559139"/>
          </a:xfrm>
          <a:prstGeom prst="line">
            <a:avLst/>
          </a:prstGeom>
          <a:ln>
            <a:solidFill>
              <a:srgbClr val="6D3915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EAAD9446-7128-4647-828A-442733EFDF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Финансовая модель</a:t>
            </a:r>
          </a:p>
        </p:txBody>
      </p:sp>
      <p:sp>
        <p:nvSpPr>
          <p:cNvPr id="2" name="Часть круга 1">
            <a:extLst>
              <a:ext uri="{FF2B5EF4-FFF2-40B4-BE49-F238E27FC236}">
                <a16:creationId xmlns:a16="http://schemas.microsoft.com/office/drawing/2014/main" id="{3DFC03AB-23D8-4BC3-03A2-0F8682F4BBA9}"/>
              </a:ext>
            </a:extLst>
          </p:cNvPr>
          <p:cNvSpPr/>
          <p:nvPr/>
        </p:nvSpPr>
        <p:spPr>
          <a:xfrm>
            <a:off x="5486400" y="2074759"/>
            <a:ext cx="9139234" cy="9139234"/>
          </a:xfrm>
          <a:prstGeom prst="pie">
            <a:avLst>
              <a:gd name="adj1" fmla="val 1793072"/>
              <a:gd name="adj2" fmla="val 8988302"/>
            </a:avLst>
          </a:prstGeom>
          <a:solidFill>
            <a:srgbClr val="E89E66"/>
          </a:solidFill>
          <a:effectLst>
            <a:outerShdw blurRad="50800" dist="381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Часть круга 6">
            <a:extLst>
              <a:ext uri="{FF2B5EF4-FFF2-40B4-BE49-F238E27FC236}">
                <a16:creationId xmlns:a16="http://schemas.microsoft.com/office/drawing/2014/main" id="{F5C8BB00-E5B5-40D3-58FC-69C124D3AD57}"/>
              </a:ext>
            </a:extLst>
          </p:cNvPr>
          <p:cNvSpPr/>
          <p:nvPr/>
        </p:nvSpPr>
        <p:spPr>
          <a:xfrm rot="7200000">
            <a:off x="5422900" y="1961206"/>
            <a:ext cx="9139234" cy="9139234"/>
          </a:xfrm>
          <a:prstGeom prst="pie">
            <a:avLst>
              <a:gd name="adj1" fmla="val 1793072"/>
              <a:gd name="adj2" fmla="val 8988302"/>
            </a:avLst>
          </a:prstGeom>
          <a:solidFill>
            <a:srgbClr val="E89E66"/>
          </a:solidFill>
          <a:effectLst>
            <a:outerShdw blurRad="50800" dist="381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Часть круга 7">
            <a:extLst>
              <a:ext uri="{FF2B5EF4-FFF2-40B4-BE49-F238E27FC236}">
                <a16:creationId xmlns:a16="http://schemas.microsoft.com/office/drawing/2014/main" id="{DA409D48-669E-45A9-280F-1A7E11983E92}"/>
              </a:ext>
            </a:extLst>
          </p:cNvPr>
          <p:cNvSpPr/>
          <p:nvPr/>
        </p:nvSpPr>
        <p:spPr>
          <a:xfrm rot="14400000">
            <a:off x="5549903" y="1961207"/>
            <a:ext cx="9139234" cy="9139234"/>
          </a:xfrm>
          <a:prstGeom prst="pie">
            <a:avLst>
              <a:gd name="adj1" fmla="val 1793072"/>
              <a:gd name="adj2" fmla="val 8988302"/>
            </a:avLst>
          </a:prstGeom>
          <a:solidFill>
            <a:srgbClr val="E89E66"/>
          </a:solidFill>
          <a:effectLst>
            <a:outerShdw blurRad="50800" dist="381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Часть круга 11">
            <a:extLst>
              <a:ext uri="{FF2B5EF4-FFF2-40B4-BE49-F238E27FC236}">
                <a16:creationId xmlns:a16="http://schemas.microsoft.com/office/drawing/2014/main" id="{4CFF00EE-355B-4504-E4D5-C20245FE0594}"/>
              </a:ext>
            </a:extLst>
          </p:cNvPr>
          <p:cNvSpPr/>
          <p:nvPr/>
        </p:nvSpPr>
        <p:spPr>
          <a:xfrm>
            <a:off x="7236436" y="3824796"/>
            <a:ext cx="5639158" cy="5639158"/>
          </a:xfrm>
          <a:prstGeom prst="pie">
            <a:avLst>
              <a:gd name="adj1" fmla="val 1793072"/>
              <a:gd name="adj2" fmla="val 8988302"/>
            </a:avLst>
          </a:prstGeom>
          <a:solidFill>
            <a:srgbClr val="DE752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Часть круга 12">
            <a:extLst>
              <a:ext uri="{FF2B5EF4-FFF2-40B4-BE49-F238E27FC236}">
                <a16:creationId xmlns:a16="http://schemas.microsoft.com/office/drawing/2014/main" id="{84CFD7EA-B6B8-D250-E1A2-FB39D2718F06}"/>
              </a:ext>
            </a:extLst>
          </p:cNvPr>
          <p:cNvSpPr/>
          <p:nvPr/>
        </p:nvSpPr>
        <p:spPr>
          <a:xfrm rot="7200000">
            <a:off x="7172935" y="3711242"/>
            <a:ext cx="5639160" cy="5639160"/>
          </a:xfrm>
          <a:prstGeom prst="pie">
            <a:avLst>
              <a:gd name="adj1" fmla="val 1793072"/>
              <a:gd name="adj2" fmla="val 8988302"/>
            </a:avLst>
          </a:prstGeom>
          <a:solidFill>
            <a:srgbClr val="DE752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Часть круга 13">
            <a:extLst>
              <a:ext uri="{FF2B5EF4-FFF2-40B4-BE49-F238E27FC236}">
                <a16:creationId xmlns:a16="http://schemas.microsoft.com/office/drawing/2014/main" id="{B4C9FAD1-9DC9-BC9F-CE61-4ACEFA754DEA}"/>
              </a:ext>
            </a:extLst>
          </p:cNvPr>
          <p:cNvSpPr/>
          <p:nvPr/>
        </p:nvSpPr>
        <p:spPr>
          <a:xfrm rot="14400000">
            <a:off x="7299939" y="3711244"/>
            <a:ext cx="5639158" cy="5639158"/>
          </a:xfrm>
          <a:prstGeom prst="pie">
            <a:avLst>
              <a:gd name="adj1" fmla="val 1793072"/>
              <a:gd name="adj2" fmla="val 8988302"/>
            </a:avLst>
          </a:prstGeom>
          <a:solidFill>
            <a:srgbClr val="DE752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Овал 8">
            <a:extLst>
              <a:ext uri="{FF2B5EF4-FFF2-40B4-BE49-F238E27FC236}">
                <a16:creationId xmlns:a16="http://schemas.microsoft.com/office/drawing/2014/main" id="{617BB58D-2FC4-D746-42FF-5EAF847F9872}"/>
              </a:ext>
            </a:extLst>
          </p:cNvPr>
          <p:cNvSpPr/>
          <p:nvPr/>
        </p:nvSpPr>
        <p:spPr>
          <a:xfrm>
            <a:off x="8396248" y="4984607"/>
            <a:ext cx="3319538" cy="3319538"/>
          </a:xfrm>
          <a:prstGeom prst="ellipse">
            <a:avLst/>
          </a:prstGeom>
          <a:solidFill>
            <a:srgbClr val="6D391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Финансовая модель</a:t>
            </a:r>
          </a:p>
        </p:txBody>
      </p:sp>
      <p:sp>
        <p:nvSpPr>
          <p:cNvPr id="15" name="Заголовок 2">
            <a:extLst>
              <a:ext uri="{FF2B5EF4-FFF2-40B4-BE49-F238E27FC236}">
                <a16:creationId xmlns:a16="http://schemas.microsoft.com/office/drawing/2014/main" id="{FAB95E60-3F38-BF33-7A81-5B24A298A1C4}"/>
              </a:ext>
            </a:extLst>
          </p:cNvPr>
          <p:cNvSpPr txBox="1">
            <a:spLocks/>
          </p:cNvSpPr>
          <p:nvPr/>
        </p:nvSpPr>
        <p:spPr>
          <a:xfrm>
            <a:off x="7958460" y="4369999"/>
            <a:ext cx="2050380" cy="737991"/>
          </a:xfrm>
          <a:prstGeom prst="rect">
            <a:avLst/>
          </a:prstGeom>
        </p:spPr>
        <p:txBody>
          <a:bodyPr vert="horz" lIns="0" tIns="0" rIns="0" bIns="0" rtlCol="0" anchor="ctr">
            <a:normAutofit fontScale="97500"/>
          </a:bodyPr>
          <a:lstStyle>
            <a:lvl1pPr algn="l" defTabSz="150839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7258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ru-RU" sz="2000" b="1" dirty="0">
                <a:solidFill>
                  <a:schemeClr val="bg1"/>
                </a:solidFill>
              </a:rPr>
              <a:t>Себестоимость</a:t>
            </a:r>
          </a:p>
        </p:txBody>
      </p:sp>
      <p:sp>
        <p:nvSpPr>
          <p:cNvPr id="16" name="Заголовок 2">
            <a:extLst>
              <a:ext uri="{FF2B5EF4-FFF2-40B4-BE49-F238E27FC236}">
                <a16:creationId xmlns:a16="http://schemas.microsoft.com/office/drawing/2014/main" id="{2B3C0750-41ED-A097-B0BD-B51842FBA03A}"/>
              </a:ext>
            </a:extLst>
          </p:cNvPr>
          <p:cNvSpPr txBox="1">
            <a:spLocks/>
          </p:cNvSpPr>
          <p:nvPr/>
        </p:nvSpPr>
        <p:spPr>
          <a:xfrm>
            <a:off x="10446628" y="4357605"/>
            <a:ext cx="2050380" cy="737991"/>
          </a:xfrm>
          <a:prstGeom prst="rect">
            <a:avLst/>
          </a:prstGeom>
        </p:spPr>
        <p:txBody>
          <a:bodyPr vert="horz" lIns="0" tIns="0" rIns="0" bIns="0" rtlCol="0" anchor="ctr">
            <a:normAutofit fontScale="97500"/>
          </a:bodyPr>
          <a:lstStyle>
            <a:lvl1pPr algn="l" defTabSz="150839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7258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ru-RU" sz="2000" b="1" dirty="0">
                <a:solidFill>
                  <a:schemeClr val="bg1"/>
                </a:solidFill>
              </a:rPr>
              <a:t>Постоянные затраты</a:t>
            </a:r>
          </a:p>
        </p:txBody>
      </p:sp>
      <p:sp>
        <p:nvSpPr>
          <p:cNvPr id="17" name="Заголовок 2">
            <a:extLst>
              <a:ext uri="{FF2B5EF4-FFF2-40B4-BE49-F238E27FC236}">
                <a16:creationId xmlns:a16="http://schemas.microsoft.com/office/drawing/2014/main" id="{6F9793C9-F11A-201E-7A74-D3260979238C}"/>
              </a:ext>
            </a:extLst>
          </p:cNvPr>
          <p:cNvSpPr txBox="1">
            <a:spLocks/>
          </p:cNvSpPr>
          <p:nvPr/>
        </p:nvSpPr>
        <p:spPr>
          <a:xfrm>
            <a:off x="7942134" y="7935150"/>
            <a:ext cx="1266799" cy="737991"/>
          </a:xfrm>
          <a:prstGeom prst="rect">
            <a:avLst/>
          </a:prstGeom>
        </p:spPr>
        <p:txBody>
          <a:bodyPr vert="horz" lIns="0" tIns="0" rIns="0" bIns="0" rtlCol="0" anchor="ctr">
            <a:normAutofit fontScale="97500"/>
          </a:bodyPr>
          <a:lstStyle>
            <a:lvl1pPr algn="l" defTabSz="150839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7258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ru-RU" sz="2500" b="1" dirty="0">
                <a:solidFill>
                  <a:schemeClr val="bg1"/>
                </a:solidFill>
              </a:rPr>
              <a:t>Доходы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18" name="Заголовок 2">
            <a:extLst>
              <a:ext uri="{FF2B5EF4-FFF2-40B4-BE49-F238E27FC236}">
                <a16:creationId xmlns:a16="http://schemas.microsoft.com/office/drawing/2014/main" id="{2ACE250E-1C1A-A992-1817-BC244C747071}"/>
              </a:ext>
            </a:extLst>
          </p:cNvPr>
          <p:cNvSpPr txBox="1">
            <a:spLocks/>
          </p:cNvSpPr>
          <p:nvPr/>
        </p:nvSpPr>
        <p:spPr>
          <a:xfrm>
            <a:off x="8925494" y="8515054"/>
            <a:ext cx="2370253" cy="737991"/>
          </a:xfrm>
          <a:prstGeom prst="rect">
            <a:avLst/>
          </a:prstGeom>
        </p:spPr>
        <p:txBody>
          <a:bodyPr vert="horz" lIns="0" tIns="0" rIns="0" bIns="0" rtlCol="0" anchor="ctr">
            <a:normAutofit fontScale="97500"/>
          </a:bodyPr>
          <a:lstStyle>
            <a:lvl1pPr algn="l" defTabSz="150839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7258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ru-RU" sz="2400" b="1" dirty="0">
                <a:solidFill>
                  <a:schemeClr val="bg1"/>
                </a:solidFill>
              </a:rPr>
              <a:t>Валовая прибыль</a:t>
            </a:r>
          </a:p>
        </p:txBody>
      </p:sp>
      <p:sp>
        <p:nvSpPr>
          <p:cNvPr id="19" name="Заголовок 2">
            <a:extLst>
              <a:ext uri="{FF2B5EF4-FFF2-40B4-BE49-F238E27FC236}">
                <a16:creationId xmlns:a16="http://schemas.microsoft.com/office/drawing/2014/main" id="{9F414611-2DBE-A4BE-6C78-896A1ADF8B95}"/>
              </a:ext>
            </a:extLst>
          </p:cNvPr>
          <p:cNvSpPr txBox="1">
            <a:spLocks/>
          </p:cNvSpPr>
          <p:nvPr/>
        </p:nvSpPr>
        <p:spPr>
          <a:xfrm>
            <a:off x="11033918" y="7929215"/>
            <a:ext cx="2046323" cy="737991"/>
          </a:xfrm>
          <a:prstGeom prst="rect">
            <a:avLst/>
          </a:prstGeom>
        </p:spPr>
        <p:txBody>
          <a:bodyPr vert="horz" lIns="0" tIns="0" rIns="0" bIns="0" rtlCol="0" anchor="ctr">
            <a:normAutofit fontScale="97500"/>
          </a:bodyPr>
          <a:lstStyle>
            <a:lvl1pPr algn="l" defTabSz="150839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7258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2400" b="1" dirty="0">
                <a:solidFill>
                  <a:schemeClr val="bg1"/>
                </a:solidFill>
              </a:rPr>
              <a:t>EBITDA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20" name="Заголовок 2">
            <a:extLst>
              <a:ext uri="{FF2B5EF4-FFF2-40B4-BE49-F238E27FC236}">
                <a16:creationId xmlns:a16="http://schemas.microsoft.com/office/drawing/2014/main" id="{B6B3BF7C-B4FA-AD8B-5C84-D9B8C9100743}"/>
              </a:ext>
            </a:extLst>
          </p:cNvPr>
          <p:cNvSpPr txBox="1">
            <a:spLocks/>
          </p:cNvSpPr>
          <p:nvPr/>
        </p:nvSpPr>
        <p:spPr>
          <a:xfrm>
            <a:off x="5677357" y="5410896"/>
            <a:ext cx="1507294" cy="664797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 defTabSz="150839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7258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ru-RU" sz="2400" b="1" dirty="0">
                <a:solidFill>
                  <a:schemeClr val="bg1"/>
                </a:solidFill>
              </a:rPr>
              <a:t>Услуги</a:t>
            </a:r>
          </a:p>
          <a:p>
            <a:r>
              <a:rPr lang="ru-RU" sz="2400" b="1" dirty="0">
                <a:solidFill>
                  <a:schemeClr val="bg1"/>
                </a:solidFill>
              </a:rPr>
              <a:t>(Монтаж)</a:t>
            </a:r>
          </a:p>
        </p:txBody>
      </p:sp>
      <p:sp>
        <p:nvSpPr>
          <p:cNvPr id="21" name="Заголовок 2">
            <a:extLst>
              <a:ext uri="{FF2B5EF4-FFF2-40B4-BE49-F238E27FC236}">
                <a16:creationId xmlns:a16="http://schemas.microsoft.com/office/drawing/2014/main" id="{D27997A8-23A0-0A0D-467B-2B980942E289}"/>
              </a:ext>
            </a:extLst>
          </p:cNvPr>
          <p:cNvSpPr txBox="1">
            <a:spLocks/>
          </p:cNvSpPr>
          <p:nvPr/>
        </p:nvSpPr>
        <p:spPr>
          <a:xfrm>
            <a:off x="7338033" y="2892675"/>
            <a:ext cx="2343394" cy="664797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 defTabSz="150839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7258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r"/>
            <a:r>
              <a:rPr lang="ru-RU" sz="2400" b="1" dirty="0">
                <a:solidFill>
                  <a:schemeClr val="bg1"/>
                </a:solidFill>
              </a:rPr>
              <a:t>Логистика</a:t>
            </a:r>
          </a:p>
          <a:p>
            <a:pPr algn="r"/>
            <a:r>
              <a:rPr lang="ru-RU" sz="2400" b="1" dirty="0">
                <a:solidFill>
                  <a:schemeClr val="bg1"/>
                </a:solidFill>
              </a:rPr>
              <a:t>(без НДС)</a:t>
            </a:r>
          </a:p>
        </p:txBody>
      </p:sp>
      <p:sp>
        <p:nvSpPr>
          <p:cNvPr id="23" name="Заголовок 2">
            <a:extLst>
              <a:ext uri="{FF2B5EF4-FFF2-40B4-BE49-F238E27FC236}">
                <a16:creationId xmlns:a16="http://schemas.microsoft.com/office/drawing/2014/main" id="{FCF1D65E-F9A0-6712-DC84-389729DFB830}"/>
              </a:ext>
            </a:extLst>
          </p:cNvPr>
          <p:cNvSpPr txBox="1">
            <a:spLocks/>
          </p:cNvSpPr>
          <p:nvPr/>
        </p:nvSpPr>
        <p:spPr>
          <a:xfrm>
            <a:off x="12141355" y="3456812"/>
            <a:ext cx="2260491" cy="664797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 defTabSz="150839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7258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ru-RU" sz="2400" b="1" dirty="0">
                <a:solidFill>
                  <a:schemeClr val="bg1"/>
                </a:solidFill>
              </a:rPr>
              <a:t>Оплата</a:t>
            </a:r>
          </a:p>
          <a:p>
            <a:r>
              <a:rPr lang="ru-RU" sz="2400" b="1" dirty="0">
                <a:solidFill>
                  <a:schemeClr val="bg1"/>
                </a:solidFill>
              </a:rPr>
              <a:t>труда</a:t>
            </a:r>
          </a:p>
        </p:txBody>
      </p:sp>
      <p:sp>
        <p:nvSpPr>
          <p:cNvPr id="24" name="Заголовок 2">
            <a:extLst>
              <a:ext uri="{FF2B5EF4-FFF2-40B4-BE49-F238E27FC236}">
                <a16:creationId xmlns:a16="http://schemas.microsoft.com/office/drawing/2014/main" id="{559E03F0-88AD-A994-797A-F6211CB2C477}"/>
              </a:ext>
            </a:extLst>
          </p:cNvPr>
          <p:cNvSpPr txBox="1">
            <a:spLocks/>
          </p:cNvSpPr>
          <p:nvPr/>
        </p:nvSpPr>
        <p:spPr>
          <a:xfrm>
            <a:off x="5798490" y="7120150"/>
            <a:ext cx="1266800" cy="332399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 defTabSz="150839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7258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ru-RU" sz="2400" b="1" dirty="0">
                <a:solidFill>
                  <a:schemeClr val="bg1"/>
                </a:solidFill>
              </a:rPr>
              <a:t>ПО</a:t>
            </a:r>
          </a:p>
        </p:txBody>
      </p:sp>
      <p:sp>
        <p:nvSpPr>
          <p:cNvPr id="25" name="Заголовок 2">
            <a:extLst>
              <a:ext uri="{FF2B5EF4-FFF2-40B4-BE49-F238E27FC236}">
                <a16:creationId xmlns:a16="http://schemas.microsoft.com/office/drawing/2014/main" id="{4AE540FD-6236-ABB6-8622-2E8131E38A54}"/>
              </a:ext>
            </a:extLst>
          </p:cNvPr>
          <p:cNvSpPr txBox="1">
            <a:spLocks/>
          </p:cNvSpPr>
          <p:nvPr/>
        </p:nvSpPr>
        <p:spPr>
          <a:xfrm>
            <a:off x="10341572" y="2890223"/>
            <a:ext cx="2260491" cy="664797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 defTabSz="150839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7258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ru-RU" sz="2400" b="1" dirty="0">
                <a:solidFill>
                  <a:schemeClr val="bg1"/>
                </a:solidFill>
              </a:rPr>
              <a:t>Отчисления </a:t>
            </a:r>
          </a:p>
          <a:p>
            <a:r>
              <a:rPr lang="ru-RU" sz="2400" b="1" dirty="0">
                <a:solidFill>
                  <a:schemeClr val="bg1"/>
                </a:solidFill>
              </a:rPr>
              <a:t>СамГТУ</a:t>
            </a:r>
          </a:p>
        </p:txBody>
      </p:sp>
      <p:sp>
        <p:nvSpPr>
          <p:cNvPr id="26" name="Заголовок 2">
            <a:extLst>
              <a:ext uri="{FF2B5EF4-FFF2-40B4-BE49-F238E27FC236}">
                <a16:creationId xmlns:a16="http://schemas.microsoft.com/office/drawing/2014/main" id="{8E3F4D0E-102C-1A9E-7582-92C109975654}"/>
              </a:ext>
            </a:extLst>
          </p:cNvPr>
          <p:cNvSpPr txBox="1">
            <a:spLocks/>
          </p:cNvSpPr>
          <p:nvPr/>
        </p:nvSpPr>
        <p:spPr>
          <a:xfrm>
            <a:off x="13100570" y="5626846"/>
            <a:ext cx="2260491" cy="664797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 defTabSz="150839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7258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ru-RU" sz="2400" b="1" dirty="0">
                <a:solidFill>
                  <a:schemeClr val="bg1"/>
                </a:solidFill>
              </a:rPr>
              <a:t>Интернет</a:t>
            </a:r>
          </a:p>
          <a:p>
            <a:r>
              <a:rPr lang="ru-RU" sz="2400" b="1" dirty="0">
                <a:solidFill>
                  <a:schemeClr val="bg1"/>
                </a:solidFill>
              </a:rPr>
              <a:t>+ связь</a:t>
            </a:r>
          </a:p>
        </p:txBody>
      </p:sp>
      <p:sp>
        <p:nvSpPr>
          <p:cNvPr id="27" name="Заголовок 2">
            <a:extLst>
              <a:ext uri="{FF2B5EF4-FFF2-40B4-BE49-F238E27FC236}">
                <a16:creationId xmlns:a16="http://schemas.microsoft.com/office/drawing/2014/main" id="{152CD3BD-9D8C-F399-0741-6706667AFE67}"/>
              </a:ext>
            </a:extLst>
          </p:cNvPr>
          <p:cNvSpPr txBox="1">
            <a:spLocks/>
          </p:cNvSpPr>
          <p:nvPr/>
        </p:nvSpPr>
        <p:spPr>
          <a:xfrm>
            <a:off x="6126176" y="3878632"/>
            <a:ext cx="2343394" cy="664797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 defTabSz="150839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7258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r"/>
            <a:r>
              <a:rPr lang="ru-RU" sz="2400" b="1" dirty="0">
                <a:solidFill>
                  <a:schemeClr val="bg1"/>
                </a:solidFill>
              </a:rPr>
              <a:t>Оборудование</a:t>
            </a:r>
          </a:p>
          <a:p>
            <a:pPr algn="ctr"/>
            <a:r>
              <a:rPr lang="ru-RU" sz="2400" b="1" dirty="0">
                <a:solidFill>
                  <a:schemeClr val="bg1"/>
                </a:solidFill>
              </a:rPr>
              <a:t>(без НДС)</a:t>
            </a:r>
          </a:p>
        </p:txBody>
      </p:sp>
      <p:sp>
        <p:nvSpPr>
          <p:cNvPr id="28" name="Заголовок 2">
            <a:extLst>
              <a:ext uri="{FF2B5EF4-FFF2-40B4-BE49-F238E27FC236}">
                <a16:creationId xmlns:a16="http://schemas.microsoft.com/office/drawing/2014/main" id="{1F8AA98E-3A4D-7121-7E78-ED17647BC39B}"/>
              </a:ext>
            </a:extLst>
          </p:cNvPr>
          <p:cNvSpPr txBox="1">
            <a:spLocks/>
          </p:cNvSpPr>
          <p:nvPr/>
        </p:nvSpPr>
        <p:spPr>
          <a:xfrm>
            <a:off x="12892655" y="7398906"/>
            <a:ext cx="2260491" cy="332399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 defTabSz="150839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7258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ru-RU" sz="2400" b="1" dirty="0">
                <a:solidFill>
                  <a:schemeClr val="bg1"/>
                </a:solidFill>
              </a:rPr>
              <a:t>Маркетинг</a:t>
            </a:r>
          </a:p>
        </p:txBody>
      </p:sp>
      <p:cxnSp>
        <p:nvCxnSpPr>
          <p:cNvPr id="60" name="Прямая соединительная линия 59">
            <a:extLst>
              <a:ext uri="{FF2B5EF4-FFF2-40B4-BE49-F238E27FC236}">
                <a16:creationId xmlns:a16="http://schemas.microsoft.com/office/drawing/2014/main" id="{A207F4A3-FFFE-3846-AB15-0796561C1B20}"/>
              </a:ext>
            </a:extLst>
          </p:cNvPr>
          <p:cNvCxnSpPr>
            <a:cxnSpLocks/>
          </p:cNvCxnSpPr>
          <p:nvPr/>
        </p:nvCxnSpPr>
        <p:spPr>
          <a:xfrm flipH="1">
            <a:off x="2033479" y="5476986"/>
            <a:ext cx="2761556" cy="0"/>
          </a:xfrm>
          <a:prstGeom prst="line">
            <a:avLst/>
          </a:prstGeom>
          <a:ln>
            <a:solidFill>
              <a:srgbClr val="6D3915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Прямая соединительная линия 62">
            <a:extLst>
              <a:ext uri="{FF2B5EF4-FFF2-40B4-BE49-F238E27FC236}">
                <a16:creationId xmlns:a16="http://schemas.microsoft.com/office/drawing/2014/main" id="{96E72BCE-EF4B-4C16-148D-9CF9FD314AF8}"/>
              </a:ext>
            </a:extLst>
          </p:cNvPr>
          <p:cNvCxnSpPr>
            <a:cxnSpLocks/>
          </p:cNvCxnSpPr>
          <p:nvPr/>
        </p:nvCxnSpPr>
        <p:spPr>
          <a:xfrm flipH="1">
            <a:off x="1989417" y="7496635"/>
            <a:ext cx="2761556" cy="0"/>
          </a:xfrm>
          <a:prstGeom prst="line">
            <a:avLst/>
          </a:prstGeom>
          <a:ln>
            <a:solidFill>
              <a:srgbClr val="6D3915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Прямая соединительная линия 63">
            <a:extLst>
              <a:ext uri="{FF2B5EF4-FFF2-40B4-BE49-F238E27FC236}">
                <a16:creationId xmlns:a16="http://schemas.microsoft.com/office/drawing/2014/main" id="{BA95A8B9-8326-47AD-9A37-47EB87F5E7E6}"/>
              </a:ext>
            </a:extLst>
          </p:cNvPr>
          <p:cNvCxnSpPr>
            <a:cxnSpLocks/>
          </p:cNvCxnSpPr>
          <p:nvPr/>
        </p:nvCxnSpPr>
        <p:spPr>
          <a:xfrm flipH="1">
            <a:off x="2878024" y="3464541"/>
            <a:ext cx="2761556" cy="0"/>
          </a:xfrm>
          <a:prstGeom prst="line">
            <a:avLst/>
          </a:prstGeom>
          <a:ln>
            <a:solidFill>
              <a:srgbClr val="6D3915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5" name="Прямая соединительная линия 64">
            <a:extLst>
              <a:ext uri="{FF2B5EF4-FFF2-40B4-BE49-F238E27FC236}">
                <a16:creationId xmlns:a16="http://schemas.microsoft.com/office/drawing/2014/main" id="{6BDF3076-124F-76B0-CC77-82928F4EB83D}"/>
              </a:ext>
            </a:extLst>
          </p:cNvPr>
          <p:cNvCxnSpPr>
            <a:cxnSpLocks/>
          </p:cNvCxnSpPr>
          <p:nvPr/>
        </p:nvCxnSpPr>
        <p:spPr>
          <a:xfrm flipH="1">
            <a:off x="4576477" y="1968500"/>
            <a:ext cx="2761556" cy="0"/>
          </a:xfrm>
          <a:prstGeom prst="line">
            <a:avLst/>
          </a:prstGeom>
          <a:ln>
            <a:solidFill>
              <a:srgbClr val="6D3915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6" name="Заголовок 2">
            <a:extLst>
              <a:ext uri="{FF2B5EF4-FFF2-40B4-BE49-F238E27FC236}">
                <a16:creationId xmlns:a16="http://schemas.microsoft.com/office/drawing/2014/main" id="{CB71CA5A-8E0D-0BFD-7A2E-CDEBEE41A5B2}"/>
              </a:ext>
            </a:extLst>
          </p:cNvPr>
          <p:cNvSpPr txBox="1">
            <a:spLocks/>
          </p:cNvSpPr>
          <p:nvPr/>
        </p:nvSpPr>
        <p:spPr>
          <a:xfrm>
            <a:off x="4576477" y="1649350"/>
            <a:ext cx="2343394" cy="332399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 defTabSz="150839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7258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r"/>
            <a:r>
              <a:rPr lang="ru-RU" sz="2400" b="1" dirty="0"/>
              <a:t>10 тыс. рублей</a:t>
            </a:r>
          </a:p>
        </p:txBody>
      </p:sp>
      <p:sp>
        <p:nvSpPr>
          <p:cNvPr id="70" name="Заголовок 2">
            <a:extLst>
              <a:ext uri="{FF2B5EF4-FFF2-40B4-BE49-F238E27FC236}">
                <a16:creationId xmlns:a16="http://schemas.microsoft.com/office/drawing/2014/main" id="{5A703C35-B154-28D0-95A4-9652DD5C43DA}"/>
              </a:ext>
            </a:extLst>
          </p:cNvPr>
          <p:cNvSpPr txBox="1">
            <a:spLocks/>
          </p:cNvSpPr>
          <p:nvPr/>
        </p:nvSpPr>
        <p:spPr>
          <a:xfrm>
            <a:off x="2874728" y="3141441"/>
            <a:ext cx="2343394" cy="332399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 defTabSz="150839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7258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r"/>
            <a:r>
              <a:rPr lang="ru-RU" sz="2400" b="1" dirty="0"/>
              <a:t>58 тыс. рублей</a:t>
            </a:r>
          </a:p>
        </p:txBody>
      </p:sp>
      <p:sp>
        <p:nvSpPr>
          <p:cNvPr id="73" name="Заголовок 2">
            <a:extLst>
              <a:ext uri="{FF2B5EF4-FFF2-40B4-BE49-F238E27FC236}">
                <a16:creationId xmlns:a16="http://schemas.microsoft.com/office/drawing/2014/main" id="{A400EADE-8AC6-C264-F7D3-99E7C616B152}"/>
              </a:ext>
            </a:extLst>
          </p:cNvPr>
          <p:cNvSpPr txBox="1">
            <a:spLocks/>
          </p:cNvSpPr>
          <p:nvPr/>
        </p:nvSpPr>
        <p:spPr>
          <a:xfrm>
            <a:off x="2035113" y="5149808"/>
            <a:ext cx="2343394" cy="332399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 defTabSz="150839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7258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r"/>
            <a:r>
              <a:rPr lang="ru-RU" sz="2400" b="1" dirty="0"/>
              <a:t>30 тыс. рублей</a:t>
            </a:r>
          </a:p>
        </p:txBody>
      </p:sp>
      <p:sp>
        <p:nvSpPr>
          <p:cNvPr id="76" name="Заголовок 2">
            <a:extLst>
              <a:ext uri="{FF2B5EF4-FFF2-40B4-BE49-F238E27FC236}">
                <a16:creationId xmlns:a16="http://schemas.microsoft.com/office/drawing/2014/main" id="{CB5269E3-92FD-35C2-1FF9-F69D0164F363}"/>
              </a:ext>
            </a:extLst>
          </p:cNvPr>
          <p:cNvSpPr txBox="1">
            <a:spLocks/>
          </p:cNvSpPr>
          <p:nvPr/>
        </p:nvSpPr>
        <p:spPr>
          <a:xfrm>
            <a:off x="1966272" y="7167700"/>
            <a:ext cx="2343394" cy="332399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 defTabSz="150839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7258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r"/>
            <a:r>
              <a:rPr lang="ru-RU" sz="2400" b="1" dirty="0"/>
              <a:t>30 тыс. рублей</a:t>
            </a:r>
          </a:p>
        </p:txBody>
      </p:sp>
      <p:cxnSp>
        <p:nvCxnSpPr>
          <p:cNvPr id="102" name="Прямая соединительная линия 101">
            <a:extLst>
              <a:ext uri="{FF2B5EF4-FFF2-40B4-BE49-F238E27FC236}">
                <a16:creationId xmlns:a16="http://schemas.microsoft.com/office/drawing/2014/main" id="{08934143-B12F-0F60-AE76-F2A32ED2CBB0}"/>
              </a:ext>
            </a:extLst>
          </p:cNvPr>
          <p:cNvCxnSpPr>
            <a:cxnSpLocks/>
          </p:cNvCxnSpPr>
          <p:nvPr/>
        </p:nvCxnSpPr>
        <p:spPr>
          <a:xfrm>
            <a:off x="15301589" y="5476986"/>
            <a:ext cx="2761556" cy="0"/>
          </a:xfrm>
          <a:prstGeom prst="line">
            <a:avLst/>
          </a:prstGeom>
          <a:ln>
            <a:solidFill>
              <a:srgbClr val="6D3915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3" name="Прямая соединительная линия 102">
            <a:extLst>
              <a:ext uri="{FF2B5EF4-FFF2-40B4-BE49-F238E27FC236}">
                <a16:creationId xmlns:a16="http://schemas.microsoft.com/office/drawing/2014/main" id="{CE5D788B-2CA6-F4C8-F0F5-3B4ECA0BF778}"/>
              </a:ext>
            </a:extLst>
          </p:cNvPr>
          <p:cNvCxnSpPr>
            <a:cxnSpLocks/>
          </p:cNvCxnSpPr>
          <p:nvPr/>
        </p:nvCxnSpPr>
        <p:spPr>
          <a:xfrm>
            <a:off x="15345651" y="7496635"/>
            <a:ext cx="2761556" cy="0"/>
          </a:xfrm>
          <a:prstGeom prst="line">
            <a:avLst/>
          </a:prstGeom>
          <a:ln>
            <a:solidFill>
              <a:srgbClr val="6D3915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4" name="Прямая соединительная линия 103">
            <a:extLst>
              <a:ext uri="{FF2B5EF4-FFF2-40B4-BE49-F238E27FC236}">
                <a16:creationId xmlns:a16="http://schemas.microsoft.com/office/drawing/2014/main" id="{421383C1-6FF6-55B4-188E-9F4C863AD89A}"/>
              </a:ext>
            </a:extLst>
          </p:cNvPr>
          <p:cNvCxnSpPr>
            <a:cxnSpLocks/>
          </p:cNvCxnSpPr>
          <p:nvPr/>
        </p:nvCxnSpPr>
        <p:spPr>
          <a:xfrm>
            <a:off x="13844129" y="3160597"/>
            <a:ext cx="2761556" cy="0"/>
          </a:xfrm>
          <a:prstGeom prst="line">
            <a:avLst/>
          </a:prstGeom>
          <a:ln>
            <a:solidFill>
              <a:srgbClr val="6D3915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5" name="Прямая соединительная линия 104">
            <a:extLst>
              <a:ext uri="{FF2B5EF4-FFF2-40B4-BE49-F238E27FC236}">
                <a16:creationId xmlns:a16="http://schemas.microsoft.com/office/drawing/2014/main" id="{C03C2052-734F-F1A0-DB6C-30D5465678F9}"/>
              </a:ext>
            </a:extLst>
          </p:cNvPr>
          <p:cNvCxnSpPr>
            <a:cxnSpLocks/>
          </p:cNvCxnSpPr>
          <p:nvPr/>
        </p:nvCxnSpPr>
        <p:spPr>
          <a:xfrm>
            <a:off x="13172889" y="2527857"/>
            <a:ext cx="2761556" cy="0"/>
          </a:xfrm>
          <a:prstGeom prst="line">
            <a:avLst/>
          </a:prstGeom>
          <a:ln>
            <a:solidFill>
              <a:srgbClr val="6D3915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7" name="Заголовок 2">
            <a:extLst>
              <a:ext uri="{FF2B5EF4-FFF2-40B4-BE49-F238E27FC236}">
                <a16:creationId xmlns:a16="http://schemas.microsoft.com/office/drawing/2014/main" id="{BDC6ED34-74EE-228F-6C88-E7E2A84E9020}"/>
              </a:ext>
            </a:extLst>
          </p:cNvPr>
          <p:cNvSpPr txBox="1">
            <a:spLocks/>
          </p:cNvSpPr>
          <p:nvPr/>
        </p:nvSpPr>
        <p:spPr>
          <a:xfrm flipH="1">
            <a:off x="13591051" y="2208707"/>
            <a:ext cx="2343394" cy="332399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 defTabSz="150839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7258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r"/>
            <a:r>
              <a:rPr lang="ru-RU" sz="2400" b="1" dirty="0"/>
              <a:t>60 тыс. рублей</a:t>
            </a:r>
          </a:p>
        </p:txBody>
      </p:sp>
      <p:sp>
        <p:nvSpPr>
          <p:cNvPr id="123" name="Заголовок 2">
            <a:extLst>
              <a:ext uri="{FF2B5EF4-FFF2-40B4-BE49-F238E27FC236}">
                <a16:creationId xmlns:a16="http://schemas.microsoft.com/office/drawing/2014/main" id="{BDB28813-7009-D9D6-FE0B-E74F5C0292CF}"/>
              </a:ext>
            </a:extLst>
          </p:cNvPr>
          <p:cNvSpPr txBox="1">
            <a:spLocks/>
          </p:cNvSpPr>
          <p:nvPr/>
        </p:nvSpPr>
        <p:spPr>
          <a:xfrm flipH="1">
            <a:off x="14264034" y="2840310"/>
            <a:ext cx="2343394" cy="332399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 defTabSz="150839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7258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r"/>
            <a:r>
              <a:rPr lang="ru-RU" sz="2400" b="1" dirty="0"/>
              <a:t>60 тыс. рублей</a:t>
            </a:r>
          </a:p>
        </p:txBody>
      </p:sp>
      <p:sp>
        <p:nvSpPr>
          <p:cNvPr id="126" name="Заголовок 2">
            <a:extLst>
              <a:ext uri="{FF2B5EF4-FFF2-40B4-BE49-F238E27FC236}">
                <a16:creationId xmlns:a16="http://schemas.microsoft.com/office/drawing/2014/main" id="{CD3AFF1F-01F6-8077-A063-F3DC45F6F317}"/>
              </a:ext>
            </a:extLst>
          </p:cNvPr>
          <p:cNvSpPr txBox="1">
            <a:spLocks/>
          </p:cNvSpPr>
          <p:nvPr/>
        </p:nvSpPr>
        <p:spPr>
          <a:xfrm flipH="1">
            <a:off x="15719751" y="5149316"/>
            <a:ext cx="2343394" cy="332399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 defTabSz="150839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7258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r"/>
            <a:r>
              <a:rPr lang="ru-RU" sz="2400" b="1" dirty="0"/>
              <a:t>5 тыс. рублей</a:t>
            </a:r>
          </a:p>
        </p:txBody>
      </p:sp>
      <p:sp>
        <p:nvSpPr>
          <p:cNvPr id="129" name="Заголовок 2">
            <a:extLst>
              <a:ext uri="{FF2B5EF4-FFF2-40B4-BE49-F238E27FC236}">
                <a16:creationId xmlns:a16="http://schemas.microsoft.com/office/drawing/2014/main" id="{C42E59AB-5FFB-8C82-27B0-DE396A5C9163}"/>
              </a:ext>
            </a:extLst>
          </p:cNvPr>
          <p:cNvSpPr txBox="1">
            <a:spLocks/>
          </p:cNvSpPr>
          <p:nvPr/>
        </p:nvSpPr>
        <p:spPr>
          <a:xfrm flipH="1">
            <a:off x="15763813" y="7170283"/>
            <a:ext cx="2343394" cy="332399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 defTabSz="150839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7258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r"/>
            <a:r>
              <a:rPr lang="ru-RU" sz="2400" b="1" dirty="0"/>
              <a:t>10 тыс. рублей</a:t>
            </a:r>
          </a:p>
        </p:txBody>
      </p:sp>
      <p:sp>
        <p:nvSpPr>
          <p:cNvPr id="131" name="Заголовок 2">
            <a:extLst>
              <a:ext uri="{FF2B5EF4-FFF2-40B4-BE49-F238E27FC236}">
                <a16:creationId xmlns:a16="http://schemas.microsoft.com/office/drawing/2014/main" id="{E7EA151D-4E6B-0032-1234-2053B909A113}"/>
              </a:ext>
            </a:extLst>
          </p:cNvPr>
          <p:cNvSpPr txBox="1">
            <a:spLocks/>
          </p:cNvSpPr>
          <p:nvPr/>
        </p:nvSpPr>
        <p:spPr>
          <a:xfrm>
            <a:off x="6790798" y="8711980"/>
            <a:ext cx="1605450" cy="775597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 defTabSz="150839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7258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ru-RU" sz="2800" b="1" dirty="0">
                <a:solidFill>
                  <a:schemeClr val="bg1"/>
                </a:solidFill>
              </a:rPr>
              <a:t>400 тыс.</a:t>
            </a:r>
          </a:p>
          <a:p>
            <a:r>
              <a:rPr lang="ru-RU" sz="2800" b="1" dirty="0">
                <a:solidFill>
                  <a:schemeClr val="bg1"/>
                </a:solidFill>
              </a:rPr>
              <a:t>рублей</a:t>
            </a:r>
          </a:p>
        </p:txBody>
      </p:sp>
      <p:sp>
        <p:nvSpPr>
          <p:cNvPr id="132" name="Заголовок 2">
            <a:extLst>
              <a:ext uri="{FF2B5EF4-FFF2-40B4-BE49-F238E27FC236}">
                <a16:creationId xmlns:a16="http://schemas.microsoft.com/office/drawing/2014/main" id="{75230A32-596A-5E22-3BE7-C6ABD3B59206}"/>
              </a:ext>
            </a:extLst>
          </p:cNvPr>
          <p:cNvSpPr txBox="1">
            <a:spLocks/>
          </p:cNvSpPr>
          <p:nvPr/>
        </p:nvSpPr>
        <p:spPr>
          <a:xfrm>
            <a:off x="8577465" y="9982274"/>
            <a:ext cx="2894352" cy="38779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 defTabSz="150839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7258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ru-RU" sz="2800" b="1" dirty="0">
                <a:solidFill>
                  <a:schemeClr val="bg1"/>
                </a:solidFill>
              </a:rPr>
              <a:t>272 тыс. рублей</a:t>
            </a:r>
          </a:p>
        </p:txBody>
      </p:sp>
      <p:sp>
        <p:nvSpPr>
          <p:cNvPr id="133" name="Заголовок 2">
            <a:extLst>
              <a:ext uri="{FF2B5EF4-FFF2-40B4-BE49-F238E27FC236}">
                <a16:creationId xmlns:a16="http://schemas.microsoft.com/office/drawing/2014/main" id="{04248E7E-A391-3EE4-6BE7-D8E01E193D5E}"/>
              </a:ext>
            </a:extLst>
          </p:cNvPr>
          <p:cNvSpPr txBox="1">
            <a:spLocks/>
          </p:cNvSpPr>
          <p:nvPr/>
        </p:nvSpPr>
        <p:spPr>
          <a:xfrm>
            <a:off x="12065955" y="8714093"/>
            <a:ext cx="1545066" cy="775597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 defTabSz="150839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7258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ru-RU" sz="2800" b="1" dirty="0">
                <a:solidFill>
                  <a:schemeClr val="bg1"/>
                </a:solidFill>
              </a:rPr>
              <a:t>117 тыс.</a:t>
            </a:r>
          </a:p>
          <a:p>
            <a:r>
              <a:rPr lang="ru-RU" sz="2800" b="1" dirty="0">
                <a:solidFill>
                  <a:schemeClr val="bg1"/>
                </a:solidFill>
              </a:rPr>
              <a:t>рублей</a:t>
            </a:r>
          </a:p>
        </p:txBody>
      </p:sp>
      <p:sp>
        <p:nvSpPr>
          <p:cNvPr id="78" name="Заголовок 2">
            <a:extLst>
              <a:ext uri="{FF2B5EF4-FFF2-40B4-BE49-F238E27FC236}">
                <a16:creationId xmlns:a16="http://schemas.microsoft.com/office/drawing/2014/main" id="{D55A38EB-8DAE-41E7-A198-7FC7ECDEEF1A}"/>
              </a:ext>
            </a:extLst>
          </p:cNvPr>
          <p:cNvSpPr txBox="1">
            <a:spLocks/>
          </p:cNvSpPr>
          <p:nvPr/>
        </p:nvSpPr>
        <p:spPr>
          <a:xfrm>
            <a:off x="1377558" y="8916040"/>
            <a:ext cx="3781113" cy="886397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 defTabSz="150839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7258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ru-RU" sz="3200" b="1" dirty="0"/>
              <a:t>Чистая прибыль:</a:t>
            </a:r>
          </a:p>
          <a:p>
            <a:r>
              <a:rPr lang="ru-RU" sz="3200" b="1" dirty="0"/>
              <a:t>68 тыс. рублей</a:t>
            </a:r>
          </a:p>
        </p:txBody>
      </p:sp>
      <p:sp>
        <p:nvSpPr>
          <p:cNvPr id="79" name="Заголовок 2">
            <a:extLst>
              <a:ext uri="{FF2B5EF4-FFF2-40B4-BE49-F238E27FC236}">
                <a16:creationId xmlns:a16="http://schemas.microsoft.com/office/drawing/2014/main" id="{935ABA09-208C-4FEF-8C94-230AC2FE49F3}"/>
              </a:ext>
            </a:extLst>
          </p:cNvPr>
          <p:cNvSpPr txBox="1">
            <a:spLocks/>
          </p:cNvSpPr>
          <p:nvPr/>
        </p:nvSpPr>
        <p:spPr>
          <a:xfrm>
            <a:off x="7409627" y="5370841"/>
            <a:ext cx="1605450" cy="664797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 defTabSz="150839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7258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ru-RU" sz="2400" b="1" dirty="0">
                <a:solidFill>
                  <a:schemeClr val="bg1"/>
                </a:solidFill>
              </a:rPr>
              <a:t>128 тыс.</a:t>
            </a:r>
          </a:p>
          <a:p>
            <a:r>
              <a:rPr lang="ru-RU" sz="2400" b="1" dirty="0">
                <a:solidFill>
                  <a:schemeClr val="bg1"/>
                </a:solidFill>
              </a:rPr>
              <a:t>рублей</a:t>
            </a:r>
          </a:p>
        </p:txBody>
      </p:sp>
      <p:sp>
        <p:nvSpPr>
          <p:cNvPr id="80" name="Заголовок 2">
            <a:extLst>
              <a:ext uri="{FF2B5EF4-FFF2-40B4-BE49-F238E27FC236}">
                <a16:creationId xmlns:a16="http://schemas.microsoft.com/office/drawing/2014/main" id="{27AE5145-9062-446D-8A5C-26675FCCE1F5}"/>
              </a:ext>
            </a:extLst>
          </p:cNvPr>
          <p:cNvSpPr txBox="1">
            <a:spLocks/>
          </p:cNvSpPr>
          <p:nvPr/>
        </p:nvSpPr>
        <p:spPr>
          <a:xfrm>
            <a:off x="11254354" y="5310367"/>
            <a:ext cx="1605450" cy="664797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 defTabSz="150839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7258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ru-RU" sz="2400" b="1" dirty="0">
                <a:solidFill>
                  <a:schemeClr val="bg1"/>
                </a:solidFill>
              </a:rPr>
              <a:t>155 тыс.</a:t>
            </a:r>
          </a:p>
          <a:p>
            <a:pPr algn="r"/>
            <a:r>
              <a:rPr lang="ru-RU" sz="2400" b="1" dirty="0">
                <a:solidFill>
                  <a:schemeClr val="bg1"/>
                </a:solidFill>
              </a:rPr>
              <a:t>рублей</a:t>
            </a:r>
          </a:p>
        </p:txBody>
      </p:sp>
      <p:cxnSp>
        <p:nvCxnSpPr>
          <p:cNvPr id="83" name="Прямая соединительная линия 82">
            <a:extLst>
              <a:ext uri="{FF2B5EF4-FFF2-40B4-BE49-F238E27FC236}">
                <a16:creationId xmlns:a16="http://schemas.microsoft.com/office/drawing/2014/main" id="{91FD6A7F-7A5A-47D5-B053-7A0988F8CE80}"/>
              </a:ext>
            </a:extLst>
          </p:cNvPr>
          <p:cNvCxnSpPr>
            <a:cxnSpLocks/>
          </p:cNvCxnSpPr>
          <p:nvPr/>
        </p:nvCxnSpPr>
        <p:spPr>
          <a:xfrm>
            <a:off x="14601736" y="4203316"/>
            <a:ext cx="2761556" cy="0"/>
          </a:xfrm>
          <a:prstGeom prst="line">
            <a:avLst/>
          </a:prstGeom>
          <a:ln>
            <a:solidFill>
              <a:srgbClr val="6D3915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4" name="Заголовок 2">
            <a:extLst>
              <a:ext uri="{FF2B5EF4-FFF2-40B4-BE49-F238E27FC236}">
                <a16:creationId xmlns:a16="http://schemas.microsoft.com/office/drawing/2014/main" id="{ABAF2E40-E281-44B1-92AE-53A9A5DF922F}"/>
              </a:ext>
            </a:extLst>
          </p:cNvPr>
          <p:cNvSpPr txBox="1">
            <a:spLocks/>
          </p:cNvSpPr>
          <p:nvPr/>
        </p:nvSpPr>
        <p:spPr>
          <a:xfrm flipH="1">
            <a:off x="15021641" y="3883029"/>
            <a:ext cx="2343394" cy="332399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 defTabSz="150839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7258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r"/>
            <a:r>
              <a:rPr lang="ru-RU" sz="2400" b="1" dirty="0"/>
              <a:t>20 тыс. рублей</a:t>
            </a:r>
          </a:p>
        </p:txBody>
      </p:sp>
      <p:sp>
        <p:nvSpPr>
          <p:cNvPr id="85" name="Заголовок 2">
            <a:extLst>
              <a:ext uri="{FF2B5EF4-FFF2-40B4-BE49-F238E27FC236}">
                <a16:creationId xmlns:a16="http://schemas.microsoft.com/office/drawing/2014/main" id="{1577D78F-F096-4B47-AF0F-89F46D223AA4}"/>
              </a:ext>
            </a:extLst>
          </p:cNvPr>
          <p:cNvSpPr txBox="1">
            <a:spLocks/>
          </p:cNvSpPr>
          <p:nvPr/>
        </p:nvSpPr>
        <p:spPr>
          <a:xfrm>
            <a:off x="12330294" y="4495871"/>
            <a:ext cx="2260491" cy="332399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 defTabSz="150839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7258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ru-RU" sz="2400" b="1" dirty="0">
                <a:solidFill>
                  <a:schemeClr val="bg1"/>
                </a:solidFill>
              </a:rPr>
              <a:t>Налоги ФОТ</a:t>
            </a:r>
          </a:p>
        </p:txBody>
      </p:sp>
      <p:cxnSp>
        <p:nvCxnSpPr>
          <p:cNvPr id="87" name="Прямая соединительная линия 86">
            <a:extLst>
              <a:ext uri="{FF2B5EF4-FFF2-40B4-BE49-F238E27FC236}">
                <a16:creationId xmlns:a16="http://schemas.microsoft.com/office/drawing/2014/main" id="{0196EA8E-A13D-4322-9F03-A2270AE56B3F}"/>
              </a:ext>
            </a:extLst>
          </p:cNvPr>
          <p:cNvCxnSpPr>
            <a:cxnSpLocks/>
          </p:cNvCxnSpPr>
          <p:nvPr/>
        </p:nvCxnSpPr>
        <p:spPr>
          <a:xfrm flipH="1">
            <a:off x="1196340" y="9905132"/>
            <a:ext cx="3228334" cy="0"/>
          </a:xfrm>
          <a:prstGeom prst="line">
            <a:avLst/>
          </a:prstGeom>
          <a:ln w="12700">
            <a:solidFill>
              <a:srgbClr val="6D3915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16367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eveal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EAAD9446-7128-4647-828A-442733EFDF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661147"/>
            <a:ext cx="9741217" cy="911089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Маркетинговая стратегия</a:t>
            </a:r>
          </a:p>
        </p:txBody>
      </p:sp>
      <p:sp>
        <p:nvSpPr>
          <p:cNvPr id="8" name="Текст 3">
            <a:extLst>
              <a:ext uri="{FF2B5EF4-FFF2-40B4-BE49-F238E27FC236}">
                <a16:creationId xmlns:a16="http://schemas.microsoft.com/office/drawing/2014/main" id="{63A7D286-22D7-C9E7-90DD-A8AE7A1EB5C0}"/>
              </a:ext>
            </a:extLst>
          </p:cNvPr>
          <p:cNvSpPr txBox="1">
            <a:spLocks/>
          </p:cNvSpPr>
          <p:nvPr/>
        </p:nvSpPr>
        <p:spPr>
          <a:xfrm>
            <a:off x="1046987" y="3094800"/>
            <a:ext cx="18432491" cy="755491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15875" indent="0" algn="l" defTabSz="1508394" rtl="0" eaLnBrk="1" latinLnBrk="0" hangingPunct="1">
              <a:lnSpc>
                <a:spcPct val="90000"/>
              </a:lnSpc>
              <a:spcBef>
                <a:spcPts val="1650"/>
              </a:spcBef>
              <a:buFont typeface="Arial" panose="020B0604020202020204" pitchFamily="34" charset="0"/>
              <a:buNone/>
              <a:tabLst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1131296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3959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885493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3299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2639690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3393887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4148084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902281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656478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410676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9" name="Текст 3">
            <a:extLst>
              <a:ext uri="{FF2B5EF4-FFF2-40B4-BE49-F238E27FC236}">
                <a16:creationId xmlns:a16="http://schemas.microsoft.com/office/drawing/2014/main" id="{86363076-2031-25F6-8E3D-45281C82166E}"/>
              </a:ext>
            </a:extLst>
          </p:cNvPr>
          <p:cNvSpPr txBox="1">
            <a:spLocks/>
          </p:cNvSpPr>
          <p:nvPr/>
        </p:nvSpPr>
        <p:spPr>
          <a:xfrm>
            <a:off x="1199387" y="3247200"/>
            <a:ext cx="18432491" cy="755491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15875" indent="0" algn="l" defTabSz="1508394" rtl="0" eaLnBrk="1" latinLnBrk="0" hangingPunct="1">
              <a:lnSpc>
                <a:spcPct val="90000"/>
              </a:lnSpc>
              <a:spcBef>
                <a:spcPts val="1650"/>
              </a:spcBef>
              <a:buFont typeface="Arial" panose="020B0604020202020204" pitchFamily="34" charset="0"/>
              <a:buNone/>
              <a:tabLst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1131296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3959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885493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3299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2639690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3393887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4148084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902281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656478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410676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graphicFrame>
        <p:nvGraphicFramePr>
          <p:cNvPr id="12" name="Диаграмма 11">
            <a:extLst>
              <a:ext uri="{FF2B5EF4-FFF2-40B4-BE49-F238E27FC236}">
                <a16:creationId xmlns:a16="http://schemas.microsoft.com/office/drawing/2014/main" id="{D7106647-D217-ACF6-A6AB-A80B58AE89E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90456302"/>
              </p:ext>
            </p:extLst>
          </p:nvPr>
        </p:nvGraphicFramePr>
        <p:xfrm>
          <a:off x="970787" y="2000588"/>
          <a:ext cx="18170464" cy="89386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Заголовок 2">
            <a:extLst>
              <a:ext uri="{FF2B5EF4-FFF2-40B4-BE49-F238E27FC236}">
                <a16:creationId xmlns:a16="http://schemas.microsoft.com/office/drawing/2014/main" id="{AC74BB73-B50C-4B21-85F6-4C83FCA18F07}"/>
              </a:ext>
            </a:extLst>
          </p:cNvPr>
          <p:cNvSpPr txBox="1">
            <a:spLocks/>
          </p:cNvSpPr>
          <p:nvPr/>
        </p:nvSpPr>
        <p:spPr>
          <a:xfrm>
            <a:off x="894587" y="2092150"/>
            <a:ext cx="4637533" cy="911089"/>
          </a:xfrm>
          <a:prstGeom prst="rect">
            <a:avLst/>
          </a:prstGeom>
        </p:spPr>
        <p:txBody>
          <a:bodyPr vert="horz" lIns="0" tIns="0" rIns="0" bIns="0" rtlCol="0" anchor="ctr">
            <a:normAutofit fontScale="90000" lnSpcReduction="20000"/>
          </a:bodyPr>
          <a:lstStyle>
            <a:lvl1pPr algn="l" defTabSz="150839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7258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ru-RU" sz="4400" b="1" dirty="0"/>
              <a:t>Каналы продвижения</a:t>
            </a:r>
          </a:p>
        </p:txBody>
      </p:sp>
    </p:spTree>
    <p:extLst>
      <p:ext uri="{BB962C8B-B14F-4D97-AF65-F5344CB8AC3E}">
        <p14:creationId xmlns:p14="http://schemas.microsoft.com/office/powerpoint/2010/main" val="1459155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eveal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Текст 3">
            <a:extLst>
              <a:ext uri="{FF2B5EF4-FFF2-40B4-BE49-F238E27FC236}">
                <a16:creationId xmlns:a16="http://schemas.microsoft.com/office/drawing/2014/main" id="{5F3A2077-6861-4FB8-77C2-588B3747E559}"/>
              </a:ext>
            </a:extLst>
          </p:cNvPr>
          <p:cNvSpPr txBox="1">
            <a:spLocks/>
          </p:cNvSpPr>
          <p:nvPr/>
        </p:nvSpPr>
        <p:spPr>
          <a:xfrm>
            <a:off x="11776156" y="4347818"/>
            <a:ext cx="8064871" cy="1012471"/>
          </a:xfrm>
          <a:prstGeom prst="roundRect">
            <a:avLst/>
          </a:prstGeom>
          <a:ln>
            <a:solidFill>
              <a:schemeClr val="tx1"/>
            </a:solidFill>
          </a:ln>
        </p:spPr>
        <p:txBody>
          <a:bodyPr vert="horz" lIns="0" tIns="0" rIns="0" bIns="0" rtlCol="0">
            <a:normAutofit/>
          </a:bodyPr>
          <a:lstStyle>
            <a:defPPr>
              <a:defRPr lang="ru-RU"/>
            </a:defPPr>
            <a:lvl1pPr marL="72000" indent="0" defTabSz="1508394">
              <a:lnSpc>
                <a:spcPct val="90000"/>
              </a:lnSpc>
              <a:spcBef>
                <a:spcPts val="1650"/>
              </a:spcBef>
              <a:buFont typeface="Arial" panose="020B0604020202020204" pitchFamily="34" charset="0"/>
              <a:buNone/>
              <a:tabLst/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131296" indent="-377099" defTabSz="1508394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3959">
                <a:latin typeface="Arial" panose="020B0604020202020204" pitchFamily="34" charset="0"/>
              </a:defRPr>
            </a:lvl2pPr>
            <a:lvl3pPr marL="1885493" indent="-377099" defTabSz="1508394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3299">
                <a:latin typeface="Arial" panose="020B0604020202020204" pitchFamily="34" charset="0"/>
              </a:defRPr>
            </a:lvl3pPr>
            <a:lvl4pPr marL="2639690" indent="-377099" defTabSz="1508394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>
                <a:latin typeface="Arial" panose="020B0604020202020204" pitchFamily="34" charset="0"/>
              </a:defRPr>
            </a:lvl4pPr>
            <a:lvl5pPr marL="3393887" indent="-377099" defTabSz="1508394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>
                <a:latin typeface="Arial" panose="020B0604020202020204" pitchFamily="34" charset="0"/>
              </a:defRPr>
            </a:lvl5pPr>
            <a:lvl6pPr marL="4148084" indent="-377099" defTabSz="1508394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</a:lvl6pPr>
            <a:lvl7pPr marL="4902281" indent="-377099" defTabSz="1508394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</a:lvl7pPr>
            <a:lvl8pPr marL="5656478" indent="-377099" defTabSz="1508394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</a:lvl8pPr>
            <a:lvl9pPr marL="6410676" indent="-377099" defTabSz="1508394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</a:lvl9pPr>
          </a:lstStyle>
          <a:p>
            <a:r>
              <a:rPr lang="ru-RU" dirty="0"/>
              <a:t>Минимализация финансовых издержек</a:t>
            </a:r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A084F4C3-4CC1-4D16-9C8B-4169CF651F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Риски</a:t>
            </a:r>
            <a:endParaRPr lang="ru-RU" dirty="0"/>
          </a:p>
        </p:txBody>
      </p:sp>
      <p:cxnSp>
        <p:nvCxnSpPr>
          <p:cNvPr id="59" name="Прямая соединительная линия 58">
            <a:extLst>
              <a:ext uri="{FF2B5EF4-FFF2-40B4-BE49-F238E27FC236}">
                <a16:creationId xmlns:a16="http://schemas.microsoft.com/office/drawing/2014/main" id="{948ED2DF-63A4-89EC-006E-ACF2076C7688}"/>
              </a:ext>
            </a:extLst>
          </p:cNvPr>
          <p:cNvCxnSpPr>
            <a:cxnSpLocks/>
            <a:endCxn id="31" idx="3"/>
          </p:cNvCxnSpPr>
          <p:nvPr/>
        </p:nvCxnSpPr>
        <p:spPr>
          <a:xfrm flipH="1">
            <a:off x="8095127" y="5964614"/>
            <a:ext cx="3479270" cy="2231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>
            <a:extLst>
              <a:ext uri="{FF2B5EF4-FFF2-40B4-BE49-F238E27FC236}">
                <a16:creationId xmlns:a16="http://schemas.microsoft.com/office/drawing/2014/main" id="{CCD07ED6-9507-C9C4-02CC-BAF3D658D166}"/>
              </a:ext>
            </a:extLst>
          </p:cNvPr>
          <p:cNvCxnSpPr>
            <a:cxnSpLocks/>
            <a:endCxn id="27" idx="3"/>
          </p:cNvCxnSpPr>
          <p:nvPr/>
        </p:nvCxnSpPr>
        <p:spPr>
          <a:xfrm flipH="1">
            <a:off x="8095125" y="4223900"/>
            <a:ext cx="2810205" cy="1104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Текст 3">
            <a:extLst>
              <a:ext uri="{FF2B5EF4-FFF2-40B4-BE49-F238E27FC236}">
                <a16:creationId xmlns:a16="http://schemas.microsoft.com/office/drawing/2014/main" id="{AE984120-BA60-D447-5CAA-F542434308CC}"/>
              </a:ext>
            </a:extLst>
          </p:cNvPr>
          <p:cNvSpPr txBox="1">
            <a:spLocks/>
          </p:cNvSpPr>
          <p:nvPr/>
        </p:nvSpPr>
        <p:spPr>
          <a:xfrm>
            <a:off x="11776156" y="3234575"/>
            <a:ext cx="8064871" cy="1012471"/>
          </a:xfrm>
          <a:prstGeom prst="roundRect">
            <a:avLst/>
          </a:prstGeom>
          <a:ln>
            <a:solidFill>
              <a:schemeClr val="tx1"/>
            </a:solidFill>
          </a:ln>
        </p:spPr>
        <p:txBody>
          <a:bodyPr vert="horz" lIns="0" tIns="0" rIns="0" bIns="0" rtlCol="0">
            <a:normAutofit/>
          </a:bodyPr>
          <a:lstStyle>
            <a:lvl1pPr marL="15875" indent="0" algn="l" defTabSz="1508394" rtl="0" eaLnBrk="1" latinLnBrk="0" hangingPunct="1">
              <a:lnSpc>
                <a:spcPct val="90000"/>
              </a:lnSpc>
              <a:spcBef>
                <a:spcPts val="1650"/>
              </a:spcBef>
              <a:buFont typeface="Arial" panose="020B0604020202020204" pitchFamily="34" charset="0"/>
              <a:buNone/>
              <a:tabLst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1131296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3959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885493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3299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2639690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3393887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4148084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902281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656478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410676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2000"/>
            <a:r>
              <a:rPr lang="ru-RU" sz="3200" dirty="0"/>
              <a:t>Привлечение большего количества инвестиций</a:t>
            </a:r>
          </a:p>
        </p:txBody>
      </p:sp>
      <p:sp>
        <p:nvSpPr>
          <p:cNvPr id="13" name="Текст 1">
            <a:extLst>
              <a:ext uri="{FF2B5EF4-FFF2-40B4-BE49-F238E27FC236}">
                <a16:creationId xmlns:a16="http://schemas.microsoft.com/office/drawing/2014/main" id="{F61EA7ED-2BE4-62AF-497D-D6AC7AACA85D}"/>
              </a:ext>
            </a:extLst>
          </p:cNvPr>
          <p:cNvSpPr txBox="1">
            <a:spLocks/>
          </p:cNvSpPr>
          <p:nvPr/>
        </p:nvSpPr>
        <p:spPr>
          <a:xfrm>
            <a:off x="11776156" y="2570169"/>
            <a:ext cx="6118922" cy="49026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15875" indent="0" algn="l" defTabSz="1508394" rtl="0" eaLnBrk="1" latinLnBrk="0" hangingPunct="1">
              <a:lnSpc>
                <a:spcPct val="90000"/>
              </a:lnSpc>
              <a:spcBef>
                <a:spcPts val="1650"/>
              </a:spcBef>
              <a:buFont typeface="Arial" panose="020B0604020202020204" pitchFamily="34" charset="0"/>
              <a:buNone/>
              <a:tabLst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1131296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3959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885493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3299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2639690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3393887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4148084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902281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656478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410676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3200" b="1" dirty="0"/>
              <a:t>План минимализации риска</a:t>
            </a:r>
          </a:p>
        </p:txBody>
      </p:sp>
      <p:grpSp>
        <p:nvGrpSpPr>
          <p:cNvPr id="28" name="Группа 27">
            <a:extLst>
              <a:ext uri="{FF2B5EF4-FFF2-40B4-BE49-F238E27FC236}">
                <a16:creationId xmlns:a16="http://schemas.microsoft.com/office/drawing/2014/main" id="{02997D3B-3118-42DB-560B-FD77BC4D35E7}"/>
              </a:ext>
            </a:extLst>
          </p:cNvPr>
          <p:cNvGrpSpPr/>
          <p:nvPr/>
        </p:nvGrpSpPr>
        <p:grpSpPr>
          <a:xfrm>
            <a:off x="0" y="3717663"/>
            <a:ext cx="8095125" cy="1034557"/>
            <a:chOff x="158984" y="3336357"/>
            <a:chExt cx="7284534" cy="930963"/>
          </a:xfrm>
        </p:grpSpPr>
        <p:pic>
          <p:nvPicPr>
            <p:cNvPr id="24" name="Рисунок 23" descr="Восклицательный знак со сплошной заливкой">
              <a:extLst>
                <a:ext uri="{FF2B5EF4-FFF2-40B4-BE49-F238E27FC236}">
                  <a16:creationId xmlns:a16="http://schemas.microsoft.com/office/drawing/2014/main" id="{49BA789C-5D99-6347-37FD-1FE0AEFC852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58984" y="3336358"/>
              <a:ext cx="914400" cy="914400"/>
            </a:xfrm>
            <a:prstGeom prst="rect">
              <a:avLst/>
            </a:prstGeom>
          </p:spPr>
        </p:pic>
        <p:sp>
          <p:nvSpPr>
            <p:cNvPr id="27" name="Прямоугольник: скругленные углы 26">
              <a:extLst>
                <a:ext uri="{FF2B5EF4-FFF2-40B4-BE49-F238E27FC236}">
                  <a16:creationId xmlns:a16="http://schemas.microsoft.com/office/drawing/2014/main" id="{E3E2DAF4-1030-AD15-5FF6-247382CF1C46}"/>
                </a:ext>
              </a:extLst>
            </p:cNvPr>
            <p:cNvSpPr/>
            <p:nvPr/>
          </p:nvSpPr>
          <p:spPr>
            <a:xfrm>
              <a:off x="894587" y="3336357"/>
              <a:ext cx="6548931" cy="930963"/>
            </a:xfrm>
            <a:prstGeom prst="round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72000"/>
              <a:r>
                <a:rPr lang="ru-RU" sz="32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Нехватка ресурсов на развитие</a:t>
              </a:r>
            </a:p>
          </p:txBody>
        </p:sp>
      </p:grp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37C96B37-0BEF-5B2C-D68D-4408485BFEA3}"/>
              </a:ext>
            </a:extLst>
          </p:cNvPr>
          <p:cNvGrpSpPr/>
          <p:nvPr/>
        </p:nvGrpSpPr>
        <p:grpSpPr>
          <a:xfrm>
            <a:off x="0" y="5469651"/>
            <a:ext cx="8095127" cy="1034556"/>
            <a:chOff x="158984" y="3336358"/>
            <a:chExt cx="7284536" cy="930962"/>
          </a:xfrm>
        </p:grpSpPr>
        <p:pic>
          <p:nvPicPr>
            <p:cNvPr id="30" name="Рисунок 29" descr="Восклицательный знак со сплошной заливкой">
              <a:extLst>
                <a:ext uri="{FF2B5EF4-FFF2-40B4-BE49-F238E27FC236}">
                  <a16:creationId xmlns:a16="http://schemas.microsoft.com/office/drawing/2014/main" id="{77A5FB9A-6AC7-BC10-4667-CB887DBDB93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58984" y="3336358"/>
              <a:ext cx="914400" cy="914400"/>
            </a:xfrm>
            <a:prstGeom prst="rect">
              <a:avLst/>
            </a:prstGeom>
          </p:spPr>
        </p:pic>
        <p:sp>
          <p:nvSpPr>
            <p:cNvPr id="31" name="Прямоугольник: скругленные углы 30">
              <a:extLst>
                <a:ext uri="{FF2B5EF4-FFF2-40B4-BE49-F238E27FC236}">
                  <a16:creationId xmlns:a16="http://schemas.microsoft.com/office/drawing/2014/main" id="{AC035862-21E7-ABB2-CD2F-69DED06902C9}"/>
                </a:ext>
              </a:extLst>
            </p:cNvPr>
            <p:cNvSpPr/>
            <p:nvPr/>
          </p:nvSpPr>
          <p:spPr>
            <a:xfrm>
              <a:off x="894588" y="3336358"/>
              <a:ext cx="6548932" cy="930962"/>
            </a:xfrm>
            <a:prstGeom prst="roundRect">
              <a:avLst/>
            </a:prstGeom>
            <a:noFill/>
            <a:ln w="38100">
              <a:solidFill>
                <a:schemeClr val="accent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72000"/>
              <a:r>
                <a:rPr lang="ru-RU" sz="32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Нарушение сроков реализации продукта</a:t>
              </a:r>
            </a:p>
          </p:txBody>
        </p:sp>
      </p:grpSp>
      <p:sp>
        <p:nvSpPr>
          <p:cNvPr id="33" name="Овал 32">
            <a:extLst>
              <a:ext uri="{FF2B5EF4-FFF2-40B4-BE49-F238E27FC236}">
                <a16:creationId xmlns:a16="http://schemas.microsoft.com/office/drawing/2014/main" id="{E202683A-F859-F898-C39F-8A7500299C27}"/>
              </a:ext>
            </a:extLst>
          </p:cNvPr>
          <p:cNvSpPr/>
          <p:nvPr/>
        </p:nvSpPr>
        <p:spPr>
          <a:xfrm>
            <a:off x="11573127" y="4614359"/>
            <a:ext cx="139016" cy="139016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Овал 33">
            <a:extLst>
              <a:ext uri="{FF2B5EF4-FFF2-40B4-BE49-F238E27FC236}">
                <a16:creationId xmlns:a16="http://schemas.microsoft.com/office/drawing/2014/main" id="{9F9A381F-CFF5-EDE0-CEFF-A447E1BA62FB}"/>
              </a:ext>
            </a:extLst>
          </p:cNvPr>
          <p:cNvSpPr/>
          <p:nvPr/>
        </p:nvSpPr>
        <p:spPr>
          <a:xfrm>
            <a:off x="11574396" y="3671302"/>
            <a:ext cx="139016" cy="139016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7" name="Текст 3">
            <a:extLst>
              <a:ext uri="{FF2B5EF4-FFF2-40B4-BE49-F238E27FC236}">
                <a16:creationId xmlns:a16="http://schemas.microsoft.com/office/drawing/2014/main" id="{5ECEF683-9B61-51B4-99A9-67B1F57AD982}"/>
              </a:ext>
            </a:extLst>
          </p:cNvPr>
          <p:cNvSpPr txBox="1">
            <a:spLocks/>
          </p:cNvSpPr>
          <p:nvPr/>
        </p:nvSpPr>
        <p:spPr>
          <a:xfrm>
            <a:off x="11776156" y="5527887"/>
            <a:ext cx="8064871" cy="1012471"/>
          </a:xfrm>
          <a:prstGeom prst="roundRect">
            <a:avLst/>
          </a:prstGeom>
          <a:ln>
            <a:solidFill>
              <a:schemeClr val="tx1"/>
            </a:solidFill>
          </a:ln>
        </p:spPr>
        <p:txBody>
          <a:bodyPr vert="horz" lIns="0" tIns="0" rIns="0" bIns="0" rtlCol="0">
            <a:normAutofit/>
          </a:bodyPr>
          <a:lstStyle>
            <a:defPPr>
              <a:defRPr lang="ru-RU"/>
            </a:defPPr>
            <a:lvl1pPr marL="72000" indent="0" defTabSz="1508394">
              <a:lnSpc>
                <a:spcPct val="90000"/>
              </a:lnSpc>
              <a:spcBef>
                <a:spcPts val="1650"/>
              </a:spcBef>
              <a:buFont typeface="Arial" panose="020B0604020202020204" pitchFamily="34" charset="0"/>
              <a:buNone/>
              <a:tabLst/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131296" indent="-377099" defTabSz="1508394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3959">
                <a:latin typeface="Arial" panose="020B0604020202020204" pitchFamily="34" charset="0"/>
              </a:defRPr>
            </a:lvl2pPr>
            <a:lvl3pPr marL="1885493" indent="-377099" defTabSz="1508394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3299">
                <a:latin typeface="Arial" panose="020B0604020202020204" pitchFamily="34" charset="0"/>
              </a:defRPr>
            </a:lvl3pPr>
            <a:lvl4pPr marL="2639690" indent="-377099" defTabSz="1508394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>
                <a:latin typeface="Arial" panose="020B0604020202020204" pitchFamily="34" charset="0"/>
              </a:defRPr>
            </a:lvl4pPr>
            <a:lvl5pPr marL="3393887" indent="-377099" defTabSz="1508394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>
                <a:latin typeface="Arial" panose="020B0604020202020204" pitchFamily="34" charset="0"/>
              </a:defRPr>
            </a:lvl5pPr>
            <a:lvl6pPr marL="4148084" indent="-377099" defTabSz="1508394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</a:lvl6pPr>
            <a:lvl7pPr marL="4902281" indent="-377099" defTabSz="1508394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</a:lvl7pPr>
            <a:lvl8pPr marL="5656478" indent="-377099" defTabSz="1508394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</a:lvl8pPr>
            <a:lvl9pPr marL="6410676" indent="-377099" defTabSz="1508394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</a:lvl9pPr>
          </a:lstStyle>
          <a:p>
            <a:r>
              <a:rPr lang="ru-RU" dirty="0"/>
              <a:t>Составление четкого плана, контроль исполнения</a:t>
            </a:r>
          </a:p>
        </p:txBody>
      </p:sp>
      <p:sp>
        <p:nvSpPr>
          <p:cNvPr id="58" name="Овал 57">
            <a:extLst>
              <a:ext uri="{FF2B5EF4-FFF2-40B4-BE49-F238E27FC236}">
                <a16:creationId xmlns:a16="http://schemas.microsoft.com/office/drawing/2014/main" id="{9ACC6E77-1C8F-EEC4-879B-90B20E007AFB}"/>
              </a:ext>
            </a:extLst>
          </p:cNvPr>
          <p:cNvSpPr/>
          <p:nvPr/>
        </p:nvSpPr>
        <p:spPr>
          <a:xfrm>
            <a:off x="11573128" y="5895107"/>
            <a:ext cx="139016" cy="139016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60" name="Прямая соединительная линия 59">
            <a:extLst>
              <a:ext uri="{FF2B5EF4-FFF2-40B4-BE49-F238E27FC236}">
                <a16:creationId xmlns:a16="http://schemas.microsoft.com/office/drawing/2014/main" id="{6804B6CE-FA05-BC6D-8977-6E2E6B000D86}"/>
              </a:ext>
            </a:extLst>
          </p:cNvPr>
          <p:cNvCxnSpPr>
            <a:cxnSpLocks/>
            <a:stCxn id="65" idx="2"/>
            <a:endCxn id="63" idx="3"/>
          </p:cNvCxnSpPr>
          <p:nvPr/>
        </p:nvCxnSpPr>
        <p:spPr>
          <a:xfrm flipH="1">
            <a:off x="8095128" y="7763795"/>
            <a:ext cx="3477820" cy="302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61" name="Группа 60">
            <a:extLst>
              <a:ext uri="{FF2B5EF4-FFF2-40B4-BE49-F238E27FC236}">
                <a16:creationId xmlns:a16="http://schemas.microsoft.com/office/drawing/2014/main" id="{DFDA0698-3562-91C2-47B7-2BF134952F71}"/>
              </a:ext>
            </a:extLst>
          </p:cNvPr>
          <p:cNvGrpSpPr/>
          <p:nvPr/>
        </p:nvGrpSpPr>
        <p:grpSpPr>
          <a:xfrm>
            <a:off x="0" y="7231464"/>
            <a:ext cx="8095128" cy="1070708"/>
            <a:chOff x="158984" y="3336358"/>
            <a:chExt cx="7284537" cy="963494"/>
          </a:xfrm>
        </p:grpSpPr>
        <p:pic>
          <p:nvPicPr>
            <p:cNvPr id="62" name="Рисунок 61" descr="Восклицательный знак со сплошной заливкой">
              <a:extLst>
                <a:ext uri="{FF2B5EF4-FFF2-40B4-BE49-F238E27FC236}">
                  <a16:creationId xmlns:a16="http://schemas.microsoft.com/office/drawing/2014/main" id="{9A0D1D11-E73B-5123-6671-E12864E9BF4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58984" y="3336358"/>
              <a:ext cx="914400" cy="914400"/>
            </a:xfrm>
            <a:prstGeom prst="rect">
              <a:avLst/>
            </a:prstGeom>
          </p:spPr>
        </p:pic>
        <p:sp>
          <p:nvSpPr>
            <p:cNvPr id="63" name="Прямоугольник: скругленные углы 62">
              <a:extLst>
                <a:ext uri="{FF2B5EF4-FFF2-40B4-BE49-F238E27FC236}">
                  <a16:creationId xmlns:a16="http://schemas.microsoft.com/office/drawing/2014/main" id="{967910D2-F134-A8ED-6C13-27ADF0761C21}"/>
                </a:ext>
              </a:extLst>
            </p:cNvPr>
            <p:cNvSpPr/>
            <p:nvPr/>
          </p:nvSpPr>
          <p:spPr>
            <a:xfrm>
              <a:off x="894588" y="3336358"/>
              <a:ext cx="6548933" cy="963494"/>
            </a:xfrm>
            <a:prstGeom prst="roundRect">
              <a:avLst/>
            </a:prstGeom>
            <a:noFill/>
            <a:ln w="38100"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72000"/>
              <a:r>
                <a:rPr lang="ru-RU" sz="32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Нереализуемость технологического решения на практике</a:t>
              </a:r>
            </a:p>
          </p:txBody>
        </p:sp>
      </p:grpSp>
      <p:sp>
        <p:nvSpPr>
          <p:cNvPr id="64" name="Текст 3">
            <a:extLst>
              <a:ext uri="{FF2B5EF4-FFF2-40B4-BE49-F238E27FC236}">
                <a16:creationId xmlns:a16="http://schemas.microsoft.com/office/drawing/2014/main" id="{B920364E-0A90-2B10-9795-5B2AABB538D9}"/>
              </a:ext>
            </a:extLst>
          </p:cNvPr>
          <p:cNvSpPr txBox="1">
            <a:spLocks/>
          </p:cNvSpPr>
          <p:nvPr/>
        </p:nvSpPr>
        <p:spPr>
          <a:xfrm>
            <a:off x="11776156" y="7327067"/>
            <a:ext cx="8064871" cy="1012471"/>
          </a:xfrm>
          <a:prstGeom prst="roundRect">
            <a:avLst/>
          </a:prstGeom>
          <a:ln>
            <a:solidFill>
              <a:schemeClr val="tx1"/>
            </a:solidFill>
          </a:ln>
        </p:spPr>
        <p:txBody>
          <a:bodyPr vert="horz" lIns="0" tIns="0" rIns="0" bIns="0" rtlCol="0">
            <a:normAutofit/>
          </a:bodyPr>
          <a:lstStyle>
            <a:defPPr>
              <a:defRPr lang="ru-RU"/>
            </a:defPPr>
            <a:lvl1pPr marL="72000" indent="0" defTabSz="1508394">
              <a:lnSpc>
                <a:spcPct val="90000"/>
              </a:lnSpc>
              <a:spcBef>
                <a:spcPts val="1650"/>
              </a:spcBef>
              <a:buFont typeface="Arial" panose="020B0604020202020204" pitchFamily="34" charset="0"/>
              <a:buNone/>
              <a:tabLst/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131296" indent="-377099" defTabSz="1508394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3959">
                <a:latin typeface="Arial" panose="020B0604020202020204" pitchFamily="34" charset="0"/>
              </a:defRPr>
            </a:lvl2pPr>
            <a:lvl3pPr marL="1885493" indent="-377099" defTabSz="1508394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3299">
                <a:latin typeface="Arial" panose="020B0604020202020204" pitchFamily="34" charset="0"/>
              </a:defRPr>
            </a:lvl3pPr>
            <a:lvl4pPr marL="2639690" indent="-377099" defTabSz="1508394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>
                <a:latin typeface="Arial" panose="020B0604020202020204" pitchFamily="34" charset="0"/>
              </a:defRPr>
            </a:lvl4pPr>
            <a:lvl5pPr marL="3393887" indent="-377099" defTabSz="1508394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>
                <a:latin typeface="Arial" panose="020B0604020202020204" pitchFamily="34" charset="0"/>
              </a:defRPr>
            </a:lvl5pPr>
            <a:lvl6pPr marL="4148084" indent="-377099" defTabSz="1508394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</a:lvl6pPr>
            <a:lvl7pPr marL="4902281" indent="-377099" defTabSz="1508394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</a:lvl7pPr>
            <a:lvl8pPr marL="5656478" indent="-377099" defTabSz="1508394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</a:lvl8pPr>
            <a:lvl9pPr marL="6410676" indent="-377099" defTabSz="1508394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</a:lvl9pPr>
          </a:lstStyle>
          <a:p>
            <a:r>
              <a:rPr lang="ru-RU" dirty="0"/>
              <a:t>Углубление изучения предметной области</a:t>
            </a:r>
          </a:p>
        </p:txBody>
      </p:sp>
      <p:sp>
        <p:nvSpPr>
          <p:cNvPr id="65" name="Овал 64">
            <a:extLst>
              <a:ext uri="{FF2B5EF4-FFF2-40B4-BE49-F238E27FC236}">
                <a16:creationId xmlns:a16="http://schemas.microsoft.com/office/drawing/2014/main" id="{D88BAC4D-9E0E-19A4-29B9-A6DAD7D4CAF0}"/>
              </a:ext>
            </a:extLst>
          </p:cNvPr>
          <p:cNvSpPr/>
          <p:nvPr/>
        </p:nvSpPr>
        <p:spPr>
          <a:xfrm>
            <a:off x="11572948" y="7694287"/>
            <a:ext cx="139016" cy="139016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90" name="Группа 89">
            <a:extLst>
              <a:ext uri="{FF2B5EF4-FFF2-40B4-BE49-F238E27FC236}">
                <a16:creationId xmlns:a16="http://schemas.microsoft.com/office/drawing/2014/main" id="{9406D63A-C4A3-F329-B528-3E96E5F66B27}"/>
              </a:ext>
            </a:extLst>
          </p:cNvPr>
          <p:cNvGrpSpPr/>
          <p:nvPr/>
        </p:nvGrpSpPr>
        <p:grpSpPr>
          <a:xfrm>
            <a:off x="10906597" y="3740299"/>
            <a:ext cx="667799" cy="943568"/>
            <a:chOff x="9973469" y="3782633"/>
            <a:chExt cx="600930" cy="849085"/>
          </a:xfrm>
        </p:grpSpPr>
        <p:sp>
          <p:nvSpPr>
            <p:cNvPr id="47" name="Дуга 46">
              <a:extLst>
                <a:ext uri="{FF2B5EF4-FFF2-40B4-BE49-F238E27FC236}">
                  <a16:creationId xmlns:a16="http://schemas.microsoft.com/office/drawing/2014/main" id="{1395BAF0-D97D-7B27-7247-202903A30876}"/>
                </a:ext>
              </a:extLst>
            </p:cNvPr>
            <p:cNvSpPr/>
            <p:nvPr/>
          </p:nvSpPr>
          <p:spPr>
            <a:xfrm rot="10800000">
              <a:off x="9973469" y="4411056"/>
              <a:ext cx="220662" cy="220662"/>
            </a:xfrm>
            <a:prstGeom prst="arc">
              <a:avLst>
                <a:gd name="adj1" fmla="val 16200000"/>
                <a:gd name="adj2" fmla="val 21594968"/>
              </a:avLst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48" name="Прямая соединительная линия 47">
              <a:extLst>
                <a:ext uri="{FF2B5EF4-FFF2-40B4-BE49-F238E27FC236}">
                  <a16:creationId xmlns:a16="http://schemas.microsoft.com/office/drawing/2014/main" id="{D714C3AE-08A1-F59C-763D-DED8E75ADD3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083639" y="4631718"/>
              <a:ext cx="48945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1" name="Прямая соединительная линия 50">
              <a:extLst>
                <a:ext uri="{FF2B5EF4-FFF2-40B4-BE49-F238E27FC236}">
                  <a16:creationId xmlns:a16="http://schemas.microsoft.com/office/drawing/2014/main" id="{14C7345C-6C17-744D-5493-2E6AB7085A3C}"/>
                </a:ext>
              </a:extLst>
            </p:cNvPr>
            <p:cNvCxnSpPr>
              <a:cxnSpLocks/>
              <a:stCxn id="47" idx="2"/>
            </p:cNvCxnSpPr>
            <p:nvPr/>
          </p:nvCxnSpPr>
          <p:spPr>
            <a:xfrm flipV="1">
              <a:off x="9973469" y="3882101"/>
              <a:ext cx="0" cy="63944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85" name="Дуга 84">
              <a:extLst>
                <a:ext uri="{FF2B5EF4-FFF2-40B4-BE49-F238E27FC236}">
                  <a16:creationId xmlns:a16="http://schemas.microsoft.com/office/drawing/2014/main" id="{3492233F-1FDA-BC03-A2E1-B0BA2DE2D79B}"/>
                </a:ext>
              </a:extLst>
            </p:cNvPr>
            <p:cNvSpPr/>
            <p:nvPr/>
          </p:nvSpPr>
          <p:spPr>
            <a:xfrm rot="16200000">
              <a:off x="9973469" y="3782633"/>
              <a:ext cx="220662" cy="220662"/>
            </a:xfrm>
            <a:prstGeom prst="arc">
              <a:avLst>
                <a:gd name="adj1" fmla="val 16200000"/>
                <a:gd name="adj2" fmla="val 21594968"/>
              </a:avLst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86" name="Прямая соединительная линия 85">
              <a:extLst>
                <a:ext uri="{FF2B5EF4-FFF2-40B4-BE49-F238E27FC236}">
                  <a16:creationId xmlns:a16="http://schemas.microsoft.com/office/drawing/2014/main" id="{759EAD2B-9973-AF0D-3E80-B592F1782F1B}"/>
                </a:ext>
              </a:extLst>
            </p:cNvPr>
            <p:cNvCxnSpPr>
              <a:cxnSpLocks/>
              <a:stCxn id="34" idx="2"/>
              <a:endCxn id="85" idx="2"/>
            </p:cNvCxnSpPr>
            <p:nvPr/>
          </p:nvCxnSpPr>
          <p:spPr>
            <a:xfrm flipH="1" flipV="1">
              <a:off x="10083639" y="3782633"/>
              <a:ext cx="490760" cy="46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05" name="Текст 1">
            <a:extLst>
              <a:ext uri="{FF2B5EF4-FFF2-40B4-BE49-F238E27FC236}">
                <a16:creationId xmlns:a16="http://schemas.microsoft.com/office/drawing/2014/main" id="{41B9D966-3EA1-9CD5-0EAD-D2A0AD780708}"/>
              </a:ext>
            </a:extLst>
          </p:cNvPr>
          <p:cNvSpPr txBox="1">
            <a:spLocks/>
          </p:cNvSpPr>
          <p:nvPr/>
        </p:nvSpPr>
        <p:spPr>
          <a:xfrm>
            <a:off x="836187" y="2570168"/>
            <a:ext cx="4454788" cy="490260"/>
          </a:xfrm>
          <a:prstGeom prst="rect">
            <a:avLst/>
          </a:prstGeom>
        </p:spPr>
        <p:txBody>
          <a:bodyPr vert="horz" lIns="0" tIns="0" rIns="0" bIns="0" rtlCol="0">
            <a:normAutofit lnSpcReduction="10000"/>
          </a:bodyPr>
          <a:lstStyle>
            <a:lvl1pPr marL="15875" indent="0" algn="l" defTabSz="1508394" rtl="0" eaLnBrk="1" latinLnBrk="0" hangingPunct="1">
              <a:lnSpc>
                <a:spcPct val="90000"/>
              </a:lnSpc>
              <a:spcBef>
                <a:spcPts val="1650"/>
              </a:spcBef>
              <a:buFont typeface="Arial" panose="020B0604020202020204" pitchFamily="34" charset="0"/>
              <a:buNone/>
              <a:tabLst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1131296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3959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885493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3299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2639690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3393887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4148084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902281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656478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410676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4000" b="1" dirty="0"/>
              <a:t>Внутренние:</a:t>
            </a:r>
          </a:p>
        </p:txBody>
      </p:sp>
    </p:spTree>
    <p:extLst>
      <p:ext uri="{BB962C8B-B14F-4D97-AF65-F5344CB8AC3E}">
        <p14:creationId xmlns:p14="http://schemas.microsoft.com/office/powerpoint/2010/main" val="850939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eveal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A084F4C3-4CC1-4D16-9C8B-4169CF651F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Риски</a:t>
            </a:r>
            <a:endParaRPr lang="ru-RU" dirty="0"/>
          </a:p>
        </p:txBody>
      </p:sp>
      <p:cxnSp>
        <p:nvCxnSpPr>
          <p:cNvPr id="2" name="Прямая соединительная линия 1">
            <a:extLst>
              <a:ext uri="{FF2B5EF4-FFF2-40B4-BE49-F238E27FC236}">
                <a16:creationId xmlns:a16="http://schemas.microsoft.com/office/drawing/2014/main" id="{48C97E72-4759-8DE6-8270-1522A259D632}"/>
              </a:ext>
            </a:extLst>
          </p:cNvPr>
          <p:cNvCxnSpPr>
            <a:cxnSpLocks/>
            <a:endCxn id="18" idx="3"/>
          </p:cNvCxnSpPr>
          <p:nvPr/>
        </p:nvCxnSpPr>
        <p:spPr>
          <a:xfrm flipH="1">
            <a:off x="8215085" y="5964614"/>
            <a:ext cx="3359312" cy="2231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C9BBA92D-026C-B8E5-2EA6-2680A8270AF9}"/>
              </a:ext>
            </a:extLst>
          </p:cNvPr>
          <p:cNvCxnSpPr>
            <a:cxnSpLocks/>
            <a:endCxn id="15" idx="3"/>
          </p:cNvCxnSpPr>
          <p:nvPr/>
        </p:nvCxnSpPr>
        <p:spPr>
          <a:xfrm flipH="1">
            <a:off x="8215084" y="4223900"/>
            <a:ext cx="2690246" cy="1104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Текст 1">
            <a:extLst>
              <a:ext uri="{FF2B5EF4-FFF2-40B4-BE49-F238E27FC236}">
                <a16:creationId xmlns:a16="http://schemas.microsoft.com/office/drawing/2014/main" id="{A690DDC0-4E7E-FD76-E6C7-D5F096EF6534}"/>
              </a:ext>
            </a:extLst>
          </p:cNvPr>
          <p:cNvSpPr txBox="1">
            <a:spLocks/>
          </p:cNvSpPr>
          <p:nvPr/>
        </p:nvSpPr>
        <p:spPr>
          <a:xfrm>
            <a:off x="836187" y="2570168"/>
            <a:ext cx="4454788" cy="490260"/>
          </a:xfrm>
          <a:prstGeom prst="rect">
            <a:avLst/>
          </a:prstGeom>
        </p:spPr>
        <p:txBody>
          <a:bodyPr vert="horz" lIns="0" tIns="0" rIns="0" bIns="0" rtlCol="0">
            <a:normAutofit lnSpcReduction="10000"/>
          </a:bodyPr>
          <a:lstStyle>
            <a:lvl1pPr marL="15875" indent="0" algn="l" defTabSz="1508394" rtl="0" eaLnBrk="1" latinLnBrk="0" hangingPunct="1">
              <a:lnSpc>
                <a:spcPct val="90000"/>
              </a:lnSpc>
              <a:spcBef>
                <a:spcPts val="1650"/>
              </a:spcBef>
              <a:buFont typeface="Arial" panose="020B0604020202020204" pitchFamily="34" charset="0"/>
              <a:buNone/>
              <a:tabLst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1131296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3959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885493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3299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2639690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3393887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4148084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902281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656478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410676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4000" b="1" dirty="0"/>
              <a:t>Внешние:</a:t>
            </a:r>
          </a:p>
        </p:txBody>
      </p:sp>
      <p:sp>
        <p:nvSpPr>
          <p:cNvPr id="6" name="Текст 3">
            <a:extLst>
              <a:ext uri="{FF2B5EF4-FFF2-40B4-BE49-F238E27FC236}">
                <a16:creationId xmlns:a16="http://schemas.microsoft.com/office/drawing/2014/main" id="{3049B314-8B4C-E5AD-3C25-04CC3652A682}"/>
              </a:ext>
            </a:extLst>
          </p:cNvPr>
          <p:cNvSpPr txBox="1">
            <a:spLocks/>
          </p:cNvSpPr>
          <p:nvPr/>
        </p:nvSpPr>
        <p:spPr>
          <a:xfrm>
            <a:off x="11776156" y="3234575"/>
            <a:ext cx="8070996" cy="1012471"/>
          </a:xfrm>
          <a:prstGeom prst="roundRect">
            <a:avLst/>
          </a:prstGeom>
          <a:ln w="3175">
            <a:solidFill>
              <a:schemeClr val="tx1"/>
            </a:solidFill>
          </a:ln>
        </p:spPr>
        <p:txBody>
          <a:bodyPr vert="horz" lIns="0" tIns="0" rIns="0" bIns="0" rtlCol="0">
            <a:normAutofit/>
          </a:bodyPr>
          <a:lstStyle>
            <a:lvl1pPr marL="15875" indent="0" algn="l" defTabSz="1508394" rtl="0" eaLnBrk="1" latinLnBrk="0" hangingPunct="1">
              <a:lnSpc>
                <a:spcPct val="90000"/>
              </a:lnSpc>
              <a:spcBef>
                <a:spcPts val="1650"/>
              </a:spcBef>
              <a:buFont typeface="Arial" panose="020B0604020202020204" pitchFamily="34" charset="0"/>
              <a:buNone/>
              <a:tabLst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1131296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3959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885493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3299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2639690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3393887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4148084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902281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656478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410676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2000"/>
            <a:r>
              <a:rPr lang="ru-RU" sz="3200" dirty="0"/>
              <a:t>Инструктаж персонала по работе с нашим продуктом</a:t>
            </a:r>
          </a:p>
        </p:txBody>
      </p:sp>
      <p:sp>
        <p:nvSpPr>
          <p:cNvPr id="8" name="Текст 1">
            <a:extLst>
              <a:ext uri="{FF2B5EF4-FFF2-40B4-BE49-F238E27FC236}">
                <a16:creationId xmlns:a16="http://schemas.microsoft.com/office/drawing/2014/main" id="{D7B9C146-4EE0-29FF-365C-61970304E38E}"/>
              </a:ext>
            </a:extLst>
          </p:cNvPr>
          <p:cNvSpPr txBox="1">
            <a:spLocks/>
          </p:cNvSpPr>
          <p:nvPr/>
        </p:nvSpPr>
        <p:spPr>
          <a:xfrm>
            <a:off x="11776156" y="2570169"/>
            <a:ext cx="6118922" cy="49026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15875" indent="0" algn="l" defTabSz="1508394" rtl="0" eaLnBrk="1" latinLnBrk="0" hangingPunct="1">
              <a:lnSpc>
                <a:spcPct val="90000"/>
              </a:lnSpc>
              <a:spcBef>
                <a:spcPts val="1650"/>
              </a:spcBef>
              <a:buFont typeface="Arial" panose="020B0604020202020204" pitchFamily="34" charset="0"/>
              <a:buNone/>
              <a:tabLst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1131296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3959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885493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3299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2639690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3393887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4148084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902281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656478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410676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3200" b="1" dirty="0"/>
              <a:t>План минимализации риска</a:t>
            </a:r>
          </a:p>
        </p:txBody>
      </p:sp>
      <p:sp>
        <p:nvSpPr>
          <p:cNvPr id="9" name="Текст 3">
            <a:extLst>
              <a:ext uri="{FF2B5EF4-FFF2-40B4-BE49-F238E27FC236}">
                <a16:creationId xmlns:a16="http://schemas.microsoft.com/office/drawing/2014/main" id="{4526C195-B623-3AB9-6D1A-0025EC410390}"/>
              </a:ext>
            </a:extLst>
          </p:cNvPr>
          <p:cNvSpPr txBox="1">
            <a:spLocks/>
          </p:cNvSpPr>
          <p:nvPr/>
        </p:nvSpPr>
        <p:spPr>
          <a:xfrm>
            <a:off x="11776156" y="4341270"/>
            <a:ext cx="8070995" cy="1012471"/>
          </a:xfrm>
          <a:prstGeom prst="roundRect">
            <a:avLst/>
          </a:prstGeom>
          <a:ln w="3175">
            <a:solidFill>
              <a:schemeClr val="tx1"/>
            </a:solidFill>
          </a:ln>
        </p:spPr>
        <p:txBody>
          <a:bodyPr vert="horz" lIns="0" tIns="0" rIns="0" bIns="0" rtlCol="0">
            <a:normAutofit fontScale="92500"/>
          </a:bodyPr>
          <a:lstStyle>
            <a:defPPr>
              <a:defRPr lang="ru-RU"/>
            </a:defPPr>
            <a:lvl1pPr marL="72000" indent="0" defTabSz="1508394">
              <a:lnSpc>
                <a:spcPct val="90000"/>
              </a:lnSpc>
              <a:spcBef>
                <a:spcPts val="1650"/>
              </a:spcBef>
              <a:buFont typeface="Arial" panose="020B0604020202020204" pitchFamily="34" charset="0"/>
              <a:buNone/>
              <a:tabLst/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131296" indent="-377099" defTabSz="1508394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3959">
                <a:latin typeface="Arial" panose="020B0604020202020204" pitchFamily="34" charset="0"/>
              </a:defRPr>
            </a:lvl2pPr>
            <a:lvl3pPr marL="1885493" indent="-377099" defTabSz="1508394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3299">
                <a:latin typeface="Arial" panose="020B0604020202020204" pitchFamily="34" charset="0"/>
              </a:defRPr>
            </a:lvl3pPr>
            <a:lvl4pPr marL="2639690" indent="-377099" defTabSz="1508394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>
                <a:latin typeface="Arial" panose="020B0604020202020204" pitchFamily="34" charset="0"/>
              </a:defRPr>
            </a:lvl4pPr>
            <a:lvl5pPr marL="3393887" indent="-377099" defTabSz="1508394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>
                <a:latin typeface="Arial" panose="020B0604020202020204" pitchFamily="34" charset="0"/>
              </a:defRPr>
            </a:lvl5pPr>
            <a:lvl6pPr marL="4148084" indent="-377099" defTabSz="1508394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</a:lvl6pPr>
            <a:lvl7pPr marL="4902281" indent="-377099" defTabSz="1508394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</a:lvl7pPr>
            <a:lvl8pPr marL="5656478" indent="-377099" defTabSz="1508394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</a:lvl8pPr>
            <a:lvl9pPr marL="6410676" indent="-377099" defTabSz="1508394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</a:lvl9pPr>
          </a:lstStyle>
          <a:p>
            <a:r>
              <a:rPr lang="ru-RU" dirty="0"/>
              <a:t>Уточнение план-схемы размещения датчиков на этапе тестирования продукта</a:t>
            </a:r>
          </a:p>
        </p:txBody>
      </p: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5F3F0AE6-0CE6-1AC0-C8FC-7FC57773220F}"/>
              </a:ext>
            </a:extLst>
          </p:cNvPr>
          <p:cNvGrpSpPr/>
          <p:nvPr/>
        </p:nvGrpSpPr>
        <p:grpSpPr>
          <a:xfrm>
            <a:off x="0" y="3717663"/>
            <a:ext cx="8215084" cy="1034557"/>
            <a:chOff x="158984" y="3336357"/>
            <a:chExt cx="7392481" cy="930963"/>
          </a:xfrm>
        </p:grpSpPr>
        <p:pic>
          <p:nvPicPr>
            <p:cNvPr id="12" name="Рисунок 11" descr="Восклицательный знак со сплошной заливкой">
              <a:extLst>
                <a:ext uri="{FF2B5EF4-FFF2-40B4-BE49-F238E27FC236}">
                  <a16:creationId xmlns:a16="http://schemas.microsoft.com/office/drawing/2014/main" id="{9664A381-C23B-0A5E-F229-A1C3B027F45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58984" y="3336358"/>
              <a:ext cx="914400" cy="914400"/>
            </a:xfrm>
            <a:prstGeom prst="rect">
              <a:avLst/>
            </a:prstGeom>
          </p:spPr>
        </p:pic>
        <p:sp>
          <p:nvSpPr>
            <p:cNvPr id="15" name="Прямоугольник: скругленные углы 14">
              <a:extLst>
                <a:ext uri="{FF2B5EF4-FFF2-40B4-BE49-F238E27FC236}">
                  <a16:creationId xmlns:a16="http://schemas.microsoft.com/office/drawing/2014/main" id="{6BAA9FD8-B890-A17E-E564-5B4E267291B4}"/>
                </a:ext>
              </a:extLst>
            </p:cNvPr>
            <p:cNvSpPr/>
            <p:nvPr/>
          </p:nvSpPr>
          <p:spPr>
            <a:xfrm>
              <a:off x="894587" y="3336357"/>
              <a:ext cx="6656878" cy="930963"/>
            </a:xfrm>
            <a:prstGeom prst="round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72000"/>
              <a:r>
                <a:rPr lang="ru-RU" sz="32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Некорректная работа системы в помещениях заказчика</a:t>
              </a:r>
            </a:p>
          </p:txBody>
        </p:sp>
      </p:grpSp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273E7797-2AB8-7C84-A1D5-71CCAB8C90A6}"/>
              </a:ext>
            </a:extLst>
          </p:cNvPr>
          <p:cNvGrpSpPr/>
          <p:nvPr/>
        </p:nvGrpSpPr>
        <p:grpSpPr>
          <a:xfrm>
            <a:off x="0" y="5469651"/>
            <a:ext cx="8215085" cy="1034556"/>
            <a:chOff x="158984" y="3336358"/>
            <a:chExt cx="7392482" cy="930962"/>
          </a:xfrm>
        </p:grpSpPr>
        <p:pic>
          <p:nvPicPr>
            <p:cNvPr id="17" name="Рисунок 16" descr="Восклицательный знак со сплошной заливкой">
              <a:extLst>
                <a:ext uri="{FF2B5EF4-FFF2-40B4-BE49-F238E27FC236}">
                  <a16:creationId xmlns:a16="http://schemas.microsoft.com/office/drawing/2014/main" id="{8816BD86-10A5-ED4E-427A-1AE81756FAF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58984" y="3336358"/>
              <a:ext cx="914400" cy="914400"/>
            </a:xfrm>
            <a:prstGeom prst="rect">
              <a:avLst/>
            </a:prstGeom>
          </p:spPr>
        </p:pic>
        <p:sp>
          <p:nvSpPr>
            <p:cNvPr id="18" name="Прямоугольник: скругленные углы 17">
              <a:extLst>
                <a:ext uri="{FF2B5EF4-FFF2-40B4-BE49-F238E27FC236}">
                  <a16:creationId xmlns:a16="http://schemas.microsoft.com/office/drawing/2014/main" id="{18C1DB9C-0368-694B-220C-33811198DBA6}"/>
                </a:ext>
              </a:extLst>
            </p:cNvPr>
            <p:cNvSpPr/>
            <p:nvPr/>
          </p:nvSpPr>
          <p:spPr>
            <a:xfrm>
              <a:off x="894587" y="3336358"/>
              <a:ext cx="6656879" cy="930962"/>
            </a:xfrm>
            <a:prstGeom prst="roundRect">
              <a:avLst/>
            </a:prstGeom>
            <a:noFill/>
            <a:ln w="38100">
              <a:solidFill>
                <a:schemeClr val="accent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72000"/>
              <a:r>
                <a:rPr lang="ru-RU" sz="32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Проблемы, связанные с работой элементов системы (выход из строя)</a:t>
              </a:r>
            </a:p>
          </p:txBody>
        </p:sp>
      </p:grpSp>
      <p:sp>
        <p:nvSpPr>
          <p:cNvPr id="19" name="Овал 18">
            <a:extLst>
              <a:ext uri="{FF2B5EF4-FFF2-40B4-BE49-F238E27FC236}">
                <a16:creationId xmlns:a16="http://schemas.microsoft.com/office/drawing/2014/main" id="{34B1DC73-B7EA-AE90-01E3-94F3789D42C5}"/>
              </a:ext>
            </a:extLst>
          </p:cNvPr>
          <p:cNvSpPr/>
          <p:nvPr/>
        </p:nvSpPr>
        <p:spPr>
          <a:xfrm>
            <a:off x="11573127" y="4614359"/>
            <a:ext cx="139016" cy="139016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Овал 19">
            <a:extLst>
              <a:ext uri="{FF2B5EF4-FFF2-40B4-BE49-F238E27FC236}">
                <a16:creationId xmlns:a16="http://schemas.microsoft.com/office/drawing/2014/main" id="{257116E6-C9FC-16B8-4FBB-69CAFECE97CE}"/>
              </a:ext>
            </a:extLst>
          </p:cNvPr>
          <p:cNvSpPr/>
          <p:nvPr/>
        </p:nvSpPr>
        <p:spPr>
          <a:xfrm>
            <a:off x="11574396" y="3671302"/>
            <a:ext cx="139016" cy="139016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Текст 3">
            <a:extLst>
              <a:ext uri="{FF2B5EF4-FFF2-40B4-BE49-F238E27FC236}">
                <a16:creationId xmlns:a16="http://schemas.microsoft.com/office/drawing/2014/main" id="{2697281B-8181-B295-AE89-4B04B366AFBA}"/>
              </a:ext>
            </a:extLst>
          </p:cNvPr>
          <p:cNvSpPr txBox="1">
            <a:spLocks/>
          </p:cNvSpPr>
          <p:nvPr/>
        </p:nvSpPr>
        <p:spPr>
          <a:xfrm>
            <a:off x="11776156" y="5527887"/>
            <a:ext cx="8070995" cy="1012471"/>
          </a:xfrm>
          <a:prstGeom prst="roundRect">
            <a:avLst/>
          </a:prstGeom>
          <a:ln w="3175">
            <a:solidFill>
              <a:schemeClr val="tx1"/>
            </a:solidFill>
          </a:ln>
        </p:spPr>
        <p:txBody>
          <a:bodyPr vert="horz" lIns="0" tIns="0" rIns="0" bIns="0" rtlCol="0">
            <a:normAutofit/>
          </a:bodyPr>
          <a:lstStyle>
            <a:defPPr>
              <a:defRPr lang="ru-RU"/>
            </a:defPPr>
            <a:lvl1pPr marL="72000" indent="0" defTabSz="1508394">
              <a:lnSpc>
                <a:spcPct val="90000"/>
              </a:lnSpc>
              <a:spcBef>
                <a:spcPts val="1650"/>
              </a:spcBef>
              <a:buFont typeface="Arial" panose="020B0604020202020204" pitchFamily="34" charset="0"/>
              <a:buNone/>
              <a:tabLst/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131296" indent="-377099" defTabSz="1508394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3959">
                <a:latin typeface="Arial" panose="020B0604020202020204" pitchFamily="34" charset="0"/>
              </a:defRPr>
            </a:lvl2pPr>
            <a:lvl3pPr marL="1885493" indent="-377099" defTabSz="1508394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3299">
                <a:latin typeface="Arial" panose="020B0604020202020204" pitchFamily="34" charset="0"/>
              </a:defRPr>
            </a:lvl3pPr>
            <a:lvl4pPr marL="2639690" indent="-377099" defTabSz="1508394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>
                <a:latin typeface="Arial" panose="020B0604020202020204" pitchFamily="34" charset="0"/>
              </a:defRPr>
            </a:lvl4pPr>
            <a:lvl5pPr marL="3393887" indent="-377099" defTabSz="1508394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>
                <a:latin typeface="Arial" panose="020B0604020202020204" pitchFamily="34" charset="0"/>
              </a:defRPr>
            </a:lvl5pPr>
            <a:lvl6pPr marL="4148084" indent="-377099" defTabSz="1508394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</a:lvl6pPr>
            <a:lvl7pPr marL="4902281" indent="-377099" defTabSz="1508394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</a:lvl7pPr>
            <a:lvl8pPr marL="5656478" indent="-377099" defTabSz="1508394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</a:lvl8pPr>
            <a:lvl9pPr marL="6410676" indent="-377099" defTabSz="1508394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</a:lvl9pPr>
          </a:lstStyle>
          <a:p>
            <a:r>
              <a:rPr lang="ru-RU" dirty="0"/>
              <a:t>Своевременный ремонт/замена неисправного оборудования</a:t>
            </a:r>
          </a:p>
        </p:txBody>
      </p:sp>
      <p:sp>
        <p:nvSpPr>
          <p:cNvPr id="22" name="Овал 21">
            <a:extLst>
              <a:ext uri="{FF2B5EF4-FFF2-40B4-BE49-F238E27FC236}">
                <a16:creationId xmlns:a16="http://schemas.microsoft.com/office/drawing/2014/main" id="{331CBAD5-CA4E-E1CA-1056-C3B0BF0D23B5}"/>
              </a:ext>
            </a:extLst>
          </p:cNvPr>
          <p:cNvSpPr/>
          <p:nvPr/>
        </p:nvSpPr>
        <p:spPr>
          <a:xfrm>
            <a:off x="11573128" y="5895107"/>
            <a:ext cx="139016" cy="139016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5" name="Группа 24">
            <a:extLst>
              <a:ext uri="{FF2B5EF4-FFF2-40B4-BE49-F238E27FC236}">
                <a16:creationId xmlns:a16="http://schemas.microsoft.com/office/drawing/2014/main" id="{575F6376-1AEA-66C8-84EC-0CA5FE94003F}"/>
              </a:ext>
            </a:extLst>
          </p:cNvPr>
          <p:cNvGrpSpPr/>
          <p:nvPr/>
        </p:nvGrpSpPr>
        <p:grpSpPr>
          <a:xfrm>
            <a:off x="0" y="9006098"/>
            <a:ext cx="8215084" cy="1070708"/>
            <a:chOff x="158984" y="3336358"/>
            <a:chExt cx="7392481" cy="963494"/>
          </a:xfrm>
        </p:grpSpPr>
        <p:pic>
          <p:nvPicPr>
            <p:cNvPr id="26" name="Рисунок 25" descr="Восклицательный знак со сплошной заливкой">
              <a:extLst>
                <a:ext uri="{FF2B5EF4-FFF2-40B4-BE49-F238E27FC236}">
                  <a16:creationId xmlns:a16="http://schemas.microsoft.com/office/drawing/2014/main" id="{AADA0088-3D06-DD4F-488C-C1D160DA01F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58984" y="3336358"/>
              <a:ext cx="914400" cy="914400"/>
            </a:xfrm>
            <a:prstGeom prst="rect">
              <a:avLst/>
            </a:prstGeom>
          </p:spPr>
        </p:pic>
        <p:sp>
          <p:nvSpPr>
            <p:cNvPr id="32" name="Прямоугольник: скругленные углы 31">
              <a:extLst>
                <a:ext uri="{FF2B5EF4-FFF2-40B4-BE49-F238E27FC236}">
                  <a16:creationId xmlns:a16="http://schemas.microsoft.com/office/drawing/2014/main" id="{48BE84CD-31DE-DACE-9E7A-511A41FB72AF}"/>
                </a:ext>
              </a:extLst>
            </p:cNvPr>
            <p:cNvSpPr/>
            <p:nvPr/>
          </p:nvSpPr>
          <p:spPr>
            <a:xfrm>
              <a:off x="894588" y="3336358"/>
              <a:ext cx="6656877" cy="963494"/>
            </a:xfrm>
            <a:prstGeom prst="roundRect">
              <a:avLst/>
            </a:prstGeom>
            <a:noFill/>
            <a:ln w="38100"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72000"/>
              <a:r>
                <a:rPr lang="ru-RU" sz="32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Изменение общей экономической ситуации на рынке</a:t>
              </a:r>
            </a:p>
          </p:txBody>
        </p:sp>
      </p:grpSp>
      <p:grpSp>
        <p:nvGrpSpPr>
          <p:cNvPr id="38" name="Группа 37">
            <a:extLst>
              <a:ext uri="{FF2B5EF4-FFF2-40B4-BE49-F238E27FC236}">
                <a16:creationId xmlns:a16="http://schemas.microsoft.com/office/drawing/2014/main" id="{FAF7CE32-4813-C8A2-1497-FF2AC6D17CB1}"/>
              </a:ext>
            </a:extLst>
          </p:cNvPr>
          <p:cNvGrpSpPr/>
          <p:nvPr/>
        </p:nvGrpSpPr>
        <p:grpSpPr>
          <a:xfrm>
            <a:off x="10906597" y="3740299"/>
            <a:ext cx="667799" cy="943568"/>
            <a:chOff x="9973469" y="3782633"/>
            <a:chExt cx="600930" cy="849085"/>
          </a:xfrm>
        </p:grpSpPr>
        <p:sp>
          <p:nvSpPr>
            <p:cNvPr id="39" name="Дуга 38">
              <a:extLst>
                <a:ext uri="{FF2B5EF4-FFF2-40B4-BE49-F238E27FC236}">
                  <a16:creationId xmlns:a16="http://schemas.microsoft.com/office/drawing/2014/main" id="{622CB2F8-F8CF-BEF6-7858-1E81FBBFD5FC}"/>
                </a:ext>
              </a:extLst>
            </p:cNvPr>
            <p:cNvSpPr/>
            <p:nvPr/>
          </p:nvSpPr>
          <p:spPr>
            <a:xfrm rot="10800000">
              <a:off x="9973469" y="4411056"/>
              <a:ext cx="220662" cy="220662"/>
            </a:xfrm>
            <a:prstGeom prst="arc">
              <a:avLst>
                <a:gd name="adj1" fmla="val 16200000"/>
                <a:gd name="adj2" fmla="val 21594968"/>
              </a:avLst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40" name="Прямая соединительная линия 39">
              <a:extLst>
                <a:ext uri="{FF2B5EF4-FFF2-40B4-BE49-F238E27FC236}">
                  <a16:creationId xmlns:a16="http://schemas.microsoft.com/office/drawing/2014/main" id="{27EA9B32-B361-DA3E-52E3-413624F90E9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083639" y="4631718"/>
              <a:ext cx="48945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1" name="Прямая соединительная линия 40">
              <a:extLst>
                <a:ext uri="{FF2B5EF4-FFF2-40B4-BE49-F238E27FC236}">
                  <a16:creationId xmlns:a16="http://schemas.microsoft.com/office/drawing/2014/main" id="{F926994B-E095-16CF-D0BE-5B664B2849F7}"/>
                </a:ext>
              </a:extLst>
            </p:cNvPr>
            <p:cNvCxnSpPr>
              <a:cxnSpLocks/>
              <a:stCxn id="39" idx="2"/>
            </p:cNvCxnSpPr>
            <p:nvPr/>
          </p:nvCxnSpPr>
          <p:spPr>
            <a:xfrm flipV="1">
              <a:off x="9973469" y="3882101"/>
              <a:ext cx="0" cy="63944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42" name="Дуга 41">
              <a:extLst>
                <a:ext uri="{FF2B5EF4-FFF2-40B4-BE49-F238E27FC236}">
                  <a16:creationId xmlns:a16="http://schemas.microsoft.com/office/drawing/2014/main" id="{B56650BB-125A-4485-4310-78FFB7002B35}"/>
                </a:ext>
              </a:extLst>
            </p:cNvPr>
            <p:cNvSpPr/>
            <p:nvPr/>
          </p:nvSpPr>
          <p:spPr>
            <a:xfrm rot="16200000">
              <a:off x="9973469" y="3782633"/>
              <a:ext cx="220662" cy="220662"/>
            </a:xfrm>
            <a:prstGeom prst="arc">
              <a:avLst>
                <a:gd name="adj1" fmla="val 16200000"/>
                <a:gd name="adj2" fmla="val 21594968"/>
              </a:avLst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43" name="Прямая соединительная линия 42">
              <a:extLst>
                <a:ext uri="{FF2B5EF4-FFF2-40B4-BE49-F238E27FC236}">
                  <a16:creationId xmlns:a16="http://schemas.microsoft.com/office/drawing/2014/main" id="{F0ADCFA7-B2C3-C29C-E54F-7F221B75429B}"/>
                </a:ext>
              </a:extLst>
            </p:cNvPr>
            <p:cNvCxnSpPr>
              <a:cxnSpLocks/>
              <a:stCxn id="20" idx="2"/>
              <a:endCxn id="42" idx="2"/>
            </p:cNvCxnSpPr>
            <p:nvPr/>
          </p:nvCxnSpPr>
          <p:spPr>
            <a:xfrm flipH="1" flipV="1">
              <a:off x="10083639" y="3782633"/>
              <a:ext cx="490760" cy="46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49" name="Прямая соединительная линия 48">
            <a:extLst>
              <a:ext uri="{FF2B5EF4-FFF2-40B4-BE49-F238E27FC236}">
                <a16:creationId xmlns:a16="http://schemas.microsoft.com/office/drawing/2014/main" id="{B9E2EF49-8F2A-CD58-28A9-8D70EE409B03}"/>
              </a:ext>
            </a:extLst>
          </p:cNvPr>
          <p:cNvCxnSpPr>
            <a:cxnSpLocks/>
          </p:cNvCxnSpPr>
          <p:nvPr/>
        </p:nvCxnSpPr>
        <p:spPr>
          <a:xfrm flipH="1">
            <a:off x="8215084" y="9536074"/>
            <a:ext cx="2690246" cy="1104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0" name="Текст 3">
            <a:extLst>
              <a:ext uri="{FF2B5EF4-FFF2-40B4-BE49-F238E27FC236}">
                <a16:creationId xmlns:a16="http://schemas.microsoft.com/office/drawing/2014/main" id="{00807A36-FDCE-370B-459A-F4A0CCADB8E2}"/>
              </a:ext>
            </a:extLst>
          </p:cNvPr>
          <p:cNvSpPr txBox="1">
            <a:spLocks/>
          </p:cNvSpPr>
          <p:nvPr/>
        </p:nvSpPr>
        <p:spPr>
          <a:xfrm>
            <a:off x="11776156" y="8546749"/>
            <a:ext cx="8070994" cy="1012471"/>
          </a:xfrm>
          <a:prstGeom prst="roundRect">
            <a:avLst/>
          </a:prstGeom>
          <a:ln w="3175">
            <a:solidFill>
              <a:schemeClr val="tx1"/>
            </a:solidFill>
          </a:ln>
        </p:spPr>
        <p:txBody>
          <a:bodyPr vert="horz" lIns="0" tIns="0" rIns="0" bIns="0" rtlCol="0">
            <a:normAutofit/>
          </a:bodyPr>
          <a:lstStyle>
            <a:defPPr>
              <a:defRPr lang="ru-RU"/>
            </a:defPPr>
            <a:lvl1pPr marL="72000" indent="0" defTabSz="1508394">
              <a:lnSpc>
                <a:spcPct val="90000"/>
              </a:lnSpc>
              <a:spcBef>
                <a:spcPts val="1650"/>
              </a:spcBef>
              <a:buFont typeface="Arial" panose="020B0604020202020204" pitchFamily="34" charset="0"/>
              <a:buNone/>
              <a:tabLst/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131296" indent="-377099" defTabSz="1508394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3959">
                <a:latin typeface="Arial" panose="020B0604020202020204" pitchFamily="34" charset="0"/>
              </a:defRPr>
            </a:lvl2pPr>
            <a:lvl3pPr marL="1885493" indent="-377099" defTabSz="1508394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3299">
                <a:latin typeface="Arial" panose="020B0604020202020204" pitchFamily="34" charset="0"/>
              </a:defRPr>
            </a:lvl3pPr>
            <a:lvl4pPr marL="2639690" indent="-377099" defTabSz="1508394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>
                <a:latin typeface="Arial" panose="020B0604020202020204" pitchFamily="34" charset="0"/>
              </a:defRPr>
            </a:lvl4pPr>
            <a:lvl5pPr marL="3393887" indent="-377099" defTabSz="1508394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>
                <a:latin typeface="Arial" panose="020B0604020202020204" pitchFamily="34" charset="0"/>
              </a:defRPr>
            </a:lvl5pPr>
            <a:lvl6pPr marL="4148084" indent="-377099" defTabSz="1508394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</a:lvl6pPr>
            <a:lvl7pPr marL="4902281" indent="-377099" defTabSz="1508394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</a:lvl7pPr>
            <a:lvl8pPr marL="5656478" indent="-377099" defTabSz="1508394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</a:lvl8pPr>
            <a:lvl9pPr marL="6410676" indent="-377099" defTabSz="1508394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</a:lvl9pPr>
          </a:lstStyle>
          <a:p>
            <a:r>
              <a:rPr lang="ru-RU" dirty="0"/>
              <a:t>Резервирование ресурсов на покрытие непредвиденных расходов</a:t>
            </a:r>
          </a:p>
        </p:txBody>
      </p:sp>
      <p:sp>
        <p:nvSpPr>
          <p:cNvPr id="52" name="Текст 3">
            <a:extLst>
              <a:ext uri="{FF2B5EF4-FFF2-40B4-BE49-F238E27FC236}">
                <a16:creationId xmlns:a16="http://schemas.microsoft.com/office/drawing/2014/main" id="{EF46101D-7FD0-DA3E-214E-F07FC6731694}"/>
              </a:ext>
            </a:extLst>
          </p:cNvPr>
          <p:cNvSpPr txBox="1">
            <a:spLocks/>
          </p:cNvSpPr>
          <p:nvPr/>
        </p:nvSpPr>
        <p:spPr>
          <a:xfrm>
            <a:off x="11776156" y="9653444"/>
            <a:ext cx="8057850" cy="1012471"/>
          </a:xfrm>
          <a:prstGeom prst="roundRect">
            <a:avLst/>
          </a:prstGeom>
          <a:ln w="3175">
            <a:solidFill>
              <a:schemeClr val="tx1"/>
            </a:solidFill>
          </a:ln>
        </p:spPr>
        <p:txBody>
          <a:bodyPr vert="horz" lIns="0" tIns="0" rIns="0" bIns="0" rtlCol="0">
            <a:normAutofit/>
          </a:bodyPr>
          <a:lstStyle>
            <a:defPPr>
              <a:defRPr lang="ru-RU"/>
            </a:defPPr>
            <a:lvl1pPr marL="72000" indent="0" defTabSz="1508394">
              <a:lnSpc>
                <a:spcPct val="90000"/>
              </a:lnSpc>
              <a:spcBef>
                <a:spcPts val="1650"/>
              </a:spcBef>
              <a:buFont typeface="Arial" panose="020B0604020202020204" pitchFamily="34" charset="0"/>
              <a:buNone/>
              <a:tabLst/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131296" indent="-377099" defTabSz="1508394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3959">
                <a:latin typeface="Arial" panose="020B0604020202020204" pitchFamily="34" charset="0"/>
              </a:defRPr>
            </a:lvl2pPr>
            <a:lvl3pPr marL="1885493" indent="-377099" defTabSz="1508394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3299">
                <a:latin typeface="Arial" panose="020B0604020202020204" pitchFamily="34" charset="0"/>
              </a:defRPr>
            </a:lvl3pPr>
            <a:lvl4pPr marL="2639690" indent="-377099" defTabSz="1508394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>
                <a:latin typeface="Arial" panose="020B0604020202020204" pitchFamily="34" charset="0"/>
              </a:defRPr>
            </a:lvl4pPr>
            <a:lvl5pPr marL="3393887" indent="-377099" defTabSz="1508394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>
                <a:latin typeface="Arial" panose="020B0604020202020204" pitchFamily="34" charset="0"/>
              </a:defRPr>
            </a:lvl5pPr>
            <a:lvl6pPr marL="4148084" indent="-377099" defTabSz="1508394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</a:lvl6pPr>
            <a:lvl7pPr marL="4902281" indent="-377099" defTabSz="1508394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</a:lvl7pPr>
            <a:lvl8pPr marL="5656478" indent="-377099" defTabSz="1508394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</a:lvl8pPr>
            <a:lvl9pPr marL="6410676" indent="-377099" defTabSz="1508394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</a:lvl9pPr>
          </a:lstStyle>
          <a:p>
            <a:r>
              <a:rPr lang="ru-RU" dirty="0"/>
              <a:t>Внедрение эффективных механизмов регулирования себестоимости продукта</a:t>
            </a:r>
          </a:p>
        </p:txBody>
      </p:sp>
      <p:sp>
        <p:nvSpPr>
          <p:cNvPr id="53" name="Овал 52">
            <a:extLst>
              <a:ext uri="{FF2B5EF4-FFF2-40B4-BE49-F238E27FC236}">
                <a16:creationId xmlns:a16="http://schemas.microsoft.com/office/drawing/2014/main" id="{A5066AE0-9231-18AD-9522-86A5DB5BB399}"/>
              </a:ext>
            </a:extLst>
          </p:cNvPr>
          <p:cNvSpPr/>
          <p:nvPr/>
        </p:nvSpPr>
        <p:spPr>
          <a:xfrm>
            <a:off x="11573127" y="9926533"/>
            <a:ext cx="139016" cy="139016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" name="Овал 53">
            <a:extLst>
              <a:ext uri="{FF2B5EF4-FFF2-40B4-BE49-F238E27FC236}">
                <a16:creationId xmlns:a16="http://schemas.microsoft.com/office/drawing/2014/main" id="{FA4A5FAA-7659-B64B-3A5F-AA9247C84B8C}"/>
              </a:ext>
            </a:extLst>
          </p:cNvPr>
          <p:cNvSpPr/>
          <p:nvPr/>
        </p:nvSpPr>
        <p:spPr>
          <a:xfrm>
            <a:off x="11574396" y="8983476"/>
            <a:ext cx="139016" cy="139016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55" name="Группа 54">
            <a:extLst>
              <a:ext uri="{FF2B5EF4-FFF2-40B4-BE49-F238E27FC236}">
                <a16:creationId xmlns:a16="http://schemas.microsoft.com/office/drawing/2014/main" id="{9F330E8A-AF0F-205F-308C-1FD7EB19D062}"/>
              </a:ext>
            </a:extLst>
          </p:cNvPr>
          <p:cNvGrpSpPr/>
          <p:nvPr/>
        </p:nvGrpSpPr>
        <p:grpSpPr>
          <a:xfrm>
            <a:off x="10906597" y="9052476"/>
            <a:ext cx="667799" cy="943569"/>
            <a:chOff x="9973469" y="3782633"/>
            <a:chExt cx="600930" cy="849085"/>
          </a:xfrm>
        </p:grpSpPr>
        <p:sp>
          <p:nvSpPr>
            <p:cNvPr id="56" name="Дуга 55">
              <a:extLst>
                <a:ext uri="{FF2B5EF4-FFF2-40B4-BE49-F238E27FC236}">
                  <a16:creationId xmlns:a16="http://schemas.microsoft.com/office/drawing/2014/main" id="{B1274F97-592A-3FB8-65E6-8266DB77E954}"/>
                </a:ext>
              </a:extLst>
            </p:cNvPr>
            <p:cNvSpPr/>
            <p:nvPr/>
          </p:nvSpPr>
          <p:spPr>
            <a:xfrm rot="10800000">
              <a:off x="9973469" y="4411056"/>
              <a:ext cx="220662" cy="220662"/>
            </a:xfrm>
            <a:prstGeom prst="arc">
              <a:avLst>
                <a:gd name="adj1" fmla="val 16200000"/>
                <a:gd name="adj2" fmla="val 21594968"/>
              </a:avLst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66" name="Прямая соединительная линия 65">
              <a:extLst>
                <a:ext uri="{FF2B5EF4-FFF2-40B4-BE49-F238E27FC236}">
                  <a16:creationId xmlns:a16="http://schemas.microsoft.com/office/drawing/2014/main" id="{2728F571-A16B-FBBB-C293-392A52E27EA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083639" y="4631718"/>
              <a:ext cx="48945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7" name="Прямая соединительная линия 66">
              <a:extLst>
                <a:ext uri="{FF2B5EF4-FFF2-40B4-BE49-F238E27FC236}">
                  <a16:creationId xmlns:a16="http://schemas.microsoft.com/office/drawing/2014/main" id="{F7F36E24-D11F-3C67-2963-3B634CBED4BE}"/>
                </a:ext>
              </a:extLst>
            </p:cNvPr>
            <p:cNvCxnSpPr>
              <a:cxnSpLocks/>
              <a:stCxn id="56" idx="2"/>
            </p:cNvCxnSpPr>
            <p:nvPr/>
          </p:nvCxnSpPr>
          <p:spPr>
            <a:xfrm flipV="1">
              <a:off x="9973469" y="3882101"/>
              <a:ext cx="0" cy="63944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68" name="Дуга 67">
              <a:extLst>
                <a:ext uri="{FF2B5EF4-FFF2-40B4-BE49-F238E27FC236}">
                  <a16:creationId xmlns:a16="http://schemas.microsoft.com/office/drawing/2014/main" id="{25EBCBB0-35A0-6C59-98DE-F30232037D65}"/>
                </a:ext>
              </a:extLst>
            </p:cNvPr>
            <p:cNvSpPr/>
            <p:nvPr/>
          </p:nvSpPr>
          <p:spPr>
            <a:xfrm rot="16200000">
              <a:off x="9973469" y="3782633"/>
              <a:ext cx="220662" cy="220662"/>
            </a:xfrm>
            <a:prstGeom prst="arc">
              <a:avLst>
                <a:gd name="adj1" fmla="val 16200000"/>
                <a:gd name="adj2" fmla="val 21594968"/>
              </a:avLst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69" name="Прямая соединительная линия 68">
              <a:extLst>
                <a:ext uri="{FF2B5EF4-FFF2-40B4-BE49-F238E27FC236}">
                  <a16:creationId xmlns:a16="http://schemas.microsoft.com/office/drawing/2014/main" id="{A13C6FD1-4EA1-97E4-E4D4-A800A5BD3744}"/>
                </a:ext>
              </a:extLst>
            </p:cNvPr>
            <p:cNvCxnSpPr>
              <a:cxnSpLocks/>
              <a:stCxn id="54" idx="2"/>
              <a:endCxn id="68" idx="2"/>
            </p:cNvCxnSpPr>
            <p:nvPr/>
          </p:nvCxnSpPr>
          <p:spPr>
            <a:xfrm flipH="1" flipV="1">
              <a:off x="10083640" y="3782633"/>
              <a:ext cx="490759" cy="45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74" name="Прямая соединительная линия 73">
            <a:extLst>
              <a:ext uri="{FF2B5EF4-FFF2-40B4-BE49-F238E27FC236}">
                <a16:creationId xmlns:a16="http://schemas.microsoft.com/office/drawing/2014/main" id="{89C17C0A-8FA3-531C-F36E-0FC1393EF75E}"/>
              </a:ext>
            </a:extLst>
          </p:cNvPr>
          <p:cNvCxnSpPr>
            <a:cxnSpLocks/>
            <a:endCxn id="77" idx="3"/>
          </p:cNvCxnSpPr>
          <p:nvPr/>
        </p:nvCxnSpPr>
        <p:spPr>
          <a:xfrm flipH="1">
            <a:off x="8215085" y="7757843"/>
            <a:ext cx="3359312" cy="2231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75" name="Группа 74">
            <a:extLst>
              <a:ext uri="{FF2B5EF4-FFF2-40B4-BE49-F238E27FC236}">
                <a16:creationId xmlns:a16="http://schemas.microsoft.com/office/drawing/2014/main" id="{64EC8E95-5E7E-66D3-9085-B6A38D6B0B26}"/>
              </a:ext>
            </a:extLst>
          </p:cNvPr>
          <p:cNvGrpSpPr/>
          <p:nvPr/>
        </p:nvGrpSpPr>
        <p:grpSpPr>
          <a:xfrm>
            <a:off x="0" y="7262880"/>
            <a:ext cx="8215085" cy="1034556"/>
            <a:chOff x="158984" y="3336358"/>
            <a:chExt cx="7392482" cy="930962"/>
          </a:xfrm>
        </p:grpSpPr>
        <p:pic>
          <p:nvPicPr>
            <p:cNvPr id="76" name="Рисунок 75" descr="Восклицательный знак со сплошной заливкой">
              <a:extLst>
                <a:ext uri="{FF2B5EF4-FFF2-40B4-BE49-F238E27FC236}">
                  <a16:creationId xmlns:a16="http://schemas.microsoft.com/office/drawing/2014/main" id="{1BFB968A-557B-9097-FE19-D85C4EA8640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58984" y="3336358"/>
              <a:ext cx="914400" cy="914400"/>
            </a:xfrm>
            <a:prstGeom prst="rect">
              <a:avLst/>
            </a:prstGeom>
          </p:spPr>
        </p:pic>
        <p:sp>
          <p:nvSpPr>
            <p:cNvPr id="77" name="Прямоугольник: скругленные углы 76">
              <a:extLst>
                <a:ext uri="{FF2B5EF4-FFF2-40B4-BE49-F238E27FC236}">
                  <a16:creationId xmlns:a16="http://schemas.microsoft.com/office/drawing/2014/main" id="{7CDC6270-6804-AAAE-B799-346926B2AF34}"/>
                </a:ext>
              </a:extLst>
            </p:cNvPr>
            <p:cNvSpPr/>
            <p:nvPr/>
          </p:nvSpPr>
          <p:spPr>
            <a:xfrm>
              <a:off x="894587" y="3336358"/>
              <a:ext cx="6656879" cy="930962"/>
            </a:xfrm>
            <a:prstGeom prst="roundRect">
              <a:avLst/>
            </a:prstGeom>
            <a:noFill/>
            <a:ln w="38100">
              <a:solidFill>
                <a:schemeClr val="accent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72000"/>
              <a:r>
                <a:rPr lang="ru-RU" sz="32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Перебои в поставке оборудования</a:t>
              </a:r>
            </a:p>
          </p:txBody>
        </p:sp>
      </p:grpSp>
      <p:sp>
        <p:nvSpPr>
          <p:cNvPr id="78" name="Текст 3">
            <a:extLst>
              <a:ext uri="{FF2B5EF4-FFF2-40B4-BE49-F238E27FC236}">
                <a16:creationId xmlns:a16="http://schemas.microsoft.com/office/drawing/2014/main" id="{8729B37D-08B6-5CD6-8575-7B60912015FE}"/>
              </a:ext>
            </a:extLst>
          </p:cNvPr>
          <p:cNvSpPr txBox="1">
            <a:spLocks/>
          </p:cNvSpPr>
          <p:nvPr/>
        </p:nvSpPr>
        <p:spPr>
          <a:xfrm>
            <a:off x="11776156" y="7321116"/>
            <a:ext cx="8070995" cy="1012471"/>
          </a:xfrm>
          <a:prstGeom prst="roundRect">
            <a:avLst/>
          </a:prstGeom>
          <a:ln w="3175">
            <a:solidFill>
              <a:schemeClr val="tx1"/>
            </a:solidFill>
          </a:ln>
        </p:spPr>
        <p:txBody>
          <a:bodyPr vert="horz" lIns="0" tIns="0" rIns="0" bIns="0" rtlCol="0">
            <a:normAutofit/>
          </a:bodyPr>
          <a:lstStyle>
            <a:defPPr>
              <a:defRPr lang="ru-RU"/>
            </a:defPPr>
            <a:lvl1pPr marL="72000" indent="0" defTabSz="1508394">
              <a:lnSpc>
                <a:spcPct val="90000"/>
              </a:lnSpc>
              <a:spcBef>
                <a:spcPts val="1650"/>
              </a:spcBef>
              <a:buFont typeface="Arial" panose="020B0604020202020204" pitchFamily="34" charset="0"/>
              <a:buNone/>
              <a:tabLst/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131296" indent="-377099" defTabSz="1508394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3959">
                <a:latin typeface="Arial" panose="020B0604020202020204" pitchFamily="34" charset="0"/>
              </a:defRPr>
            </a:lvl2pPr>
            <a:lvl3pPr marL="1885493" indent="-377099" defTabSz="1508394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3299">
                <a:latin typeface="Arial" panose="020B0604020202020204" pitchFamily="34" charset="0"/>
              </a:defRPr>
            </a:lvl3pPr>
            <a:lvl4pPr marL="2639690" indent="-377099" defTabSz="1508394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>
                <a:latin typeface="Arial" panose="020B0604020202020204" pitchFamily="34" charset="0"/>
              </a:defRPr>
            </a:lvl4pPr>
            <a:lvl5pPr marL="3393887" indent="-377099" defTabSz="1508394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>
                <a:latin typeface="Arial" panose="020B0604020202020204" pitchFamily="34" charset="0"/>
              </a:defRPr>
            </a:lvl5pPr>
            <a:lvl6pPr marL="4148084" indent="-377099" defTabSz="1508394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</a:lvl6pPr>
            <a:lvl7pPr marL="4902281" indent="-377099" defTabSz="1508394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</a:lvl7pPr>
            <a:lvl8pPr marL="5656478" indent="-377099" defTabSz="1508394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</a:lvl8pPr>
            <a:lvl9pPr marL="6410676" indent="-377099" defTabSz="1508394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</a:lvl9pPr>
          </a:lstStyle>
          <a:p>
            <a:r>
              <a:rPr lang="ru-RU" dirty="0"/>
              <a:t>Работа с проверенными и сертифицированными поставщиками</a:t>
            </a:r>
          </a:p>
        </p:txBody>
      </p:sp>
      <p:sp>
        <p:nvSpPr>
          <p:cNvPr id="79" name="Овал 78">
            <a:extLst>
              <a:ext uri="{FF2B5EF4-FFF2-40B4-BE49-F238E27FC236}">
                <a16:creationId xmlns:a16="http://schemas.microsoft.com/office/drawing/2014/main" id="{63CE589C-0F5F-7F4A-48D4-65547C23288F}"/>
              </a:ext>
            </a:extLst>
          </p:cNvPr>
          <p:cNvSpPr/>
          <p:nvPr/>
        </p:nvSpPr>
        <p:spPr>
          <a:xfrm>
            <a:off x="11573128" y="7688336"/>
            <a:ext cx="139016" cy="139016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5738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eveal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A084F4C3-4CC1-4D16-9C8B-4169CF651F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Планы развития</a:t>
            </a:r>
            <a:endParaRPr lang="ru-RU" dirty="0"/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09C8C249-83EB-C201-E628-78EA2A695736}"/>
              </a:ext>
            </a:extLst>
          </p:cNvPr>
          <p:cNvSpPr/>
          <p:nvPr/>
        </p:nvSpPr>
        <p:spPr>
          <a:xfrm>
            <a:off x="3575049" y="4372533"/>
            <a:ext cx="10639652" cy="1285317"/>
          </a:xfrm>
          <a:prstGeom prst="roundRect">
            <a:avLst/>
          </a:prstGeom>
          <a:ln w="38100"/>
        </p:spPr>
        <p:style>
          <a:lnRef idx="2">
            <a:schemeClr val="accent2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77801" tIns="78619" rIns="78619" bIns="78620" numCol="1" spcCol="1270" anchor="ctr" anchorCtr="0">
            <a:noAutofit/>
          </a:bodyPr>
          <a:lstStyle/>
          <a:p>
            <a:pPr marL="228600" lvl="1" indent="-228600" algn="l" defTabSz="11112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ru-RU" sz="2400" kern="1200" dirty="0">
                <a:latin typeface="Arial" panose="020B0604020202020204" pitchFamily="34" charset="0"/>
                <a:cs typeface="Arial" panose="020B0604020202020204" pitchFamily="34" charset="0"/>
              </a:rPr>
              <a:t>Анализ помещения заказчика (ПАО «ОДК-Кузнецов»)</a:t>
            </a:r>
          </a:p>
          <a:p>
            <a:pPr marL="228600" lvl="1" indent="-228600" algn="l" defTabSz="11112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ru-RU" sz="2400" kern="1200" dirty="0">
                <a:latin typeface="Arial" panose="020B0604020202020204" pitchFamily="34" charset="0"/>
                <a:cs typeface="Arial" panose="020B0604020202020204" pitchFamily="34" charset="0"/>
              </a:rPr>
              <a:t>Разработка схемы размещения датчиков для конкретного цеха</a:t>
            </a:r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E8A80080-1E7A-C772-BDB8-FFD01B630876}"/>
              </a:ext>
            </a:extLst>
          </p:cNvPr>
          <p:cNvSpPr/>
          <p:nvPr/>
        </p:nvSpPr>
        <p:spPr>
          <a:xfrm>
            <a:off x="3575049" y="6231440"/>
            <a:ext cx="10639652" cy="1285317"/>
          </a:xfrm>
          <a:prstGeom prst="roundRect">
            <a:avLst/>
          </a:prstGeom>
          <a:ln w="38100"/>
        </p:spPr>
        <p:style>
          <a:lnRef idx="2">
            <a:schemeClr val="accent2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77800" tIns="78619" rIns="78619" bIns="78620" numCol="1" spcCol="1270" anchor="ctr" anchorCtr="0">
            <a:noAutofit/>
          </a:bodyPr>
          <a:lstStyle/>
          <a:p>
            <a:pPr marL="228600" lvl="1" indent="-228600" algn="l" defTabSz="11112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ru-RU" sz="2400" kern="1200" dirty="0">
                <a:latin typeface="Arial" panose="020B0604020202020204" pitchFamily="34" charset="0"/>
                <a:cs typeface="Arial" panose="020B0604020202020204" pitchFamily="34" charset="0"/>
              </a:rPr>
              <a:t>Завершение работ по разработке схем, ПО и всей проектной документации</a:t>
            </a:r>
          </a:p>
          <a:p>
            <a:pPr marL="228600" lvl="1" indent="-228600" algn="l" defTabSz="11112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ru-RU" sz="2400" kern="1200" dirty="0">
                <a:latin typeface="Arial" panose="020B0604020202020204" pitchFamily="34" charset="0"/>
                <a:cs typeface="Arial" panose="020B0604020202020204" pitchFamily="34" charset="0"/>
              </a:rPr>
              <a:t>Подготовка итоговой презентации для защиты на конкурсе проектов</a:t>
            </a:r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E02ABFDF-1DEA-D9E9-4280-4773E743E730}"/>
              </a:ext>
            </a:extLst>
          </p:cNvPr>
          <p:cNvSpPr/>
          <p:nvPr/>
        </p:nvSpPr>
        <p:spPr>
          <a:xfrm>
            <a:off x="3575050" y="8090346"/>
            <a:ext cx="10639652" cy="1532625"/>
          </a:xfrm>
          <a:prstGeom prst="roundRect">
            <a:avLst/>
          </a:prstGeom>
          <a:ln w="38100"/>
        </p:spPr>
        <p:style>
          <a:lnRef idx="2">
            <a:schemeClr val="accent2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70688" tIns="77984" rIns="77984" bIns="77985" numCol="1" spcCol="1270" anchor="ctr" anchorCtr="0">
            <a:noAutofit/>
          </a:bodyPr>
          <a:lstStyle/>
          <a:p>
            <a:pPr marL="228600" lvl="1" indent="-228600" algn="l" defTabSz="10668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ru-RU" sz="2400" kern="1200" dirty="0">
                <a:latin typeface="Arial" panose="020B0604020202020204" pitchFamily="34" charset="0"/>
                <a:cs typeface="Arial" panose="020B0604020202020204" pitchFamily="34" charset="0"/>
              </a:rPr>
              <a:t>После сдачи итогового проекта заказчику – разработка шаблонов типового размещения датчиков</a:t>
            </a:r>
          </a:p>
          <a:p>
            <a:pPr marL="228600" lvl="1" indent="-228600" algn="l" defTabSz="10668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ru-RU" sz="2400" kern="1200" dirty="0">
                <a:latin typeface="Arial" panose="020B0604020202020204" pitchFamily="34" charset="0"/>
                <a:cs typeface="Arial" panose="020B0604020202020204" pitchFamily="34" charset="0"/>
              </a:rPr>
              <a:t>Размещение типовых планов как продуктов на площадке для продажи (сайт)</a:t>
            </a:r>
          </a:p>
        </p:txBody>
      </p:sp>
      <p:sp>
        <p:nvSpPr>
          <p:cNvPr id="7" name="Полилиния: фигура 6">
            <a:extLst>
              <a:ext uri="{FF2B5EF4-FFF2-40B4-BE49-F238E27FC236}">
                <a16:creationId xmlns:a16="http://schemas.microsoft.com/office/drawing/2014/main" id="{AC1D8940-58CC-DD04-E399-C6F7A4F8B0AF}"/>
              </a:ext>
            </a:extLst>
          </p:cNvPr>
          <p:cNvSpPr/>
          <p:nvPr/>
        </p:nvSpPr>
        <p:spPr>
          <a:xfrm>
            <a:off x="3575049" y="2508725"/>
            <a:ext cx="10639652" cy="1285317"/>
          </a:xfrm>
          <a:prstGeom prst="roundRect">
            <a:avLst/>
          </a:prstGeom>
          <a:ln w="38100"/>
        </p:spPr>
        <p:style>
          <a:lnRef idx="2">
            <a:schemeClr val="accent2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77801" tIns="78619" rIns="78619" bIns="78620" numCol="1" spcCol="1270" anchor="ctr" anchorCtr="0">
            <a:noAutofit/>
          </a:bodyPr>
          <a:lstStyle/>
          <a:p>
            <a:pPr marL="228600" lvl="1" indent="-228600" algn="l" defTabSz="11112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ru-RU" sz="2400" kern="1200" dirty="0">
                <a:latin typeface="Arial" panose="020B0604020202020204" pitchFamily="34" charset="0"/>
                <a:cs typeface="Arial" panose="020B0604020202020204" pitchFamily="34" charset="0"/>
              </a:rPr>
              <a:t>Анализ предметной области, модельного ряда датчиков</a:t>
            </a:r>
          </a:p>
          <a:p>
            <a:pPr marL="228600" lvl="1" indent="-228600" algn="l" defTabSz="11112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ru-RU" sz="2400" kern="1200" dirty="0">
                <a:latin typeface="Arial" panose="020B0604020202020204" pitchFamily="34" charset="0"/>
                <a:cs typeface="Arial" panose="020B0604020202020204" pitchFamily="34" charset="0"/>
              </a:rPr>
              <a:t>Отбор необходимых моделей в соответствии с определенными ранее критериями</a:t>
            </a:r>
          </a:p>
        </p:txBody>
      </p:sp>
      <p:sp>
        <p:nvSpPr>
          <p:cNvPr id="16" name="Полилиния: фигура 15">
            <a:extLst>
              <a:ext uri="{FF2B5EF4-FFF2-40B4-BE49-F238E27FC236}">
                <a16:creationId xmlns:a16="http://schemas.microsoft.com/office/drawing/2014/main" id="{FCD44916-7A70-6EB9-D7B6-9482B38D1AE0}"/>
              </a:ext>
            </a:extLst>
          </p:cNvPr>
          <p:cNvSpPr/>
          <p:nvPr/>
        </p:nvSpPr>
        <p:spPr>
          <a:xfrm rot="16200000">
            <a:off x="14520981" y="3674263"/>
            <a:ext cx="1384187" cy="3344512"/>
          </a:xfrm>
          <a:custGeom>
            <a:avLst/>
            <a:gdLst>
              <a:gd name="connsiteX0" fmla="*/ 0 w 3344511"/>
              <a:gd name="connsiteY0" fmla="*/ 0 h 1384186"/>
              <a:gd name="connsiteX1" fmla="*/ 2652418 w 3344511"/>
              <a:gd name="connsiteY1" fmla="*/ 0 h 1384186"/>
              <a:gd name="connsiteX2" fmla="*/ 3344511 w 3344511"/>
              <a:gd name="connsiteY2" fmla="*/ 692093 h 1384186"/>
              <a:gd name="connsiteX3" fmla="*/ 2652418 w 3344511"/>
              <a:gd name="connsiteY3" fmla="*/ 1384186 h 1384186"/>
              <a:gd name="connsiteX4" fmla="*/ 0 w 3344511"/>
              <a:gd name="connsiteY4" fmla="*/ 1384186 h 1384186"/>
              <a:gd name="connsiteX5" fmla="*/ 692093 w 3344511"/>
              <a:gd name="connsiteY5" fmla="*/ 692093 h 1384186"/>
              <a:gd name="connsiteX6" fmla="*/ 0 w 3344511"/>
              <a:gd name="connsiteY6" fmla="*/ 0 h 13841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344511" h="1384186">
                <a:moveTo>
                  <a:pt x="3344510" y="0"/>
                </a:moveTo>
                <a:lnTo>
                  <a:pt x="3344510" y="1097751"/>
                </a:lnTo>
                <a:lnTo>
                  <a:pt x="1672256" y="1384186"/>
                </a:lnTo>
                <a:lnTo>
                  <a:pt x="1" y="1097751"/>
                </a:lnTo>
                <a:lnTo>
                  <a:pt x="1" y="0"/>
                </a:lnTo>
                <a:lnTo>
                  <a:pt x="1672255" y="286435"/>
                </a:lnTo>
                <a:lnTo>
                  <a:pt x="3344510" y="0"/>
                </a:lnTo>
                <a:close/>
              </a:path>
            </a:pathLst>
          </a:custGeom>
        </p:spPr>
        <p:style>
          <a:lnRef idx="2">
            <a:schemeClr val="accent2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vert" wrap="square" lIns="15874" tIns="707968" rIns="15876" bIns="707968" numCol="1" spcCol="1270" anchor="ctr" anchorCtr="0">
            <a:noAutofit/>
          </a:bodyPr>
          <a:lstStyle/>
          <a:p>
            <a:pPr marL="0" lvl="0" indent="0" algn="ctr" defTabSz="1111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ru-RU" sz="2500" kern="1200" dirty="0">
                <a:latin typeface="Arial" panose="020B0604020202020204" pitchFamily="34" charset="0"/>
                <a:cs typeface="Arial" panose="020B0604020202020204" pitchFamily="34" charset="0"/>
              </a:rPr>
              <a:t>Ноябрь  2023</a:t>
            </a:r>
          </a:p>
        </p:txBody>
      </p:sp>
      <p:sp>
        <p:nvSpPr>
          <p:cNvPr id="17" name="Полилиния: фигура 16">
            <a:extLst>
              <a:ext uri="{FF2B5EF4-FFF2-40B4-BE49-F238E27FC236}">
                <a16:creationId xmlns:a16="http://schemas.microsoft.com/office/drawing/2014/main" id="{FC12A58C-2C4D-C6B2-F368-C5A5DEE5B908}"/>
              </a:ext>
            </a:extLst>
          </p:cNvPr>
          <p:cNvSpPr/>
          <p:nvPr/>
        </p:nvSpPr>
        <p:spPr>
          <a:xfrm rot="16200000">
            <a:off x="14520981" y="5632040"/>
            <a:ext cx="1384187" cy="3344512"/>
          </a:xfrm>
          <a:custGeom>
            <a:avLst/>
            <a:gdLst>
              <a:gd name="connsiteX0" fmla="*/ 0 w 3344511"/>
              <a:gd name="connsiteY0" fmla="*/ 0 h 1384186"/>
              <a:gd name="connsiteX1" fmla="*/ 2652418 w 3344511"/>
              <a:gd name="connsiteY1" fmla="*/ 0 h 1384186"/>
              <a:gd name="connsiteX2" fmla="*/ 3344511 w 3344511"/>
              <a:gd name="connsiteY2" fmla="*/ 692093 h 1384186"/>
              <a:gd name="connsiteX3" fmla="*/ 2652418 w 3344511"/>
              <a:gd name="connsiteY3" fmla="*/ 1384186 h 1384186"/>
              <a:gd name="connsiteX4" fmla="*/ 0 w 3344511"/>
              <a:gd name="connsiteY4" fmla="*/ 1384186 h 1384186"/>
              <a:gd name="connsiteX5" fmla="*/ 692093 w 3344511"/>
              <a:gd name="connsiteY5" fmla="*/ 692093 h 1384186"/>
              <a:gd name="connsiteX6" fmla="*/ 0 w 3344511"/>
              <a:gd name="connsiteY6" fmla="*/ 0 h 13841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344511" h="1384186">
                <a:moveTo>
                  <a:pt x="3344510" y="0"/>
                </a:moveTo>
                <a:lnTo>
                  <a:pt x="3344510" y="1097751"/>
                </a:lnTo>
                <a:lnTo>
                  <a:pt x="1672256" y="1384186"/>
                </a:lnTo>
                <a:lnTo>
                  <a:pt x="1" y="1097751"/>
                </a:lnTo>
                <a:lnTo>
                  <a:pt x="1" y="0"/>
                </a:lnTo>
                <a:lnTo>
                  <a:pt x="1672255" y="286435"/>
                </a:lnTo>
                <a:lnTo>
                  <a:pt x="3344510" y="0"/>
                </a:lnTo>
                <a:close/>
              </a:path>
            </a:pathLst>
          </a:custGeom>
        </p:spPr>
        <p:style>
          <a:lnRef idx="2">
            <a:schemeClr val="accent2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vert" wrap="square" lIns="15874" tIns="707968" rIns="15876" bIns="707968" numCol="1" spcCol="1270" anchor="ctr" anchorCtr="0">
            <a:noAutofit/>
          </a:bodyPr>
          <a:lstStyle/>
          <a:p>
            <a:pPr marL="0" lvl="0" indent="0" algn="ctr" defTabSz="1111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ru-RU" sz="2500" dirty="0">
                <a:latin typeface="Arial" panose="020B0604020202020204" pitchFamily="34" charset="0"/>
                <a:cs typeface="Arial" panose="020B0604020202020204" pitchFamily="34" charset="0"/>
              </a:rPr>
              <a:t>Декабрь</a:t>
            </a:r>
            <a:r>
              <a:rPr lang="ru-RU" sz="2500" kern="1200" dirty="0">
                <a:latin typeface="Arial" panose="020B0604020202020204" pitchFamily="34" charset="0"/>
                <a:cs typeface="Arial" panose="020B0604020202020204" pitchFamily="34" charset="0"/>
              </a:rPr>
              <a:t> 2023</a:t>
            </a:r>
          </a:p>
        </p:txBody>
      </p:sp>
      <p:sp>
        <p:nvSpPr>
          <p:cNvPr id="18" name="Полилиния: фигура 17">
            <a:extLst>
              <a:ext uri="{FF2B5EF4-FFF2-40B4-BE49-F238E27FC236}">
                <a16:creationId xmlns:a16="http://schemas.microsoft.com/office/drawing/2014/main" id="{7C3FA1E2-0F39-D283-583A-E84E7EFA8D5F}"/>
              </a:ext>
            </a:extLst>
          </p:cNvPr>
          <p:cNvSpPr/>
          <p:nvPr/>
        </p:nvSpPr>
        <p:spPr>
          <a:xfrm rot="16200000">
            <a:off x="14520981" y="7523795"/>
            <a:ext cx="1384187" cy="3344512"/>
          </a:xfrm>
          <a:custGeom>
            <a:avLst/>
            <a:gdLst>
              <a:gd name="connsiteX0" fmla="*/ 0 w 3344511"/>
              <a:gd name="connsiteY0" fmla="*/ 0 h 1384186"/>
              <a:gd name="connsiteX1" fmla="*/ 2652418 w 3344511"/>
              <a:gd name="connsiteY1" fmla="*/ 0 h 1384186"/>
              <a:gd name="connsiteX2" fmla="*/ 3344511 w 3344511"/>
              <a:gd name="connsiteY2" fmla="*/ 692093 h 1384186"/>
              <a:gd name="connsiteX3" fmla="*/ 2652418 w 3344511"/>
              <a:gd name="connsiteY3" fmla="*/ 1384186 h 1384186"/>
              <a:gd name="connsiteX4" fmla="*/ 0 w 3344511"/>
              <a:gd name="connsiteY4" fmla="*/ 1384186 h 1384186"/>
              <a:gd name="connsiteX5" fmla="*/ 692093 w 3344511"/>
              <a:gd name="connsiteY5" fmla="*/ 692093 h 1384186"/>
              <a:gd name="connsiteX6" fmla="*/ 0 w 3344511"/>
              <a:gd name="connsiteY6" fmla="*/ 0 h 13841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344511" h="1384186">
                <a:moveTo>
                  <a:pt x="3344510" y="0"/>
                </a:moveTo>
                <a:lnTo>
                  <a:pt x="3344510" y="1097751"/>
                </a:lnTo>
                <a:lnTo>
                  <a:pt x="1672256" y="1384186"/>
                </a:lnTo>
                <a:lnTo>
                  <a:pt x="1" y="1097751"/>
                </a:lnTo>
                <a:lnTo>
                  <a:pt x="1" y="0"/>
                </a:lnTo>
                <a:lnTo>
                  <a:pt x="1672255" y="286435"/>
                </a:lnTo>
                <a:lnTo>
                  <a:pt x="3344510" y="0"/>
                </a:lnTo>
                <a:close/>
              </a:path>
            </a:pathLst>
          </a:custGeom>
        </p:spPr>
        <p:style>
          <a:lnRef idx="2">
            <a:schemeClr val="accent2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vert" wrap="square" lIns="15874" tIns="707968" rIns="15876" bIns="707968" numCol="1" spcCol="1270" anchor="ctr" anchorCtr="0">
            <a:noAutofit/>
          </a:bodyPr>
          <a:lstStyle/>
          <a:p>
            <a:pPr marL="0" lvl="0" indent="0" algn="ctr" defTabSz="1111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ru-RU" sz="2500" kern="1200" dirty="0">
                <a:latin typeface="Arial" panose="020B0604020202020204" pitchFamily="34" charset="0"/>
                <a:cs typeface="Arial" panose="020B0604020202020204" pitchFamily="34" charset="0"/>
              </a:rPr>
              <a:t>Январь  2024</a:t>
            </a:r>
          </a:p>
        </p:txBody>
      </p:sp>
      <p:sp>
        <p:nvSpPr>
          <p:cNvPr id="4" name="Полилиния: фигура 3">
            <a:extLst>
              <a:ext uri="{FF2B5EF4-FFF2-40B4-BE49-F238E27FC236}">
                <a16:creationId xmlns:a16="http://schemas.microsoft.com/office/drawing/2014/main" id="{45DAC32C-754B-6AEE-BF26-59368F92DBBA}"/>
              </a:ext>
            </a:extLst>
          </p:cNvPr>
          <p:cNvSpPr/>
          <p:nvPr/>
        </p:nvSpPr>
        <p:spPr>
          <a:xfrm rot="16200000">
            <a:off x="14520982" y="1711584"/>
            <a:ext cx="1384187" cy="3344512"/>
          </a:xfrm>
          <a:custGeom>
            <a:avLst/>
            <a:gdLst>
              <a:gd name="connsiteX0" fmla="*/ 0 w 3344511"/>
              <a:gd name="connsiteY0" fmla="*/ 0 h 1384186"/>
              <a:gd name="connsiteX1" fmla="*/ 2652418 w 3344511"/>
              <a:gd name="connsiteY1" fmla="*/ 0 h 1384186"/>
              <a:gd name="connsiteX2" fmla="*/ 3344511 w 3344511"/>
              <a:gd name="connsiteY2" fmla="*/ 692093 h 1384186"/>
              <a:gd name="connsiteX3" fmla="*/ 2652418 w 3344511"/>
              <a:gd name="connsiteY3" fmla="*/ 1384186 h 1384186"/>
              <a:gd name="connsiteX4" fmla="*/ 0 w 3344511"/>
              <a:gd name="connsiteY4" fmla="*/ 1384186 h 1384186"/>
              <a:gd name="connsiteX5" fmla="*/ 692093 w 3344511"/>
              <a:gd name="connsiteY5" fmla="*/ 692093 h 1384186"/>
              <a:gd name="connsiteX6" fmla="*/ 0 w 3344511"/>
              <a:gd name="connsiteY6" fmla="*/ 0 h 13841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344511" h="1384186">
                <a:moveTo>
                  <a:pt x="3344510" y="0"/>
                </a:moveTo>
                <a:lnTo>
                  <a:pt x="3344510" y="1097751"/>
                </a:lnTo>
                <a:lnTo>
                  <a:pt x="1672256" y="1384186"/>
                </a:lnTo>
                <a:lnTo>
                  <a:pt x="1" y="1097751"/>
                </a:lnTo>
                <a:lnTo>
                  <a:pt x="1" y="0"/>
                </a:lnTo>
                <a:lnTo>
                  <a:pt x="1672255" y="286435"/>
                </a:lnTo>
                <a:lnTo>
                  <a:pt x="3344510" y="0"/>
                </a:lnTo>
                <a:close/>
              </a:path>
            </a:pathLst>
          </a:custGeom>
        </p:spPr>
        <p:style>
          <a:lnRef idx="2">
            <a:schemeClr val="accent2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vert" wrap="square" lIns="15874" tIns="707968" rIns="15876" bIns="707968" numCol="1" spcCol="1270" anchor="ctr" anchorCtr="0">
            <a:noAutofit/>
          </a:bodyPr>
          <a:lstStyle/>
          <a:p>
            <a:pPr marL="0" lvl="0" indent="0" algn="ctr" defTabSz="1111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ru-RU" sz="2500" kern="1200" dirty="0">
                <a:latin typeface="Arial" panose="020B0604020202020204" pitchFamily="34" charset="0"/>
                <a:cs typeface="Arial" panose="020B0604020202020204" pitchFamily="34" charset="0"/>
              </a:rPr>
              <a:t>Октябрь  2023</a:t>
            </a:r>
          </a:p>
        </p:txBody>
      </p:sp>
    </p:spTree>
    <p:extLst>
      <p:ext uri="{BB962C8B-B14F-4D97-AF65-F5344CB8AC3E}">
        <p14:creationId xmlns:p14="http://schemas.microsoft.com/office/powerpoint/2010/main" val="3479123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eveal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03828F39-083E-4983-90ED-193074768A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Текущие</a:t>
            </a:r>
            <a:r>
              <a:rPr lang="ru-RU" dirty="0"/>
              <a:t> </a:t>
            </a:r>
            <a:r>
              <a:rPr lang="ru-RU" b="1" dirty="0"/>
              <a:t>результаты</a:t>
            </a:r>
          </a:p>
        </p:txBody>
      </p:sp>
      <p:graphicFrame>
        <p:nvGraphicFramePr>
          <p:cNvPr id="8" name="Схема 7">
            <a:extLst>
              <a:ext uri="{FF2B5EF4-FFF2-40B4-BE49-F238E27FC236}">
                <a16:creationId xmlns:a16="http://schemas.microsoft.com/office/drawing/2014/main" id="{31D2E97D-C6CA-E86E-C68A-CFBC0DAA43C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66532023"/>
              </p:ext>
            </p:extLst>
          </p:nvPr>
        </p:nvGraphicFramePr>
        <p:xfrm>
          <a:off x="3927700" y="2791397"/>
          <a:ext cx="12256637" cy="73745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02016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eveal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рапеция 19">
            <a:extLst>
              <a:ext uri="{FF2B5EF4-FFF2-40B4-BE49-F238E27FC236}">
                <a16:creationId xmlns:a16="http://schemas.microsoft.com/office/drawing/2014/main" id="{9F91BADC-17A6-CB4F-8513-8980B6E4CD5A}"/>
              </a:ext>
            </a:extLst>
          </p:cNvPr>
          <p:cNvSpPr/>
          <p:nvPr/>
        </p:nvSpPr>
        <p:spPr>
          <a:xfrm rot="5400000" flipH="1">
            <a:off x="13516102" y="5420721"/>
            <a:ext cx="6807200" cy="3571240"/>
          </a:xfrm>
          <a:prstGeom prst="trapezoid">
            <a:avLst>
              <a:gd name="adj" fmla="val 33913"/>
            </a:avLst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Трапеция 18">
            <a:extLst>
              <a:ext uri="{FF2B5EF4-FFF2-40B4-BE49-F238E27FC236}">
                <a16:creationId xmlns:a16="http://schemas.microsoft.com/office/drawing/2014/main" id="{CCD30E06-CDF5-63C8-006D-23A59A96191F}"/>
              </a:ext>
            </a:extLst>
          </p:cNvPr>
          <p:cNvSpPr/>
          <p:nvPr/>
        </p:nvSpPr>
        <p:spPr>
          <a:xfrm rot="5400000" flipH="1">
            <a:off x="8776462" y="5420721"/>
            <a:ext cx="6807200" cy="3571240"/>
          </a:xfrm>
          <a:prstGeom prst="trapezoid">
            <a:avLst>
              <a:gd name="adj" fmla="val 33913"/>
            </a:avLst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8" name="Трапеция 17">
            <a:extLst>
              <a:ext uri="{FF2B5EF4-FFF2-40B4-BE49-F238E27FC236}">
                <a16:creationId xmlns:a16="http://schemas.microsoft.com/office/drawing/2014/main" id="{8A73AF4D-FA9B-D687-7DAE-918998DDCD45}"/>
              </a:ext>
            </a:extLst>
          </p:cNvPr>
          <p:cNvSpPr/>
          <p:nvPr/>
        </p:nvSpPr>
        <p:spPr>
          <a:xfrm rot="5400000" flipH="1">
            <a:off x="4026154" y="5420721"/>
            <a:ext cx="6807200" cy="3571240"/>
          </a:xfrm>
          <a:prstGeom prst="trapezoid">
            <a:avLst>
              <a:gd name="adj" fmla="val 33913"/>
            </a:avLst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Трапеция 13">
            <a:extLst>
              <a:ext uri="{FF2B5EF4-FFF2-40B4-BE49-F238E27FC236}">
                <a16:creationId xmlns:a16="http://schemas.microsoft.com/office/drawing/2014/main" id="{6990D7DE-2661-EEB5-7100-DE72C66ADB32}"/>
              </a:ext>
            </a:extLst>
          </p:cNvPr>
          <p:cNvSpPr/>
          <p:nvPr/>
        </p:nvSpPr>
        <p:spPr>
          <a:xfrm rot="5400000" flipH="1">
            <a:off x="-718820" y="5420721"/>
            <a:ext cx="6807200" cy="3571240"/>
          </a:xfrm>
          <a:prstGeom prst="trapezoid">
            <a:avLst>
              <a:gd name="adj" fmla="val 33913"/>
            </a:avLst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331CB276-D721-4023-8B32-789F3FD913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Команда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1AEAE1B-BF3F-4AF2-BAE6-F8492CDD37F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50722" y="6981616"/>
            <a:ext cx="4134612" cy="2677887"/>
          </a:xfrm>
        </p:spPr>
        <p:txBody>
          <a:bodyPr>
            <a:normAutofit/>
          </a:bodyPr>
          <a:lstStyle/>
          <a:p>
            <a:r>
              <a:rPr lang="en-US" sz="2400" b="1" dirty="0"/>
              <a:t>CVO – </a:t>
            </a:r>
            <a:r>
              <a:rPr lang="ru-RU" sz="2400" b="1" dirty="0"/>
              <a:t>стратегический директор</a:t>
            </a:r>
          </a:p>
          <a:p>
            <a:r>
              <a:rPr lang="ru-RU" sz="2400" b="1" dirty="0"/>
              <a:t>Руководитель проекта</a:t>
            </a:r>
          </a:p>
          <a:p>
            <a:r>
              <a:rPr lang="ru-RU" sz="2400" b="1" dirty="0"/>
              <a:t>Кандидат технических наук, доцент, декан факультета СТФ 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E54FA2FE-028B-486E-9EF2-6369042695C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950722" y="5664116"/>
            <a:ext cx="3067812" cy="640081"/>
          </a:xfrm>
        </p:spPr>
        <p:txBody>
          <a:bodyPr>
            <a:no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Татьяна Евгеньевна Гордеева</a:t>
            </a:r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id="{346E9AEF-58FA-42F4-8CFA-3CAC85EFA71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759051" y="6979411"/>
            <a:ext cx="3456323" cy="2103120"/>
          </a:xfrm>
        </p:spPr>
        <p:txBody>
          <a:bodyPr>
            <a:normAutofit/>
          </a:bodyPr>
          <a:lstStyle/>
          <a:p>
            <a:r>
              <a:rPr lang="en-US" sz="2400" b="1" dirty="0"/>
              <a:t>CEO – </a:t>
            </a:r>
            <a:r>
              <a:rPr lang="ru-RU" sz="2400" b="1" dirty="0"/>
              <a:t>исполнительный директор</a:t>
            </a:r>
          </a:p>
          <a:p>
            <a:r>
              <a:rPr lang="ru-RU" sz="2400" b="1" dirty="0"/>
              <a:t>Лидер команды</a:t>
            </a:r>
          </a:p>
          <a:p>
            <a:r>
              <a:rPr lang="ru-RU" sz="2400" b="1" dirty="0"/>
              <a:t> 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A4D18AD6-A2E6-4AFC-9CEA-27F0B38CF55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759051" y="5776038"/>
            <a:ext cx="2338723" cy="1056318"/>
          </a:xfrm>
        </p:spPr>
        <p:txBody>
          <a:bodyPr/>
          <a:lstStyle/>
          <a:p>
            <a:r>
              <a:rPr lang="ru-RU" dirty="0">
                <a:solidFill>
                  <a:schemeClr val="bg1"/>
                </a:solidFill>
              </a:rPr>
              <a:t>Екатерина Кузнецова 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34F6F978-96BE-4BFF-941C-2E4FF2923E59}"/>
              </a:ext>
            </a:extLst>
          </p:cNvPr>
          <p:cNvPicPr>
            <a:picLocks noGrp="1" noChangeAspect="1"/>
          </p:cNvPicPr>
          <p:nvPr>
            <p:ph type="pic" sz="quarter" idx="23"/>
          </p:nvPr>
        </p:nvPicPr>
        <p:blipFill>
          <a:blip r:embed="rId2"/>
          <a:srcRect l="37" r="37"/>
          <a:stretch>
            <a:fillRect/>
          </a:stretch>
        </p:blipFill>
        <p:spPr>
          <a:xfrm>
            <a:off x="10394442" y="2334241"/>
            <a:ext cx="3290098" cy="3292539"/>
          </a:xfrm>
          <a:prstGeom prst="ellipse">
            <a:avLst/>
          </a:prstGeom>
          <a:ln>
            <a:solidFill>
              <a:schemeClr val="tx1"/>
            </a:solidFill>
          </a:ln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3B741F04-3CEC-4661-B3A5-EA4A0115957D}"/>
              </a:ext>
            </a:extLst>
          </p:cNvPr>
          <p:cNvPicPr>
            <a:picLocks noGrp="1" noChangeAspect="1"/>
          </p:cNvPicPr>
          <p:nvPr>
            <p:ph type="pic" sz="quarter" idx="26"/>
          </p:nvPr>
        </p:nvPicPr>
        <p:blipFill>
          <a:blip r:embed="rId3"/>
          <a:srcRect l="37" r="37"/>
          <a:stretch>
            <a:fillRect/>
          </a:stretch>
        </p:blipFill>
        <p:spPr>
          <a:xfrm>
            <a:off x="15134082" y="2334241"/>
            <a:ext cx="3290098" cy="3292539"/>
          </a:xfrm>
          <a:prstGeom prst="ellipse">
            <a:avLst/>
          </a:prstGeom>
          <a:ln>
            <a:solidFill>
              <a:schemeClr val="tx1"/>
            </a:solidFill>
          </a:ln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50E366A0-33F9-4ACC-A7C5-BBDBEB56962E}"/>
              </a:ext>
            </a:extLst>
          </p:cNvPr>
          <p:cNvPicPr>
            <a:picLocks noGrp="1" noChangeAspect="1" noChangeArrowheads="1"/>
          </p:cNvPicPr>
          <p:nvPr>
            <p:ph type="pic" sz="quarter" idx="2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72" b="12472"/>
          <a:stretch>
            <a:fillRect/>
          </a:stretch>
        </p:blipFill>
        <p:spPr bwMode="auto">
          <a:xfrm>
            <a:off x="5644134" y="2334241"/>
            <a:ext cx="3290098" cy="3292539"/>
          </a:xfrm>
          <a:prstGeom prst="ellipse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DB2356F2-9D23-4509-9CE9-69C9A7E48125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5"/>
          <a:srcRect t="9192" b="9192"/>
          <a:stretch>
            <a:fillRect/>
          </a:stretch>
        </p:blipFill>
        <p:spPr>
          <a:xfrm>
            <a:off x="899160" y="2334241"/>
            <a:ext cx="3290098" cy="3292539"/>
          </a:xfrm>
          <a:prstGeom prst="ellipse">
            <a:avLst/>
          </a:prstGeom>
          <a:ln>
            <a:solidFill>
              <a:schemeClr val="tx1"/>
            </a:solidFill>
          </a:ln>
        </p:spPr>
      </p:pic>
      <p:sp>
        <p:nvSpPr>
          <p:cNvPr id="21" name="Текст 6">
            <a:extLst>
              <a:ext uri="{FF2B5EF4-FFF2-40B4-BE49-F238E27FC236}">
                <a16:creationId xmlns:a16="http://schemas.microsoft.com/office/drawing/2014/main" id="{515B69BE-22FF-502A-665A-A195918CF267}"/>
              </a:ext>
            </a:extLst>
          </p:cNvPr>
          <p:cNvSpPr txBox="1">
            <a:spLocks/>
          </p:cNvSpPr>
          <p:nvPr/>
        </p:nvSpPr>
        <p:spPr>
          <a:xfrm>
            <a:off x="10509359" y="6979411"/>
            <a:ext cx="3456323" cy="210312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15875" indent="0" algn="l" defTabSz="1508394" rtl="0" eaLnBrk="1" latinLnBrk="0" hangingPunct="1">
              <a:lnSpc>
                <a:spcPct val="90000"/>
              </a:lnSpc>
              <a:spcBef>
                <a:spcPts val="1650"/>
              </a:spcBef>
              <a:buFont typeface="Arial" panose="020B0604020202020204" pitchFamily="34" charset="0"/>
              <a:buNone/>
              <a:tabLst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1131296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3959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885493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3299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2639690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3393887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4148084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902281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656478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410676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/>
              <a:t>C</a:t>
            </a:r>
            <a:r>
              <a:rPr lang="ru-RU" sz="2400" b="1" dirty="0"/>
              <a:t>А</a:t>
            </a:r>
            <a:r>
              <a:rPr lang="en-US" sz="2400" b="1" dirty="0"/>
              <a:t>O – </a:t>
            </a:r>
            <a:r>
              <a:rPr lang="ru-RU" sz="2400" b="1" dirty="0"/>
              <a:t>главный бизнес-аналитик</a:t>
            </a:r>
          </a:p>
          <a:p>
            <a:endParaRPr lang="ru-RU" sz="2400" b="1" dirty="0"/>
          </a:p>
        </p:txBody>
      </p:sp>
      <p:sp>
        <p:nvSpPr>
          <p:cNvPr id="23" name="Текст 8">
            <a:extLst>
              <a:ext uri="{FF2B5EF4-FFF2-40B4-BE49-F238E27FC236}">
                <a16:creationId xmlns:a16="http://schemas.microsoft.com/office/drawing/2014/main" id="{265E8273-3F5F-88D8-329E-C318A3CAD011}"/>
              </a:ext>
            </a:extLst>
          </p:cNvPr>
          <p:cNvSpPr txBox="1">
            <a:spLocks/>
          </p:cNvSpPr>
          <p:nvPr/>
        </p:nvSpPr>
        <p:spPr>
          <a:xfrm>
            <a:off x="10509359" y="5776038"/>
            <a:ext cx="2338723" cy="105631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15875" indent="0" algn="l" defTabSz="1508394" rtl="0" eaLnBrk="1" latinLnBrk="0" hangingPunct="1">
              <a:lnSpc>
                <a:spcPct val="90000"/>
              </a:lnSpc>
              <a:spcBef>
                <a:spcPts val="1650"/>
              </a:spcBef>
              <a:buFont typeface="Arial" panose="020B0604020202020204" pitchFamily="34" charset="0"/>
              <a:buNone/>
              <a:tabLst/>
              <a:defRPr sz="28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1131296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3959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885493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3299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2639690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3393887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4148084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902281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656478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410676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>
                <a:solidFill>
                  <a:schemeClr val="bg1"/>
                </a:solidFill>
              </a:rPr>
              <a:t>Алена Варламова </a:t>
            </a:r>
          </a:p>
        </p:txBody>
      </p:sp>
      <p:sp>
        <p:nvSpPr>
          <p:cNvPr id="24" name="Текст 6">
            <a:extLst>
              <a:ext uri="{FF2B5EF4-FFF2-40B4-BE49-F238E27FC236}">
                <a16:creationId xmlns:a16="http://schemas.microsoft.com/office/drawing/2014/main" id="{8FBA9ACB-1797-23BE-5060-3F5BCAAA180D}"/>
              </a:ext>
            </a:extLst>
          </p:cNvPr>
          <p:cNvSpPr txBox="1">
            <a:spLocks/>
          </p:cNvSpPr>
          <p:nvPr/>
        </p:nvSpPr>
        <p:spPr>
          <a:xfrm>
            <a:off x="15248999" y="6979411"/>
            <a:ext cx="3456323" cy="210312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15875" indent="0" algn="l" defTabSz="1508394" rtl="0" eaLnBrk="1" latinLnBrk="0" hangingPunct="1">
              <a:lnSpc>
                <a:spcPct val="90000"/>
              </a:lnSpc>
              <a:spcBef>
                <a:spcPts val="1650"/>
              </a:spcBef>
              <a:buFont typeface="Arial" panose="020B0604020202020204" pitchFamily="34" charset="0"/>
              <a:buNone/>
              <a:tabLst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1131296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3959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885493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3299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2639690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3393887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4148084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902281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656478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410676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/>
              <a:t>CTO – </a:t>
            </a:r>
            <a:r>
              <a:rPr lang="ru-RU" sz="2400" b="1" dirty="0"/>
              <a:t>главный инженер</a:t>
            </a:r>
          </a:p>
        </p:txBody>
      </p:sp>
      <p:sp>
        <p:nvSpPr>
          <p:cNvPr id="25" name="Текст 8">
            <a:extLst>
              <a:ext uri="{FF2B5EF4-FFF2-40B4-BE49-F238E27FC236}">
                <a16:creationId xmlns:a16="http://schemas.microsoft.com/office/drawing/2014/main" id="{7470CE24-C387-C51E-DAAF-C1A07DAE72D6}"/>
              </a:ext>
            </a:extLst>
          </p:cNvPr>
          <p:cNvSpPr txBox="1">
            <a:spLocks/>
          </p:cNvSpPr>
          <p:nvPr/>
        </p:nvSpPr>
        <p:spPr>
          <a:xfrm>
            <a:off x="15248999" y="5776038"/>
            <a:ext cx="2338723" cy="105631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15875" indent="0" algn="l" defTabSz="1508394" rtl="0" eaLnBrk="1" latinLnBrk="0" hangingPunct="1">
              <a:lnSpc>
                <a:spcPct val="90000"/>
              </a:lnSpc>
              <a:spcBef>
                <a:spcPts val="1650"/>
              </a:spcBef>
              <a:buFont typeface="Arial" panose="020B0604020202020204" pitchFamily="34" charset="0"/>
              <a:buNone/>
              <a:tabLst/>
              <a:defRPr sz="28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1131296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3959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885493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3299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2639690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3393887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4148084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902281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656478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410676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>
                <a:solidFill>
                  <a:schemeClr val="bg1"/>
                </a:solidFill>
              </a:rPr>
              <a:t>Анастасия Игонина</a:t>
            </a:r>
          </a:p>
        </p:txBody>
      </p:sp>
    </p:spTree>
    <p:extLst>
      <p:ext uri="{BB962C8B-B14F-4D97-AF65-F5344CB8AC3E}">
        <p14:creationId xmlns:p14="http://schemas.microsoft.com/office/powerpoint/2010/main" val="1735678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eveal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994B31EC-C302-4348-8692-CD60DE32B3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4254" y="2537440"/>
            <a:ext cx="9733828" cy="2185988"/>
          </a:xfrm>
        </p:spPr>
        <p:txBody>
          <a:bodyPr/>
          <a:lstStyle/>
          <a:p>
            <a:r>
              <a:rPr lang="ru-RU" b="1" dirty="0"/>
              <a:t>Контакты</a:t>
            </a:r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18EAAD7C-D542-4906-BD90-513E36D47B42}"/>
              </a:ext>
            </a:extLst>
          </p:cNvPr>
          <p:cNvSpPr txBox="1">
            <a:spLocks/>
          </p:cNvSpPr>
          <p:nvPr/>
        </p:nvSpPr>
        <p:spPr>
          <a:xfrm>
            <a:off x="1138758" y="5972866"/>
            <a:ext cx="2661130" cy="273208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377099" indent="-377099" algn="l" defTabSz="1508394" rtl="0" eaLnBrk="1" latinLnBrk="0" hangingPunct="1">
              <a:lnSpc>
                <a:spcPct val="90000"/>
              </a:lnSpc>
              <a:spcBef>
                <a:spcPts val="1650"/>
              </a:spcBef>
              <a:buFont typeface="Arial" panose="020B0604020202020204" pitchFamily="34" charset="0"/>
              <a:buChar char="•"/>
              <a:defRPr sz="46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131296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395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85493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32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639690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393887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148084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902281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656478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410676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4360"/>
              </a:lnSpc>
              <a:buFont typeface="Arial" panose="020B0604020202020204" pitchFamily="34" charset="0"/>
              <a:buNone/>
            </a:pPr>
            <a:endParaRPr lang="ru-RU" sz="3200" dirty="0">
              <a:latin typeface="Arial" panose="020B0604020202020204" pitchFamily="34" charset="0"/>
            </a:endParaRPr>
          </a:p>
          <a:p>
            <a:pPr>
              <a:lnSpc>
                <a:spcPts val="4360"/>
              </a:lnSpc>
              <a:buFont typeface="Arial" panose="020B0604020202020204" pitchFamily="34" charset="0"/>
              <a:buNone/>
            </a:pPr>
            <a:r>
              <a:rPr lang="ru-RU" sz="3200" b="1" dirty="0">
                <a:latin typeface="Arial" panose="020B0604020202020204" pitchFamily="34" charset="0"/>
              </a:rPr>
              <a:t>Телефон</a:t>
            </a:r>
          </a:p>
          <a:p>
            <a:pPr>
              <a:lnSpc>
                <a:spcPts val="4360"/>
              </a:lnSpc>
              <a:buFont typeface="Arial" panose="020B0604020202020204" pitchFamily="34" charset="0"/>
              <a:buNone/>
            </a:pPr>
            <a:r>
              <a:rPr lang="en-US" sz="3200" b="1" dirty="0">
                <a:latin typeface="Arial" panose="020B0604020202020204" pitchFamily="34" charset="0"/>
              </a:rPr>
              <a:t>E</a:t>
            </a:r>
            <a:r>
              <a:rPr lang="ru-RU" sz="3200" b="1" dirty="0">
                <a:latin typeface="Arial" panose="020B0604020202020204" pitchFamily="34" charset="0"/>
              </a:rPr>
              <a:t>-</a:t>
            </a:r>
            <a:r>
              <a:rPr lang="en-US" sz="3200" b="1" dirty="0">
                <a:latin typeface="Arial" panose="020B0604020202020204" pitchFamily="34" charset="0"/>
              </a:rPr>
              <a:t>mail</a:t>
            </a:r>
            <a:endParaRPr lang="ru-RU" sz="3200" b="1" dirty="0">
              <a:latin typeface="Arial" panose="020B0604020202020204" pitchFamily="34" charset="0"/>
            </a:endParaRPr>
          </a:p>
        </p:txBody>
      </p:sp>
      <p:sp>
        <p:nvSpPr>
          <p:cNvPr id="9" name="Текст 2">
            <a:extLst>
              <a:ext uri="{FF2B5EF4-FFF2-40B4-BE49-F238E27FC236}">
                <a16:creationId xmlns:a16="http://schemas.microsoft.com/office/drawing/2014/main" id="{E231BB66-4B02-4879-B95B-84F9CB61674D}"/>
              </a:ext>
            </a:extLst>
          </p:cNvPr>
          <p:cNvSpPr txBox="1">
            <a:spLocks/>
          </p:cNvSpPr>
          <p:nvPr/>
        </p:nvSpPr>
        <p:spPr>
          <a:xfrm>
            <a:off x="4021295" y="5972866"/>
            <a:ext cx="5174956" cy="273208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377099" indent="-377099" algn="l" defTabSz="1508394" rtl="0" eaLnBrk="1" latinLnBrk="0" hangingPunct="1">
              <a:lnSpc>
                <a:spcPct val="90000"/>
              </a:lnSpc>
              <a:spcBef>
                <a:spcPts val="1650"/>
              </a:spcBef>
              <a:buFont typeface="Arial" panose="020B0604020202020204" pitchFamily="34" charset="0"/>
              <a:buChar char="•"/>
              <a:defRPr sz="46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131296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395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85493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32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639690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393887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148084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902281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656478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410676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4360"/>
              </a:lnSpc>
              <a:buFont typeface="Arial" panose="020B0604020202020204" pitchFamily="34" charset="0"/>
              <a:buNone/>
            </a:pPr>
            <a:endParaRPr lang="ru-RU" sz="3200" dirty="0">
              <a:latin typeface="Arial" panose="020B0604020202020204" pitchFamily="34" charset="0"/>
            </a:endParaRPr>
          </a:p>
          <a:p>
            <a:pPr>
              <a:lnSpc>
                <a:spcPts val="4360"/>
              </a:lnSpc>
              <a:buFont typeface="Arial" panose="020B0604020202020204" pitchFamily="34" charset="0"/>
              <a:buNone/>
            </a:pPr>
            <a:r>
              <a:rPr lang="en-US" sz="3200" dirty="0">
                <a:latin typeface="Arial" panose="020B0604020202020204" pitchFamily="34" charset="0"/>
              </a:rPr>
              <a:t>+7(987)431-49-45</a:t>
            </a:r>
            <a:endParaRPr lang="ru-RU" sz="3200" dirty="0">
              <a:latin typeface="Arial" panose="020B0604020202020204" pitchFamily="34" charset="0"/>
            </a:endParaRPr>
          </a:p>
          <a:p>
            <a:pPr>
              <a:lnSpc>
                <a:spcPts val="4360"/>
              </a:lnSpc>
              <a:buFont typeface="Arial" panose="020B0604020202020204" pitchFamily="34" charset="0"/>
              <a:buNone/>
            </a:pPr>
            <a:r>
              <a:rPr lang="en-US" sz="3200" dirty="0">
                <a:latin typeface="Arial" panose="020B0604020202020204" pitchFamily="34" charset="0"/>
              </a:rPr>
              <a:t>kuznetsovakat4@yandex.ru</a:t>
            </a:r>
            <a:endParaRPr lang="ru-RU" sz="320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9207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eveal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2307</TotalTime>
  <Words>666</Words>
  <Application>Microsoft Office PowerPoint</Application>
  <PresentationFormat>Произвольный</PresentationFormat>
  <Paragraphs>178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3" baseType="lpstr">
      <vt:lpstr>Arial</vt:lpstr>
      <vt:lpstr>Courier New</vt:lpstr>
      <vt:lpstr>Calibri</vt:lpstr>
      <vt:lpstr>Тема Office</vt:lpstr>
      <vt:lpstr>Система «Умный цех» ПАО «ОДК-Кузнецов»</vt:lpstr>
      <vt:lpstr>Актуальность проекта</vt:lpstr>
      <vt:lpstr>Задачи, стоящие перед заказчиком</vt:lpstr>
      <vt:lpstr>Решение</vt:lpstr>
      <vt:lpstr>Ценность</vt:lpstr>
      <vt:lpstr>Технологическое решение</vt:lpstr>
      <vt:lpstr>Технологическое решение</vt:lpstr>
      <vt:lpstr>Рынок</vt:lpstr>
      <vt:lpstr>Конкуренты</vt:lpstr>
      <vt:lpstr>Бизнес - модель</vt:lpstr>
      <vt:lpstr>Бизнес - модель</vt:lpstr>
      <vt:lpstr>Финансовая модель</vt:lpstr>
      <vt:lpstr>Маркетинговая стратегия</vt:lpstr>
      <vt:lpstr>Риски</vt:lpstr>
      <vt:lpstr>Риски</vt:lpstr>
      <vt:lpstr>Планы развития</vt:lpstr>
      <vt:lpstr>Текущие результаты</vt:lpstr>
      <vt:lpstr>Команда</vt:lpstr>
      <vt:lpstr>Контакты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Acer</dc:creator>
  <cp:lastModifiedBy>Екатерина</cp:lastModifiedBy>
  <cp:revision>87</cp:revision>
  <dcterms:created xsi:type="dcterms:W3CDTF">2023-10-12T08:46:59Z</dcterms:created>
  <dcterms:modified xsi:type="dcterms:W3CDTF">2023-12-10T10:26:12Z</dcterms:modified>
</cp:coreProperties>
</file>