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2" r:id="rId5"/>
    <p:sldId id="260" r:id="rId6"/>
    <p:sldId id="273" r:id="rId7"/>
    <p:sldId id="258" r:id="rId8"/>
    <p:sldId id="274" r:id="rId9"/>
    <p:sldId id="262" r:id="rId10"/>
    <p:sldId id="275" r:id="rId11"/>
    <p:sldId id="261" r:id="rId12"/>
    <p:sldId id="276" r:id="rId13"/>
    <p:sldId id="263" r:id="rId14"/>
    <p:sldId id="268" r:id="rId15"/>
    <p:sldId id="271" r:id="rId16"/>
    <p:sldId id="270" r:id="rId17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2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Опционально.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7D98E-FEF0-2EF9-2DC9-23FD437BE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626A6A3-1983-0B83-AF88-EE0C62270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CEC751-580D-8FD0-A106-09223D248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Опционально.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8D421-760B-4FDB-42CD-9ECA89D44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6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8DE6-0074-5826-8A94-5B156107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898935A-8664-CF5B-B07A-A67B51BE1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45A87B-485A-AD3C-0D18-C7C2C6085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48490-928D-7647-BF2D-3832F2ADD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8A20E6-A67D-65BF-8E8C-C3B5DE8826A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E177E3-6409-E11F-AE10-955C6BEF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EDFB42-BF3A-5776-2951-F773F50B5ACF}"/>
              </a:ext>
            </a:extLst>
          </p:cNvPr>
          <p:cNvSpPr/>
          <p:nvPr/>
        </p:nvSpPr>
        <p:spPr bwMode="auto">
          <a:xfrm>
            <a:off x="9984432" y="6380661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0E6AE5-5FC5-4DAC-0760-60F28E9087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АНАЛИЗ РЫНКА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C7BAC-F452-8C08-6157-E4C321F4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511"/>
            <a:ext cx="12192000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9984432" y="6386474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АНАЛИЗ КОНКУРЕНТОВ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C27C7-4475-E70E-9E6C-60B4D201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12192000" cy="5333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A950A73-B129-8437-8F85-2ECC856F666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9B4677-054E-6CB5-D2A5-8D9177D71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7844C8-3230-E311-5492-D40FCDBAA1D8}"/>
              </a:ext>
            </a:extLst>
          </p:cNvPr>
          <p:cNvSpPr/>
          <p:nvPr/>
        </p:nvSpPr>
        <p:spPr bwMode="auto">
          <a:xfrm>
            <a:off x="9984432" y="6386474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6A3CF3D-2191-7250-8CFB-0FF9889C6C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АНАЛИЗ КОНКУРЕНТОВ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2FBDC-CB0B-C2ED-1473-C6CAA53D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12192000" cy="53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10056440" y="6396335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БИЗНЕС-МОДЕЛЬ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7EDEDF-DB58-FFE6-EE8A-FE1F4900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12192000" cy="53435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ТЕКУЩИЕ РЕЗУЛЬТАТЫ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84432" y="6356874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EDF1D4-A266-A519-74FF-BFB65F42D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1999" cy="5304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10056440" y="6365654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КОМАНДА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2497A3-1481-8D9D-C20E-C5639F67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312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КОНТАКТЫ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4B3BF-99E8-C7E0-AA9B-76B7B60F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046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«КОМАНДА»</a:t>
            </a:r>
            <a:endParaRPr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186309"/>
            <a:ext cx="1628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5D7A3-487B-280D-3CA4-AE492268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224974" cy="5133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0200456" y="6224730"/>
            <a:ext cx="165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020550-3DF2-E9EB-ED5E-DE3C7B00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171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5707419-76F9-C049-BA39-542D2E3DFC9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D06AE4-9A42-ADE5-7DFF-80E4D29E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F333E-F32C-DFA4-AA44-F142D8AEB1A4}"/>
              </a:ext>
            </a:extLst>
          </p:cNvPr>
          <p:cNvSpPr/>
          <p:nvPr/>
        </p:nvSpPr>
        <p:spPr bwMode="auto">
          <a:xfrm>
            <a:off x="10200456" y="6396335"/>
            <a:ext cx="165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AA8D957-CAFD-C6B3-8F2C-48ABCA0818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9432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b="1" dirty="0">
                <a:solidFill>
                  <a:schemeClr val="bg1"/>
                </a:solidFill>
              </a:rPr>
              <a:t>ПРОБЛЕМА</a:t>
            </a:r>
            <a:endParaRPr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FB2FC-4474-75CC-8139-99EF3B4B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12192000" cy="53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396335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ОПИСАНИЕ ПРОДУКТА</a:t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И ТЕХНОЛОГИИ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2B9DA-2045-065B-FE27-C7A4108A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343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FD7612-0D81-839D-90F4-17F9501884A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311DFD-1DC2-EAE1-BA07-38981D6BE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DA7110-E193-D59E-2F06-45DD11C8D799}"/>
              </a:ext>
            </a:extLst>
          </p:cNvPr>
          <p:cNvSpPr/>
          <p:nvPr/>
        </p:nvSpPr>
        <p:spPr bwMode="auto">
          <a:xfrm>
            <a:off x="9984432" y="6396335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21DF90-6222-1CF1-8FE0-93FFF49556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ОПИСАНИЕ ПРОДУКТА</a:t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И ТЕХНОЛОГИИ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E7A79-E756-DD0B-26C6-58FFD04F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12192000" cy="53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380661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АКТУАЛЬНОСТЬ</a:t>
            </a: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9B060A-D452-01AB-1878-B680B265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327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C45AEB-A629-96CD-6ABB-B669F0957D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9F6C52-0E59-D4F0-003E-D591D1B7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DF68AE-1AC9-993C-5D43-6F042166E0DA}"/>
              </a:ext>
            </a:extLst>
          </p:cNvPr>
          <p:cNvSpPr/>
          <p:nvPr/>
        </p:nvSpPr>
        <p:spPr bwMode="auto">
          <a:xfrm>
            <a:off x="9984432" y="6380661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917B90-39F2-932A-6EAA-EA596A6A5D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АКТУАЛЬНОСТЬ</a:t>
            </a:r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7A984-5952-CC42-4680-56ECE5E4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12192000" cy="53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8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380661"/>
            <a:ext cx="162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АНАЛИЗ РЫНКА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98229-9794-0052-51B3-E6A06C01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12192000" cy="5327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60</Words>
  <Application>Microsoft Office PowerPoint</Application>
  <DocSecurity>0</DocSecurity>
  <PresentationFormat>Широкоэкранный</PresentationFormat>
  <Paragraphs>40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Helvetica Neue</vt:lpstr>
      <vt:lpstr>Тема Office</vt:lpstr>
      <vt:lpstr>Презентация PowerPoint</vt:lpstr>
      <vt:lpstr>«КОМАНДА»</vt:lpstr>
      <vt:lpstr>Презентация PowerPoint</vt:lpstr>
      <vt:lpstr>ПРОБЛЕМА</vt:lpstr>
      <vt:lpstr>ОПИСАНИЕ ПРОДУКТА И ТЕХНОЛОГИИ</vt:lpstr>
      <vt:lpstr>ОПИСАНИЕ ПРОДУКТА И ТЕХНОЛОГИИ</vt:lpstr>
      <vt:lpstr>АКТУАЛЬНОСТЬ</vt:lpstr>
      <vt:lpstr>АКТУАЛЬНОСТЬ</vt:lpstr>
      <vt:lpstr>АНАЛИЗ РЫНКА</vt:lpstr>
      <vt:lpstr>АНАЛИЗ РЫНКА</vt:lpstr>
      <vt:lpstr>АНАЛИЗ КОНКУРЕНТОВ</vt:lpstr>
      <vt:lpstr>АНАЛИЗ КОНКУРЕНТОВ</vt:lpstr>
      <vt:lpstr>БИЗНЕС-МОДЕЛЬ</vt:lpstr>
      <vt:lpstr>ТЕКУЩИЕ РЕЗУЛЬТАТЫ </vt:lpstr>
      <vt:lpstr>КОМАНДА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Pavel Milinosov</cp:lastModifiedBy>
  <cp:revision>82</cp:revision>
  <dcterms:modified xsi:type="dcterms:W3CDTF">2026-04-19T16:45:47Z</dcterms:modified>
  <cp:category/>
  <dc:identifier/>
  <cp:contentStatus/>
  <dc:language/>
  <cp:version/>
</cp:coreProperties>
</file>