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2" r:id="rId4"/>
    <p:sldId id="264" r:id="rId5"/>
    <p:sldId id="263" r:id="rId6"/>
    <p:sldId id="269" r:id="rId7"/>
    <p:sldId id="266" r:id="rId8"/>
    <p:sldId id="265" r:id="rId9"/>
    <p:sldId id="270" r:id="rId10"/>
    <p:sldId id="267" r:id="rId11"/>
    <p:sldId id="268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-178" y="-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B5DCF-BA82-4C14-BFDA-29FD07E5EF2F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F993B-2CFE-4AB2-B256-C21E9532F6A4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1305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B5DCF-BA82-4C14-BFDA-29FD07E5EF2F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F993B-2CFE-4AB2-B256-C21E9532F6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94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B5DCF-BA82-4C14-BFDA-29FD07E5EF2F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F993B-2CFE-4AB2-B256-C21E9532F6A4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8489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B5DCF-BA82-4C14-BFDA-29FD07E5EF2F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F993B-2CFE-4AB2-B256-C21E9532F6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846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B5DCF-BA82-4C14-BFDA-29FD07E5EF2F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F993B-2CFE-4AB2-B256-C21E9532F6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347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B5DCF-BA82-4C14-BFDA-29FD07E5EF2F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F993B-2CFE-4AB2-B256-C21E9532F6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1122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B5DCF-BA82-4C14-BFDA-29FD07E5EF2F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F993B-2CFE-4AB2-B256-C21E9532F6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0849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1B0B5DCF-BA82-4C14-BFDA-29FD07E5EF2F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8FF993B-2CFE-4AB2-B256-C21E9532F6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7038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B5DCF-BA82-4C14-BFDA-29FD07E5EF2F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F993B-2CFE-4AB2-B256-C21E9532F6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4503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B5DCF-BA82-4C14-BFDA-29FD07E5EF2F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F993B-2CFE-4AB2-B256-C21E9532F6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262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B5DCF-BA82-4C14-BFDA-29FD07E5EF2F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F993B-2CFE-4AB2-B256-C21E9532F6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0188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B0B5DCF-BA82-4C14-BFDA-29FD07E5EF2F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28FF993B-2CFE-4AB2-B256-C21E9532F6A4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0150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0051" y="723782"/>
            <a:ext cx="10058400" cy="3158901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безопасности движения грузовых поездов за счет совершенствования тормозного оборудования подвижного состава</a:t>
            </a:r>
            <a:endParaRPr lang="ru-RU" sz="5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88122" y="5092505"/>
            <a:ext cx="9934562" cy="1765495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ПСЖД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ЗАбИжТ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621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8253" y="-590869"/>
            <a:ext cx="10183251" cy="1450757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Случай когда разрыв ТМ не произошел</a:t>
            </a:r>
            <a:endParaRPr lang="ru-RU" sz="4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2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2" b="14764"/>
          <a:stretch/>
        </p:blipFill>
        <p:spPr>
          <a:xfrm>
            <a:off x="2574388" y="859888"/>
            <a:ext cx="6938888" cy="52155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52683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78254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Пути решения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3" name="Picture 2"/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93"/>
          <a:stretch>
            <a:fillRect/>
          </a:stretch>
        </p:blipFill>
        <p:spPr bwMode="auto">
          <a:xfrm>
            <a:off x="1800664" y="1561514"/>
            <a:ext cx="3545676" cy="243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346856" y="4274668"/>
            <a:ext cx="4106007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Устройство для автоматического торможения подвижного состава при сходе с рельсов.</a:t>
            </a:r>
          </a:p>
        </p:txBody>
      </p:sp>
      <p:pic>
        <p:nvPicPr>
          <p:cNvPr id="7" name="Picture 2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5838" y="1561514"/>
            <a:ext cx="4518659" cy="3174819"/>
          </a:xfrm>
          <a:prstGeom prst="rect">
            <a:avLst/>
          </a:prstGeom>
          <a:noFill/>
          <a:ln>
            <a:noFill/>
          </a:ln>
          <a:effectLst/>
          <a:extLst/>
        </p:spPr>
      </p:pic>
      <p:sp>
        <p:nvSpPr>
          <p:cNvPr id="6" name="Прямоугольник 5"/>
          <p:cNvSpPr/>
          <p:nvPr/>
        </p:nvSpPr>
        <p:spPr>
          <a:xfrm>
            <a:off x="5975838" y="4818908"/>
            <a:ext cx="50585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Подвижное устройство контроля схода вагона подвижного состава с рельс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4826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627796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Критериальный признак</a:t>
            </a:r>
            <a:endParaRPr lang="ru-RU" sz="4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745588" y="1055077"/>
            <a:ext cx="10592972" cy="5275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59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4902" y="1724447"/>
            <a:ext cx="3586118" cy="425493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784792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Предложенное  решение</a:t>
            </a:r>
            <a:endParaRPr lang="ru-RU" sz="4400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33711" y="1322363"/>
            <a:ext cx="6330462" cy="454673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098" name="Picture 2" descr="image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492" b="12854"/>
          <a:stretch>
            <a:fillRect/>
          </a:stretch>
        </p:blipFill>
        <p:spPr bwMode="auto">
          <a:xfrm>
            <a:off x="805787" y="1865124"/>
            <a:ext cx="5915025" cy="290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137499" y="4792328"/>
            <a:ext cx="3811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Устройство экстренного торможения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7498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00762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механического устройства для экстренного включения автотормозров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90419" y="8578814"/>
            <a:ext cx="17204142" cy="647718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image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79" y="2293034"/>
            <a:ext cx="9720775" cy="3616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772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3214" y="140677"/>
            <a:ext cx="10818564" cy="675248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Альтернативный критериальный признак</a:t>
            </a:r>
            <a:endParaRPr lang="ru-RU" sz="4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4314" y="1406769"/>
            <a:ext cx="10459330" cy="479708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255" y="1125415"/>
            <a:ext cx="7425369" cy="543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995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467" y="95737"/>
            <a:ext cx="10058400" cy="693827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Клапан экстренного торможения</a:t>
            </a:r>
            <a:endParaRPr lang="ru-RU" sz="4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3133" y="1352818"/>
            <a:ext cx="11493304" cy="434405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544" y="1195754"/>
            <a:ext cx="8173329" cy="506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121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64186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Срабатывание клапана</a:t>
            </a:r>
            <a:endParaRPr lang="ru-RU" sz="4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80825" y="1111349"/>
            <a:ext cx="7061981" cy="519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385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112542"/>
            <a:ext cx="10058400" cy="59370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Геометрические расчеты в кривой</a:t>
            </a:r>
            <a:endParaRPr lang="ru-RU" sz="4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Угол поворота</a:t>
            </a:r>
          </a:p>
          <a:p>
            <a:pPr marL="0" indent="0">
              <a:buNone/>
            </a:pPr>
            <a:r>
              <a:rPr lang="ru-RU" dirty="0" smtClean="0"/>
              <a:t> тележки в кривой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4296" y="998806"/>
            <a:ext cx="7336301" cy="5162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58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126609"/>
            <a:ext cx="10058400" cy="801859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Геометрические расчеты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740226"/>
            <a:ext cx="10058400" cy="4023360"/>
          </a:xfrm>
        </p:spPr>
        <p:txBody>
          <a:bodyPr/>
          <a:lstStyle/>
          <a:p>
            <a:r>
              <a:rPr lang="ru-RU" dirty="0" smtClean="0"/>
              <a:t>Смещение </a:t>
            </a:r>
            <a:r>
              <a:rPr lang="ru-RU" dirty="0" err="1" smtClean="0"/>
              <a:t>надрессорной</a:t>
            </a:r>
            <a:r>
              <a:rPr lang="ru-RU" dirty="0" smtClean="0"/>
              <a:t> балки при сходе колесной пары с рельс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540" y="1211855"/>
            <a:ext cx="5332229" cy="4792338"/>
          </a:xfrm>
          <a:prstGeom prst="rect">
            <a:avLst/>
          </a:prstGeom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8769" y="1762698"/>
            <a:ext cx="5767754" cy="3503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722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242</TotalTime>
  <Words>87</Words>
  <Application>Microsoft Office PowerPoint</Application>
  <PresentationFormat>Произвольный</PresentationFormat>
  <Paragraphs>18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Ретро</vt:lpstr>
      <vt:lpstr>Повышение безопасности движения грузовых поездов за счет совершенствования тормозного оборудования подвижного состава</vt:lpstr>
      <vt:lpstr>Случай когда разрыв ТМ не произошел</vt:lpstr>
      <vt:lpstr>Пути решения</vt:lpstr>
      <vt:lpstr>Критериальный признак</vt:lpstr>
      <vt:lpstr>Предложенное  решение</vt:lpstr>
      <vt:lpstr>Схема механического устройства для экстренного включения автотормозров </vt:lpstr>
      <vt:lpstr>Альтернативный критериальный признак</vt:lpstr>
      <vt:lpstr>Клапан экстренного торможения</vt:lpstr>
      <vt:lpstr>Срабатывание клапана</vt:lpstr>
      <vt:lpstr>Геометрические расчеты в кривой</vt:lpstr>
      <vt:lpstr>Геометрические расчеты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Сергей</dc:creator>
  <cp:lastModifiedBy>user</cp:lastModifiedBy>
  <cp:revision>28</cp:revision>
  <dcterms:created xsi:type="dcterms:W3CDTF">2023-04-11T00:53:34Z</dcterms:created>
  <dcterms:modified xsi:type="dcterms:W3CDTF">2023-09-13T00:16:04Z</dcterms:modified>
</cp:coreProperties>
</file>