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  <p:sldMasterId id="2147483670" r:id="rId3"/>
  </p:sldMasterIdLst>
  <p:notesMasterIdLst>
    <p:notesMasterId r:id="rId18"/>
  </p:notesMasterIdLst>
  <p:sldIdLst>
    <p:sldId id="313" r:id="rId4"/>
    <p:sldId id="314" r:id="rId5"/>
    <p:sldId id="281" r:id="rId6"/>
    <p:sldId id="286" r:id="rId7"/>
    <p:sldId id="307" r:id="rId8"/>
    <p:sldId id="308" r:id="rId9"/>
    <p:sldId id="315" r:id="rId10"/>
    <p:sldId id="318" r:id="rId11"/>
    <p:sldId id="309" r:id="rId12"/>
    <p:sldId id="316" r:id="rId13"/>
    <p:sldId id="310" r:id="rId14"/>
    <p:sldId id="301" r:id="rId15"/>
    <p:sldId id="311" r:id="rId16"/>
    <p:sldId id="269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B5D8E1"/>
    <a:srgbClr val="FD493D"/>
    <a:srgbClr val="8F00FF"/>
    <a:srgbClr val="FCAF17"/>
    <a:srgbClr val="9F00FF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87" d="100"/>
          <a:sy n="87" d="100"/>
        </p:scale>
        <p:origin x="-274" y="182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title>
      <c:layout/>
      <c:overlay val="0"/>
      <c:txPr>
        <a:bodyPr rot="0" vert="horz"/>
        <a:lstStyle/>
        <a:p>
          <a:pPr>
            <a:defRPr/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Что для Вас важно при выборе изделия?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соотношение цена-качество</c:v>
                </c:pt>
                <c:pt idx="1">
                  <c:v>Состав</c:v>
                </c:pt>
                <c:pt idx="2">
                  <c:v>Уникальность</c:v>
                </c:pt>
                <c:pt idx="3">
                  <c:v>Цена</c:v>
                </c:pt>
                <c:pt idx="4">
                  <c:v>Качество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8.9999999999999993E-3</c:v>
                </c:pt>
                <c:pt idx="1">
                  <c:v>0.48699999999999999</c:v>
                </c:pt>
                <c:pt idx="2">
                  <c:v>0.33900000000000002</c:v>
                </c:pt>
                <c:pt idx="3" formatCode="0%">
                  <c:v>0.6</c:v>
                </c:pt>
                <c:pt idx="4">
                  <c:v>0.92200000000000004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5475968"/>
        <c:axId val="226223232"/>
      </c:barChart>
      <c:catAx>
        <c:axId val="225475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226223232"/>
        <c:crosses val="autoZero"/>
        <c:auto val="1"/>
        <c:lblAlgn val="ctr"/>
        <c:lblOffset val="100"/>
        <c:noMultiLvlLbl val="0"/>
      </c:catAx>
      <c:valAx>
        <c:axId val="226223232"/>
        <c:scaling>
          <c:orientation val="minMax"/>
        </c:scaling>
        <c:delete val="0"/>
        <c:axPos val="b"/>
        <c:majorGridlines/>
        <c:numFmt formatCode="0.0%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225475968"/>
        <c:crosses val="autoZero"/>
        <c:crossBetween val="between"/>
      </c:valAx>
    </c:plotArea>
    <c:legend>
      <c:legendPos val="b"/>
      <c:layout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Обращаете ли </a:t>
            </a:r>
            <a:r>
              <a:rPr lang="ru-RU" dirty="0" smtClean="0"/>
              <a:t>Вы внимание </a:t>
            </a:r>
            <a:r>
              <a:rPr lang="ru-RU" dirty="0"/>
              <a:t>на состав изделия?</a:t>
            </a:r>
          </a:p>
        </c:rich>
      </c:tx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Обращаете ли Вывнмание на состав изделия?</c:v>
                </c:pt>
              </c:strCache>
            </c:strRef>
          </c:tx>
          <c:explosion val="25"/>
          <c:dPt>
            <c:idx val="0"/>
            <c:bubble3D val="0"/>
          </c:dPt>
          <c:dPt>
            <c:idx val="1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0.83499999999999996</c:v>
                </c:pt>
                <c:pt idx="1">
                  <c:v>0.16500000000000001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42392F-08D6-46D3-B97E-AF299AE535E5}" type="doc">
      <dgm:prSet loTypeId="urn:microsoft.com/office/officeart/2009/layout/CircleArrowProcess" loCatId="cycl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139AE1C-2434-4BA4-920F-EA42A28E23FA}">
      <dgm:prSet phldrT="[Текст]"/>
      <dgm:spPr/>
      <dgm:t>
        <a:bodyPr/>
        <a:lstStyle/>
        <a:p>
          <a:r>
            <a:rPr lang="en-US" dirty="0" smtClean="0"/>
            <a:t>TAM</a:t>
          </a:r>
          <a:endParaRPr lang="ru-RU" dirty="0"/>
        </a:p>
      </dgm:t>
    </dgm:pt>
    <dgm:pt modelId="{67E5C002-E7E4-4F51-A636-CD72CB9ED47E}" type="parTrans" cxnId="{4C545188-D68D-4F2B-9AB7-802D58766561}">
      <dgm:prSet/>
      <dgm:spPr/>
      <dgm:t>
        <a:bodyPr/>
        <a:lstStyle/>
        <a:p>
          <a:endParaRPr lang="ru-RU"/>
        </a:p>
      </dgm:t>
    </dgm:pt>
    <dgm:pt modelId="{12997BA4-983B-4DF5-B61E-C3A9BB67F80F}" type="sibTrans" cxnId="{4C545188-D68D-4F2B-9AB7-802D58766561}">
      <dgm:prSet/>
      <dgm:spPr/>
      <dgm:t>
        <a:bodyPr/>
        <a:lstStyle/>
        <a:p>
          <a:endParaRPr lang="ru-RU"/>
        </a:p>
      </dgm:t>
    </dgm:pt>
    <dgm:pt modelId="{9CB8A100-C3EC-4C2F-9854-4F4672219257}">
      <dgm:prSet phldrT="[Текст]"/>
      <dgm:spPr/>
      <dgm:t>
        <a:bodyPr/>
        <a:lstStyle/>
        <a:p>
          <a:r>
            <a:rPr lang="en-US" dirty="0" smtClean="0"/>
            <a:t>SAM</a:t>
          </a:r>
          <a:endParaRPr lang="ru-RU" dirty="0"/>
        </a:p>
      </dgm:t>
    </dgm:pt>
    <dgm:pt modelId="{4142889B-70A7-4870-B983-50CD59D5BCC7}" type="parTrans" cxnId="{4131AC67-2F2A-42AB-9307-9AA817093159}">
      <dgm:prSet/>
      <dgm:spPr/>
      <dgm:t>
        <a:bodyPr/>
        <a:lstStyle/>
        <a:p>
          <a:endParaRPr lang="ru-RU"/>
        </a:p>
      </dgm:t>
    </dgm:pt>
    <dgm:pt modelId="{B0D570A8-3071-4902-8B49-8B5CCE1CE893}" type="sibTrans" cxnId="{4131AC67-2F2A-42AB-9307-9AA817093159}">
      <dgm:prSet/>
      <dgm:spPr/>
      <dgm:t>
        <a:bodyPr/>
        <a:lstStyle/>
        <a:p>
          <a:endParaRPr lang="ru-RU"/>
        </a:p>
      </dgm:t>
    </dgm:pt>
    <dgm:pt modelId="{B09143FB-30BB-43F1-AA0C-A17226A492D6}">
      <dgm:prSet phldrT="[Текст]"/>
      <dgm:spPr/>
      <dgm:t>
        <a:bodyPr/>
        <a:lstStyle/>
        <a:p>
          <a:r>
            <a:rPr lang="en-US" dirty="0" smtClean="0"/>
            <a:t>SOM</a:t>
          </a:r>
          <a:endParaRPr lang="ru-RU" dirty="0"/>
        </a:p>
      </dgm:t>
    </dgm:pt>
    <dgm:pt modelId="{BCFFEA87-DE56-4D63-99A0-82BD13532F9E}" type="parTrans" cxnId="{B0105B08-3EFF-47DC-A7FA-D2F1675AE48E}">
      <dgm:prSet/>
      <dgm:spPr/>
      <dgm:t>
        <a:bodyPr/>
        <a:lstStyle/>
        <a:p>
          <a:endParaRPr lang="ru-RU"/>
        </a:p>
      </dgm:t>
    </dgm:pt>
    <dgm:pt modelId="{213AB4DB-788B-42A0-A35E-960B47535FA7}" type="sibTrans" cxnId="{B0105B08-3EFF-47DC-A7FA-D2F1675AE48E}">
      <dgm:prSet/>
      <dgm:spPr/>
      <dgm:t>
        <a:bodyPr/>
        <a:lstStyle/>
        <a:p>
          <a:endParaRPr lang="ru-RU"/>
        </a:p>
      </dgm:t>
    </dgm:pt>
    <dgm:pt modelId="{0ADBD9FC-D4C1-4ABF-9EB1-729DCCEAFE94}" type="pres">
      <dgm:prSet presAssocID="{2542392F-08D6-46D3-B97E-AF299AE535E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8BD2B1E-6C24-459A-923F-D7635340AADA}" type="pres">
      <dgm:prSet presAssocID="{5139AE1C-2434-4BA4-920F-EA42A28E23FA}" presName="Accent1" presStyleCnt="0"/>
      <dgm:spPr/>
    </dgm:pt>
    <dgm:pt modelId="{CC3F1A6D-FA94-44D0-A31D-11C4AD7C8581}" type="pres">
      <dgm:prSet presAssocID="{5139AE1C-2434-4BA4-920F-EA42A28E23FA}" presName="Accent" presStyleLbl="node1" presStyleIdx="0" presStyleCnt="3"/>
      <dgm:spPr/>
    </dgm:pt>
    <dgm:pt modelId="{AFC2C1A4-D097-4ACF-ADA0-AC964DB47742}" type="pres">
      <dgm:prSet presAssocID="{5139AE1C-2434-4BA4-920F-EA42A28E23F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A3164C-074E-4EA7-9E3D-D0BAEA8F274A}" type="pres">
      <dgm:prSet presAssocID="{9CB8A100-C3EC-4C2F-9854-4F4672219257}" presName="Accent2" presStyleCnt="0"/>
      <dgm:spPr/>
    </dgm:pt>
    <dgm:pt modelId="{22DCCD4B-BE78-4E87-B391-CBE782502F82}" type="pres">
      <dgm:prSet presAssocID="{9CB8A100-C3EC-4C2F-9854-4F4672219257}" presName="Accent" presStyleLbl="node1" presStyleIdx="1" presStyleCnt="3"/>
      <dgm:spPr/>
    </dgm:pt>
    <dgm:pt modelId="{51B09205-A117-4AC1-BAEF-1C160DB74F31}" type="pres">
      <dgm:prSet presAssocID="{9CB8A100-C3EC-4C2F-9854-4F467221925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CE597-8972-4837-85D0-CB029100383B}" type="pres">
      <dgm:prSet presAssocID="{B09143FB-30BB-43F1-AA0C-A17226A492D6}" presName="Accent3" presStyleCnt="0"/>
      <dgm:spPr/>
    </dgm:pt>
    <dgm:pt modelId="{C590F9AB-12A5-416F-917C-601904629FFC}" type="pres">
      <dgm:prSet presAssocID="{B09143FB-30BB-43F1-AA0C-A17226A492D6}" presName="Accent" presStyleLbl="node1" presStyleIdx="2" presStyleCnt="3"/>
      <dgm:spPr/>
    </dgm:pt>
    <dgm:pt modelId="{F63ED1E5-3912-4694-A027-671EB8C0E01A}" type="pres">
      <dgm:prSet presAssocID="{B09143FB-30BB-43F1-AA0C-A17226A492D6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357430-3762-4B96-9DAC-E190A98117D5}" type="presOf" srcId="{2542392F-08D6-46D3-B97E-AF299AE535E5}" destId="{0ADBD9FC-D4C1-4ABF-9EB1-729DCCEAFE94}" srcOrd="0" destOrd="0" presId="urn:microsoft.com/office/officeart/2009/layout/CircleArrowProcess"/>
    <dgm:cxn modelId="{F3724ECC-BEE4-436B-A276-4FBCD404EAAC}" type="presOf" srcId="{5139AE1C-2434-4BA4-920F-EA42A28E23FA}" destId="{AFC2C1A4-D097-4ACF-ADA0-AC964DB47742}" srcOrd="0" destOrd="0" presId="urn:microsoft.com/office/officeart/2009/layout/CircleArrowProcess"/>
    <dgm:cxn modelId="{4C545188-D68D-4F2B-9AB7-802D58766561}" srcId="{2542392F-08D6-46D3-B97E-AF299AE535E5}" destId="{5139AE1C-2434-4BA4-920F-EA42A28E23FA}" srcOrd="0" destOrd="0" parTransId="{67E5C002-E7E4-4F51-A636-CD72CB9ED47E}" sibTransId="{12997BA4-983B-4DF5-B61E-C3A9BB67F80F}"/>
    <dgm:cxn modelId="{B1328EE6-529E-47A5-8E9A-6ABBE3B664CF}" type="presOf" srcId="{9CB8A100-C3EC-4C2F-9854-4F4672219257}" destId="{51B09205-A117-4AC1-BAEF-1C160DB74F31}" srcOrd="0" destOrd="0" presId="urn:microsoft.com/office/officeart/2009/layout/CircleArrowProcess"/>
    <dgm:cxn modelId="{B0105B08-3EFF-47DC-A7FA-D2F1675AE48E}" srcId="{2542392F-08D6-46D3-B97E-AF299AE535E5}" destId="{B09143FB-30BB-43F1-AA0C-A17226A492D6}" srcOrd="2" destOrd="0" parTransId="{BCFFEA87-DE56-4D63-99A0-82BD13532F9E}" sibTransId="{213AB4DB-788B-42A0-A35E-960B47535FA7}"/>
    <dgm:cxn modelId="{988DF380-21DD-44A8-9BD9-7C5509466B4A}" type="presOf" srcId="{B09143FB-30BB-43F1-AA0C-A17226A492D6}" destId="{F63ED1E5-3912-4694-A027-671EB8C0E01A}" srcOrd="0" destOrd="0" presId="urn:microsoft.com/office/officeart/2009/layout/CircleArrowProcess"/>
    <dgm:cxn modelId="{4131AC67-2F2A-42AB-9307-9AA817093159}" srcId="{2542392F-08D6-46D3-B97E-AF299AE535E5}" destId="{9CB8A100-C3EC-4C2F-9854-4F4672219257}" srcOrd="1" destOrd="0" parTransId="{4142889B-70A7-4870-B983-50CD59D5BCC7}" sibTransId="{B0D570A8-3071-4902-8B49-8B5CCE1CE893}"/>
    <dgm:cxn modelId="{C5AB7E72-E9D9-4DA2-B412-C3B39998502C}" type="presParOf" srcId="{0ADBD9FC-D4C1-4ABF-9EB1-729DCCEAFE94}" destId="{18BD2B1E-6C24-459A-923F-D7635340AADA}" srcOrd="0" destOrd="0" presId="urn:microsoft.com/office/officeart/2009/layout/CircleArrowProcess"/>
    <dgm:cxn modelId="{F03C23B2-4AA8-427C-A848-2AA1395A72D1}" type="presParOf" srcId="{18BD2B1E-6C24-459A-923F-D7635340AADA}" destId="{CC3F1A6D-FA94-44D0-A31D-11C4AD7C8581}" srcOrd="0" destOrd="0" presId="urn:microsoft.com/office/officeart/2009/layout/CircleArrowProcess"/>
    <dgm:cxn modelId="{94B6C9C7-9C73-431F-AF2F-F64AB9390858}" type="presParOf" srcId="{0ADBD9FC-D4C1-4ABF-9EB1-729DCCEAFE94}" destId="{AFC2C1A4-D097-4ACF-ADA0-AC964DB47742}" srcOrd="1" destOrd="0" presId="urn:microsoft.com/office/officeart/2009/layout/CircleArrowProcess"/>
    <dgm:cxn modelId="{5DB3171B-C1D4-4234-AD97-36614C3FE4E0}" type="presParOf" srcId="{0ADBD9FC-D4C1-4ABF-9EB1-729DCCEAFE94}" destId="{1DA3164C-074E-4EA7-9E3D-D0BAEA8F274A}" srcOrd="2" destOrd="0" presId="urn:microsoft.com/office/officeart/2009/layout/CircleArrowProcess"/>
    <dgm:cxn modelId="{CE8DBC86-D335-43E1-99FD-4DEEA949F9F5}" type="presParOf" srcId="{1DA3164C-074E-4EA7-9E3D-D0BAEA8F274A}" destId="{22DCCD4B-BE78-4E87-B391-CBE782502F82}" srcOrd="0" destOrd="0" presId="urn:microsoft.com/office/officeart/2009/layout/CircleArrowProcess"/>
    <dgm:cxn modelId="{D7FAEC1B-73D4-4713-A338-DAD7FD20BB5D}" type="presParOf" srcId="{0ADBD9FC-D4C1-4ABF-9EB1-729DCCEAFE94}" destId="{51B09205-A117-4AC1-BAEF-1C160DB74F31}" srcOrd="3" destOrd="0" presId="urn:microsoft.com/office/officeart/2009/layout/CircleArrowProcess"/>
    <dgm:cxn modelId="{1859A520-5BA9-4151-A192-F3DDF4D4E36F}" type="presParOf" srcId="{0ADBD9FC-D4C1-4ABF-9EB1-729DCCEAFE94}" destId="{A90CE597-8972-4837-85D0-CB029100383B}" srcOrd="4" destOrd="0" presId="urn:microsoft.com/office/officeart/2009/layout/CircleArrowProcess"/>
    <dgm:cxn modelId="{0DF24BED-509B-4370-A299-BE3C0D8F1964}" type="presParOf" srcId="{A90CE597-8972-4837-85D0-CB029100383B}" destId="{C590F9AB-12A5-416F-917C-601904629FFC}" srcOrd="0" destOrd="0" presId="urn:microsoft.com/office/officeart/2009/layout/CircleArrowProcess"/>
    <dgm:cxn modelId="{721EFDCD-75E7-48A1-9425-B9EB0C122D24}" type="presParOf" srcId="{0ADBD9FC-D4C1-4ABF-9EB1-729DCCEAFE94}" destId="{F63ED1E5-3912-4694-A027-671EB8C0E01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F2F3D3-6AEE-46C5-90F9-C7C604B87237}" type="doc">
      <dgm:prSet loTypeId="urn:microsoft.com/office/officeart/2005/8/layout/hierarchy3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F13D217-D151-4A9C-8D9B-1C2A7A0BD4EA}">
      <dgm:prSet phldrT="[Текст]" custT="1"/>
      <dgm:spPr/>
      <dgm:t>
        <a:bodyPr/>
        <a:lstStyle/>
        <a:p>
          <a:r>
            <a:rPr lang="en-US" sz="1800" dirty="0" smtClean="0"/>
            <a:t>SEO</a:t>
          </a:r>
          <a:endParaRPr lang="ru-RU" sz="1800" dirty="0"/>
        </a:p>
      </dgm:t>
    </dgm:pt>
    <dgm:pt modelId="{5ACA4A02-689C-4726-8E8A-D6E670BDDDDB}" type="parTrans" cxnId="{B9575857-0931-4B53-9A08-18944163C736}">
      <dgm:prSet/>
      <dgm:spPr/>
      <dgm:t>
        <a:bodyPr/>
        <a:lstStyle/>
        <a:p>
          <a:endParaRPr lang="ru-RU"/>
        </a:p>
      </dgm:t>
    </dgm:pt>
    <dgm:pt modelId="{C41DC256-4FF2-49EB-9686-AD657C8D226A}" type="sibTrans" cxnId="{B9575857-0931-4B53-9A08-18944163C736}">
      <dgm:prSet/>
      <dgm:spPr/>
      <dgm:t>
        <a:bodyPr/>
        <a:lstStyle/>
        <a:p>
          <a:endParaRPr lang="ru-RU"/>
        </a:p>
      </dgm:t>
    </dgm:pt>
    <dgm:pt modelId="{6E5907E9-F453-4873-B256-41C3C8CF5A2C}">
      <dgm:prSet phldrT="[Текст]" custT="1"/>
      <dgm:spPr/>
      <dgm:t>
        <a:bodyPr/>
        <a:lstStyle/>
        <a:p>
          <a:r>
            <a:rPr lang="en-US" sz="1800" dirty="0" smtClean="0"/>
            <a:t>SMM</a:t>
          </a:r>
          <a:endParaRPr lang="ru-RU" sz="1800" dirty="0"/>
        </a:p>
      </dgm:t>
    </dgm:pt>
    <dgm:pt modelId="{6CFE17ED-06F6-4368-AB4B-774C72E9CBD1}" type="parTrans" cxnId="{DF4E3605-03AE-481C-9CE8-2441DAC31E82}">
      <dgm:prSet/>
      <dgm:spPr/>
      <dgm:t>
        <a:bodyPr/>
        <a:lstStyle/>
        <a:p>
          <a:endParaRPr lang="ru-RU"/>
        </a:p>
      </dgm:t>
    </dgm:pt>
    <dgm:pt modelId="{ECCBFB60-5C5A-4302-957F-D0054C1237E0}" type="sibTrans" cxnId="{DF4E3605-03AE-481C-9CE8-2441DAC31E82}">
      <dgm:prSet/>
      <dgm:spPr/>
      <dgm:t>
        <a:bodyPr/>
        <a:lstStyle/>
        <a:p>
          <a:endParaRPr lang="ru-RU"/>
        </a:p>
      </dgm:t>
    </dgm:pt>
    <dgm:pt modelId="{3E9D1AF6-27F2-4FDC-8015-5204932134E3}">
      <dgm:prSet phldrT="[Текст]" custT="1"/>
      <dgm:spPr/>
      <dgm:t>
        <a:bodyPr/>
        <a:lstStyle/>
        <a:p>
          <a:r>
            <a:rPr lang="ru-RU" sz="1600" dirty="0" smtClean="0"/>
            <a:t>Контекстная реклама</a:t>
          </a:r>
          <a:endParaRPr lang="ru-RU" sz="1600" dirty="0"/>
        </a:p>
      </dgm:t>
    </dgm:pt>
    <dgm:pt modelId="{EFEDEBE1-6F60-4B62-ABE2-A0C5B300C7DA}" type="parTrans" cxnId="{41BCAB91-7FA2-4A4E-80C9-3D6EE5AB1818}">
      <dgm:prSet/>
      <dgm:spPr/>
      <dgm:t>
        <a:bodyPr/>
        <a:lstStyle/>
        <a:p>
          <a:endParaRPr lang="ru-RU"/>
        </a:p>
      </dgm:t>
    </dgm:pt>
    <dgm:pt modelId="{D6159339-E7CC-4ABD-A116-B7A7346AFFA2}" type="sibTrans" cxnId="{41BCAB91-7FA2-4A4E-80C9-3D6EE5AB1818}">
      <dgm:prSet/>
      <dgm:spPr/>
      <dgm:t>
        <a:bodyPr/>
        <a:lstStyle/>
        <a:p>
          <a:endParaRPr lang="ru-RU"/>
        </a:p>
      </dgm:t>
    </dgm:pt>
    <dgm:pt modelId="{EE8CA5FC-2B38-48B8-B10F-932C70A27BEA}">
      <dgm:prSet phldrT="[Текст]" custT="1"/>
      <dgm:spPr/>
      <dgm:t>
        <a:bodyPr/>
        <a:lstStyle/>
        <a:p>
          <a:r>
            <a:rPr lang="ru-RU" sz="1800" dirty="0" err="1" smtClean="0"/>
            <a:t>Таргетированная</a:t>
          </a:r>
          <a:r>
            <a:rPr lang="ru-RU" sz="1800" dirty="0" smtClean="0"/>
            <a:t> реклама</a:t>
          </a:r>
          <a:endParaRPr lang="ru-RU" sz="1800" dirty="0"/>
        </a:p>
      </dgm:t>
    </dgm:pt>
    <dgm:pt modelId="{794C92D6-D882-401D-8B24-82AA35DB01F6}" type="parTrans" cxnId="{213EAC6B-7A81-4E5D-8AA0-4DC8ED2CE3BB}">
      <dgm:prSet/>
      <dgm:spPr/>
      <dgm:t>
        <a:bodyPr/>
        <a:lstStyle/>
        <a:p>
          <a:endParaRPr lang="ru-RU"/>
        </a:p>
      </dgm:t>
    </dgm:pt>
    <dgm:pt modelId="{5643C869-30EB-49F3-BC9A-96566AC68CEF}" type="sibTrans" cxnId="{213EAC6B-7A81-4E5D-8AA0-4DC8ED2CE3BB}">
      <dgm:prSet/>
      <dgm:spPr/>
      <dgm:t>
        <a:bodyPr/>
        <a:lstStyle/>
        <a:p>
          <a:endParaRPr lang="ru-RU"/>
        </a:p>
      </dgm:t>
    </dgm:pt>
    <dgm:pt modelId="{148F8387-A1E4-445C-9670-1C857FFF3C50}" type="pres">
      <dgm:prSet presAssocID="{64F2F3D3-6AEE-46C5-90F9-C7C604B8723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46F71B-632D-4B6A-92A5-4305CBA9467D}" type="pres">
      <dgm:prSet presAssocID="{EF13D217-D151-4A9C-8D9B-1C2A7A0BD4EA}" presName="root" presStyleCnt="0"/>
      <dgm:spPr/>
    </dgm:pt>
    <dgm:pt modelId="{D4C5AFC7-C585-419F-ADF0-0C1015A11D81}" type="pres">
      <dgm:prSet presAssocID="{EF13D217-D151-4A9C-8D9B-1C2A7A0BD4EA}" presName="rootComposite" presStyleCnt="0"/>
      <dgm:spPr/>
    </dgm:pt>
    <dgm:pt modelId="{B4974B36-7D21-47CE-93ED-3750591F359A}" type="pres">
      <dgm:prSet presAssocID="{EF13D217-D151-4A9C-8D9B-1C2A7A0BD4EA}" presName="rootText" presStyleLbl="node1" presStyleIdx="0" presStyleCnt="4"/>
      <dgm:spPr/>
      <dgm:t>
        <a:bodyPr/>
        <a:lstStyle/>
        <a:p>
          <a:endParaRPr lang="ru-RU"/>
        </a:p>
      </dgm:t>
    </dgm:pt>
    <dgm:pt modelId="{76D6884E-F7D1-40F6-AEFF-EC076D689F8F}" type="pres">
      <dgm:prSet presAssocID="{EF13D217-D151-4A9C-8D9B-1C2A7A0BD4EA}" presName="rootConnector" presStyleLbl="node1" presStyleIdx="0" presStyleCnt="4"/>
      <dgm:spPr/>
      <dgm:t>
        <a:bodyPr/>
        <a:lstStyle/>
        <a:p>
          <a:endParaRPr lang="ru-RU"/>
        </a:p>
      </dgm:t>
    </dgm:pt>
    <dgm:pt modelId="{A748B03A-A57E-4612-BFDE-04AE38B12F9A}" type="pres">
      <dgm:prSet presAssocID="{EF13D217-D151-4A9C-8D9B-1C2A7A0BD4EA}" presName="childShape" presStyleCnt="0"/>
      <dgm:spPr/>
    </dgm:pt>
    <dgm:pt modelId="{6B90DF5E-81D7-4250-B232-F0F8F1A7C3B0}" type="pres">
      <dgm:prSet presAssocID="{6E5907E9-F453-4873-B256-41C3C8CF5A2C}" presName="root" presStyleCnt="0"/>
      <dgm:spPr/>
    </dgm:pt>
    <dgm:pt modelId="{2948CC5E-6B22-4AE9-A2BC-8F657DE674A1}" type="pres">
      <dgm:prSet presAssocID="{6E5907E9-F453-4873-B256-41C3C8CF5A2C}" presName="rootComposite" presStyleCnt="0"/>
      <dgm:spPr/>
    </dgm:pt>
    <dgm:pt modelId="{D71A74E5-5E29-475F-9162-C78931E061C1}" type="pres">
      <dgm:prSet presAssocID="{6E5907E9-F453-4873-B256-41C3C8CF5A2C}" presName="rootText" presStyleLbl="node1" presStyleIdx="1" presStyleCnt="4"/>
      <dgm:spPr/>
      <dgm:t>
        <a:bodyPr/>
        <a:lstStyle/>
        <a:p>
          <a:endParaRPr lang="ru-RU"/>
        </a:p>
      </dgm:t>
    </dgm:pt>
    <dgm:pt modelId="{A03D1E9F-164B-4907-AEDF-F27022B40F6C}" type="pres">
      <dgm:prSet presAssocID="{6E5907E9-F453-4873-B256-41C3C8CF5A2C}" presName="rootConnector" presStyleLbl="node1" presStyleIdx="1" presStyleCnt="4"/>
      <dgm:spPr/>
      <dgm:t>
        <a:bodyPr/>
        <a:lstStyle/>
        <a:p>
          <a:endParaRPr lang="ru-RU"/>
        </a:p>
      </dgm:t>
    </dgm:pt>
    <dgm:pt modelId="{D5D5FE4A-2488-41F1-8F62-9FCF6E6B9B26}" type="pres">
      <dgm:prSet presAssocID="{6E5907E9-F453-4873-B256-41C3C8CF5A2C}" presName="childShape" presStyleCnt="0"/>
      <dgm:spPr/>
    </dgm:pt>
    <dgm:pt modelId="{E6728375-4CD1-4C71-AD7B-FB44E1C681FC}" type="pres">
      <dgm:prSet presAssocID="{3E9D1AF6-27F2-4FDC-8015-5204932134E3}" presName="root" presStyleCnt="0"/>
      <dgm:spPr/>
    </dgm:pt>
    <dgm:pt modelId="{919BE0D8-E26A-4EAE-9462-5173F4D85968}" type="pres">
      <dgm:prSet presAssocID="{3E9D1AF6-27F2-4FDC-8015-5204932134E3}" presName="rootComposite" presStyleCnt="0"/>
      <dgm:spPr/>
    </dgm:pt>
    <dgm:pt modelId="{2BE19A5A-B171-42E3-BFB1-B9D8F2895D63}" type="pres">
      <dgm:prSet presAssocID="{3E9D1AF6-27F2-4FDC-8015-5204932134E3}" presName="rootText" presStyleLbl="node1" presStyleIdx="2" presStyleCnt="4"/>
      <dgm:spPr/>
      <dgm:t>
        <a:bodyPr/>
        <a:lstStyle/>
        <a:p>
          <a:endParaRPr lang="ru-RU"/>
        </a:p>
      </dgm:t>
    </dgm:pt>
    <dgm:pt modelId="{AAE78790-0DC9-4380-A7DA-58A2FB9AE94C}" type="pres">
      <dgm:prSet presAssocID="{3E9D1AF6-27F2-4FDC-8015-5204932134E3}" presName="rootConnector" presStyleLbl="node1" presStyleIdx="2" presStyleCnt="4"/>
      <dgm:spPr/>
      <dgm:t>
        <a:bodyPr/>
        <a:lstStyle/>
        <a:p>
          <a:endParaRPr lang="ru-RU"/>
        </a:p>
      </dgm:t>
    </dgm:pt>
    <dgm:pt modelId="{782EB0E0-15C0-4EF0-9189-87748B240CA3}" type="pres">
      <dgm:prSet presAssocID="{3E9D1AF6-27F2-4FDC-8015-5204932134E3}" presName="childShape" presStyleCnt="0"/>
      <dgm:spPr/>
    </dgm:pt>
    <dgm:pt modelId="{C3831908-8FF4-4F83-BB1F-B49FB9CFE492}" type="pres">
      <dgm:prSet presAssocID="{EE8CA5FC-2B38-48B8-B10F-932C70A27BEA}" presName="root" presStyleCnt="0"/>
      <dgm:spPr/>
    </dgm:pt>
    <dgm:pt modelId="{88FFE7E3-5FD2-4911-8BBA-76055CCD3768}" type="pres">
      <dgm:prSet presAssocID="{EE8CA5FC-2B38-48B8-B10F-932C70A27BEA}" presName="rootComposite" presStyleCnt="0"/>
      <dgm:spPr/>
    </dgm:pt>
    <dgm:pt modelId="{3CB8B68C-85F8-4023-B24F-6D73C5600B03}" type="pres">
      <dgm:prSet presAssocID="{EE8CA5FC-2B38-48B8-B10F-932C70A27BEA}" presName="rootText" presStyleLbl="node1" presStyleIdx="3" presStyleCnt="4" custScaleX="114756"/>
      <dgm:spPr/>
      <dgm:t>
        <a:bodyPr/>
        <a:lstStyle/>
        <a:p>
          <a:endParaRPr lang="ru-RU"/>
        </a:p>
      </dgm:t>
    </dgm:pt>
    <dgm:pt modelId="{41707C9E-4645-4A19-837F-83A82F520124}" type="pres">
      <dgm:prSet presAssocID="{EE8CA5FC-2B38-48B8-B10F-932C70A27BEA}" presName="rootConnector" presStyleLbl="node1" presStyleIdx="3" presStyleCnt="4"/>
      <dgm:spPr/>
      <dgm:t>
        <a:bodyPr/>
        <a:lstStyle/>
        <a:p>
          <a:endParaRPr lang="ru-RU"/>
        </a:p>
      </dgm:t>
    </dgm:pt>
    <dgm:pt modelId="{9C3F1C15-8E91-48E2-995C-A2979D63CF31}" type="pres">
      <dgm:prSet presAssocID="{EE8CA5FC-2B38-48B8-B10F-932C70A27BEA}" presName="childShape" presStyleCnt="0"/>
      <dgm:spPr/>
    </dgm:pt>
  </dgm:ptLst>
  <dgm:cxnLst>
    <dgm:cxn modelId="{87A4F28A-1495-4C69-A1C0-E4A24B30325C}" type="presOf" srcId="{6E5907E9-F453-4873-B256-41C3C8CF5A2C}" destId="{D71A74E5-5E29-475F-9162-C78931E061C1}" srcOrd="0" destOrd="0" presId="urn:microsoft.com/office/officeart/2005/8/layout/hierarchy3"/>
    <dgm:cxn modelId="{213EAC6B-7A81-4E5D-8AA0-4DC8ED2CE3BB}" srcId="{64F2F3D3-6AEE-46C5-90F9-C7C604B87237}" destId="{EE8CA5FC-2B38-48B8-B10F-932C70A27BEA}" srcOrd="3" destOrd="0" parTransId="{794C92D6-D882-401D-8B24-82AA35DB01F6}" sibTransId="{5643C869-30EB-49F3-BC9A-96566AC68CEF}"/>
    <dgm:cxn modelId="{EA4F1ECB-F703-45CF-8BBD-298F15C0C378}" type="presOf" srcId="{EE8CA5FC-2B38-48B8-B10F-932C70A27BEA}" destId="{41707C9E-4645-4A19-837F-83A82F520124}" srcOrd="1" destOrd="0" presId="urn:microsoft.com/office/officeart/2005/8/layout/hierarchy3"/>
    <dgm:cxn modelId="{DF4E3605-03AE-481C-9CE8-2441DAC31E82}" srcId="{64F2F3D3-6AEE-46C5-90F9-C7C604B87237}" destId="{6E5907E9-F453-4873-B256-41C3C8CF5A2C}" srcOrd="1" destOrd="0" parTransId="{6CFE17ED-06F6-4368-AB4B-774C72E9CBD1}" sibTransId="{ECCBFB60-5C5A-4302-957F-D0054C1237E0}"/>
    <dgm:cxn modelId="{CC14C41B-595E-451A-8AD9-7B9C7C8925C4}" type="presOf" srcId="{EF13D217-D151-4A9C-8D9B-1C2A7A0BD4EA}" destId="{76D6884E-F7D1-40F6-AEFF-EC076D689F8F}" srcOrd="1" destOrd="0" presId="urn:microsoft.com/office/officeart/2005/8/layout/hierarchy3"/>
    <dgm:cxn modelId="{282F5543-9DE9-4236-8003-7D0D966B7937}" type="presOf" srcId="{64F2F3D3-6AEE-46C5-90F9-C7C604B87237}" destId="{148F8387-A1E4-445C-9670-1C857FFF3C50}" srcOrd="0" destOrd="0" presId="urn:microsoft.com/office/officeart/2005/8/layout/hierarchy3"/>
    <dgm:cxn modelId="{B9575857-0931-4B53-9A08-18944163C736}" srcId="{64F2F3D3-6AEE-46C5-90F9-C7C604B87237}" destId="{EF13D217-D151-4A9C-8D9B-1C2A7A0BD4EA}" srcOrd="0" destOrd="0" parTransId="{5ACA4A02-689C-4726-8E8A-D6E670BDDDDB}" sibTransId="{C41DC256-4FF2-49EB-9686-AD657C8D226A}"/>
    <dgm:cxn modelId="{D0CA62AF-A7A8-4CCF-A0F9-BDF450188D9A}" type="presOf" srcId="{6E5907E9-F453-4873-B256-41C3C8CF5A2C}" destId="{A03D1E9F-164B-4907-AEDF-F27022B40F6C}" srcOrd="1" destOrd="0" presId="urn:microsoft.com/office/officeart/2005/8/layout/hierarchy3"/>
    <dgm:cxn modelId="{71CBB02F-795F-4BB2-A5D6-B3907F83E883}" type="presOf" srcId="{EE8CA5FC-2B38-48B8-B10F-932C70A27BEA}" destId="{3CB8B68C-85F8-4023-B24F-6D73C5600B03}" srcOrd="0" destOrd="0" presId="urn:microsoft.com/office/officeart/2005/8/layout/hierarchy3"/>
    <dgm:cxn modelId="{41BCAB91-7FA2-4A4E-80C9-3D6EE5AB1818}" srcId="{64F2F3D3-6AEE-46C5-90F9-C7C604B87237}" destId="{3E9D1AF6-27F2-4FDC-8015-5204932134E3}" srcOrd="2" destOrd="0" parTransId="{EFEDEBE1-6F60-4B62-ABE2-A0C5B300C7DA}" sibTransId="{D6159339-E7CC-4ABD-A116-B7A7346AFFA2}"/>
    <dgm:cxn modelId="{3E0BA581-C4E7-4EBB-9CE3-89FFEFD3C5B1}" type="presOf" srcId="{3E9D1AF6-27F2-4FDC-8015-5204932134E3}" destId="{AAE78790-0DC9-4380-A7DA-58A2FB9AE94C}" srcOrd="1" destOrd="0" presId="urn:microsoft.com/office/officeart/2005/8/layout/hierarchy3"/>
    <dgm:cxn modelId="{ECA5F34C-5E69-483C-8175-AF3E2DD3E4BF}" type="presOf" srcId="{3E9D1AF6-27F2-4FDC-8015-5204932134E3}" destId="{2BE19A5A-B171-42E3-BFB1-B9D8F2895D63}" srcOrd="0" destOrd="0" presId="urn:microsoft.com/office/officeart/2005/8/layout/hierarchy3"/>
    <dgm:cxn modelId="{B1ED9C2F-B3B0-453C-B928-8323449697E8}" type="presOf" srcId="{EF13D217-D151-4A9C-8D9B-1C2A7A0BD4EA}" destId="{B4974B36-7D21-47CE-93ED-3750591F359A}" srcOrd="0" destOrd="0" presId="urn:microsoft.com/office/officeart/2005/8/layout/hierarchy3"/>
    <dgm:cxn modelId="{877EF9CD-FF07-4D59-9486-146605B750EA}" type="presParOf" srcId="{148F8387-A1E4-445C-9670-1C857FFF3C50}" destId="{3646F71B-632D-4B6A-92A5-4305CBA9467D}" srcOrd="0" destOrd="0" presId="urn:microsoft.com/office/officeart/2005/8/layout/hierarchy3"/>
    <dgm:cxn modelId="{49202A36-4992-4527-A75B-7AC0FBB9DB70}" type="presParOf" srcId="{3646F71B-632D-4B6A-92A5-4305CBA9467D}" destId="{D4C5AFC7-C585-419F-ADF0-0C1015A11D81}" srcOrd="0" destOrd="0" presId="urn:microsoft.com/office/officeart/2005/8/layout/hierarchy3"/>
    <dgm:cxn modelId="{A48426E3-0286-495C-B67B-4A859296314E}" type="presParOf" srcId="{D4C5AFC7-C585-419F-ADF0-0C1015A11D81}" destId="{B4974B36-7D21-47CE-93ED-3750591F359A}" srcOrd="0" destOrd="0" presId="urn:microsoft.com/office/officeart/2005/8/layout/hierarchy3"/>
    <dgm:cxn modelId="{6B83B96F-61A6-487D-88D4-F56A6992F99D}" type="presParOf" srcId="{D4C5AFC7-C585-419F-ADF0-0C1015A11D81}" destId="{76D6884E-F7D1-40F6-AEFF-EC076D689F8F}" srcOrd="1" destOrd="0" presId="urn:microsoft.com/office/officeart/2005/8/layout/hierarchy3"/>
    <dgm:cxn modelId="{55B8CB06-E1DA-4D6D-AF60-2C3F2961D5DD}" type="presParOf" srcId="{3646F71B-632D-4B6A-92A5-4305CBA9467D}" destId="{A748B03A-A57E-4612-BFDE-04AE38B12F9A}" srcOrd="1" destOrd="0" presId="urn:microsoft.com/office/officeart/2005/8/layout/hierarchy3"/>
    <dgm:cxn modelId="{838E0216-D326-4AE6-9997-3A26AA93CE57}" type="presParOf" srcId="{148F8387-A1E4-445C-9670-1C857FFF3C50}" destId="{6B90DF5E-81D7-4250-B232-F0F8F1A7C3B0}" srcOrd="1" destOrd="0" presId="urn:microsoft.com/office/officeart/2005/8/layout/hierarchy3"/>
    <dgm:cxn modelId="{AC853501-89D8-4C79-86C0-FF3962991C7E}" type="presParOf" srcId="{6B90DF5E-81D7-4250-B232-F0F8F1A7C3B0}" destId="{2948CC5E-6B22-4AE9-A2BC-8F657DE674A1}" srcOrd="0" destOrd="0" presId="urn:microsoft.com/office/officeart/2005/8/layout/hierarchy3"/>
    <dgm:cxn modelId="{F73A7F1E-A466-4AD5-A971-8174CDCF68CA}" type="presParOf" srcId="{2948CC5E-6B22-4AE9-A2BC-8F657DE674A1}" destId="{D71A74E5-5E29-475F-9162-C78931E061C1}" srcOrd="0" destOrd="0" presId="urn:microsoft.com/office/officeart/2005/8/layout/hierarchy3"/>
    <dgm:cxn modelId="{EF2BD2AE-DA66-4A40-8195-720E165DC16E}" type="presParOf" srcId="{2948CC5E-6B22-4AE9-A2BC-8F657DE674A1}" destId="{A03D1E9F-164B-4907-AEDF-F27022B40F6C}" srcOrd="1" destOrd="0" presId="urn:microsoft.com/office/officeart/2005/8/layout/hierarchy3"/>
    <dgm:cxn modelId="{011B923C-4250-4DF1-A20D-E463BBDA1D25}" type="presParOf" srcId="{6B90DF5E-81D7-4250-B232-F0F8F1A7C3B0}" destId="{D5D5FE4A-2488-41F1-8F62-9FCF6E6B9B26}" srcOrd="1" destOrd="0" presId="urn:microsoft.com/office/officeart/2005/8/layout/hierarchy3"/>
    <dgm:cxn modelId="{E7E6C435-450D-49CC-9DDA-055E262D4DBF}" type="presParOf" srcId="{148F8387-A1E4-445C-9670-1C857FFF3C50}" destId="{E6728375-4CD1-4C71-AD7B-FB44E1C681FC}" srcOrd="2" destOrd="0" presId="urn:microsoft.com/office/officeart/2005/8/layout/hierarchy3"/>
    <dgm:cxn modelId="{4D7D99FB-C9CE-49D0-9DFA-FA2621A85C26}" type="presParOf" srcId="{E6728375-4CD1-4C71-AD7B-FB44E1C681FC}" destId="{919BE0D8-E26A-4EAE-9462-5173F4D85968}" srcOrd="0" destOrd="0" presId="urn:microsoft.com/office/officeart/2005/8/layout/hierarchy3"/>
    <dgm:cxn modelId="{FE26E222-9A4A-4779-A46F-786AD8B8EF58}" type="presParOf" srcId="{919BE0D8-E26A-4EAE-9462-5173F4D85968}" destId="{2BE19A5A-B171-42E3-BFB1-B9D8F2895D63}" srcOrd="0" destOrd="0" presId="urn:microsoft.com/office/officeart/2005/8/layout/hierarchy3"/>
    <dgm:cxn modelId="{9E0CFC43-6084-4630-884E-A39505923CB9}" type="presParOf" srcId="{919BE0D8-E26A-4EAE-9462-5173F4D85968}" destId="{AAE78790-0DC9-4380-A7DA-58A2FB9AE94C}" srcOrd="1" destOrd="0" presId="urn:microsoft.com/office/officeart/2005/8/layout/hierarchy3"/>
    <dgm:cxn modelId="{80259B81-BA2A-45D0-854A-5F0C861C591B}" type="presParOf" srcId="{E6728375-4CD1-4C71-AD7B-FB44E1C681FC}" destId="{782EB0E0-15C0-4EF0-9189-87748B240CA3}" srcOrd="1" destOrd="0" presId="urn:microsoft.com/office/officeart/2005/8/layout/hierarchy3"/>
    <dgm:cxn modelId="{73890F60-D6EE-4E24-9463-4B66BC199DC0}" type="presParOf" srcId="{148F8387-A1E4-445C-9670-1C857FFF3C50}" destId="{C3831908-8FF4-4F83-BB1F-B49FB9CFE492}" srcOrd="3" destOrd="0" presId="urn:microsoft.com/office/officeart/2005/8/layout/hierarchy3"/>
    <dgm:cxn modelId="{E6B18C16-A767-4B4C-815A-6D5BBAD79851}" type="presParOf" srcId="{C3831908-8FF4-4F83-BB1F-B49FB9CFE492}" destId="{88FFE7E3-5FD2-4911-8BBA-76055CCD3768}" srcOrd="0" destOrd="0" presId="urn:microsoft.com/office/officeart/2005/8/layout/hierarchy3"/>
    <dgm:cxn modelId="{2CC7B7F3-60DE-4A90-9407-6E4D9D9C0E2A}" type="presParOf" srcId="{88FFE7E3-5FD2-4911-8BBA-76055CCD3768}" destId="{3CB8B68C-85F8-4023-B24F-6D73C5600B03}" srcOrd="0" destOrd="0" presId="urn:microsoft.com/office/officeart/2005/8/layout/hierarchy3"/>
    <dgm:cxn modelId="{9BFF7DEA-A12A-42A4-877E-2606311B7A78}" type="presParOf" srcId="{88FFE7E3-5FD2-4911-8BBA-76055CCD3768}" destId="{41707C9E-4645-4A19-837F-83A82F520124}" srcOrd="1" destOrd="0" presId="urn:microsoft.com/office/officeart/2005/8/layout/hierarchy3"/>
    <dgm:cxn modelId="{CB240A17-35FE-4261-A5C0-4F500CE3B1BF}" type="presParOf" srcId="{C3831908-8FF4-4F83-BB1F-B49FB9CFE492}" destId="{9C3F1C15-8E91-48E2-995C-A2979D63CF3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5F1684-BCE7-4E16-A39B-8FEF08639816}" type="doc">
      <dgm:prSet loTypeId="urn:microsoft.com/office/officeart/2005/8/layout/process4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120584C-5A1B-42A1-B9FC-9E7AF4487A41}">
      <dgm:prSet phldrT="[Текст]" custT="1"/>
      <dgm:spPr/>
      <dgm:t>
        <a:bodyPr/>
        <a:lstStyle/>
        <a:p>
          <a:r>
            <a:rPr lang="ru-RU" sz="1600" b="1" dirty="0" smtClean="0"/>
            <a:t>Интернет-сайт</a:t>
          </a:r>
          <a:endParaRPr lang="ru-RU" sz="1600" dirty="0"/>
        </a:p>
      </dgm:t>
    </dgm:pt>
    <dgm:pt modelId="{B0B74029-3778-44B9-B23E-3930FAD3748E}" type="parTrans" cxnId="{3EFD6556-16AD-4B0B-A92D-42214FA4730C}">
      <dgm:prSet/>
      <dgm:spPr/>
      <dgm:t>
        <a:bodyPr/>
        <a:lstStyle/>
        <a:p>
          <a:endParaRPr lang="ru-RU"/>
        </a:p>
      </dgm:t>
    </dgm:pt>
    <dgm:pt modelId="{369A516D-171B-46B3-9755-88F20607EC31}" type="sibTrans" cxnId="{3EFD6556-16AD-4B0B-A92D-42214FA4730C}">
      <dgm:prSet/>
      <dgm:spPr/>
      <dgm:t>
        <a:bodyPr/>
        <a:lstStyle/>
        <a:p>
          <a:endParaRPr lang="ru-RU"/>
        </a:p>
      </dgm:t>
    </dgm:pt>
    <dgm:pt modelId="{4FA8D60A-0801-4E11-AA95-6AB923C76B2A}">
      <dgm:prSet phldrT="[Текст]" custT="1"/>
      <dgm:spPr/>
      <dgm:t>
        <a:bodyPr/>
        <a:lstStyle/>
        <a:p>
          <a:r>
            <a:rPr lang="ru-RU" sz="1600" dirty="0" smtClean="0"/>
            <a:t>Запрос поисковой системы</a:t>
          </a:r>
          <a:endParaRPr lang="ru-RU" sz="1600" dirty="0"/>
        </a:p>
      </dgm:t>
    </dgm:pt>
    <dgm:pt modelId="{355315CC-3489-4449-95ED-7D2C1A404B68}" type="parTrans" cxnId="{3EBE1BEF-03FB-4E96-A9D6-F4F8B79A9997}">
      <dgm:prSet/>
      <dgm:spPr/>
      <dgm:t>
        <a:bodyPr/>
        <a:lstStyle/>
        <a:p>
          <a:endParaRPr lang="ru-RU"/>
        </a:p>
      </dgm:t>
    </dgm:pt>
    <dgm:pt modelId="{55FEB267-8408-4E8B-AE3F-0BEAD19B355A}" type="sibTrans" cxnId="{3EBE1BEF-03FB-4E96-A9D6-F4F8B79A9997}">
      <dgm:prSet/>
      <dgm:spPr/>
      <dgm:t>
        <a:bodyPr/>
        <a:lstStyle/>
        <a:p>
          <a:endParaRPr lang="ru-RU"/>
        </a:p>
      </dgm:t>
    </dgm:pt>
    <dgm:pt modelId="{145396A8-2883-4C33-A4F8-F16D07D718B2}">
      <dgm:prSet phldrT="[Текст]" custT="1"/>
      <dgm:spPr/>
      <dgm:t>
        <a:bodyPr/>
        <a:lstStyle/>
        <a:p>
          <a:r>
            <a:rPr lang="ru-RU" sz="1600" dirty="0" smtClean="0"/>
            <a:t>Просмотр результатов запроса</a:t>
          </a:r>
          <a:endParaRPr lang="ru-RU" sz="1600" dirty="0"/>
        </a:p>
      </dgm:t>
    </dgm:pt>
    <dgm:pt modelId="{E072DCA3-F785-4E4D-8443-B8822A0B8BF9}" type="parTrans" cxnId="{F37799A2-9353-47D6-816A-CE92E84DF25D}">
      <dgm:prSet/>
      <dgm:spPr/>
      <dgm:t>
        <a:bodyPr/>
        <a:lstStyle/>
        <a:p>
          <a:endParaRPr lang="ru-RU"/>
        </a:p>
      </dgm:t>
    </dgm:pt>
    <dgm:pt modelId="{D4B503E2-73E1-4F2B-BE88-2504480C39CD}" type="sibTrans" cxnId="{F37799A2-9353-47D6-816A-CE92E84DF25D}">
      <dgm:prSet/>
      <dgm:spPr/>
      <dgm:t>
        <a:bodyPr/>
        <a:lstStyle/>
        <a:p>
          <a:endParaRPr lang="ru-RU"/>
        </a:p>
      </dgm:t>
    </dgm:pt>
    <dgm:pt modelId="{236E6A6F-F87D-4D1C-8F61-B8D679AC04D1}">
      <dgm:prSet phldrT="[Текст]" custT="1"/>
      <dgm:spPr/>
      <dgm:t>
        <a:bodyPr/>
        <a:lstStyle/>
        <a:p>
          <a:r>
            <a:rPr lang="ru-RU" sz="1600" dirty="0" smtClean="0"/>
            <a:t>Переход на сайт</a:t>
          </a:r>
          <a:endParaRPr lang="ru-RU" sz="1600" dirty="0"/>
        </a:p>
      </dgm:t>
    </dgm:pt>
    <dgm:pt modelId="{0FF7E84A-33B9-42DB-A81D-1F41EBEB6035}" type="parTrans" cxnId="{F4EBE3A6-21CC-48FA-A665-667A8EE150F3}">
      <dgm:prSet/>
      <dgm:spPr/>
      <dgm:t>
        <a:bodyPr/>
        <a:lstStyle/>
        <a:p>
          <a:endParaRPr lang="ru-RU"/>
        </a:p>
      </dgm:t>
    </dgm:pt>
    <dgm:pt modelId="{74BDB516-73B8-490E-BD3D-CA24F6A56E11}" type="sibTrans" cxnId="{F4EBE3A6-21CC-48FA-A665-667A8EE150F3}">
      <dgm:prSet/>
      <dgm:spPr/>
      <dgm:t>
        <a:bodyPr/>
        <a:lstStyle/>
        <a:p>
          <a:endParaRPr lang="ru-RU"/>
        </a:p>
      </dgm:t>
    </dgm:pt>
    <dgm:pt modelId="{9E35A2C3-789C-4BA8-9BC9-AD9A650B072A}">
      <dgm:prSet phldrT="[Текст]" custT="1"/>
      <dgm:spPr/>
      <dgm:t>
        <a:bodyPr/>
        <a:lstStyle/>
        <a:p>
          <a:r>
            <a:rPr lang="ru-RU" sz="1600" dirty="0" smtClean="0"/>
            <a:t>Онлайн консультирование клиента</a:t>
          </a:r>
          <a:endParaRPr lang="ru-RU" sz="1600" dirty="0"/>
        </a:p>
      </dgm:t>
    </dgm:pt>
    <dgm:pt modelId="{1907AF78-2F46-4DCB-A988-50AF4EEA4F14}" type="parTrans" cxnId="{E3469677-22A7-4DCF-BC40-9C9F88B6EFEF}">
      <dgm:prSet/>
      <dgm:spPr/>
      <dgm:t>
        <a:bodyPr/>
        <a:lstStyle/>
        <a:p>
          <a:endParaRPr lang="ru-RU"/>
        </a:p>
      </dgm:t>
    </dgm:pt>
    <dgm:pt modelId="{D2F8FEC3-622F-47E8-8EEB-182991AD6D0F}" type="sibTrans" cxnId="{E3469677-22A7-4DCF-BC40-9C9F88B6EFEF}">
      <dgm:prSet/>
      <dgm:spPr/>
      <dgm:t>
        <a:bodyPr/>
        <a:lstStyle/>
        <a:p>
          <a:endParaRPr lang="ru-RU"/>
        </a:p>
      </dgm:t>
    </dgm:pt>
    <dgm:pt modelId="{AD3CE7B8-5A1C-42E0-B824-720223BCEB6F}">
      <dgm:prSet phldrT="[Текст]" custT="1"/>
      <dgm:spPr/>
      <dgm:t>
        <a:bodyPr/>
        <a:lstStyle/>
        <a:p>
          <a:r>
            <a:rPr lang="ru-RU" sz="1600" dirty="0" smtClean="0"/>
            <a:t>Ознакомление с пакетами услуг, пробный бесплатный подбор изделия через искусственный интеллект</a:t>
          </a:r>
          <a:endParaRPr lang="ru-RU" sz="1600" dirty="0"/>
        </a:p>
      </dgm:t>
    </dgm:pt>
    <dgm:pt modelId="{D9EE872D-1F75-4223-83E9-527D8CE63297}" type="parTrans" cxnId="{F1D49A0F-24CB-4AC6-AACF-29DAFD5E0007}">
      <dgm:prSet/>
      <dgm:spPr/>
      <dgm:t>
        <a:bodyPr/>
        <a:lstStyle/>
        <a:p>
          <a:endParaRPr lang="ru-RU"/>
        </a:p>
      </dgm:t>
    </dgm:pt>
    <dgm:pt modelId="{0048730F-FCC7-4035-BD32-BBB44510B5A7}" type="sibTrans" cxnId="{F1D49A0F-24CB-4AC6-AACF-29DAFD5E0007}">
      <dgm:prSet/>
      <dgm:spPr/>
      <dgm:t>
        <a:bodyPr/>
        <a:lstStyle/>
        <a:p>
          <a:endParaRPr lang="ru-RU"/>
        </a:p>
      </dgm:t>
    </dgm:pt>
    <dgm:pt modelId="{1914202C-695C-42D3-8176-9CB7CC754E5C}">
      <dgm:prSet phldrT="[Текст]" custT="1"/>
      <dgm:spPr/>
      <dgm:t>
        <a:bodyPr/>
        <a:lstStyle/>
        <a:p>
          <a:r>
            <a:rPr lang="ru-RU" sz="1600" dirty="0" smtClean="0"/>
            <a:t>Ввод параметров клиента</a:t>
          </a:r>
          <a:endParaRPr lang="ru-RU" sz="1600" dirty="0"/>
        </a:p>
      </dgm:t>
    </dgm:pt>
    <dgm:pt modelId="{4866A060-D614-4C5D-9935-A941A8582F82}" type="parTrans" cxnId="{E128C5FC-099C-48B4-A131-002E5BB461F1}">
      <dgm:prSet/>
      <dgm:spPr/>
      <dgm:t>
        <a:bodyPr/>
        <a:lstStyle/>
        <a:p>
          <a:endParaRPr lang="ru-RU"/>
        </a:p>
      </dgm:t>
    </dgm:pt>
    <dgm:pt modelId="{F3A42FF0-877F-4F6A-9987-A4AABF05B7A2}" type="sibTrans" cxnId="{E128C5FC-099C-48B4-A131-002E5BB461F1}">
      <dgm:prSet/>
      <dgm:spPr/>
      <dgm:t>
        <a:bodyPr/>
        <a:lstStyle/>
        <a:p>
          <a:endParaRPr lang="ru-RU"/>
        </a:p>
      </dgm:t>
    </dgm:pt>
    <dgm:pt modelId="{BC49546B-F757-42F7-BC50-65290BC95516}">
      <dgm:prSet phldrT="[Текст]" custT="1"/>
      <dgm:spPr/>
      <dgm:t>
        <a:bodyPr/>
        <a:lstStyle/>
        <a:p>
          <a:r>
            <a:rPr lang="ru-RU" sz="1600" dirty="0" smtClean="0"/>
            <a:t>Выбор способа оплаты и доставки</a:t>
          </a:r>
          <a:endParaRPr lang="ru-RU" sz="1600" dirty="0"/>
        </a:p>
      </dgm:t>
    </dgm:pt>
    <dgm:pt modelId="{F7CFB38F-D7CC-44E4-91C2-60CEB530432A}" type="parTrans" cxnId="{68344210-3707-45BC-AB12-730DEA6E7981}">
      <dgm:prSet/>
      <dgm:spPr/>
      <dgm:t>
        <a:bodyPr/>
        <a:lstStyle/>
        <a:p>
          <a:endParaRPr lang="ru-RU"/>
        </a:p>
      </dgm:t>
    </dgm:pt>
    <dgm:pt modelId="{A27763F7-3F27-4D77-8D03-9723E1C7F7DE}" type="sibTrans" cxnId="{68344210-3707-45BC-AB12-730DEA6E7981}">
      <dgm:prSet/>
      <dgm:spPr/>
      <dgm:t>
        <a:bodyPr/>
        <a:lstStyle/>
        <a:p>
          <a:endParaRPr lang="ru-RU"/>
        </a:p>
      </dgm:t>
    </dgm:pt>
    <dgm:pt modelId="{7C7A3B07-6CD9-486C-9BF2-C5AC06C0C407}">
      <dgm:prSet phldrT="[Текст]" custT="1"/>
      <dgm:spPr/>
      <dgm:t>
        <a:bodyPr/>
        <a:lstStyle/>
        <a:p>
          <a:r>
            <a:rPr lang="ru-RU" sz="1600" dirty="0" smtClean="0"/>
            <a:t>Покупка</a:t>
          </a:r>
          <a:endParaRPr lang="ru-RU" sz="1600" dirty="0"/>
        </a:p>
      </dgm:t>
    </dgm:pt>
    <dgm:pt modelId="{496F00EB-C2BA-4E02-9A15-687037EB46D7}" type="parTrans" cxnId="{E3F039F4-9DCF-4801-9EA5-776910180FE7}">
      <dgm:prSet/>
      <dgm:spPr/>
      <dgm:t>
        <a:bodyPr/>
        <a:lstStyle/>
        <a:p>
          <a:endParaRPr lang="ru-RU"/>
        </a:p>
      </dgm:t>
    </dgm:pt>
    <dgm:pt modelId="{470A3054-4D68-4E34-BE69-85641C3D15B4}" type="sibTrans" cxnId="{E3F039F4-9DCF-4801-9EA5-776910180FE7}">
      <dgm:prSet/>
      <dgm:spPr/>
      <dgm:t>
        <a:bodyPr/>
        <a:lstStyle/>
        <a:p>
          <a:endParaRPr lang="ru-RU"/>
        </a:p>
      </dgm:t>
    </dgm:pt>
    <dgm:pt modelId="{65BE4E08-4994-4AF4-A768-83AF4CE07EA1}">
      <dgm:prSet phldrT="[Текст]" custT="1"/>
      <dgm:spPr/>
      <dgm:t>
        <a:bodyPr/>
        <a:lstStyle/>
        <a:p>
          <a:r>
            <a:rPr lang="ru-RU" sz="1600" dirty="0" smtClean="0"/>
            <a:t>Отзыв</a:t>
          </a:r>
          <a:endParaRPr lang="ru-RU" sz="1600" dirty="0"/>
        </a:p>
      </dgm:t>
    </dgm:pt>
    <dgm:pt modelId="{1B989EFF-F6AD-4E58-A90B-D4FE26C77A9C}" type="parTrans" cxnId="{E6CFFF39-2F23-48E4-AA42-DF1526C8A88D}">
      <dgm:prSet/>
      <dgm:spPr/>
      <dgm:t>
        <a:bodyPr/>
        <a:lstStyle/>
        <a:p>
          <a:endParaRPr lang="ru-RU"/>
        </a:p>
      </dgm:t>
    </dgm:pt>
    <dgm:pt modelId="{226A0D84-2921-4C48-8AAD-E2F3FAB6B7AD}" type="sibTrans" cxnId="{E6CFFF39-2F23-48E4-AA42-DF1526C8A88D}">
      <dgm:prSet/>
      <dgm:spPr/>
      <dgm:t>
        <a:bodyPr/>
        <a:lstStyle/>
        <a:p>
          <a:endParaRPr lang="ru-RU"/>
        </a:p>
      </dgm:t>
    </dgm:pt>
    <dgm:pt modelId="{D51AF9CF-0ECB-472D-A595-BFD0DAEA60F7}" type="pres">
      <dgm:prSet presAssocID="{7F5F1684-BCE7-4E16-A39B-8FEF08639816}" presName="Name0" presStyleCnt="0">
        <dgm:presLayoutVars>
          <dgm:dir/>
          <dgm:animLvl val="lvl"/>
          <dgm:resizeHandles val="exact"/>
        </dgm:presLayoutVars>
      </dgm:prSet>
      <dgm:spPr/>
    </dgm:pt>
    <dgm:pt modelId="{7F14003B-AFC5-4460-BFB4-6BDF8A8DAA29}" type="pres">
      <dgm:prSet presAssocID="{65BE4E08-4994-4AF4-A768-83AF4CE07EA1}" presName="boxAndChildren" presStyleCnt="0"/>
      <dgm:spPr/>
    </dgm:pt>
    <dgm:pt modelId="{CD4AE62E-E8A2-4BD9-8A7B-8A1DE8A8AFA4}" type="pres">
      <dgm:prSet presAssocID="{65BE4E08-4994-4AF4-A768-83AF4CE07EA1}" presName="parentTextBox" presStyleLbl="node1" presStyleIdx="0" presStyleCnt="10"/>
      <dgm:spPr/>
    </dgm:pt>
    <dgm:pt modelId="{5395DE1A-28F3-4FD1-883C-BDE5F12079B9}" type="pres">
      <dgm:prSet presAssocID="{470A3054-4D68-4E34-BE69-85641C3D15B4}" presName="sp" presStyleCnt="0"/>
      <dgm:spPr/>
    </dgm:pt>
    <dgm:pt modelId="{B8987741-A226-47B9-AACD-E37A96713281}" type="pres">
      <dgm:prSet presAssocID="{7C7A3B07-6CD9-486C-9BF2-C5AC06C0C407}" presName="arrowAndChildren" presStyleCnt="0"/>
      <dgm:spPr/>
    </dgm:pt>
    <dgm:pt modelId="{9F1B31A9-0771-44A1-83AD-9905DB007361}" type="pres">
      <dgm:prSet presAssocID="{7C7A3B07-6CD9-486C-9BF2-C5AC06C0C407}" presName="parentTextArrow" presStyleLbl="node1" presStyleIdx="1" presStyleCnt="10"/>
      <dgm:spPr/>
    </dgm:pt>
    <dgm:pt modelId="{FAB7A5F7-80CE-43E9-8D1F-2DC346B0A92D}" type="pres">
      <dgm:prSet presAssocID="{A27763F7-3F27-4D77-8D03-9723E1C7F7DE}" presName="sp" presStyleCnt="0"/>
      <dgm:spPr/>
    </dgm:pt>
    <dgm:pt modelId="{ABE83CE0-C56E-4FDF-9D8A-A704B5403483}" type="pres">
      <dgm:prSet presAssocID="{BC49546B-F757-42F7-BC50-65290BC95516}" presName="arrowAndChildren" presStyleCnt="0"/>
      <dgm:spPr/>
    </dgm:pt>
    <dgm:pt modelId="{022ACC71-0E95-4D5C-A732-BD9B4F8D1EE8}" type="pres">
      <dgm:prSet presAssocID="{BC49546B-F757-42F7-BC50-65290BC95516}" presName="parentTextArrow" presStyleLbl="node1" presStyleIdx="2" presStyleCnt="10"/>
      <dgm:spPr/>
    </dgm:pt>
    <dgm:pt modelId="{70382384-A8DE-4AF9-B9BD-19ACFC696D93}" type="pres">
      <dgm:prSet presAssocID="{D2F8FEC3-622F-47E8-8EEB-182991AD6D0F}" presName="sp" presStyleCnt="0"/>
      <dgm:spPr/>
    </dgm:pt>
    <dgm:pt modelId="{DD71CEF5-5A94-4FDC-922F-DF681BF0C210}" type="pres">
      <dgm:prSet presAssocID="{9E35A2C3-789C-4BA8-9BC9-AD9A650B072A}" presName="arrowAndChildren" presStyleCnt="0"/>
      <dgm:spPr/>
    </dgm:pt>
    <dgm:pt modelId="{05B23805-D7E6-4F84-B903-172B73B60B6B}" type="pres">
      <dgm:prSet presAssocID="{9E35A2C3-789C-4BA8-9BC9-AD9A650B072A}" presName="parentTextArrow" presStyleLbl="node1" presStyleIdx="3" presStyleCnt="10"/>
      <dgm:spPr/>
    </dgm:pt>
    <dgm:pt modelId="{C43A638D-6275-42C4-8BC5-C76549D8ADCF}" type="pres">
      <dgm:prSet presAssocID="{F3A42FF0-877F-4F6A-9987-A4AABF05B7A2}" presName="sp" presStyleCnt="0"/>
      <dgm:spPr/>
    </dgm:pt>
    <dgm:pt modelId="{AE79A2D1-E4D4-43EB-AEDE-191BEC5812E9}" type="pres">
      <dgm:prSet presAssocID="{1914202C-695C-42D3-8176-9CB7CC754E5C}" presName="arrowAndChildren" presStyleCnt="0"/>
      <dgm:spPr/>
    </dgm:pt>
    <dgm:pt modelId="{B6CC82C4-6C2F-4569-B015-6B04E33BF3D1}" type="pres">
      <dgm:prSet presAssocID="{1914202C-695C-42D3-8176-9CB7CC754E5C}" presName="parentTextArrow" presStyleLbl="node1" presStyleIdx="4" presStyleCnt="10"/>
      <dgm:spPr/>
    </dgm:pt>
    <dgm:pt modelId="{C4DFE43D-DF72-4D02-A1E3-67748FAC846F}" type="pres">
      <dgm:prSet presAssocID="{0048730F-FCC7-4035-BD32-BBB44510B5A7}" presName="sp" presStyleCnt="0"/>
      <dgm:spPr/>
    </dgm:pt>
    <dgm:pt modelId="{84AFB48C-50D6-42DB-804A-30F0A4701C51}" type="pres">
      <dgm:prSet presAssocID="{AD3CE7B8-5A1C-42E0-B824-720223BCEB6F}" presName="arrowAndChildren" presStyleCnt="0"/>
      <dgm:spPr/>
    </dgm:pt>
    <dgm:pt modelId="{CB54E7CA-6C33-448C-A20B-199826017F07}" type="pres">
      <dgm:prSet presAssocID="{AD3CE7B8-5A1C-42E0-B824-720223BCEB6F}" presName="parentTextArrow" presStyleLbl="node1" presStyleIdx="5" presStyleCnt="10"/>
      <dgm:spPr/>
    </dgm:pt>
    <dgm:pt modelId="{36E69375-CCD6-4513-B626-55FDA56D4C5C}" type="pres">
      <dgm:prSet presAssocID="{74BDB516-73B8-490E-BD3D-CA24F6A56E11}" presName="sp" presStyleCnt="0"/>
      <dgm:spPr/>
    </dgm:pt>
    <dgm:pt modelId="{6725EEA7-90AF-4519-8CB8-8B38E2E58843}" type="pres">
      <dgm:prSet presAssocID="{236E6A6F-F87D-4D1C-8F61-B8D679AC04D1}" presName="arrowAndChildren" presStyleCnt="0"/>
      <dgm:spPr/>
    </dgm:pt>
    <dgm:pt modelId="{74C4447E-5631-4E06-9B05-C97AEDFFCB1F}" type="pres">
      <dgm:prSet presAssocID="{236E6A6F-F87D-4D1C-8F61-B8D679AC04D1}" presName="parentTextArrow" presStyleLbl="node1" presStyleIdx="6" presStyleCnt="10"/>
      <dgm:spPr/>
    </dgm:pt>
    <dgm:pt modelId="{85CA305E-DD6A-4AE3-B0A3-1109F1F6ACC3}" type="pres">
      <dgm:prSet presAssocID="{D4B503E2-73E1-4F2B-BE88-2504480C39CD}" presName="sp" presStyleCnt="0"/>
      <dgm:spPr/>
    </dgm:pt>
    <dgm:pt modelId="{0D8C9907-E851-4E15-8029-E06A91ECBDDD}" type="pres">
      <dgm:prSet presAssocID="{145396A8-2883-4C33-A4F8-F16D07D718B2}" presName="arrowAndChildren" presStyleCnt="0"/>
      <dgm:spPr/>
    </dgm:pt>
    <dgm:pt modelId="{08C9B232-D703-49CB-B926-E68AD3EB315A}" type="pres">
      <dgm:prSet presAssocID="{145396A8-2883-4C33-A4F8-F16D07D718B2}" presName="parentTextArrow" presStyleLbl="node1" presStyleIdx="7" presStyleCnt="10"/>
      <dgm:spPr/>
    </dgm:pt>
    <dgm:pt modelId="{3016064E-621B-478E-ABFD-8A23FC7F8D13}" type="pres">
      <dgm:prSet presAssocID="{55FEB267-8408-4E8B-AE3F-0BEAD19B355A}" presName="sp" presStyleCnt="0"/>
      <dgm:spPr/>
    </dgm:pt>
    <dgm:pt modelId="{9DCCC8C2-2B7E-4D62-93A8-ACAB8F295E2F}" type="pres">
      <dgm:prSet presAssocID="{4FA8D60A-0801-4E11-AA95-6AB923C76B2A}" presName="arrowAndChildren" presStyleCnt="0"/>
      <dgm:spPr/>
    </dgm:pt>
    <dgm:pt modelId="{0060A8B0-6E69-42B2-9B93-5A431AC594A9}" type="pres">
      <dgm:prSet presAssocID="{4FA8D60A-0801-4E11-AA95-6AB923C76B2A}" presName="parentTextArrow" presStyleLbl="node1" presStyleIdx="8" presStyleCnt="10"/>
      <dgm:spPr/>
    </dgm:pt>
    <dgm:pt modelId="{9EBF6BA6-776B-4B3D-951D-71EB85F7F5E5}" type="pres">
      <dgm:prSet presAssocID="{369A516D-171B-46B3-9755-88F20607EC31}" presName="sp" presStyleCnt="0"/>
      <dgm:spPr/>
    </dgm:pt>
    <dgm:pt modelId="{9A5AD145-427D-4AAB-92B3-AF19AB2864D8}" type="pres">
      <dgm:prSet presAssocID="{E120584C-5A1B-42A1-B9FC-9E7AF4487A41}" presName="arrowAndChildren" presStyleCnt="0"/>
      <dgm:spPr/>
    </dgm:pt>
    <dgm:pt modelId="{F85C56DF-29AC-485B-8591-78B7C6A90BEC}" type="pres">
      <dgm:prSet presAssocID="{E120584C-5A1B-42A1-B9FC-9E7AF4487A41}" presName="parentTextArrow" presStyleLbl="node1" presStyleIdx="9" presStyleCnt="10"/>
      <dgm:spPr/>
    </dgm:pt>
  </dgm:ptLst>
  <dgm:cxnLst>
    <dgm:cxn modelId="{E128C5FC-099C-48B4-A131-002E5BB461F1}" srcId="{7F5F1684-BCE7-4E16-A39B-8FEF08639816}" destId="{1914202C-695C-42D3-8176-9CB7CC754E5C}" srcOrd="5" destOrd="0" parTransId="{4866A060-D614-4C5D-9935-A941A8582F82}" sibTransId="{F3A42FF0-877F-4F6A-9987-A4AABF05B7A2}"/>
    <dgm:cxn modelId="{3EFD6556-16AD-4B0B-A92D-42214FA4730C}" srcId="{7F5F1684-BCE7-4E16-A39B-8FEF08639816}" destId="{E120584C-5A1B-42A1-B9FC-9E7AF4487A41}" srcOrd="0" destOrd="0" parTransId="{B0B74029-3778-44B9-B23E-3930FAD3748E}" sibTransId="{369A516D-171B-46B3-9755-88F20607EC31}"/>
    <dgm:cxn modelId="{F4EBE3A6-21CC-48FA-A665-667A8EE150F3}" srcId="{7F5F1684-BCE7-4E16-A39B-8FEF08639816}" destId="{236E6A6F-F87D-4D1C-8F61-B8D679AC04D1}" srcOrd="3" destOrd="0" parTransId="{0FF7E84A-33B9-42DB-A81D-1F41EBEB6035}" sibTransId="{74BDB516-73B8-490E-BD3D-CA24F6A56E11}"/>
    <dgm:cxn modelId="{68344210-3707-45BC-AB12-730DEA6E7981}" srcId="{7F5F1684-BCE7-4E16-A39B-8FEF08639816}" destId="{BC49546B-F757-42F7-BC50-65290BC95516}" srcOrd="7" destOrd="0" parTransId="{F7CFB38F-D7CC-44E4-91C2-60CEB530432A}" sibTransId="{A27763F7-3F27-4D77-8D03-9723E1C7F7DE}"/>
    <dgm:cxn modelId="{A90D25FD-9286-4C2D-B364-71062E5410B7}" type="presOf" srcId="{AD3CE7B8-5A1C-42E0-B824-720223BCEB6F}" destId="{CB54E7CA-6C33-448C-A20B-199826017F07}" srcOrd="0" destOrd="0" presId="urn:microsoft.com/office/officeart/2005/8/layout/process4"/>
    <dgm:cxn modelId="{F1D49A0F-24CB-4AC6-AACF-29DAFD5E0007}" srcId="{7F5F1684-BCE7-4E16-A39B-8FEF08639816}" destId="{AD3CE7B8-5A1C-42E0-B824-720223BCEB6F}" srcOrd="4" destOrd="0" parTransId="{D9EE872D-1F75-4223-83E9-527D8CE63297}" sibTransId="{0048730F-FCC7-4035-BD32-BBB44510B5A7}"/>
    <dgm:cxn modelId="{F37799A2-9353-47D6-816A-CE92E84DF25D}" srcId="{7F5F1684-BCE7-4E16-A39B-8FEF08639816}" destId="{145396A8-2883-4C33-A4F8-F16D07D718B2}" srcOrd="2" destOrd="0" parTransId="{E072DCA3-F785-4E4D-8443-B8822A0B8BF9}" sibTransId="{D4B503E2-73E1-4F2B-BE88-2504480C39CD}"/>
    <dgm:cxn modelId="{B8369FE6-36CC-4C8C-83A8-90A8B49F33F3}" type="presOf" srcId="{7F5F1684-BCE7-4E16-A39B-8FEF08639816}" destId="{D51AF9CF-0ECB-472D-A595-BFD0DAEA60F7}" srcOrd="0" destOrd="0" presId="urn:microsoft.com/office/officeart/2005/8/layout/process4"/>
    <dgm:cxn modelId="{2FD815F7-78D5-48B9-9477-DDBFA4F6A571}" type="presOf" srcId="{BC49546B-F757-42F7-BC50-65290BC95516}" destId="{022ACC71-0E95-4D5C-A732-BD9B4F8D1EE8}" srcOrd="0" destOrd="0" presId="urn:microsoft.com/office/officeart/2005/8/layout/process4"/>
    <dgm:cxn modelId="{E3469677-22A7-4DCF-BC40-9C9F88B6EFEF}" srcId="{7F5F1684-BCE7-4E16-A39B-8FEF08639816}" destId="{9E35A2C3-789C-4BA8-9BC9-AD9A650B072A}" srcOrd="6" destOrd="0" parTransId="{1907AF78-2F46-4DCB-A988-50AF4EEA4F14}" sibTransId="{D2F8FEC3-622F-47E8-8EEB-182991AD6D0F}"/>
    <dgm:cxn modelId="{2328B406-7EB8-4511-B7D5-9A381EECDCB9}" type="presOf" srcId="{9E35A2C3-789C-4BA8-9BC9-AD9A650B072A}" destId="{05B23805-D7E6-4F84-B903-172B73B60B6B}" srcOrd="0" destOrd="0" presId="urn:microsoft.com/office/officeart/2005/8/layout/process4"/>
    <dgm:cxn modelId="{E3F039F4-9DCF-4801-9EA5-776910180FE7}" srcId="{7F5F1684-BCE7-4E16-A39B-8FEF08639816}" destId="{7C7A3B07-6CD9-486C-9BF2-C5AC06C0C407}" srcOrd="8" destOrd="0" parTransId="{496F00EB-C2BA-4E02-9A15-687037EB46D7}" sibTransId="{470A3054-4D68-4E34-BE69-85641C3D15B4}"/>
    <dgm:cxn modelId="{0D4AFBF6-CC20-42D3-AF68-521217FD4FAB}" type="presOf" srcId="{1914202C-695C-42D3-8176-9CB7CC754E5C}" destId="{B6CC82C4-6C2F-4569-B015-6B04E33BF3D1}" srcOrd="0" destOrd="0" presId="urn:microsoft.com/office/officeart/2005/8/layout/process4"/>
    <dgm:cxn modelId="{3EBE1BEF-03FB-4E96-A9D6-F4F8B79A9997}" srcId="{7F5F1684-BCE7-4E16-A39B-8FEF08639816}" destId="{4FA8D60A-0801-4E11-AA95-6AB923C76B2A}" srcOrd="1" destOrd="0" parTransId="{355315CC-3489-4449-95ED-7D2C1A404B68}" sibTransId="{55FEB267-8408-4E8B-AE3F-0BEAD19B355A}"/>
    <dgm:cxn modelId="{E6F04582-72D4-47DE-9B7C-4A34BD300DFA}" type="presOf" srcId="{E120584C-5A1B-42A1-B9FC-9E7AF4487A41}" destId="{F85C56DF-29AC-485B-8591-78B7C6A90BEC}" srcOrd="0" destOrd="0" presId="urn:microsoft.com/office/officeart/2005/8/layout/process4"/>
    <dgm:cxn modelId="{AC2F51C2-9C22-4562-BFA2-B7C473B1D64F}" type="presOf" srcId="{65BE4E08-4994-4AF4-A768-83AF4CE07EA1}" destId="{CD4AE62E-E8A2-4BD9-8A7B-8A1DE8A8AFA4}" srcOrd="0" destOrd="0" presId="urn:microsoft.com/office/officeart/2005/8/layout/process4"/>
    <dgm:cxn modelId="{3DD5F804-69C8-4970-ACED-B0B0550CCA51}" type="presOf" srcId="{236E6A6F-F87D-4D1C-8F61-B8D679AC04D1}" destId="{74C4447E-5631-4E06-9B05-C97AEDFFCB1F}" srcOrd="0" destOrd="0" presId="urn:microsoft.com/office/officeart/2005/8/layout/process4"/>
    <dgm:cxn modelId="{E6CFFF39-2F23-48E4-AA42-DF1526C8A88D}" srcId="{7F5F1684-BCE7-4E16-A39B-8FEF08639816}" destId="{65BE4E08-4994-4AF4-A768-83AF4CE07EA1}" srcOrd="9" destOrd="0" parTransId="{1B989EFF-F6AD-4E58-A90B-D4FE26C77A9C}" sibTransId="{226A0D84-2921-4C48-8AAD-E2F3FAB6B7AD}"/>
    <dgm:cxn modelId="{5DA089D6-039B-488A-95D9-80845FA58782}" type="presOf" srcId="{4FA8D60A-0801-4E11-AA95-6AB923C76B2A}" destId="{0060A8B0-6E69-42B2-9B93-5A431AC594A9}" srcOrd="0" destOrd="0" presId="urn:microsoft.com/office/officeart/2005/8/layout/process4"/>
    <dgm:cxn modelId="{C95B2333-F150-46EA-A643-0443F01D4555}" type="presOf" srcId="{145396A8-2883-4C33-A4F8-F16D07D718B2}" destId="{08C9B232-D703-49CB-B926-E68AD3EB315A}" srcOrd="0" destOrd="0" presId="urn:microsoft.com/office/officeart/2005/8/layout/process4"/>
    <dgm:cxn modelId="{40305213-2575-4634-926E-1546C4D784A6}" type="presOf" srcId="{7C7A3B07-6CD9-486C-9BF2-C5AC06C0C407}" destId="{9F1B31A9-0771-44A1-83AD-9905DB007361}" srcOrd="0" destOrd="0" presId="urn:microsoft.com/office/officeart/2005/8/layout/process4"/>
    <dgm:cxn modelId="{2A853359-64B3-4D8F-A338-8A0E7714E56B}" type="presParOf" srcId="{D51AF9CF-0ECB-472D-A595-BFD0DAEA60F7}" destId="{7F14003B-AFC5-4460-BFB4-6BDF8A8DAA29}" srcOrd="0" destOrd="0" presId="urn:microsoft.com/office/officeart/2005/8/layout/process4"/>
    <dgm:cxn modelId="{D027CBE8-C382-4C47-B403-E87284A4C34D}" type="presParOf" srcId="{7F14003B-AFC5-4460-BFB4-6BDF8A8DAA29}" destId="{CD4AE62E-E8A2-4BD9-8A7B-8A1DE8A8AFA4}" srcOrd="0" destOrd="0" presId="urn:microsoft.com/office/officeart/2005/8/layout/process4"/>
    <dgm:cxn modelId="{5E331EF5-E20B-4772-A641-878734A79BCC}" type="presParOf" srcId="{D51AF9CF-0ECB-472D-A595-BFD0DAEA60F7}" destId="{5395DE1A-28F3-4FD1-883C-BDE5F12079B9}" srcOrd="1" destOrd="0" presId="urn:microsoft.com/office/officeart/2005/8/layout/process4"/>
    <dgm:cxn modelId="{693DC0E3-C0F9-4F18-813F-DFD321A11F38}" type="presParOf" srcId="{D51AF9CF-0ECB-472D-A595-BFD0DAEA60F7}" destId="{B8987741-A226-47B9-AACD-E37A96713281}" srcOrd="2" destOrd="0" presId="urn:microsoft.com/office/officeart/2005/8/layout/process4"/>
    <dgm:cxn modelId="{1F8AE675-CE1E-45EB-BC41-42BF5DCE2566}" type="presParOf" srcId="{B8987741-A226-47B9-AACD-E37A96713281}" destId="{9F1B31A9-0771-44A1-83AD-9905DB007361}" srcOrd="0" destOrd="0" presId="urn:microsoft.com/office/officeart/2005/8/layout/process4"/>
    <dgm:cxn modelId="{3CCF15CF-A16E-44E0-9EDB-36226626B77A}" type="presParOf" srcId="{D51AF9CF-0ECB-472D-A595-BFD0DAEA60F7}" destId="{FAB7A5F7-80CE-43E9-8D1F-2DC346B0A92D}" srcOrd="3" destOrd="0" presId="urn:microsoft.com/office/officeart/2005/8/layout/process4"/>
    <dgm:cxn modelId="{3756D04A-463A-4841-8483-2249901685CE}" type="presParOf" srcId="{D51AF9CF-0ECB-472D-A595-BFD0DAEA60F7}" destId="{ABE83CE0-C56E-4FDF-9D8A-A704B5403483}" srcOrd="4" destOrd="0" presId="urn:microsoft.com/office/officeart/2005/8/layout/process4"/>
    <dgm:cxn modelId="{F43886BF-1CB4-4B3E-8603-3C9A0BC47E49}" type="presParOf" srcId="{ABE83CE0-C56E-4FDF-9D8A-A704B5403483}" destId="{022ACC71-0E95-4D5C-A732-BD9B4F8D1EE8}" srcOrd="0" destOrd="0" presId="urn:microsoft.com/office/officeart/2005/8/layout/process4"/>
    <dgm:cxn modelId="{5E24AD8E-0DF7-4193-8360-DDE87D38CB51}" type="presParOf" srcId="{D51AF9CF-0ECB-472D-A595-BFD0DAEA60F7}" destId="{70382384-A8DE-4AF9-B9BD-19ACFC696D93}" srcOrd="5" destOrd="0" presId="urn:microsoft.com/office/officeart/2005/8/layout/process4"/>
    <dgm:cxn modelId="{2E4F8572-4854-4B6B-AB78-F5BD063DC226}" type="presParOf" srcId="{D51AF9CF-0ECB-472D-A595-BFD0DAEA60F7}" destId="{DD71CEF5-5A94-4FDC-922F-DF681BF0C210}" srcOrd="6" destOrd="0" presId="urn:microsoft.com/office/officeart/2005/8/layout/process4"/>
    <dgm:cxn modelId="{74EAADBD-6163-46DB-8065-72EAF733205C}" type="presParOf" srcId="{DD71CEF5-5A94-4FDC-922F-DF681BF0C210}" destId="{05B23805-D7E6-4F84-B903-172B73B60B6B}" srcOrd="0" destOrd="0" presId="urn:microsoft.com/office/officeart/2005/8/layout/process4"/>
    <dgm:cxn modelId="{A113CF90-D0F4-4EC1-9B4A-C996E40BCF78}" type="presParOf" srcId="{D51AF9CF-0ECB-472D-A595-BFD0DAEA60F7}" destId="{C43A638D-6275-42C4-8BC5-C76549D8ADCF}" srcOrd="7" destOrd="0" presId="urn:microsoft.com/office/officeart/2005/8/layout/process4"/>
    <dgm:cxn modelId="{1B50FBDE-998D-4FAE-B35C-37CDF414C63A}" type="presParOf" srcId="{D51AF9CF-0ECB-472D-A595-BFD0DAEA60F7}" destId="{AE79A2D1-E4D4-43EB-AEDE-191BEC5812E9}" srcOrd="8" destOrd="0" presId="urn:microsoft.com/office/officeart/2005/8/layout/process4"/>
    <dgm:cxn modelId="{4AEA962D-6A30-4863-884C-C1E57785D337}" type="presParOf" srcId="{AE79A2D1-E4D4-43EB-AEDE-191BEC5812E9}" destId="{B6CC82C4-6C2F-4569-B015-6B04E33BF3D1}" srcOrd="0" destOrd="0" presId="urn:microsoft.com/office/officeart/2005/8/layout/process4"/>
    <dgm:cxn modelId="{23E0F9AD-A30D-4662-801E-9F6081020827}" type="presParOf" srcId="{D51AF9CF-0ECB-472D-A595-BFD0DAEA60F7}" destId="{C4DFE43D-DF72-4D02-A1E3-67748FAC846F}" srcOrd="9" destOrd="0" presId="urn:microsoft.com/office/officeart/2005/8/layout/process4"/>
    <dgm:cxn modelId="{FA25342C-78F6-4E7C-AC2E-E3D6F91343F5}" type="presParOf" srcId="{D51AF9CF-0ECB-472D-A595-BFD0DAEA60F7}" destId="{84AFB48C-50D6-42DB-804A-30F0A4701C51}" srcOrd="10" destOrd="0" presId="urn:microsoft.com/office/officeart/2005/8/layout/process4"/>
    <dgm:cxn modelId="{67091FEE-6C36-43B4-9642-E34A2FA9C56F}" type="presParOf" srcId="{84AFB48C-50D6-42DB-804A-30F0A4701C51}" destId="{CB54E7CA-6C33-448C-A20B-199826017F07}" srcOrd="0" destOrd="0" presId="urn:microsoft.com/office/officeart/2005/8/layout/process4"/>
    <dgm:cxn modelId="{7A2F545E-A570-4BAD-B5E7-8F3BDB36D179}" type="presParOf" srcId="{D51AF9CF-0ECB-472D-A595-BFD0DAEA60F7}" destId="{36E69375-CCD6-4513-B626-55FDA56D4C5C}" srcOrd="11" destOrd="0" presId="urn:microsoft.com/office/officeart/2005/8/layout/process4"/>
    <dgm:cxn modelId="{930A401E-E91E-4FF5-883F-866B1779B6D6}" type="presParOf" srcId="{D51AF9CF-0ECB-472D-A595-BFD0DAEA60F7}" destId="{6725EEA7-90AF-4519-8CB8-8B38E2E58843}" srcOrd="12" destOrd="0" presId="urn:microsoft.com/office/officeart/2005/8/layout/process4"/>
    <dgm:cxn modelId="{DCD43336-DBB4-4137-96D6-38C2C67DC9CC}" type="presParOf" srcId="{6725EEA7-90AF-4519-8CB8-8B38E2E58843}" destId="{74C4447E-5631-4E06-9B05-C97AEDFFCB1F}" srcOrd="0" destOrd="0" presId="urn:microsoft.com/office/officeart/2005/8/layout/process4"/>
    <dgm:cxn modelId="{409EED16-F6B7-4B0C-BF9E-68BF8353AF5C}" type="presParOf" srcId="{D51AF9CF-0ECB-472D-A595-BFD0DAEA60F7}" destId="{85CA305E-DD6A-4AE3-B0A3-1109F1F6ACC3}" srcOrd="13" destOrd="0" presId="urn:microsoft.com/office/officeart/2005/8/layout/process4"/>
    <dgm:cxn modelId="{65259A8F-CD9D-4589-A566-07FF1CAEB662}" type="presParOf" srcId="{D51AF9CF-0ECB-472D-A595-BFD0DAEA60F7}" destId="{0D8C9907-E851-4E15-8029-E06A91ECBDDD}" srcOrd="14" destOrd="0" presId="urn:microsoft.com/office/officeart/2005/8/layout/process4"/>
    <dgm:cxn modelId="{A3DB9EE4-F874-482E-83D1-0F34204064DD}" type="presParOf" srcId="{0D8C9907-E851-4E15-8029-E06A91ECBDDD}" destId="{08C9B232-D703-49CB-B926-E68AD3EB315A}" srcOrd="0" destOrd="0" presId="urn:microsoft.com/office/officeart/2005/8/layout/process4"/>
    <dgm:cxn modelId="{1EECC240-9689-4A3E-A0BA-AA2A8B4C53D5}" type="presParOf" srcId="{D51AF9CF-0ECB-472D-A595-BFD0DAEA60F7}" destId="{3016064E-621B-478E-ABFD-8A23FC7F8D13}" srcOrd="15" destOrd="0" presId="urn:microsoft.com/office/officeart/2005/8/layout/process4"/>
    <dgm:cxn modelId="{B10433C1-8BD0-495A-B40D-023A9DD7FF5A}" type="presParOf" srcId="{D51AF9CF-0ECB-472D-A595-BFD0DAEA60F7}" destId="{9DCCC8C2-2B7E-4D62-93A8-ACAB8F295E2F}" srcOrd="16" destOrd="0" presId="urn:microsoft.com/office/officeart/2005/8/layout/process4"/>
    <dgm:cxn modelId="{DEC2B00B-F62F-42B2-BC30-0E5D58D61B9E}" type="presParOf" srcId="{9DCCC8C2-2B7E-4D62-93A8-ACAB8F295E2F}" destId="{0060A8B0-6E69-42B2-9B93-5A431AC594A9}" srcOrd="0" destOrd="0" presId="urn:microsoft.com/office/officeart/2005/8/layout/process4"/>
    <dgm:cxn modelId="{A3E90FEE-E24C-4DD8-BB6A-8C78EFB100C3}" type="presParOf" srcId="{D51AF9CF-0ECB-472D-A595-BFD0DAEA60F7}" destId="{9EBF6BA6-776B-4B3D-951D-71EB85F7F5E5}" srcOrd="17" destOrd="0" presId="urn:microsoft.com/office/officeart/2005/8/layout/process4"/>
    <dgm:cxn modelId="{16646D78-41F3-404A-B881-CA73CFE1BDEF}" type="presParOf" srcId="{D51AF9CF-0ECB-472D-A595-BFD0DAEA60F7}" destId="{9A5AD145-427D-4AAB-92B3-AF19AB2864D8}" srcOrd="18" destOrd="0" presId="urn:microsoft.com/office/officeart/2005/8/layout/process4"/>
    <dgm:cxn modelId="{E63316D1-32E8-4AE6-82B9-1AAFA272AD67}" type="presParOf" srcId="{9A5AD145-427D-4AAB-92B3-AF19AB2864D8}" destId="{F85C56DF-29AC-485B-8591-78B7C6A90BE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BDB450-C62E-4E15-A075-CB23BBDED752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32D9E08-78A4-4086-A08B-A087C1C3C26D}">
      <dgm:prSet/>
      <dgm:spPr/>
      <dgm:t>
        <a:bodyPr/>
        <a:lstStyle/>
        <a:p>
          <a:pPr rtl="0"/>
          <a:r>
            <a:rPr lang="ru-RU" b="0" i="0" baseline="0" smtClean="0"/>
            <a:t>1.Разработка MVP проекта в виде бета-версии мессенджера. </a:t>
          </a:r>
          <a:endParaRPr lang="ru-RU"/>
        </a:p>
      </dgm:t>
    </dgm:pt>
    <dgm:pt modelId="{07B8A0E0-E428-4562-8456-EAB8D4F24796}" type="parTrans" cxnId="{71896CBE-61F7-459C-B553-978C416E1E2F}">
      <dgm:prSet/>
      <dgm:spPr/>
      <dgm:t>
        <a:bodyPr/>
        <a:lstStyle/>
        <a:p>
          <a:endParaRPr lang="ru-RU"/>
        </a:p>
      </dgm:t>
    </dgm:pt>
    <dgm:pt modelId="{F43050BF-2739-4CD5-AA2D-664D9BF80013}" type="sibTrans" cxnId="{71896CBE-61F7-459C-B553-978C416E1E2F}">
      <dgm:prSet/>
      <dgm:spPr/>
      <dgm:t>
        <a:bodyPr/>
        <a:lstStyle/>
        <a:p>
          <a:endParaRPr lang="ru-RU"/>
        </a:p>
      </dgm:t>
    </dgm:pt>
    <dgm:pt modelId="{EDB9B29A-92E1-4226-8E18-BBF5823BD3C9}">
      <dgm:prSet/>
      <dgm:spPr/>
      <dgm:t>
        <a:bodyPr/>
        <a:lstStyle/>
        <a:p>
          <a:pPr rtl="0"/>
          <a:r>
            <a:rPr lang="ru-RU" b="0" i="0" baseline="0" dirty="0" smtClean="0"/>
            <a:t>2. Проведение </a:t>
          </a:r>
          <a:r>
            <a:rPr lang="ru-RU" b="0" i="0" baseline="0" dirty="0" err="1" smtClean="0"/>
            <a:t>решенческих</a:t>
          </a:r>
          <a:r>
            <a:rPr lang="ru-RU" b="0" i="0" baseline="0" dirty="0" smtClean="0"/>
            <a:t> интервью с потенциальными потребителями продуктов и услуг проекта и потенциальными партнерами. Реализация первых продаж во время </a:t>
          </a:r>
          <a:r>
            <a:rPr lang="ru-RU" b="0" i="0" baseline="0" dirty="0" err="1" smtClean="0"/>
            <a:t>решенческих</a:t>
          </a:r>
          <a:r>
            <a:rPr lang="ru-RU" b="0" i="0" baseline="0" dirty="0" smtClean="0"/>
            <a:t> интервью. </a:t>
          </a:r>
          <a:endParaRPr lang="ru-RU" dirty="0"/>
        </a:p>
      </dgm:t>
    </dgm:pt>
    <dgm:pt modelId="{932E410C-FF27-4FCD-92A3-2F7D4C53B896}" type="parTrans" cxnId="{58150BFB-B30C-49D2-9B41-08DA9DD83183}">
      <dgm:prSet/>
      <dgm:spPr/>
      <dgm:t>
        <a:bodyPr/>
        <a:lstStyle/>
        <a:p>
          <a:endParaRPr lang="ru-RU"/>
        </a:p>
      </dgm:t>
    </dgm:pt>
    <dgm:pt modelId="{F13758BB-EA95-451C-9C16-1B9B613A8906}" type="sibTrans" cxnId="{58150BFB-B30C-49D2-9B41-08DA9DD83183}">
      <dgm:prSet/>
      <dgm:spPr/>
      <dgm:t>
        <a:bodyPr/>
        <a:lstStyle/>
        <a:p>
          <a:endParaRPr lang="ru-RU"/>
        </a:p>
      </dgm:t>
    </dgm:pt>
    <dgm:pt modelId="{41415019-74AC-4BAD-A049-B82E325F44C1}">
      <dgm:prSet/>
      <dgm:spPr/>
      <dgm:t>
        <a:bodyPr/>
        <a:lstStyle/>
        <a:p>
          <a:pPr rtl="0"/>
          <a:r>
            <a:rPr lang="ru-RU" b="0" i="0" baseline="0" smtClean="0"/>
            <a:t>3.Доработка MVP по результатам решенческих интервью. </a:t>
          </a:r>
          <a:endParaRPr lang="ru-RU"/>
        </a:p>
      </dgm:t>
    </dgm:pt>
    <dgm:pt modelId="{4312BAD8-F078-4EC0-A51C-E9B5E2D53B53}" type="parTrans" cxnId="{85911DFA-0931-4C0E-92E9-82BEE8F6B9E7}">
      <dgm:prSet/>
      <dgm:spPr/>
      <dgm:t>
        <a:bodyPr/>
        <a:lstStyle/>
        <a:p>
          <a:endParaRPr lang="ru-RU"/>
        </a:p>
      </dgm:t>
    </dgm:pt>
    <dgm:pt modelId="{77377EE1-4E93-487A-8DFD-27F63C212D5E}" type="sibTrans" cxnId="{85911DFA-0931-4C0E-92E9-82BEE8F6B9E7}">
      <dgm:prSet/>
      <dgm:spPr/>
      <dgm:t>
        <a:bodyPr/>
        <a:lstStyle/>
        <a:p>
          <a:endParaRPr lang="ru-RU"/>
        </a:p>
      </dgm:t>
    </dgm:pt>
    <dgm:pt modelId="{2A0389E4-7411-4E28-91D1-411FCB52B7E0}">
      <dgm:prSet/>
      <dgm:spPr/>
      <dgm:t>
        <a:bodyPr/>
        <a:lstStyle/>
        <a:p>
          <a:pPr rtl="0"/>
          <a:r>
            <a:rPr lang="ru-RU" b="0" i="0" baseline="0" dirty="0" smtClean="0"/>
            <a:t>4. Тестирование каналов продаж и выбор приоритетных каналов продвижения.</a:t>
          </a:r>
          <a:endParaRPr lang="ru-RU" dirty="0"/>
        </a:p>
      </dgm:t>
    </dgm:pt>
    <dgm:pt modelId="{F5F65B80-6684-45C1-B9A3-653AF18EF672}" type="parTrans" cxnId="{E45EB587-634D-464A-8AA1-59DC17C5F501}">
      <dgm:prSet/>
      <dgm:spPr/>
      <dgm:t>
        <a:bodyPr/>
        <a:lstStyle/>
        <a:p>
          <a:endParaRPr lang="ru-RU"/>
        </a:p>
      </dgm:t>
    </dgm:pt>
    <dgm:pt modelId="{B96B386E-468C-48E8-A92F-FC915EE0C853}" type="sibTrans" cxnId="{E45EB587-634D-464A-8AA1-59DC17C5F501}">
      <dgm:prSet/>
      <dgm:spPr/>
      <dgm:t>
        <a:bodyPr/>
        <a:lstStyle/>
        <a:p>
          <a:endParaRPr lang="ru-RU"/>
        </a:p>
      </dgm:t>
    </dgm:pt>
    <dgm:pt modelId="{068EB0F9-8083-4D86-A98E-F971E2418606}">
      <dgm:prSet/>
      <dgm:spPr/>
      <dgm:t>
        <a:bodyPr/>
        <a:lstStyle/>
        <a:p>
          <a:pPr rtl="0"/>
          <a:r>
            <a:rPr lang="ru-RU" b="0" i="0" baseline="0" smtClean="0"/>
            <a:t>5.Построение и непрерывное совершенствование воронки продаж. </a:t>
          </a:r>
          <a:endParaRPr lang="ru-RU"/>
        </a:p>
      </dgm:t>
    </dgm:pt>
    <dgm:pt modelId="{B3AC7D3B-3EEA-4F26-BA65-030564C98893}" type="parTrans" cxnId="{E635E050-0C59-4D51-B883-BC81291A9178}">
      <dgm:prSet/>
      <dgm:spPr/>
      <dgm:t>
        <a:bodyPr/>
        <a:lstStyle/>
        <a:p>
          <a:endParaRPr lang="ru-RU"/>
        </a:p>
      </dgm:t>
    </dgm:pt>
    <dgm:pt modelId="{C5456A52-2B4F-44D2-BC2A-30F86C3450B9}" type="sibTrans" cxnId="{E635E050-0C59-4D51-B883-BC81291A9178}">
      <dgm:prSet/>
      <dgm:spPr/>
      <dgm:t>
        <a:bodyPr/>
        <a:lstStyle/>
        <a:p>
          <a:endParaRPr lang="ru-RU"/>
        </a:p>
      </dgm:t>
    </dgm:pt>
    <dgm:pt modelId="{A6BF61E1-BAC6-454D-AA37-F6B20A0E071A}">
      <dgm:prSet/>
      <dgm:spPr/>
      <dgm:t>
        <a:bodyPr/>
        <a:lstStyle/>
        <a:p>
          <a:pPr rtl="0"/>
          <a:r>
            <a:rPr lang="ru-RU" b="0" i="0" baseline="0" smtClean="0"/>
            <a:t>6.Продвижение по выбранным каналам продаж и масштабирование проекта на федеральном уровне.</a:t>
          </a:r>
          <a:endParaRPr lang="ru-RU"/>
        </a:p>
      </dgm:t>
    </dgm:pt>
    <dgm:pt modelId="{04EE3E9A-75BC-46C9-95E3-CC13960A5F9A}" type="parTrans" cxnId="{E44CC253-4D20-465E-9D87-69D5B7A076B1}">
      <dgm:prSet/>
      <dgm:spPr/>
      <dgm:t>
        <a:bodyPr/>
        <a:lstStyle/>
        <a:p>
          <a:endParaRPr lang="ru-RU"/>
        </a:p>
      </dgm:t>
    </dgm:pt>
    <dgm:pt modelId="{C4A61AF0-90BE-4EAC-B87A-1A647548351A}" type="sibTrans" cxnId="{E44CC253-4D20-465E-9D87-69D5B7A076B1}">
      <dgm:prSet/>
      <dgm:spPr/>
      <dgm:t>
        <a:bodyPr/>
        <a:lstStyle/>
        <a:p>
          <a:endParaRPr lang="ru-RU"/>
        </a:p>
      </dgm:t>
    </dgm:pt>
    <dgm:pt modelId="{CE1A34B0-56DC-4CB8-B580-50ABFB5951F5}" type="pres">
      <dgm:prSet presAssocID="{06BDB450-C62E-4E15-A075-CB23BBDED7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DD99A9-E73E-47DA-B8DA-FA2AE06995EA}" type="pres">
      <dgm:prSet presAssocID="{632D9E08-78A4-4086-A08B-A087C1C3C26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11AEC-AC81-439B-BC37-24AA86DBEBC0}" type="pres">
      <dgm:prSet presAssocID="{F43050BF-2739-4CD5-AA2D-664D9BF80013}" presName="spacer" presStyleCnt="0"/>
      <dgm:spPr/>
    </dgm:pt>
    <dgm:pt modelId="{25B8E622-8AC2-4E1E-A142-1AA76572D338}" type="pres">
      <dgm:prSet presAssocID="{EDB9B29A-92E1-4226-8E18-BBF5823BD3C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A6696F-48CA-4C2C-88E7-B69C17DD4A89}" type="pres">
      <dgm:prSet presAssocID="{F13758BB-EA95-451C-9C16-1B9B613A8906}" presName="spacer" presStyleCnt="0"/>
      <dgm:spPr/>
    </dgm:pt>
    <dgm:pt modelId="{9FE9F60E-E9B9-4854-A78E-CBEDE0DFDFDD}" type="pres">
      <dgm:prSet presAssocID="{41415019-74AC-4BAD-A049-B82E325F44C1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525F3-A1C9-4011-9068-6594276C1D49}" type="pres">
      <dgm:prSet presAssocID="{77377EE1-4E93-487A-8DFD-27F63C212D5E}" presName="spacer" presStyleCnt="0"/>
      <dgm:spPr/>
    </dgm:pt>
    <dgm:pt modelId="{096FDA29-6065-467B-BABD-54D7C4DBD782}" type="pres">
      <dgm:prSet presAssocID="{2A0389E4-7411-4E28-91D1-411FCB52B7E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AC4B1-48A9-42EB-995C-C3B4E8B3576C}" type="pres">
      <dgm:prSet presAssocID="{B96B386E-468C-48E8-A92F-FC915EE0C853}" presName="spacer" presStyleCnt="0"/>
      <dgm:spPr/>
    </dgm:pt>
    <dgm:pt modelId="{A563B9EE-DEDB-4A33-9A68-A304135FF67E}" type="pres">
      <dgm:prSet presAssocID="{068EB0F9-8083-4D86-A98E-F971E241860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84CAB-4FF3-4124-9826-47F4B091DCE5}" type="pres">
      <dgm:prSet presAssocID="{C5456A52-2B4F-44D2-BC2A-30F86C3450B9}" presName="spacer" presStyleCnt="0"/>
      <dgm:spPr/>
    </dgm:pt>
    <dgm:pt modelId="{C793BA4B-FFA4-474F-885B-B22913779D53}" type="pres">
      <dgm:prSet presAssocID="{A6BF61E1-BAC6-454D-AA37-F6B20A0E071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4977A8-8B7D-4431-B8FA-025396C2ABFE}" type="presOf" srcId="{A6BF61E1-BAC6-454D-AA37-F6B20A0E071A}" destId="{C793BA4B-FFA4-474F-885B-B22913779D53}" srcOrd="0" destOrd="0" presId="urn:microsoft.com/office/officeart/2005/8/layout/vList2"/>
    <dgm:cxn modelId="{E45EB587-634D-464A-8AA1-59DC17C5F501}" srcId="{06BDB450-C62E-4E15-A075-CB23BBDED752}" destId="{2A0389E4-7411-4E28-91D1-411FCB52B7E0}" srcOrd="3" destOrd="0" parTransId="{F5F65B80-6684-45C1-B9A3-653AF18EF672}" sibTransId="{B96B386E-468C-48E8-A92F-FC915EE0C853}"/>
    <dgm:cxn modelId="{0247EB78-BE41-492B-88D3-3155A9AAA729}" type="presOf" srcId="{06BDB450-C62E-4E15-A075-CB23BBDED752}" destId="{CE1A34B0-56DC-4CB8-B580-50ABFB5951F5}" srcOrd="0" destOrd="0" presId="urn:microsoft.com/office/officeart/2005/8/layout/vList2"/>
    <dgm:cxn modelId="{71896CBE-61F7-459C-B553-978C416E1E2F}" srcId="{06BDB450-C62E-4E15-A075-CB23BBDED752}" destId="{632D9E08-78A4-4086-A08B-A087C1C3C26D}" srcOrd="0" destOrd="0" parTransId="{07B8A0E0-E428-4562-8456-EAB8D4F24796}" sibTransId="{F43050BF-2739-4CD5-AA2D-664D9BF80013}"/>
    <dgm:cxn modelId="{F8D27432-1853-4F10-8DB2-CF1BB9658FFA}" type="presOf" srcId="{2A0389E4-7411-4E28-91D1-411FCB52B7E0}" destId="{096FDA29-6065-467B-BABD-54D7C4DBD782}" srcOrd="0" destOrd="0" presId="urn:microsoft.com/office/officeart/2005/8/layout/vList2"/>
    <dgm:cxn modelId="{85911DFA-0931-4C0E-92E9-82BEE8F6B9E7}" srcId="{06BDB450-C62E-4E15-A075-CB23BBDED752}" destId="{41415019-74AC-4BAD-A049-B82E325F44C1}" srcOrd="2" destOrd="0" parTransId="{4312BAD8-F078-4EC0-A51C-E9B5E2D53B53}" sibTransId="{77377EE1-4E93-487A-8DFD-27F63C212D5E}"/>
    <dgm:cxn modelId="{2128F3AA-4095-476E-B88B-D8552FDFA45E}" type="presOf" srcId="{EDB9B29A-92E1-4226-8E18-BBF5823BD3C9}" destId="{25B8E622-8AC2-4E1E-A142-1AA76572D338}" srcOrd="0" destOrd="0" presId="urn:microsoft.com/office/officeart/2005/8/layout/vList2"/>
    <dgm:cxn modelId="{E44CC253-4D20-465E-9D87-69D5B7A076B1}" srcId="{06BDB450-C62E-4E15-A075-CB23BBDED752}" destId="{A6BF61E1-BAC6-454D-AA37-F6B20A0E071A}" srcOrd="5" destOrd="0" parTransId="{04EE3E9A-75BC-46C9-95E3-CC13960A5F9A}" sibTransId="{C4A61AF0-90BE-4EAC-B87A-1A647548351A}"/>
    <dgm:cxn modelId="{E635E050-0C59-4D51-B883-BC81291A9178}" srcId="{06BDB450-C62E-4E15-A075-CB23BBDED752}" destId="{068EB0F9-8083-4D86-A98E-F971E2418606}" srcOrd="4" destOrd="0" parTransId="{B3AC7D3B-3EEA-4F26-BA65-030564C98893}" sibTransId="{C5456A52-2B4F-44D2-BC2A-30F86C3450B9}"/>
    <dgm:cxn modelId="{AC825265-AC67-47D9-9645-C47F95F0CB65}" type="presOf" srcId="{068EB0F9-8083-4D86-A98E-F971E2418606}" destId="{A563B9EE-DEDB-4A33-9A68-A304135FF67E}" srcOrd="0" destOrd="0" presId="urn:microsoft.com/office/officeart/2005/8/layout/vList2"/>
    <dgm:cxn modelId="{8ECC9636-CAAA-474B-8324-E571A7500E34}" type="presOf" srcId="{41415019-74AC-4BAD-A049-B82E325F44C1}" destId="{9FE9F60E-E9B9-4854-A78E-CBEDE0DFDFDD}" srcOrd="0" destOrd="0" presId="urn:microsoft.com/office/officeart/2005/8/layout/vList2"/>
    <dgm:cxn modelId="{2E36963C-D937-4F45-BB3B-4BB91DD22B8E}" type="presOf" srcId="{632D9E08-78A4-4086-A08B-A087C1C3C26D}" destId="{33DD99A9-E73E-47DA-B8DA-FA2AE06995EA}" srcOrd="0" destOrd="0" presId="urn:microsoft.com/office/officeart/2005/8/layout/vList2"/>
    <dgm:cxn modelId="{58150BFB-B30C-49D2-9B41-08DA9DD83183}" srcId="{06BDB450-C62E-4E15-A075-CB23BBDED752}" destId="{EDB9B29A-92E1-4226-8E18-BBF5823BD3C9}" srcOrd="1" destOrd="0" parTransId="{932E410C-FF27-4FCD-92A3-2F7D4C53B896}" sibTransId="{F13758BB-EA95-451C-9C16-1B9B613A8906}"/>
    <dgm:cxn modelId="{105B5857-58CE-4F8D-BDDD-94AB7B5AC0A7}" type="presParOf" srcId="{CE1A34B0-56DC-4CB8-B580-50ABFB5951F5}" destId="{33DD99A9-E73E-47DA-B8DA-FA2AE06995EA}" srcOrd="0" destOrd="0" presId="urn:microsoft.com/office/officeart/2005/8/layout/vList2"/>
    <dgm:cxn modelId="{87B1B618-1A6A-4AB2-8CF1-36C2F3E57B85}" type="presParOf" srcId="{CE1A34B0-56DC-4CB8-B580-50ABFB5951F5}" destId="{5A111AEC-AC81-439B-BC37-24AA86DBEBC0}" srcOrd="1" destOrd="0" presId="urn:microsoft.com/office/officeart/2005/8/layout/vList2"/>
    <dgm:cxn modelId="{FA17B5F3-BBC4-4891-9072-2BE6D2B24383}" type="presParOf" srcId="{CE1A34B0-56DC-4CB8-B580-50ABFB5951F5}" destId="{25B8E622-8AC2-4E1E-A142-1AA76572D338}" srcOrd="2" destOrd="0" presId="urn:microsoft.com/office/officeart/2005/8/layout/vList2"/>
    <dgm:cxn modelId="{5FB1D9E7-AE5B-49AE-AB09-DB0114272171}" type="presParOf" srcId="{CE1A34B0-56DC-4CB8-B580-50ABFB5951F5}" destId="{0BA6696F-48CA-4C2C-88E7-B69C17DD4A89}" srcOrd="3" destOrd="0" presId="urn:microsoft.com/office/officeart/2005/8/layout/vList2"/>
    <dgm:cxn modelId="{3EBBABA6-D564-44BA-BCD1-2BF6D47F40A9}" type="presParOf" srcId="{CE1A34B0-56DC-4CB8-B580-50ABFB5951F5}" destId="{9FE9F60E-E9B9-4854-A78E-CBEDE0DFDFDD}" srcOrd="4" destOrd="0" presId="urn:microsoft.com/office/officeart/2005/8/layout/vList2"/>
    <dgm:cxn modelId="{C2908035-2362-4A0E-B62F-FFF6F2583B64}" type="presParOf" srcId="{CE1A34B0-56DC-4CB8-B580-50ABFB5951F5}" destId="{DCA525F3-A1C9-4011-9068-6594276C1D49}" srcOrd="5" destOrd="0" presId="urn:microsoft.com/office/officeart/2005/8/layout/vList2"/>
    <dgm:cxn modelId="{33F63A13-2B26-4813-A3BB-CB7626CE0CA5}" type="presParOf" srcId="{CE1A34B0-56DC-4CB8-B580-50ABFB5951F5}" destId="{096FDA29-6065-467B-BABD-54D7C4DBD782}" srcOrd="6" destOrd="0" presId="urn:microsoft.com/office/officeart/2005/8/layout/vList2"/>
    <dgm:cxn modelId="{89E896D6-6EBF-4AD9-B23B-AABA31C432DB}" type="presParOf" srcId="{CE1A34B0-56DC-4CB8-B580-50ABFB5951F5}" destId="{9A9AC4B1-48A9-42EB-995C-C3B4E8B3576C}" srcOrd="7" destOrd="0" presId="urn:microsoft.com/office/officeart/2005/8/layout/vList2"/>
    <dgm:cxn modelId="{7CADA3A3-0F05-4EA7-8BBD-DE456589AB65}" type="presParOf" srcId="{CE1A34B0-56DC-4CB8-B580-50ABFB5951F5}" destId="{A563B9EE-DEDB-4A33-9A68-A304135FF67E}" srcOrd="8" destOrd="0" presId="urn:microsoft.com/office/officeart/2005/8/layout/vList2"/>
    <dgm:cxn modelId="{205E1C35-C717-4FDC-A49F-1CD2803C92A7}" type="presParOf" srcId="{CE1A34B0-56DC-4CB8-B580-50ABFB5951F5}" destId="{0BD84CAB-4FF3-4124-9826-47F4B091DCE5}" srcOrd="9" destOrd="0" presId="urn:microsoft.com/office/officeart/2005/8/layout/vList2"/>
    <dgm:cxn modelId="{8AF822A2-409D-43AE-B9B5-2E8D293C16DA}" type="presParOf" srcId="{CE1A34B0-56DC-4CB8-B580-50ABFB5951F5}" destId="{C793BA4B-FFA4-474F-885B-B22913779D5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3F1A6D-FA94-44D0-A31D-11C4AD7C8581}">
      <dsp:nvSpPr>
        <dsp:cNvPr id="0" name=""/>
        <dsp:cNvSpPr/>
      </dsp:nvSpPr>
      <dsp:spPr>
        <a:xfrm>
          <a:off x="1783398" y="0"/>
          <a:ext cx="2608149" cy="260854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C2C1A4-D097-4ACF-ADA0-AC964DB47742}">
      <dsp:nvSpPr>
        <dsp:cNvPr id="0" name=""/>
        <dsp:cNvSpPr/>
      </dsp:nvSpPr>
      <dsp:spPr>
        <a:xfrm>
          <a:off x="2359885" y="941764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TAM</a:t>
          </a:r>
          <a:endParaRPr lang="ru-RU" sz="4700" kern="1200" dirty="0"/>
        </a:p>
      </dsp:txBody>
      <dsp:txXfrm>
        <a:off x="2359885" y="941764"/>
        <a:ext cx="1449298" cy="724475"/>
      </dsp:txXfrm>
    </dsp:sp>
    <dsp:sp modelId="{22DCCD4B-BE78-4E87-B391-CBE782502F82}">
      <dsp:nvSpPr>
        <dsp:cNvPr id="0" name=""/>
        <dsp:cNvSpPr/>
      </dsp:nvSpPr>
      <dsp:spPr>
        <a:xfrm>
          <a:off x="1058994" y="1498803"/>
          <a:ext cx="2608149" cy="260854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B09205-A117-4AC1-BAEF-1C160DB74F31}">
      <dsp:nvSpPr>
        <dsp:cNvPr id="0" name=""/>
        <dsp:cNvSpPr/>
      </dsp:nvSpPr>
      <dsp:spPr>
        <a:xfrm>
          <a:off x="1638419" y="2449237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SAM</a:t>
          </a:r>
          <a:endParaRPr lang="ru-RU" sz="4700" kern="1200" dirty="0"/>
        </a:p>
      </dsp:txBody>
      <dsp:txXfrm>
        <a:off x="1638419" y="2449237"/>
        <a:ext cx="1449298" cy="724475"/>
      </dsp:txXfrm>
    </dsp:sp>
    <dsp:sp modelId="{C590F9AB-12A5-416F-917C-601904629FFC}">
      <dsp:nvSpPr>
        <dsp:cNvPr id="0" name=""/>
        <dsp:cNvSpPr/>
      </dsp:nvSpPr>
      <dsp:spPr>
        <a:xfrm>
          <a:off x="1969030" y="3176964"/>
          <a:ext cx="2240804" cy="224170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3ED1E5-3912-4694-A027-671EB8C0E01A}">
      <dsp:nvSpPr>
        <dsp:cNvPr id="0" name=""/>
        <dsp:cNvSpPr/>
      </dsp:nvSpPr>
      <dsp:spPr>
        <a:xfrm>
          <a:off x="2363313" y="3958878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SOM</a:t>
          </a:r>
          <a:endParaRPr lang="ru-RU" sz="4700" kern="1200" dirty="0"/>
        </a:p>
      </dsp:txBody>
      <dsp:txXfrm>
        <a:off x="2363313" y="3958878"/>
        <a:ext cx="1449298" cy="7244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74B36-7D21-47CE-93ED-3750591F359A}">
      <dsp:nvSpPr>
        <dsp:cNvPr id="0" name=""/>
        <dsp:cNvSpPr/>
      </dsp:nvSpPr>
      <dsp:spPr>
        <a:xfrm>
          <a:off x="1682" y="1516551"/>
          <a:ext cx="1715158" cy="85757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SEO</a:t>
          </a:r>
          <a:endParaRPr lang="ru-RU" sz="1800" kern="1200" dirty="0"/>
        </a:p>
      </dsp:txBody>
      <dsp:txXfrm>
        <a:off x="26800" y="1541669"/>
        <a:ext cx="1664922" cy="807343"/>
      </dsp:txXfrm>
    </dsp:sp>
    <dsp:sp modelId="{D71A74E5-5E29-475F-9162-C78931E061C1}">
      <dsp:nvSpPr>
        <dsp:cNvPr id="0" name=""/>
        <dsp:cNvSpPr/>
      </dsp:nvSpPr>
      <dsp:spPr>
        <a:xfrm>
          <a:off x="2145630" y="1516551"/>
          <a:ext cx="1715158" cy="857579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SMM</a:t>
          </a:r>
          <a:endParaRPr lang="ru-RU" sz="1800" kern="1200" dirty="0"/>
        </a:p>
      </dsp:txBody>
      <dsp:txXfrm>
        <a:off x="2170748" y="1541669"/>
        <a:ext cx="1664922" cy="807343"/>
      </dsp:txXfrm>
    </dsp:sp>
    <dsp:sp modelId="{2BE19A5A-B171-42E3-BFB1-B9D8F2895D63}">
      <dsp:nvSpPr>
        <dsp:cNvPr id="0" name=""/>
        <dsp:cNvSpPr/>
      </dsp:nvSpPr>
      <dsp:spPr>
        <a:xfrm>
          <a:off x="4289579" y="1516551"/>
          <a:ext cx="1715158" cy="857579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Контекстная реклама</a:t>
          </a:r>
          <a:endParaRPr lang="ru-RU" sz="1600" kern="1200" dirty="0"/>
        </a:p>
      </dsp:txBody>
      <dsp:txXfrm>
        <a:off x="4314697" y="1541669"/>
        <a:ext cx="1664922" cy="807343"/>
      </dsp:txXfrm>
    </dsp:sp>
    <dsp:sp modelId="{3CB8B68C-85F8-4023-B24F-6D73C5600B03}">
      <dsp:nvSpPr>
        <dsp:cNvPr id="0" name=""/>
        <dsp:cNvSpPr/>
      </dsp:nvSpPr>
      <dsp:spPr>
        <a:xfrm>
          <a:off x="6433528" y="1516551"/>
          <a:ext cx="1968247" cy="857579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Таргетированная</a:t>
          </a:r>
          <a:r>
            <a:rPr lang="ru-RU" sz="1800" kern="1200" dirty="0" smtClean="0"/>
            <a:t> реклама</a:t>
          </a:r>
          <a:endParaRPr lang="ru-RU" sz="1800" kern="1200" dirty="0"/>
        </a:p>
      </dsp:txBody>
      <dsp:txXfrm>
        <a:off x="6458646" y="1541669"/>
        <a:ext cx="1918011" cy="8073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AE62E-E8A2-4BD9-8A7B-8A1DE8A8AFA4}">
      <dsp:nvSpPr>
        <dsp:cNvPr id="0" name=""/>
        <dsp:cNvSpPr/>
      </dsp:nvSpPr>
      <dsp:spPr>
        <a:xfrm>
          <a:off x="0" y="3825207"/>
          <a:ext cx="11034345" cy="27906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Отзыв</a:t>
          </a:r>
          <a:endParaRPr lang="ru-RU" sz="1600" kern="1200" dirty="0"/>
        </a:p>
      </dsp:txBody>
      <dsp:txXfrm>
        <a:off x="0" y="3825207"/>
        <a:ext cx="11034345" cy="279065"/>
      </dsp:txXfrm>
    </dsp:sp>
    <dsp:sp modelId="{9F1B31A9-0771-44A1-83AD-9905DB007361}">
      <dsp:nvSpPr>
        <dsp:cNvPr id="0" name=""/>
        <dsp:cNvSpPr/>
      </dsp:nvSpPr>
      <dsp:spPr>
        <a:xfrm rot="10800000">
          <a:off x="0" y="3400190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161707"/>
                <a:satOff val="-9325"/>
                <a:lumOff val="959"/>
                <a:alphaOff val="0"/>
                <a:tint val="50000"/>
                <a:satMod val="300000"/>
              </a:schemeClr>
            </a:gs>
            <a:gs pos="35000">
              <a:schemeClr val="accent2">
                <a:hueOff val="-161707"/>
                <a:satOff val="-9325"/>
                <a:lumOff val="959"/>
                <a:alphaOff val="0"/>
                <a:tint val="37000"/>
                <a:satMod val="300000"/>
              </a:schemeClr>
            </a:gs>
            <a:gs pos="100000">
              <a:schemeClr val="accent2">
                <a:hueOff val="-161707"/>
                <a:satOff val="-9325"/>
                <a:lumOff val="95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Покупка</a:t>
          </a:r>
          <a:endParaRPr lang="ru-RU" sz="1600" kern="1200" dirty="0"/>
        </a:p>
      </dsp:txBody>
      <dsp:txXfrm rot="10800000">
        <a:off x="0" y="3400190"/>
        <a:ext cx="11034345" cy="278883"/>
      </dsp:txXfrm>
    </dsp:sp>
    <dsp:sp modelId="{022ACC71-0E95-4D5C-A732-BD9B4F8D1EE8}">
      <dsp:nvSpPr>
        <dsp:cNvPr id="0" name=""/>
        <dsp:cNvSpPr/>
      </dsp:nvSpPr>
      <dsp:spPr>
        <a:xfrm rot="10800000">
          <a:off x="0" y="2975172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323414"/>
                <a:satOff val="-18651"/>
                <a:lumOff val="1917"/>
                <a:alphaOff val="0"/>
                <a:tint val="50000"/>
                <a:satMod val="300000"/>
              </a:schemeClr>
            </a:gs>
            <a:gs pos="35000">
              <a:schemeClr val="accent2">
                <a:hueOff val="-323414"/>
                <a:satOff val="-18651"/>
                <a:lumOff val="1917"/>
                <a:alphaOff val="0"/>
                <a:tint val="37000"/>
                <a:satMod val="300000"/>
              </a:schemeClr>
            </a:gs>
            <a:gs pos="100000">
              <a:schemeClr val="accent2">
                <a:hueOff val="-323414"/>
                <a:satOff val="-18651"/>
                <a:lumOff val="191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Выбор способа оплаты и доставки</a:t>
          </a:r>
          <a:endParaRPr lang="ru-RU" sz="1600" kern="1200" dirty="0"/>
        </a:p>
      </dsp:txBody>
      <dsp:txXfrm rot="10800000">
        <a:off x="0" y="2975172"/>
        <a:ext cx="11034345" cy="278883"/>
      </dsp:txXfrm>
    </dsp:sp>
    <dsp:sp modelId="{05B23805-D7E6-4F84-B903-172B73B60B6B}">
      <dsp:nvSpPr>
        <dsp:cNvPr id="0" name=""/>
        <dsp:cNvSpPr/>
      </dsp:nvSpPr>
      <dsp:spPr>
        <a:xfrm rot="10800000">
          <a:off x="0" y="2550155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tint val="50000"/>
                <a:satMod val="300000"/>
              </a:schemeClr>
            </a:gs>
            <a:gs pos="35000">
              <a:schemeClr val="accent2">
                <a:hueOff val="-485121"/>
                <a:satOff val="-27976"/>
                <a:lumOff val="2876"/>
                <a:alphaOff val="0"/>
                <a:tint val="37000"/>
                <a:satMod val="3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Онлайн консультирование клиента</a:t>
          </a:r>
          <a:endParaRPr lang="ru-RU" sz="1600" kern="1200" dirty="0"/>
        </a:p>
      </dsp:txBody>
      <dsp:txXfrm rot="10800000">
        <a:off x="0" y="2550155"/>
        <a:ext cx="11034345" cy="278883"/>
      </dsp:txXfrm>
    </dsp:sp>
    <dsp:sp modelId="{B6CC82C4-6C2F-4569-B015-6B04E33BF3D1}">
      <dsp:nvSpPr>
        <dsp:cNvPr id="0" name=""/>
        <dsp:cNvSpPr/>
      </dsp:nvSpPr>
      <dsp:spPr>
        <a:xfrm rot="10800000">
          <a:off x="0" y="2125137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646828"/>
                <a:satOff val="-37301"/>
                <a:lumOff val="3835"/>
                <a:alphaOff val="0"/>
                <a:tint val="50000"/>
                <a:satMod val="300000"/>
              </a:schemeClr>
            </a:gs>
            <a:gs pos="35000">
              <a:schemeClr val="accent2">
                <a:hueOff val="-646828"/>
                <a:satOff val="-37301"/>
                <a:lumOff val="3835"/>
                <a:alphaOff val="0"/>
                <a:tint val="37000"/>
                <a:satMod val="300000"/>
              </a:schemeClr>
            </a:gs>
            <a:gs pos="100000">
              <a:schemeClr val="accent2">
                <a:hueOff val="-646828"/>
                <a:satOff val="-37301"/>
                <a:lumOff val="383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Ввод параметров клиента</a:t>
          </a:r>
          <a:endParaRPr lang="ru-RU" sz="1600" kern="1200" dirty="0"/>
        </a:p>
      </dsp:txBody>
      <dsp:txXfrm rot="10800000">
        <a:off x="0" y="2125137"/>
        <a:ext cx="11034345" cy="278883"/>
      </dsp:txXfrm>
    </dsp:sp>
    <dsp:sp modelId="{CB54E7CA-6C33-448C-A20B-199826017F07}">
      <dsp:nvSpPr>
        <dsp:cNvPr id="0" name=""/>
        <dsp:cNvSpPr/>
      </dsp:nvSpPr>
      <dsp:spPr>
        <a:xfrm rot="10800000">
          <a:off x="0" y="1700120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808535"/>
                <a:satOff val="-46627"/>
                <a:lumOff val="4793"/>
                <a:alphaOff val="0"/>
                <a:tint val="50000"/>
                <a:satMod val="300000"/>
              </a:schemeClr>
            </a:gs>
            <a:gs pos="35000">
              <a:schemeClr val="accent2">
                <a:hueOff val="-808535"/>
                <a:satOff val="-46627"/>
                <a:lumOff val="4793"/>
                <a:alphaOff val="0"/>
                <a:tint val="37000"/>
                <a:satMod val="300000"/>
              </a:schemeClr>
            </a:gs>
            <a:gs pos="100000">
              <a:schemeClr val="accent2">
                <a:hueOff val="-808535"/>
                <a:satOff val="-46627"/>
                <a:lumOff val="479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Ознакомление с пакетами услуг, пробный бесплатный подбор изделия через искусственный интеллект</a:t>
          </a:r>
          <a:endParaRPr lang="ru-RU" sz="1600" kern="1200" dirty="0"/>
        </a:p>
      </dsp:txBody>
      <dsp:txXfrm rot="10800000">
        <a:off x="0" y="1700120"/>
        <a:ext cx="11034345" cy="278883"/>
      </dsp:txXfrm>
    </dsp:sp>
    <dsp:sp modelId="{74C4447E-5631-4E06-9B05-C97AEDFFCB1F}">
      <dsp:nvSpPr>
        <dsp:cNvPr id="0" name=""/>
        <dsp:cNvSpPr/>
      </dsp:nvSpPr>
      <dsp:spPr>
        <a:xfrm rot="10800000">
          <a:off x="0" y="1275102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tint val="50000"/>
                <a:satMod val="300000"/>
              </a:schemeClr>
            </a:gs>
            <a:gs pos="35000">
              <a:schemeClr val="accent2">
                <a:hueOff val="-970242"/>
                <a:satOff val="-55952"/>
                <a:lumOff val="5752"/>
                <a:alphaOff val="0"/>
                <a:tint val="37000"/>
                <a:satMod val="3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Переход на сайт</a:t>
          </a:r>
          <a:endParaRPr lang="ru-RU" sz="1600" kern="1200" dirty="0"/>
        </a:p>
      </dsp:txBody>
      <dsp:txXfrm rot="10800000">
        <a:off x="0" y="1275102"/>
        <a:ext cx="11034345" cy="278883"/>
      </dsp:txXfrm>
    </dsp:sp>
    <dsp:sp modelId="{08C9B232-D703-49CB-B926-E68AD3EB315A}">
      <dsp:nvSpPr>
        <dsp:cNvPr id="0" name=""/>
        <dsp:cNvSpPr/>
      </dsp:nvSpPr>
      <dsp:spPr>
        <a:xfrm rot="10800000">
          <a:off x="0" y="850085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1131949"/>
                <a:satOff val="-65277"/>
                <a:lumOff val="6711"/>
                <a:alphaOff val="0"/>
                <a:tint val="50000"/>
                <a:satMod val="300000"/>
              </a:schemeClr>
            </a:gs>
            <a:gs pos="35000">
              <a:schemeClr val="accent2">
                <a:hueOff val="-1131949"/>
                <a:satOff val="-65277"/>
                <a:lumOff val="6711"/>
                <a:alphaOff val="0"/>
                <a:tint val="37000"/>
                <a:satMod val="300000"/>
              </a:schemeClr>
            </a:gs>
            <a:gs pos="100000">
              <a:schemeClr val="accent2">
                <a:hueOff val="-1131949"/>
                <a:satOff val="-65277"/>
                <a:lumOff val="671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Просмотр результатов запроса</a:t>
          </a:r>
          <a:endParaRPr lang="ru-RU" sz="1600" kern="1200" dirty="0"/>
        </a:p>
      </dsp:txBody>
      <dsp:txXfrm rot="10800000">
        <a:off x="0" y="850085"/>
        <a:ext cx="11034345" cy="278883"/>
      </dsp:txXfrm>
    </dsp:sp>
    <dsp:sp modelId="{0060A8B0-6E69-42B2-9B93-5A431AC594A9}">
      <dsp:nvSpPr>
        <dsp:cNvPr id="0" name=""/>
        <dsp:cNvSpPr/>
      </dsp:nvSpPr>
      <dsp:spPr>
        <a:xfrm rot="10800000">
          <a:off x="0" y="425067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1293656"/>
                <a:satOff val="-74603"/>
                <a:lumOff val="7669"/>
                <a:alphaOff val="0"/>
                <a:tint val="50000"/>
                <a:satMod val="300000"/>
              </a:schemeClr>
            </a:gs>
            <a:gs pos="35000">
              <a:schemeClr val="accent2">
                <a:hueOff val="-1293656"/>
                <a:satOff val="-74603"/>
                <a:lumOff val="7669"/>
                <a:alphaOff val="0"/>
                <a:tint val="37000"/>
                <a:satMod val="300000"/>
              </a:schemeClr>
            </a:gs>
            <a:gs pos="100000">
              <a:schemeClr val="accent2">
                <a:hueOff val="-1293656"/>
                <a:satOff val="-74603"/>
                <a:lumOff val="766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Запрос поисковой системы</a:t>
          </a:r>
          <a:endParaRPr lang="ru-RU" sz="1600" kern="1200" dirty="0"/>
        </a:p>
      </dsp:txBody>
      <dsp:txXfrm rot="10800000">
        <a:off x="0" y="425067"/>
        <a:ext cx="11034345" cy="278883"/>
      </dsp:txXfrm>
    </dsp:sp>
    <dsp:sp modelId="{F85C56DF-29AC-485B-8591-78B7C6A90BEC}">
      <dsp:nvSpPr>
        <dsp:cNvPr id="0" name=""/>
        <dsp:cNvSpPr/>
      </dsp:nvSpPr>
      <dsp:spPr>
        <a:xfrm rot="10800000">
          <a:off x="0" y="50"/>
          <a:ext cx="11034345" cy="429203"/>
        </a:xfrm>
        <a:prstGeom prst="upArrowCallou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tint val="50000"/>
                <a:satMod val="300000"/>
              </a:schemeClr>
            </a:gs>
            <a:gs pos="35000">
              <a:schemeClr val="accent2">
                <a:hueOff val="-1455363"/>
                <a:satOff val="-83928"/>
                <a:lumOff val="8628"/>
                <a:alphaOff val="0"/>
                <a:tint val="37000"/>
                <a:satMod val="3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Интернет-сайт</a:t>
          </a:r>
          <a:endParaRPr lang="ru-RU" sz="1600" kern="1200" dirty="0"/>
        </a:p>
      </dsp:txBody>
      <dsp:txXfrm rot="10800000">
        <a:off x="0" y="50"/>
        <a:ext cx="11034345" cy="2788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D99A9-E73E-47DA-B8DA-FA2AE06995EA}">
      <dsp:nvSpPr>
        <dsp:cNvPr id="0" name=""/>
        <dsp:cNvSpPr/>
      </dsp:nvSpPr>
      <dsp:spPr>
        <a:xfrm>
          <a:off x="0" y="896426"/>
          <a:ext cx="11362357" cy="684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baseline="0" smtClean="0"/>
            <a:t>1.Разработка MVP проекта в виде бета-версии мессенджера. </a:t>
          </a:r>
          <a:endParaRPr lang="ru-RU" sz="1800" kern="1200"/>
        </a:p>
      </dsp:txBody>
      <dsp:txXfrm>
        <a:off x="33412" y="929838"/>
        <a:ext cx="11295533" cy="617626"/>
      </dsp:txXfrm>
    </dsp:sp>
    <dsp:sp modelId="{25B8E622-8AC2-4E1E-A142-1AA76572D338}">
      <dsp:nvSpPr>
        <dsp:cNvPr id="0" name=""/>
        <dsp:cNvSpPr/>
      </dsp:nvSpPr>
      <dsp:spPr>
        <a:xfrm>
          <a:off x="0" y="1632716"/>
          <a:ext cx="11362357" cy="684450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baseline="0" dirty="0" smtClean="0"/>
            <a:t>2. Проведение </a:t>
          </a:r>
          <a:r>
            <a:rPr lang="ru-RU" sz="1800" b="0" i="0" kern="1200" baseline="0" dirty="0" err="1" smtClean="0"/>
            <a:t>решенческих</a:t>
          </a:r>
          <a:r>
            <a:rPr lang="ru-RU" sz="1800" b="0" i="0" kern="1200" baseline="0" dirty="0" smtClean="0"/>
            <a:t> интервью с потенциальными потребителями продуктов и услуг проекта и потенциальными партнерами. Реализация первых продаж во время </a:t>
          </a:r>
          <a:r>
            <a:rPr lang="ru-RU" sz="1800" b="0" i="0" kern="1200" baseline="0" dirty="0" err="1" smtClean="0"/>
            <a:t>решенческих</a:t>
          </a:r>
          <a:r>
            <a:rPr lang="ru-RU" sz="1800" b="0" i="0" kern="1200" baseline="0" dirty="0" smtClean="0"/>
            <a:t> интервью. </a:t>
          </a:r>
          <a:endParaRPr lang="ru-RU" sz="1800" kern="1200" dirty="0"/>
        </a:p>
      </dsp:txBody>
      <dsp:txXfrm>
        <a:off x="33412" y="1666128"/>
        <a:ext cx="11295533" cy="617626"/>
      </dsp:txXfrm>
    </dsp:sp>
    <dsp:sp modelId="{9FE9F60E-E9B9-4854-A78E-CBEDE0DFDFDD}">
      <dsp:nvSpPr>
        <dsp:cNvPr id="0" name=""/>
        <dsp:cNvSpPr/>
      </dsp:nvSpPr>
      <dsp:spPr>
        <a:xfrm>
          <a:off x="0" y="2369006"/>
          <a:ext cx="11362357" cy="684450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baseline="0" smtClean="0"/>
            <a:t>3.Доработка MVP по результатам решенческих интервью. </a:t>
          </a:r>
          <a:endParaRPr lang="ru-RU" sz="1800" kern="1200"/>
        </a:p>
      </dsp:txBody>
      <dsp:txXfrm>
        <a:off x="33412" y="2402418"/>
        <a:ext cx="11295533" cy="617626"/>
      </dsp:txXfrm>
    </dsp:sp>
    <dsp:sp modelId="{096FDA29-6065-467B-BABD-54D7C4DBD782}">
      <dsp:nvSpPr>
        <dsp:cNvPr id="0" name=""/>
        <dsp:cNvSpPr/>
      </dsp:nvSpPr>
      <dsp:spPr>
        <a:xfrm>
          <a:off x="0" y="3105296"/>
          <a:ext cx="11362357" cy="684450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baseline="0" dirty="0" smtClean="0"/>
            <a:t>4. Тестирование каналов продаж и выбор приоритетных каналов продвижения.</a:t>
          </a:r>
          <a:endParaRPr lang="ru-RU" sz="1800" kern="1200" dirty="0"/>
        </a:p>
      </dsp:txBody>
      <dsp:txXfrm>
        <a:off x="33412" y="3138708"/>
        <a:ext cx="11295533" cy="617626"/>
      </dsp:txXfrm>
    </dsp:sp>
    <dsp:sp modelId="{A563B9EE-DEDB-4A33-9A68-A304135FF67E}">
      <dsp:nvSpPr>
        <dsp:cNvPr id="0" name=""/>
        <dsp:cNvSpPr/>
      </dsp:nvSpPr>
      <dsp:spPr>
        <a:xfrm>
          <a:off x="0" y="3841586"/>
          <a:ext cx="11362357" cy="684450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baseline="0" smtClean="0"/>
            <a:t>5.Построение и непрерывное совершенствование воронки продаж. </a:t>
          </a:r>
          <a:endParaRPr lang="ru-RU" sz="1800" kern="1200"/>
        </a:p>
      </dsp:txBody>
      <dsp:txXfrm>
        <a:off x="33412" y="3874998"/>
        <a:ext cx="11295533" cy="617626"/>
      </dsp:txXfrm>
    </dsp:sp>
    <dsp:sp modelId="{C793BA4B-FFA4-474F-885B-B22913779D53}">
      <dsp:nvSpPr>
        <dsp:cNvPr id="0" name=""/>
        <dsp:cNvSpPr/>
      </dsp:nvSpPr>
      <dsp:spPr>
        <a:xfrm>
          <a:off x="0" y="4577876"/>
          <a:ext cx="11362357" cy="68445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baseline="0" smtClean="0"/>
            <a:t>6.Продвижение по выбранным каналам продаж и масштабирование проекта на федеральном уровне.</a:t>
          </a:r>
          <a:endParaRPr lang="ru-RU" sz="1800" kern="1200"/>
        </a:p>
      </dsp:txBody>
      <dsp:txXfrm>
        <a:off x="33412" y="4611288"/>
        <a:ext cx="11295533" cy="617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684742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9932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1368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797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33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7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3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726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384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564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755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04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600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14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103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057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43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00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423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165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481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3050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9350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873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72F7-76BA-45F2-A080-B905211336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7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CFCE72F7-76BA-45F2-A080-B9052113366D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hangingPunct="1"/>
              <a:t>26.11.2023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5A029DF4-E60E-4728-BF8E-0199D7E18F36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71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CFCE72F7-76BA-45F2-A080-B9052113366D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hangingPunct="1"/>
              <a:t>26.11.2023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5A029DF4-E60E-4728-BF8E-0199D7E18F36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4007798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4151355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845645" y="3707231"/>
            <a:ext cx="10660089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kern="12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kern="12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kern="1200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kern="1200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kern="1200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kern="12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kern="12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74" y="1203386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0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3991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4151355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573010" y="3453362"/>
            <a:ext cx="71179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kern="1200" dirty="0" smtClean="0">
                <a:solidFill>
                  <a:srgbClr val="173277"/>
                </a:solidFill>
                <a:latin typeface="Geometria" pitchFamily="34" charset="-52"/>
              </a:rPr>
              <a:t>«Нити Тепла»</a:t>
            </a:r>
            <a:endParaRPr lang="ru-RU" altLang="ru-RU" sz="4000" b="1" kern="1200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63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kern="1200" dirty="0">
                <a:solidFill>
                  <a:srgbClr val="173277"/>
                </a:solidFill>
                <a:latin typeface="Geometria" pitchFamily="34" charset="-52"/>
              </a:rPr>
              <a:t>Мельниченко </a:t>
            </a:r>
            <a:r>
              <a:rPr lang="ru-RU" altLang="ru-RU" sz="3497" kern="1200" dirty="0" smtClean="0">
                <a:solidFill>
                  <a:srgbClr val="173277"/>
                </a:solidFill>
                <a:latin typeface="Geometria" pitchFamily="34" charset="-52"/>
              </a:rPr>
              <a:t>Инесса Максимовна</a:t>
            </a:r>
            <a:endParaRPr lang="ru-RU" altLang="ru-RU" sz="2997" kern="12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980" y="952558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5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336582" y="1099754"/>
            <a:ext cx="11402553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Актуальность проекта по созданию натуральных вязаных изделий, которые будут подбираться клиентом с помощью искусственного интеллекта, заключается в нескольких аспектах:</a:t>
            </a:r>
            <a:br>
              <a:rPr lang="ru-RU" sz="1600" dirty="0">
                <a:sym typeface="Gilroy-Light"/>
              </a:rPr>
            </a:br>
            <a:r>
              <a:rPr lang="ru-RU" sz="1600" dirty="0">
                <a:sym typeface="Gilroy-Light"/>
              </a:rPr>
              <a:t/>
            </a:r>
            <a:br>
              <a:rPr lang="ru-RU" sz="1600" dirty="0">
                <a:sym typeface="Gilroy-Light"/>
              </a:rPr>
            </a:br>
            <a:r>
              <a:rPr lang="ru-RU" sz="1600" b="1" dirty="0">
                <a:sym typeface="Gilroy-Light"/>
              </a:rPr>
              <a:t>1. Персонализация: </a:t>
            </a:r>
            <a:r>
              <a:rPr lang="ru-RU" sz="1600" dirty="0">
                <a:sym typeface="Gilroy-Light"/>
              </a:rPr>
              <a:t>Искусственный интеллект может помочь клиентам выбрать идеальный размер и стиль для своих вязаных изделий, что обеспечит более точный подбор и удовлетворение потребностей каждого клиента.</a:t>
            </a:r>
            <a:br>
              <a:rPr lang="ru-RU" sz="1600" dirty="0">
                <a:sym typeface="Gilroy-Light"/>
              </a:rPr>
            </a:br>
            <a:r>
              <a:rPr lang="ru-RU" sz="1600" dirty="0">
                <a:sym typeface="Gilroy-Light"/>
              </a:rPr>
              <a:t/>
            </a:r>
            <a:br>
              <a:rPr lang="ru-RU" sz="1600" dirty="0">
                <a:sym typeface="Gilroy-Light"/>
              </a:rPr>
            </a:br>
            <a:r>
              <a:rPr lang="ru-RU" sz="1600" b="1" dirty="0">
                <a:sym typeface="Gilroy-Light"/>
              </a:rPr>
              <a:t>2. Уникальность: </a:t>
            </a:r>
            <a:r>
              <a:rPr lang="ru-RU" sz="1600" dirty="0">
                <a:sym typeface="Gilroy-Light"/>
              </a:rPr>
              <a:t>Используя искусственный интеллект, можно создавать уникальные дизайны и комбинации цветов, чтобы каждое изделие было индивидуальным и отличалось от других. Также в отличие от конкурентов, наши цены остаются приемлемыми, несмотря на использование высококлассных материалов.</a:t>
            </a:r>
            <a:br>
              <a:rPr lang="ru-RU" sz="1600" dirty="0">
                <a:sym typeface="Gilroy-Light"/>
              </a:rPr>
            </a:br>
            <a:r>
              <a:rPr lang="ru-RU" sz="1600" dirty="0">
                <a:sym typeface="Gilroy-Light"/>
              </a:rPr>
              <a:t/>
            </a:r>
            <a:br>
              <a:rPr lang="ru-RU" sz="1600" dirty="0">
                <a:sym typeface="Gilroy-Light"/>
              </a:rPr>
            </a:br>
            <a:r>
              <a:rPr lang="ru-RU" sz="1600" b="1" dirty="0">
                <a:sym typeface="Gilroy-Light"/>
              </a:rPr>
              <a:t>3. </a:t>
            </a:r>
            <a:r>
              <a:rPr lang="ru-RU" sz="1600" b="1" dirty="0" err="1">
                <a:sym typeface="Gilroy-Light"/>
              </a:rPr>
              <a:t>Экологичность</a:t>
            </a:r>
            <a:r>
              <a:rPr lang="ru-RU" sz="1600" b="1" dirty="0">
                <a:sym typeface="Gilroy-Light"/>
              </a:rPr>
              <a:t>: </a:t>
            </a:r>
            <a:r>
              <a:rPr lang="ru-RU" sz="1600" dirty="0">
                <a:sym typeface="Gilroy-Light"/>
              </a:rPr>
              <a:t>Натуральные материалы, используемые при вязании, являются экологически чистыми и устойчивыми к воздействию окружающей среды. Это делает проект более актуальным в контексте заботы о природе и сохранения ресурсов.</a:t>
            </a:r>
            <a:br>
              <a:rPr lang="ru-RU" sz="1600" dirty="0">
                <a:sym typeface="Gilroy-Light"/>
              </a:rPr>
            </a:br>
            <a:r>
              <a:rPr lang="ru-RU" sz="1600" dirty="0">
                <a:sym typeface="Gilroy-Light"/>
              </a:rPr>
              <a:t/>
            </a:r>
            <a:br>
              <a:rPr lang="ru-RU" sz="1600" dirty="0">
                <a:sym typeface="Gilroy-Light"/>
              </a:rPr>
            </a:br>
            <a:r>
              <a:rPr lang="ru-RU" sz="1600" b="1" dirty="0">
                <a:sym typeface="Gilroy-Light"/>
              </a:rPr>
              <a:t>4. Качество: </a:t>
            </a:r>
            <a:r>
              <a:rPr lang="ru-RU" sz="1600" dirty="0">
                <a:sym typeface="Gilroy-Light"/>
              </a:rPr>
              <a:t>И</a:t>
            </a:r>
            <a:r>
              <a:rPr lang="ru-RU" sz="1600" dirty="0" smtClean="0">
                <a:sym typeface="Gilroy-Light"/>
              </a:rPr>
              <a:t>спользование </a:t>
            </a:r>
            <a:r>
              <a:rPr lang="ru-RU" sz="1600" dirty="0">
                <a:sym typeface="Gilroy-Light"/>
              </a:rPr>
              <a:t>ручного труда позволяет гарантировать высокое качество изделий, так как идет </a:t>
            </a:r>
            <a:r>
              <a:rPr lang="ru-RU" sz="1600" dirty="0" smtClean="0">
                <a:sym typeface="Gilroy-Light"/>
              </a:rPr>
              <a:t>контроль </a:t>
            </a:r>
            <a:r>
              <a:rPr lang="ru-RU" sz="1600" dirty="0">
                <a:sym typeface="Gilroy-Light"/>
              </a:rPr>
              <a:t>каждого этапа производства и проверка </a:t>
            </a:r>
            <a:r>
              <a:rPr lang="ru-RU" sz="1600" dirty="0" smtClean="0">
                <a:sym typeface="Gilroy-Light"/>
              </a:rPr>
              <a:t>соответствия </a:t>
            </a:r>
            <a:r>
              <a:rPr lang="ru-RU" sz="1600" dirty="0">
                <a:sym typeface="Gilroy-Light"/>
              </a:rPr>
              <a:t>стандартам качества</a:t>
            </a:r>
            <a:r>
              <a:rPr lang="ru-RU" sz="1600" dirty="0" smtClean="0">
                <a:sym typeface="Gilroy-Light"/>
              </a:rPr>
              <a:t>. А так же имеются машинные вязальные производства, которые обеспечивают </a:t>
            </a:r>
            <a:r>
              <a:rPr lang="ru-RU" sz="1600" dirty="0" smtClean="0">
                <a:sym typeface="Gilroy-Light"/>
              </a:rPr>
              <a:t>высокое </a:t>
            </a:r>
            <a:r>
              <a:rPr lang="ru-RU" sz="1600" dirty="0" smtClean="0">
                <a:sym typeface="Gilroy-Light"/>
              </a:rPr>
              <a:t>качество и быстроту выполнения изделия.</a:t>
            </a:r>
            <a:r>
              <a:rPr lang="ru-RU" sz="1600" dirty="0">
                <a:sym typeface="Gilroy-Light"/>
              </a:rPr>
              <a:t/>
            </a:r>
            <a:br>
              <a:rPr lang="ru-RU" sz="1600" dirty="0">
                <a:sym typeface="Gilroy-Light"/>
              </a:rPr>
            </a:br>
            <a:r>
              <a:rPr lang="ru-RU" sz="1600" dirty="0">
                <a:sym typeface="Gilroy-Light"/>
              </a:rPr>
              <a:t/>
            </a:r>
            <a:br>
              <a:rPr lang="ru-RU" sz="1600" dirty="0">
                <a:sym typeface="Gilroy-Light"/>
              </a:rPr>
            </a:br>
            <a:r>
              <a:rPr lang="ru-RU" sz="1600" b="1" dirty="0">
                <a:sym typeface="Gilroy-Light"/>
              </a:rPr>
              <a:t>5. Удобство: </a:t>
            </a:r>
            <a:r>
              <a:rPr lang="ru-RU" sz="1600" dirty="0">
                <a:sym typeface="Gilroy-Light"/>
              </a:rPr>
              <a:t>Клиенты могут легко выбирать и заказывать свои вязаные изделия онлайн, используя искусственный интеллект, что упрощает процесс выбора и покупки.</a:t>
            </a: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8559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Актуальность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84563" y="1486263"/>
            <a:ext cx="11865392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Взаимосвязь </a:t>
            </a:r>
            <a:r>
              <a:rPr lang="ru-RU" dirty="0">
                <a:solidFill>
                  <a:schemeClr val="tx1"/>
                </a:solidFill>
              </a:rPr>
              <a:t>проблемы с потребителем заключается в том, что очень часто в магазинах и </a:t>
            </a:r>
            <a:r>
              <a:rPr lang="ru-RU" dirty="0" err="1">
                <a:solidFill>
                  <a:schemeClr val="tx1"/>
                </a:solidFill>
              </a:rPr>
              <a:t>шоурумах</a:t>
            </a:r>
            <a:r>
              <a:rPr lang="ru-RU" dirty="0">
                <a:solidFill>
                  <a:schemeClr val="tx1"/>
                </a:solidFill>
              </a:rPr>
              <a:t> состав изделий не является </a:t>
            </a:r>
            <a:r>
              <a:rPr lang="ru-RU" dirty="0" smtClean="0">
                <a:solidFill>
                  <a:schemeClr val="tx1"/>
                </a:solidFill>
              </a:rPr>
              <a:t>натуральным, что </a:t>
            </a:r>
            <a:r>
              <a:rPr lang="ru-RU" dirty="0">
                <a:solidFill>
                  <a:schemeClr val="tx1"/>
                </a:solidFill>
              </a:rPr>
              <a:t>при современной </a:t>
            </a:r>
            <a:r>
              <a:rPr lang="ru-RU" dirty="0" err="1">
                <a:solidFill>
                  <a:schemeClr val="tx1"/>
                </a:solidFill>
              </a:rPr>
              <a:t>экологичной</a:t>
            </a:r>
            <a:r>
              <a:rPr lang="ru-RU" dirty="0">
                <a:solidFill>
                  <a:schemeClr val="tx1"/>
                </a:solidFill>
              </a:rPr>
              <a:t> моде порицается. Также одежда и аксессуары производятся серийно, что лишает их уникальности, </a:t>
            </a:r>
            <a:r>
              <a:rPr lang="ru-RU" dirty="0" smtClean="0">
                <a:solidFill>
                  <a:schemeClr val="tx1"/>
                </a:solidFill>
              </a:rPr>
              <a:t>а это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тоже является проблемой для потребителей, которые хотят проявить свою индивидуальность.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Как часто вы представляли себе идеальную вещь, но не могли найти что-то похожее?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Теперь вы можете воплотить свои желания в жизнь.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84562" y="1024602"/>
            <a:ext cx="1186539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Существует проблема поиска вязаных вещей с натуральным и </a:t>
            </a:r>
            <a:r>
              <a:rPr lang="ru-RU" dirty="0" err="1" smtClean="0"/>
              <a:t>экологичным</a:t>
            </a:r>
            <a:r>
              <a:rPr lang="ru-RU" dirty="0" smtClean="0"/>
              <a:t> составом. </a:t>
            </a:r>
            <a:endParaRPr lang="ru-RU" dirty="0"/>
          </a:p>
        </p:txBody>
      </p:sp>
      <p:sp>
        <p:nvSpPr>
          <p:cNvPr id="5" name="AutoShape 2" descr="Диаграмма ответов в Формах. Вопрос: Что для вас важно при выборе изделия?&#10;. Количество ответов: 115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Диаграмма ответов в Формах. Вопрос: Что для вас важно при выборе изделия?&#10;. Количество ответов: 115 ответов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Диаграмма ответов в Формах. Вопрос: Что для вас важно при выборе изделия?&#10;. Количество ответов: 115 ответов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36037483"/>
              </p:ext>
            </p:extLst>
          </p:nvPr>
        </p:nvGraphicFramePr>
        <p:xfrm>
          <a:off x="1407459" y="3505200"/>
          <a:ext cx="9368117" cy="3281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8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 проблемы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3" y="940462"/>
            <a:ext cx="11568546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Проблема </a:t>
            </a:r>
            <a:r>
              <a:rPr lang="ru-RU" dirty="0">
                <a:solidFill>
                  <a:schemeClr val="tx1"/>
                </a:solidFill>
              </a:rPr>
              <a:t>поиска вязаного изделия с натуральным составом будет решена использованием натуральных материалов, которые не будут вредить окружающей среде. </a:t>
            </a:r>
            <a:endParaRPr lang="ru-RU" dirty="0" smtClean="0">
              <a:solidFill>
                <a:schemeClr val="tx1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А </a:t>
            </a:r>
            <a:r>
              <a:rPr lang="ru-RU" dirty="0">
                <a:solidFill>
                  <a:schemeClr val="tx1"/>
                </a:solidFill>
              </a:rPr>
              <a:t>подбор изделия через искусственный интеллект решает проблему с поиском уникальной вязаной вещи, отражающий запросы потребителя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021741273"/>
              </p:ext>
            </p:extLst>
          </p:nvPr>
        </p:nvGraphicFramePr>
        <p:xfrm>
          <a:off x="1506071" y="2510118"/>
          <a:ext cx="8704729" cy="4201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6719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8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235386" y="1057204"/>
            <a:ext cx="6669741" cy="4770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Нашими потенциальными потребителями будут жители Республики Татарстан, преимущественно женщины, но также мужчины, заинтересованные в вязаных изделиях, в возрасте от 18 до 30 лет. Это люди, которые обращают внимание на состав, качество и уникальность вязаного изделия. Им важно учесть все детали для себя и своих близких.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/>
              <a:t>Секторы </a:t>
            </a:r>
            <a:r>
              <a:rPr lang="ru-RU" b="1" dirty="0"/>
              <a:t>рынка: B2C </a:t>
            </a:r>
            <a:endParaRPr lang="en-US" b="1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/>
              <a:t>TAM </a:t>
            </a:r>
            <a:r>
              <a:rPr lang="ru-RU" b="1" dirty="0"/>
              <a:t>– </a:t>
            </a:r>
            <a:r>
              <a:rPr lang="ru-RU" dirty="0"/>
              <a:t>общий объем рынка, клиенты на уровне РТ – около </a:t>
            </a:r>
            <a:r>
              <a:rPr lang="ru-RU" dirty="0" smtClean="0"/>
              <a:t>4 001 625 </a:t>
            </a:r>
            <a:r>
              <a:rPr lang="ru-RU" dirty="0"/>
              <a:t>чел. Прогнозируемая выручка - около </a:t>
            </a:r>
            <a:r>
              <a:rPr lang="ru-RU" dirty="0" smtClean="0"/>
              <a:t>1 264 536 000 </a:t>
            </a:r>
            <a:r>
              <a:rPr lang="ru-RU" dirty="0"/>
              <a:t>рублей. </a:t>
            </a:r>
            <a:endParaRPr lang="en-US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/>
              <a:t>SAM </a:t>
            </a:r>
            <a:r>
              <a:rPr lang="ru-RU" b="1" dirty="0"/>
              <a:t>– </a:t>
            </a:r>
            <a:r>
              <a:rPr lang="ru-RU" dirty="0"/>
              <a:t>доступный объем рынка, на ЦА в регионе – около </a:t>
            </a:r>
            <a:r>
              <a:rPr lang="ru-RU" dirty="0" smtClean="0"/>
              <a:t>4 500 </a:t>
            </a:r>
            <a:r>
              <a:rPr lang="ru-RU" dirty="0"/>
              <a:t>чел . План выручки на данном этапе </a:t>
            </a:r>
            <a:r>
              <a:rPr lang="ru-RU" dirty="0" smtClean="0"/>
              <a:t>– 39 600 000 </a:t>
            </a:r>
            <a:r>
              <a:rPr lang="ru-RU" dirty="0"/>
              <a:t>рублей. </a:t>
            </a:r>
            <a:endParaRPr lang="en-US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/>
              <a:t>SOM </a:t>
            </a:r>
            <a:r>
              <a:rPr lang="ru-RU" b="1" dirty="0"/>
              <a:t>– </a:t>
            </a:r>
            <a:r>
              <a:rPr lang="ru-RU" dirty="0"/>
              <a:t>объем с учетом интересов и платежеспособности клиентов в Казани и ближайших к Казани городов РТ – около </a:t>
            </a:r>
            <a:r>
              <a:rPr lang="ru-RU" dirty="0" smtClean="0"/>
              <a:t>700-2 000 </a:t>
            </a:r>
            <a:r>
              <a:rPr lang="ru-RU" dirty="0"/>
              <a:t>человек планируется привлечь. </a:t>
            </a:r>
            <a:r>
              <a:rPr lang="ru-RU" dirty="0" smtClean="0"/>
              <a:t>Планируемый </a:t>
            </a:r>
            <a:r>
              <a:rPr lang="ru-RU" dirty="0"/>
              <a:t>оборот проекта на данном этапе деятельности продукта </a:t>
            </a:r>
            <a:r>
              <a:rPr lang="ru-RU" dirty="0" smtClean="0"/>
              <a:t>– 6 000 000 </a:t>
            </a:r>
            <a:r>
              <a:rPr lang="ru-RU" dirty="0"/>
              <a:t>рублей. </a:t>
            </a:r>
            <a:endParaRPr lang="ru-RU" dirty="0" smtClean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02659449"/>
              </p:ext>
            </p:extLst>
          </p:nvPr>
        </p:nvGraphicFramePr>
        <p:xfrm>
          <a:off x="-510988" y="851016"/>
          <a:ext cx="545054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08457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 smtClean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 – модель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79294" y="904364"/>
            <a:ext cx="11725833" cy="526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Нити тепла это бизнес-процесс, который предлагает клиенту подобрать с помощью искусственного интеллекта вязаное изделие , а так же в последствии при изменении и внесении </a:t>
            </a:r>
            <a:r>
              <a:rPr lang="ru-RU" dirty="0" err="1"/>
              <a:t>уточнительных</a:t>
            </a:r>
            <a:r>
              <a:rPr lang="ru-RU" dirty="0"/>
              <a:t> данных связаться с менеджером на сайте.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Мы </a:t>
            </a:r>
            <a:r>
              <a:rPr lang="ru-RU" dirty="0"/>
              <a:t>планируем использовать следующие каналы продвижения :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Такая </a:t>
            </a:r>
            <a:r>
              <a:rPr lang="ru-RU" dirty="0"/>
              <a:t>реклама показывается только выбранной (целевой) аудитории, что позволяет более эффективно использовать рекламный </a:t>
            </a:r>
            <a:r>
              <a:rPr lang="ru-RU" dirty="0" smtClean="0"/>
              <a:t>бюджет</a:t>
            </a:r>
            <a:r>
              <a:rPr lang="ru-RU" dirty="0"/>
              <a:t>.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Преимущества </a:t>
            </a:r>
            <a:r>
              <a:rPr lang="ru-RU" dirty="0"/>
              <a:t>продукта: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1)Наличие </a:t>
            </a:r>
            <a:r>
              <a:rPr lang="ru-RU" dirty="0"/>
              <a:t>персонального менеджера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2</a:t>
            </a:r>
            <a:r>
              <a:rPr lang="ru-RU" dirty="0"/>
              <a:t>) Использование натуральных материалов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3</a:t>
            </a:r>
            <a:r>
              <a:rPr lang="ru-RU" dirty="0"/>
              <a:t>) Подбор изделия с помощью искусственного интеллекта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4</a:t>
            </a:r>
            <a:r>
              <a:rPr lang="ru-RU" dirty="0"/>
              <a:t>) Каждое наше изделие уникально и будет создано именно под клиента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5</a:t>
            </a:r>
            <a:r>
              <a:rPr lang="ru-RU" dirty="0"/>
              <a:t>) Помощь в решении возникших вопросов.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6</a:t>
            </a:r>
            <a:r>
              <a:rPr lang="ru-RU" dirty="0"/>
              <a:t>) Доступная цена</a:t>
            </a:r>
            <a:endParaRPr lang="ru-RU" dirty="0" smtClean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91892419"/>
              </p:ext>
            </p:extLst>
          </p:nvPr>
        </p:nvGraphicFramePr>
        <p:xfrm>
          <a:off x="1977671" y="692501"/>
          <a:ext cx="8403458" cy="3890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84500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accent4">
              <a:lumMod val="75000"/>
            </a:schemeClr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Смета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79294" y="918007"/>
            <a:ext cx="1172583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486684" y="918007"/>
            <a:ext cx="11568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TAM-</a:t>
            </a:r>
            <a:r>
              <a:rPr lang="ru-RU" dirty="0"/>
              <a:t> 421 512 изделий(общий объем рынка)*3 000 рублей(средняя цена)=1 264 536 000 рублей. </a:t>
            </a:r>
          </a:p>
          <a:p>
            <a:r>
              <a:rPr lang="ru-RU" b="1" dirty="0"/>
              <a:t>SAM-</a:t>
            </a:r>
            <a:r>
              <a:rPr lang="ru-RU" dirty="0"/>
              <a:t> 13 200 изделий(потенциальный объем рынка)*3 000 рублей(средняя цена)=39 600 000 рублей. </a:t>
            </a:r>
          </a:p>
          <a:p>
            <a:r>
              <a:rPr lang="ru-RU" b="1" dirty="0"/>
              <a:t>SOM-</a:t>
            </a:r>
            <a:r>
              <a:rPr lang="ru-RU" dirty="0"/>
              <a:t> 2 000 изделий (реально - возможный объем рынка)*3 000 рублей(средняя цена)=6 000 000 рублей. - Выручка за год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3278000" y="210820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                                    Затраты</a:t>
            </a:r>
            <a:r>
              <a:rPr lang="ru-RU" b="1" dirty="0"/>
              <a:t>: 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Оборудование - 1 800 000₽;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Помещение - 60 000₽ в </a:t>
            </a:r>
            <a:r>
              <a:rPr lang="ru-RU" dirty="0" err="1"/>
              <a:t>мес</a:t>
            </a:r>
            <a:r>
              <a:rPr lang="ru-RU" dirty="0"/>
              <a:t>/ 720 000 ₽ год;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Материалы - 1 000 000₽;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Реклама - 15 000₽ в </a:t>
            </a:r>
            <a:r>
              <a:rPr lang="ru-RU" dirty="0" err="1"/>
              <a:t>мес</a:t>
            </a:r>
            <a:r>
              <a:rPr lang="ru-RU" dirty="0"/>
              <a:t>/ 180 000₽ в год;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Создание сайта - 90 000₽;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З/п сотрудников - 1 500 000₽ в год;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Прочие затраты - 10 000₽ в </a:t>
            </a:r>
            <a:r>
              <a:rPr lang="ru-RU" dirty="0" err="1"/>
              <a:t>мес</a:t>
            </a:r>
            <a:r>
              <a:rPr lang="ru-RU" dirty="0"/>
              <a:t> / 120 000₽ в год; </a:t>
            </a:r>
          </a:p>
          <a:p>
            <a:r>
              <a:rPr lang="ru-RU" b="1" dirty="0"/>
              <a:t>                                                       Итого:</a:t>
            </a:r>
            <a:r>
              <a:rPr lang="ru-RU" dirty="0"/>
              <a:t> 5 410 000₽.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7231" y="4698995"/>
            <a:ext cx="7432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Прибыль : </a:t>
            </a:r>
            <a:r>
              <a:rPr lang="ru-RU" dirty="0"/>
              <a:t>590 000₽;</a:t>
            </a:r>
          </a:p>
          <a:p>
            <a:r>
              <a:rPr lang="ru-RU" b="1" dirty="0"/>
              <a:t>Налог на прибыль:</a:t>
            </a:r>
            <a:r>
              <a:rPr lang="ru-RU" dirty="0"/>
              <a:t> 590 000*20%=118 000</a:t>
            </a:r>
          </a:p>
          <a:p>
            <a:r>
              <a:rPr lang="ru-RU" b="1" dirty="0"/>
              <a:t>Чистая прибыль:</a:t>
            </a:r>
            <a:r>
              <a:rPr lang="ru-RU" dirty="0"/>
              <a:t> 590 000-118 000=472 000 </a:t>
            </a:r>
          </a:p>
          <a:p>
            <a:r>
              <a:rPr lang="ru-RU" b="1" dirty="0"/>
              <a:t>Инвестиции :</a:t>
            </a:r>
            <a:r>
              <a:rPr lang="ru-RU" dirty="0"/>
              <a:t> 1 000 000₽. </a:t>
            </a:r>
          </a:p>
          <a:p>
            <a:endParaRPr lang="ru-RU" dirty="0"/>
          </a:p>
          <a:p>
            <a:r>
              <a:rPr lang="ru-RU" b="1" dirty="0"/>
              <a:t>Рентабельность проекта:</a:t>
            </a:r>
            <a:r>
              <a:rPr lang="ru-RU" dirty="0"/>
              <a:t> </a:t>
            </a:r>
            <a:r>
              <a:rPr lang="ru-RU" b="1" dirty="0"/>
              <a:t>(472 000/1 000 000)*100=47,2%</a:t>
            </a:r>
            <a:endParaRPr lang="ru-RU" dirty="0"/>
          </a:p>
        </p:txBody>
      </p:sp>
      <p:sp>
        <p:nvSpPr>
          <p:cNvPr id="17" name="Половина рамки 16"/>
          <p:cNvSpPr/>
          <p:nvPr/>
        </p:nvSpPr>
        <p:spPr>
          <a:xfrm>
            <a:off x="3024553" y="2108206"/>
            <a:ext cx="2664069" cy="828425"/>
          </a:xfrm>
          <a:prstGeom prst="halfFrame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Половина рамки 17"/>
          <p:cNvSpPr/>
          <p:nvPr/>
        </p:nvSpPr>
        <p:spPr>
          <a:xfrm>
            <a:off x="336583" y="852854"/>
            <a:ext cx="1386709" cy="234428"/>
          </a:xfrm>
          <a:prstGeom prst="halfFrame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Половина рамки 18"/>
          <p:cNvSpPr/>
          <p:nvPr/>
        </p:nvSpPr>
        <p:spPr>
          <a:xfrm>
            <a:off x="504266" y="4589584"/>
            <a:ext cx="1784054" cy="483577"/>
          </a:xfrm>
          <a:prstGeom prst="halfFrame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815326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7030A0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79294" y="904364"/>
            <a:ext cx="11725833" cy="526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Нашими конкурентами являются вязальные производства, такие как: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Royal </a:t>
            </a:r>
            <a:r>
              <a:rPr lang="en-US" dirty="0" smtClean="0"/>
              <a:t>Knitting</a:t>
            </a:r>
            <a:endParaRPr lang="ru-RU" dirty="0" smtClean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COCCON</a:t>
            </a:r>
            <a:endParaRPr lang="ru-RU" dirty="0" smtClean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WARM </a:t>
            </a:r>
            <a:r>
              <a:rPr lang="en-US" dirty="0" smtClean="0"/>
              <a:t>UP</a:t>
            </a:r>
            <a:endParaRPr lang="ru-RU" dirty="0" smtClean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Теплые подарки </a:t>
            </a:r>
            <a:r>
              <a:rPr lang="ru-RU" dirty="0" smtClean="0"/>
              <a:t>вязаные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Физические лица, занимающиеся домашним изготовлением вязаных изделий.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Наши основные конкурентные преимущества: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1.Связь </a:t>
            </a:r>
            <a:r>
              <a:rPr lang="ru-RU" dirty="0"/>
              <a:t>с менеджером 24/7;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2</a:t>
            </a:r>
            <a:r>
              <a:rPr lang="ru-RU" dirty="0"/>
              <a:t>. Удобство оплаты(СБП, </a:t>
            </a:r>
            <a:r>
              <a:rPr lang="ru-RU" dirty="0" err="1"/>
              <a:t>SberPay</a:t>
            </a:r>
            <a:r>
              <a:rPr lang="ru-RU" dirty="0"/>
              <a:t>, оплата по QR-коду, банковские карты и т.д.);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3</a:t>
            </a:r>
            <a:r>
              <a:rPr lang="ru-RU" dirty="0"/>
              <a:t>. Разный ценовой сегмент;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4</a:t>
            </a:r>
            <a:r>
              <a:rPr lang="ru-RU" dirty="0"/>
              <a:t>. Натуральные материалы(шерсть, хлопок, кашемир и </a:t>
            </a:r>
            <a:r>
              <a:rPr lang="ru-RU" dirty="0" err="1"/>
              <a:t>д.р</a:t>
            </a:r>
            <a:r>
              <a:rPr lang="ru-RU" dirty="0"/>
              <a:t>.);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5. Использование искусственного интеллекта;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6. </a:t>
            </a:r>
            <a:r>
              <a:rPr lang="ru-RU" dirty="0"/>
              <a:t>Высокое качество и </a:t>
            </a:r>
            <a:r>
              <a:rPr lang="ru-RU" dirty="0" err="1"/>
              <a:t>гипоаллергенные</a:t>
            </a:r>
            <a:r>
              <a:rPr lang="ru-RU" dirty="0"/>
              <a:t> пряжи;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7</a:t>
            </a:r>
            <a:r>
              <a:rPr lang="ru-RU" dirty="0" smtClean="0"/>
              <a:t>. </a:t>
            </a:r>
            <a:r>
              <a:rPr lang="ru-RU" dirty="0"/>
              <a:t>Минимальные сроки выполнения услуг;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</a:t>
            </a:r>
            <a:r>
              <a:rPr lang="ru-RU" dirty="0" smtClean="0"/>
              <a:t>. </a:t>
            </a:r>
            <a:r>
              <a:rPr lang="ru-RU" dirty="0"/>
              <a:t>Актуальность модных тенденций;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9. </a:t>
            </a:r>
            <a:r>
              <a:rPr lang="ru-RU" dirty="0"/>
              <a:t>Богатый ассортимент (начиная с аксессуаров, заканчивая верхней одеждой, а так же детской одежды); 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10. </a:t>
            </a:r>
            <a:r>
              <a:rPr lang="ru-RU" dirty="0"/>
              <a:t>Консультация по </a:t>
            </a:r>
            <a:r>
              <a:rPr lang="ru-RU" dirty="0" smtClean="0"/>
              <a:t>подбору изделия;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11. </a:t>
            </a:r>
            <a:r>
              <a:rPr lang="ru-RU" dirty="0"/>
              <a:t>Рекомендации по уходу за изделием, а также дальнейшее сопровождение с гарантией в 3 месяца( при гарантийном случае также рассматривается замена изделия).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9617325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Путь клиента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79294" y="904364"/>
            <a:ext cx="1172583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78423874"/>
              </p:ext>
            </p:extLst>
          </p:nvPr>
        </p:nvGraphicFramePr>
        <p:xfrm>
          <a:off x="404447" y="930742"/>
          <a:ext cx="11034346" cy="4104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73166" y="5158290"/>
            <a:ext cx="112883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Способы удержания клиентов</a:t>
            </a:r>
            <a:r>
              <a:rPr lang="ru-RU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Предоставление </a:t>
            </a:r>
            <a:r>
              <a:rPr lang="ru-RU" dirty="0"/>
              <a:t>качественного </a:t>
            </a:r>
            <a:r>
              <a:rPr lang="ru-RU" dirty="0" smtClean="0"/>
              <a:t>сервиса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Проведение </a:t>
            </a:r>
            <a:r>
              <a:rPr lang="ru-RU" dirty="0"/>
              <a:t>акций и предоставление </a:t>
            </a:r>
            <a:r>
              <a:rPr lang="ru-RU" dirty="0" smtClean="0"/>
              <a:t>скидок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Проведение </a:t>
            </a:r>
            <a:r>
              <a:rPr lang="ru-RU" dirty="0"/>
              <a:t>опросов среди клиентов для выявления их мнений о приобретённых вязаных </a:t>
            </a:r>
            <a:r>
              <a:rPr lang="ru-RU" dirty="0" smtClean="0"/>
              <a:t>изделий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Использование </a:t>
            </a:r>
            <a:r>
              <a:rPr lang="ru-RU" dirty="0"/>
              <a:t>программы лояльности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7599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Текущие результаты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93353" y="1009355"/>
            <a:ext cx="11418442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Дали </a:t>
            </a:r>
            <a:r>
              <a:rPr lang="ru-RU" sz="1600" dirty="0">
                <a:sym typeface="Gilroy-Light"/>
              </a:rPr>
              <a:t>характеристику проблемы, на решение которой направлен проект </a:t>
            </a:r>
            <a:r>
              <a:rPr lang="ru-RU" sz="1600" dirty="0" smtClean="0">
                <a:sym typeface="Gilroy-Light"/>
              </a:rPr>
              <a:t>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Указали </a:t>
            </a:r>
            <a:r>
              <a:rPr lang="ru-RU" sz="1600" dirty="0" smtClean="0">
                <a:sym typeface="Gilroy-Light"/>
              </a:rPr>
              <a:t>критические </a:t>
            </a:r>
            <a:r>
              <a:rPr lang="ru-RU" sz="1600" dirty="0" smtClean="0">
                <a:sym typeface="Gilroy-Light"/>
              </a:rPr>
              <a:t>технологии</a:t>
            </a:r>
            <a:r>
              <a:rPr lang="ru-RU" sz="1600" dirty="0" smtClean="0">
                <a:sym typeface="Gilroy-Light"/>
              </a:rPr>
              <a:t>.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Протестировали </a:t>
            </a:r>
            <a:r>
              <a:rPr lang="ru-RU" sz="1600" dirty="0">
                <a:sym typeface="Gilroy-Light"/>
              </a:rPr>
              <a:t>гипотезу о востребованности н</a:t>
            </a:r>
            <a:r>
              <a:rPr lang="ru-RU" sz="1600" dirty="0" smtClean="0">
                <a:sym typeface="Gilroy-Light"/>
              </a:rPr>
              <a:t>ашего </a:t>
            </a:r>
            <a:r>
              <a:rPr lang="ru-RU" sz="1600" dirty="0">
                <a:sym typeface="Gilroy-Light"/>
              </a:rPr>
              <a:t>продукта (услуги) на </a:t>
            </a:r>
            <a:r>
              <a:rPr lang="ru-RU" sz="1600" dirty="0" smtClean="0">
                <a:sym typeface="Gilroy-Light"/>
              </a:rPr>
              <a:t>рынке при помощи опроса</a:t>
            </a: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Проанализировали </a:t>
            </a:r>
            <a:r>
              <a:rPr lang="ru-RU" sz="1600" dirty="0">
                <a:sym typeface="Gilroy-Light"/>
              </a:rPr>
              <a:t>рынок и конкурентов </a:t>
            </a:r>
            <a:r>
              <a:rPr lang="ru-RU" sz="1600" dirty="0" smtClean="0">
                <a:sym typeface="Gilroy-Light"/>
              </a:rPr>
              <a:t>нашего проекта;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Произвели </a:t>
            </a:r>
            <a:r>
              <a:rPr lang="ru-RU" sz="1600" dirty="0">
                <a:sym typeface="Gilroy-Light"/>
              </a:rPr>
              <a:t>оценочный расчет показателей TAM, SAM, SOM (в стоимостном выражении</a:t>
            </a:r>
            <a:r>
              <a:rPr lang="ru-RU" sz="1600" dirty="0" smtClean="0">
                <a:sym typeface="Gilroy-Light"/>
              </a:rPr>
              <a:t>);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Провели </a:t>
            </a:r>
            <a:r>
              <a:rPr lang="ru-RU" sz="1600" dirty="0">
                <a:sym typeface="Gilroy-Light"/>
              </a:rPr>
              <a:t>проблемное интервью в рамках </a:t>
            </a:r>
            <a:r>
              <a:rPr lang="ru-RU" sz="1600" dirty="0" smtClean="0">
                <a:sym typeface="Gilroy-Light"/>
              </a:rPr>
              <a:t>проекта;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Определили целевую аудиторию проекта </a:t>
            </a:r>
            <a:r>
              <a:rPr lang="ru-RU" sz="1600" dirty="0" smtClean="0">
                <a:sym typeface="Gilroy-Light"/>
              </a:rPr>
              <a:t>с </a:t>
            </a:r>
            <a:r>
              <a:rPr lang="ru-RU" sz="1600" dirty="0">
                <a:sym typeface="Gilroy-Light"/>
              </a:rPr>
              <a:t>помощью </a:t>
            </a:r>
            <a:r>
              <a:rPr lang="ru-RU" sz="1600" dirty="0" smtClean="0">
                <a:sym typeface="Gilroy-Light"/>
              </a:rPr>
              <a:t>интервью;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Сформулировали ценностное предложение;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FontTx/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Составили краткую карту пути нашего клиента.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У</a:t>
            </a:r>
            <a:r>
              <a:rPr lang="ru-RU" sz="1600" dirty="0" smtClean="0">
                <a:sym typeface="Gilroy-Light"/>
              </a:rPr>
              <a:t>казали </a:t>
            </a:r>
            <a:r>
              <a:rPr lang="ru-RU" sz="1600" dirty="0">
                <a:sym typeface="Gilroy-Light"/>
              </a:rPr>
              <a:t>н</a:t>
            </a:r>
            <a:r>
              <a:rPr lang="ru-RU" sz="1600" dirty="0" smtClean="0">
                <a:sym typeface="Gilroy-Light"/>
              </a:rPr>
              <a:t>аши </a:t>
            </a:r>
            <a:r>
              <a:rPr lang="ru-RU" sz="1600" dirty="0">
                <a:sym typeface="Gilroy-Light"/>
              </a:rPr>
              <a:t>планы по проекту после завершения Акселерационной </a:t>
            </a:r>
            <a:r>
              <a:rPr lang="ru-RU" sz="1600" dirty="0" smtClean="0">
                <a:sym typeface="Gilroy-Light"/>
              </a:rPr>
              <a:t>программы;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4407234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5360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Планы развития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8785530"/>
              </p:ext>
            </p:extLst>
          </p:nvPr>
        </p:nvGraphicFramePr>
        <p:xfrm>
          <a:off x="336583" y="627529"/>
          <a:ext cx="11362358" cy="615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53605" y="134256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988" y="424267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sp>
        <p:nvSpPr>
          <p:cNvPr id="27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9970" y="4901353"/>
            <a:ext cx="2801041" cy="210312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1300" dirty="0" smtClean="0"/>
              <a:t>Продажи:</a:t>
            </a:r>
          </a:p>
          <a:p>
            <a:pPr marL="0" indent="0">
              <a:buNone/>
            </a:pPr>
            <a:r>
              <a:rPr lang="ru-RU" sz="1300" dirty="0"/>
              <a:t>1.Коммуникабельность 2.Нацеленность на результат </a:t>
            </a:r>
            <a:r>
              <a:rPr lang="ru-RU" sz="1300" dirty="0" smtClean="0"/>
              <a:t>3.Обучаемость</a:t>
            </a:r>
          </a:p>
          <a:p>
            <a:pPr marL="0" indent="0">
              <a:buNone/>
            </a:pPr>
            <a:r>
              <a:rPr lang="ru-RU" sz="1300" dirty="0"/>
              <a:t>С</a:t>
            </a:r>
            <a:r>
              <a:rPr lang="ru-RU" sz="1300" dirty="0" smtClean="0"/>
              <a:t>тудентка </a:t>
            </a:r>
            <a:r>
              <a:rPr lang="ru-RU" sz="1300" dirty="0"/>
              <a:t>3 курса экономического факультета КИУ</a:t>
            </a:r>
          </a:p>
        </p:txBody>
      </p:sp>
      <p:sp>
        <p:nvSpPr>
          <p:cNvPr id="28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559" y="4051906"/>
            <a:ext cx="2801041" cy="438912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1800" dirty="0" err="1" smtClean="0"/>
              <a:t>Аглуллина</a:t>
            </a:r>
            <a:r>
              <a:rPr lang="ru-RU" sz="1800" dirty="0" smtClean="0"/>
              <a:t> Лиана </a:t>
            </a:r>
            <a:r>
              <a:rPr lang="ru-RU" sz="1800" dirty="0" err="1" smtClean="0"/>
              <a:t>Ришатовна</a:t>
            </a:r>
            <a:r>
              <a:rPr lang="ru-RU" sz="1800" dirty="0" smtClean="0"/>
              <a:t> </a:t>
            </a:r>
            <a:r>
              <a:rPr lang="ru-RU" sz="1800" b="1" dirty="0" smtClean="0"/>
              <a:t>(Администратор)</a:t>
            </a:r>
            <a:endParaRPr lang="ru-RU" sz="1800" b="1" dirty="0"/>
          </a:p>
        </p:txBody>
      </p:sp>
      <p:sp>
        <p:nvSpPr>
          <p:cNvPr id="29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25587" y="4901353"/>
            <a:ext cx="2801041" cy="21031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300" dirty="0" smtClean="0"/>
              <a:t>CEO</a:t>
            </a:r>
            <a:r>
              <a:rPr lang="ru-RU" sz="1300" dirty="0"/>
              <a:t>: </a:t>
            </a:r>
            <a:endParaRPr lang="ru-RU" sz="1300" dirty="0" smtClean="0"/>
          </a:p>
          <a:p>
            <a:pPr marL="0" indent="0">
              <a:buNone/>
            </a:pPr>
            <a:r>
              <a:rPr lang="ru-RU" sz="1300" dirty="0" smtClean="0"/>
              <a:t>1.Работа </a:t>
            </a:r>
            <a:r>
              <a:rPr lang="ru-RU" sz="1300" dirty="0"/>
              <a:t>с ключевыми словами                   2.HTML+CSS                         </a:t>
            </a:r>
            <a:br>
              <a:rPr lang="ru-RU" sz="1300" dirty="0"/>
            </a:br>
            <a:r>
              <a:rPr lang="ru-RU" sz="1300" dirty="0" smtClean="0"/>
              <a:t>3.Excel </a:t>
            </a:r>
            <a:r>
              <a:rPr lang="ru-RU" sz="1300" dirty="0"/>
              <a:t>и </a:t>
            </a:r>
            <a:r>
              <a:rPr lang="ru-RU" sz="1300" dirty="0" smtClean="0"/>
              <a:t>аналитика</a:t>
            </a:r>
          </a:p>
          <a:p>
            <a:pPr marL="0" indent="0">
              <a:buNone/>
            </a:pPr>
            <a:r>
              <a:rPr lang="ru-RU" sz="1300" dirty="0" smtClean="0"/>
              <a:t>Студентка </a:t>
            </a:r>
            <a:r>
              <a:rPr lang="ru-RU" sz="1300" dirty="0"/>
              <a:t>3 курса экономического факультета КИУ</a:t>
            </a:r>
          </a:p>
          <a:p>
            <a:pPr marL="0" indent="0">
              <a:buNone/>
            </a:pPr>
            <a:endParaRPr lang="ru-RU" sz="1300" dirty="0" smtClean="0"/>
          </a:p>
        </p:txBody>
      </p:sp>
      <p:sp>
        <p:nvSpPr>
          <p:cNvPr id="30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48000" y="4079018"/>
            <a:ext cx="2801041" cy="4389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1800" dirty="0" err="1" smtClean="0"/>
              <a:t>Ахтямова</a:t>
            </a:r>
            <a:r>
              <a:rPr lang="ru-RU" sz="1800" dirty="0" smtClean="0"/>
              <a:t> Зарина </a:t>
            </a:r>
            <a:r>
              <a:rPr lang="ru-RU" sz="1800" dirty="0" err="1" smtClean="0"/>
              <a:t>Ирековна</a:t>
            </a:r>
            <a:r>
              <a:rPr lang="ru-RU" sz="1800" dirty="0" smtClean="0"/>
              <a:t> </a:t>
            </a:r>
            <a:r>
              <a:rPr lang="ru-RU" sz="1800" b="1" dirty="0" smtClean="0"/>
              <a:t>(Администратор)</a:t>
            </a:r>
            <a:endParaRPr lang="ru-RU" sz="1800" b="1" dirty="0"/>
          </a:p>
        </p:txBody>
      </p:sp>
      <p:sp>
        <p:nvSpPr>
          <p:cNvPr id="31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01553" y="4185729"/>
            <a:ext cx="3475493" cy="2609517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1400" dirty="0" smtClean="0"/>
              <a:t>CEO</a:t>
            </a:r>
            <a:r>
              <a:rPr lang="ru-RU" sz="1400" dirty="0" smtClean="0"/>
              <a:t>:</a:t>
            </a:r>
          </a:p>
          <a:p>
            <a:pPr marL="0" indent="0">
              <a:buNone/>
            </a:pPr>
            <a:r>
              <a:rPr lang="ru-RU" sz="1400" dirty="0"/>
              <a:t>1.Инструменты </a:t>
            </a:r>
            <a:r>
              <a:rPr lang="ru-RU" sz="1400" dirty="0" err="1"/>
              <a:t>Google</a:t>
            </a:r>
            <a:r>
              <a:rPr lang="ru-RU" sz="1400" dirty="0"/>
              <a:t>        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2.Техническое </a:t>
            </a:r>
            <a:r>
              <a:rPr lang="ru-RU" sz="1400" dirty="0"/>
              <a:t>СЕО          </a:t>
            </a:r>
            <a:br>
              <a:rPr lang="ru-RU" sz="1400" dirty="0"/>
            </a:br>
            <a:r>
              <a:rPr lang="ru-RU" sz="1400" dirty="0" smtClean="0"/>
              <a:t>3.Оптимизация страниц</a:t>
            </a:r>
          </a:p>
          <a:p>
            <a:pPr marL="0" indent="0">
              <a:buNone/>
            </a:pPr>
            <a:r>
              <a:rPr lang="ru-RU" sz="1400" dirty="0" smtClean="0"/>
              <a:t>Продажи:</a:t>
            </a:r>
          </a:p>
          <a:p>
            <a:pPr marL="0" indent="0">
              <a:buNone/>
            </a:pPr>
            <a:r>
              <a:rPr lang="ru-RU" sz="1400" dirty="0"/>
              <a:t>1.Навык ведения переговоров 2.Клиентоориентированность </a:t>
            </a:r>
            <a:r>
              <a:rPr lang="ru-RU" sz="1400" dirty="0" smtClean="0"/>
              <a:t>3.Исполнительность</a:t>
            </a:r>
          </a:p>
          <a:p>
            <a:pPr marL="0" indent="0">
              <a:buNone/>
            </a:pPr>
            <a:r>
              <a:rPr lang="ru-RU" sz="1400" dirty="0" smtClean="0"/>
              <a:t>Маркетинг:</a:t>
            </a:r>
          </a:p>
          <a:p>
            <a:pPr marL="0" indent="0">
              <a:buNone/>
            </a:pPr>
            <a:r>
              <a:rPr lang="ru-RU" sz="1400" dirty="0"/>
              <a:t>1.Нестандартное мышление 2.Организаторские способности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3.Контроль качества</a:t>
            </a:r>
          </a:p>
          <a:p>
            <a:pPr marL="0" indent="0">
              <a:buNone/>
            </a:pPr>
            <a:r>
              <a:rPr lang="ru-RU" sz="1400" dirty="0"/>
              <a:t>Студентка 3 курса экономического факультета КИУ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32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20230" y="3612994"/>
            <a:ext cx="2801041" cy="4389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Мельниченко Инесса Максимовна </a:t>
            </a:r>
            <a:r>
              <a:rPr lang="ru-RU" sz="1800" b="1" dirty="0" smtClean="0"/>
              <a:t>(Лидер)</a:t>
            </a:r>
            <a:endParaRPr lang="ru-RU" sz="1800" b="1" dirty="0"/>
          </a:p>
        </p:txBody>
      </p:sp>
      <p:sp>
        <p:nvSpPr>
          <p:cNvPr id="33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177046" y="4562803"/>
            <a:ext cx="2801041" cy="21031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300" dirty="0" err="1" smtClean="0"/>
              <a:t>Продакт</a:t>
            </a:r>
            <a:r>
              <a:rPr lang="ru-RU" sz="1300" dirty="0" smtClean="0"/>
              <a:t>:</a:t>
            </a:r>
            <a:br>
              <a:rPr lang="ru-RU" sz="1300" dirty="0" smtClean="0"/>
            </a:br>
            <a:r>
              <a:rPr lang="ru-RU" sz="1300" dirty="0" smtClean="0"/>
              <a:t>1. Стратегическое мышление и планирование                 </a:t>
            </a:r>
            <a:br>
              <a:rPr lang="ru-RU" sz="1300" dirty="0" smtClean="0"/>
            </a:br>
            <a:r>
              <a:rPr lang="ru-RU" sz="1300" dirty="0" smtClean="0"/>
              <a:t>2.Понимание технической части.</a:t>
            </a:r>
            <a:br>
              <a:rPr lang="ru-RU" sz="1300" dirty="0" smtClean="0"/>
            </a:br>
            <a:r>
              <a:rPr lang="ru-RU" sz="1300" dirty="0" smtClean="0"/>
              <a:t>3.Построение коммуникаций.        </a:t>
            </a:r>
            <a:br>
              <a:rPr lang="ru-RU" sz="1300" dirty="0" smtClean="0"/>
            </a:br>
            <a:r>
              <a:rPr lang="ru-RU" sz="1300" dirty="0" smtClean="0"/>
              <a:t>4. Работа с документами и подрядчиками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300" dirty="0" smtClean="0"/>
              <a:t>Студентка </a:t>
            </a:r>
            <a:r>
              <a:rPr lang="ru-RU" sz="1300" dirty="0"/>
              <a:t>3 курса экономического факультета КИУ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177046" y="4056280"/>
            <a:ext cx="2801041" cy="4389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Сафина </a:t>
            </a:r>
            <a:r>
              <a:rPr lang="ru-RU" sz="1800" dirty="0" err="1" smtClean="0"/>
              <a:t>Алия</a:t>
            </a:r>
            <a:r>
              <a:rPr lang="ru-RU" sz="1800" dirty="0" smtClean="0"/>
              <a:t> </a:t>
            </a:r>
            <a:r>
              <a:rPr lang="ru-RU" sz="1800" dirty="0" err="1" smtClean="0"/>
              <a:t>Дамиловна</a:t>
            </a:r>
            <a:r>
              <a:rPr lang="ru-RU" sz="1800" dirty="0"/>
              <a:t> </a:t>
            </a:r>
            <a:r>
              <a:rPr lang="ru-RU" sz="1800" b="1" dirty="0" smtClean="0"/>
              <a:t>(Администратор)</a:t>
            </a:r>
          </a:p>
        </p:txBody>
      </p:sp>
      <p:pic>
        <p:nvPicPr>
          <p:cNvPr id="35" name="Picture 2" descr="https://sun9-26.userapi.com/impg/8BWrF_S_q6H8cpRdIVFIqpYGwnQrLWRZg2cuvw/SMNVPZhS1xM.jpg?size=1620x2160&amp;quality=95&amp;sign=2092fdb23f80cea56a7f8c85c19d698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98" y="672354"/>
            <a:ext cx="2738289" cy="3321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https://sun9-29.userapi.com/impg/T71QLiieIHZDdr5Wkeq3vHZFx48xQ8YkOr5IrA/X68Lq1wAiYw.jpg?size=1620x2160&amp;quality=95&amp;sign=a2ed57f17f619d441ad72e70ab317a9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663" y="672354"/>
            <a:ext cx="2550890" cy="3383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0" name="Picture 4" descr="https://sun9-29.userapi.com/impg/XWZqjZSzpft9Kslmkew502RXMwzl_UVjo5EflA/4LB0I90Vm2o.jpg?size=720x1280&amp;quality=95&amp;sign=5ea35e4ef214ccffd202d7277d77857e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0" b="9352"/>
          <a:stretch/>
        </p:blipFill>
        <p:spPr bwMode="auto">
          <a:xfrm>
            <a:off x="268941" y="614293"/>
            <a:ext cx="2626659" cy="3379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2" name="Picture 6" descr="https://sun9-21.userapi.com/impg/T5IUxi0lfZxD7LcSc2EV3O1FkXAsso-5vG7-8w/LTmj8z7T86g.jpg?size=959x1280&amp;quality=95&amp;sign=6f6f3409a34e53a6c5f752b15134ae67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65"/>
          <a:stretch/>
        </p:blipFill>
        <p:spPr bwMode="auto">
          <a:xfrm>
            <a:off x="6020229" y="207239"/>
            <a:ext cx="2801041" cy="3333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330628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Текст 2"/>
          <p:cNvSpPr txBox="1"/>
          <p:nvPr/>
        </p:nvSpPr>
        <p:spPr>
          <a:xfrm>
            <a:off x="123092" y="995119"/>
            <a:ext cx="919675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 smtClean="0"/>
              <a:t>«Тепло в каждом узле»</a:t>
            </a: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 smtClean="0"/>
              <a:t/>
            </a:r>
            <a:br>
              <a:rPr lang="ru-RU" sz="6900" dirty="0" smtClean="0"/>
            </a:br>
            <a:r>
              <a:rPr lang="ru-RU" sz="6900" dirty="0" smtClean="0"/>
              <a:t>            </a:t>
            </a:r>
            <a:r>
              <a:rPr sz="6900" dirty="0" smtClean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 smtClean="0"/>
              <a:t>951 898 – 69 – 54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en-US" dirty="0"/>
              <a:t> niti_tepla_knittingkzn@mail.ru</a:t>
            </a:r>
            <a:endParaRPr dirty="0"/>
          </a:p>
        </p:txBody>
      </p:sp>
      <p:pic>
        <p:nvPicPr>
          <p:cNvPr id="8194" name="Picture 2" descr="https://sun9-47.userapi.com/impg/4C-Y9BNTQb-tRT2OQjc_fgtY5zsowLX2v_a5QQ/P9HBTx6XN3o.jpg?size=768x768&amp;quality=95&amp;sign=8ddac64d1e17c2edefeb9e7a3595d9ef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868" y="242047"/>
            <a:ext cx="3028517" cy="335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66.userapi.com/impg/_j-k4XnxUiqfBatULTvXAwwipaoHSMBCIZQTPw/Z5tyC-4MW9I.jpg?size=1200x1200&amp;quality=95&amp;sign=bb9e33da38b0fa7b7dec4ab1602553d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868" y="3469342"/>
            <a:ext cx="3028518" cy="338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983</Words>
  <Application>Microsoft Office PowerPoint</Application>
  <PresentationFormat>Произвольный</PresentationFormat>
  <Paragraphs>179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 Windows</cp:lastModifiedBy>
  <cp:revision>49</cp:revision>
  <dcterms:modified xsi:type="dcterms:W3CDTF">2023-11-26T20:25:21Z</dcterms:modified>
</cp:coreProperties>
</file>