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33" r:id="rId2"/>
    <p:sldId id="317" r:id="rId3"/>
    <p:sldId id="316" r:id="rId4"/>
    <p:sldId id="321" r:id="rId5"/>
    <p:sldId id="446" r:id="rId6"/>
    <p:sldId id="322" r:id="rId7"/>
    <p:sldId id="434" r:id="rId8"/>
    <p:sldId id="444" r:id="rId9"/>
    <p:sldId id="314" r:id="rId10"/>
    <p:sldId id="435" r:id="rId11"/>
    <p:sldId id="436" r:id="rId12"/>
    <p:sldId id="437" r:id="rId13"/>
    <p:sldId id="438" r:id="rId14"/>
    <p:sldId id="442" r:id="rId15"/>
    <p:sldId id="443" r:id="rId16"/>
    <p:sldId id="445" r:id="rId17"/>
    <p:sldId id="439" r:id="rId18"/>
    <p:sldId id="440" r:id="rId19"/>
    <p:sldId id="44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F17"/>
    <a:srgbClr val="FD493D"/>
    <a:srgbClr val="9F00FF"/>
    <a:srgbClr val="FBB3C1"/>
    <a:srgbClr val="B5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2E779-7A45-4E85-8A13-DC26F9C315C0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2D4CE-FE56-484B-A36F-DB1B21B42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0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5D6C-1F54-ABB5-0EF7-206D9E62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48958-DECC-55F3-5049-44F0FA478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CF4F-2081-AC48-BF98-001AA639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9D4E-32A8-2FF7-5D1D-87FDB936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7DA9-4B6E-402D-6016-3966F9F0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B67E-B3E9-55AC-9B9C-62C2B522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8028-69C3-BBE0-8C82-B9FC4360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77A2-0475-6E09-0B88-840B692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B6BB-4F62-F121-2FBE-41A3A629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D7A89-B6FA-E0F1-BFEE-A297B1FC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7207-1D2B-F492-3C47-A1763C2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FD2F-35A0-44C2-72B4-A1B76541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2815C-C32E-947F-3184-4C450823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1068-72D9-7678-FECB-E60C7DC5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4DB68-8458-D15C-C465-5F891CAC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F6F0-522F-74DB-46BC-35A295DE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EFC18-684D-BE1E-77F2-6A72F73A5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5C192-A4C0-BE3D-69D4-986E116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2770F-2EE4-B3A9-AA54-59F26A0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D3B88-B2FC-CAF8-3E32-125F040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BE0F-C3D8-3FEF-BD01-FD452DE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7D23-28C9-E37E-DB6A-079E5F85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62AC8-E886-6F7D-7B6C-E285C519C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EB47-A999-33FC-FC3E-3B09C7170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E8576-E440-3A8A-6EA0-53DDF337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85DC5-823B-8332-1B0F-7AB453F43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6D14C-9875-D365-68A9-3192C321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A0AED-825D-A5D4-686D-BE521DDC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C58B4-AC8C-7198-5C1B-EF8EDEB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656-84DA-5467-DAEC-46C2A496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D4FFF-05A8-36AE-B9AB-BD5D377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1324F-AFC1-A4BF-D5B9-A5C358B1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5C16B-44FB-2664-36B3-DE9D31F0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0E19E-1337-2714-F827-BB6382F6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79FDC-9E65-06E8-235D-56D7C44C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91C01-0049-3A7F-FB54-D4EF638E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1BAF-815C-85FF-0E54-6BA238170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F9A2-FE70-0662-AA9E-FE64C9A9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8B7C0-4559-DD06-1EE6-BD2B8B32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1E901-751C-6FF4-810B-9342D989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3F6C-ACD3-13DC-239B-7F208BA4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9A103-7125-EB65-D5A8-AFEB0804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2A9D-9250-C854-EEE0-1D97125E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54337-5375-A124-076C-B1EDBE8BC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B67-B92C-206C-01BF-C69D9634C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AE8C5-3686-7CB5-C9B4-61C1991F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91E93-D28F-7F0F-096B-DC12C708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C8685-1D4A-43D1-586F-24D4FD16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1EB8-988D-D4F6-1515-FF6E19BA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9D63-7720-807D-8101-28168C1A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1C7D-8C2B-41EC-D49F-810BE758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A8D8E-3533-0AA3-6A91-B46AAB21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7447-3946-E622-AB16-0175C3D3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5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36881-DE60-B191-DA46-8F7E38769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AE4-0A0A-289A-EDC6-59480CF3F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5688-3D8F-5EF7-3FF4-C9E811D3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FE85-8C27-B90A-097D-F3166CD0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753EC-82A2-BEA5-4C7A-885AE68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62F888-5A24-B952-A9AC-D46A0052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012C4-7B10-1548-9BC3-713078CCC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05ABD-083D-417D-3BD5-0010F8CD6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D705-5555-436F-8F66-63564603FEB5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F139-E2FE-0AB7-89BA-470D4AFE4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1A86C-A4B0-5FCE-694D-ABC74F0E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63153-4580-4ED7-9E32-64C3A586E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8FBFAA-508B-47A9-921C-5E4F83DAA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FCD0B70-04F2-4416-BD64-71EDA07BBB99}"/>
              </a:ext>
            </a:extLst>
          </p:cNvPr>
          <p:cNvSpPr/>
          <p:nvPr/>
        </p:nvSpPr>
        <p:spPr>
          <a:xfrm>
            <a:off x="3961041" y="2705725"/>
            <a:ext cx="896699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77570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Инновационный батончик</a:t>
            </a:r>
            <a:br>
              <a:rPr lang="ru-RU" sz="4400" dirty="0">
                <a:solidFill>
                  <a:schemeClr val="bg1"/>
                </a:solidFill>
                <a:latin typeface="Franklin Gothic Medium" panose="020B0603020102020204" pitchFamily="34" charset="0"/>
              </a:rPr>
            </a:br>
            <a:r>
              <a:rPr lang="ru-RU" sz="4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для функционального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270595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, снимок экрана, еда, устрой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6C4F080-70F6-CEB0-2C31-1C162AF6C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Прямоугольник 16">
            <a:extLst>
              <a:ext uri="{FF2B5EF4-FFF2-40B4-BE49-F238E27FC236}">
                <a16:creationId xmlns:a16="http://schemas.microsoft.com/office/drawing/2014/main" id="{CE56B839-F84B-C85B-B96B-5DBA99571231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9A9DE565-828D-7D41-C2F7-36912BC8B99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" name="7">
              <a:extLst>
                <a:ext uri="{FF2B5EF4-FFF2-40B4-BE49-F238E27FC236}">
                  <a16:creationId xmlns:a16="http://schemas.microsoft.com/office/drawing/2014/main" id="{0F2DF635-D25C-F573-FDA8-6399915796E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9866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E1656C-08D9-F8E5-99E6-FF0075BB9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9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006EFB90-064F-DFAB-1DD5-7AEA1301818F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47359D84-9431-0DB4-5543-F29F9DF166ED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6B21C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5C0C2F76-7419-51EB-0A0E-A39CD1DE19C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033928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05161-41BC-6BAD-FB2C-1E1E31CE9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текст, снимок экрана, диаграмм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17576E1-DC4F-CFEF-81E5-273470636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BE7F10C9-D9BB-C109-CB6E-CFAFD9425F19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170D38"/>
          </a:solidFill>
        </p:grpSpPr>
        <p:sp>
          <p:nvSpPr>
            <p:cNvPr id="19" name="Прямоугольник">
              <a:extLst>
                <a:ext uri="{FF2B5EF4-FFF2-40B4-BE49-F238E27FC236}">
                  <a16:creationId xmlns:a16="http://schemas.microsoft.com/office/drawing/2014/main" id="{6B8DFC35-5A26-ED42-A133-53737B6FEA17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0" name="7">
              <a:extLst>
                <a:ext uri="{FF2B5EF4-FFF2-40B4-BE49-F238E27FC236}">
                  <a16:creationId xmlns:a16="http://schemas.microsoft.com/office/drawing/2014/main" id="{F3D4EE2C-9161-D2AA-F616-1BF2799E7DA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en-US" dirty="0"/>
                <a:t>3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01758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иаграмма ответов в Формах. Вопрос: Ваш Возраст. Количество ответов: 26 ответов.">
            <a:extLst>
              <a:ext uri="{FF2B5EF4-FFF2-40B4-BE49-F238E27FC236}">
                <a16:creationId xmlns:a16="http://schemas.microsoft.com/office/drawing/2014/main" id="{5E067647-604F-D543-C9E8-A51A78C561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9" y="103526"/>
            <a:ext cx="4817910" cy="202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аграмма ответов в Формах. Вопрос: Ваш род деятельности/статус. Количество ответов: 26 ответов.">
            <a:extLst>
              <a:ext uri="{FF2B5EF4-FFF2-40B4-BE49-F238E27FC236}">
                <a16:creationId xmlns:a16="http://schemas.microsoft.com/office/drawing/2014/main" id="{F7056D92-8229-6C97-EB55-8645042A1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9736"/>
            <a:ext cx="4531551" cy="190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аграмма ответов в Формах. Вопрос:   Что вы обычно берёте для перекуса?  . Количество ответов: 26 ответов.">
            <a:extLst>
              <a:ext uri="{FF2B5EF4-FFF2-40B4-BE49-F238E27FC236}">
                <a16:creationId xmlns:a16="http://schemas.microsoft.com/office/drawing/2014/main" id="{B8517067-2191-8FA9-1F26-04667BF9B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6944"/>
            <a:ext cx="4531551" cy="215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иаграмма ответов в Формах. Вопрос: Чувствовали ли вы когда-либо усталость/снижение концентрации/проблемы с кожей и связываете ли вы это с питанием?. Количество ответов: 26 ответов.">
            <a:extLst>
              <a:ext uri="{FF2B5EF4-FFF2-40B4-BE49-F238E27FC236}">
                <a16:creationId xmlns:a16="http://schemas.microsoft.com/office/drawing/2014/main" id="{716908D9-BEA3-03D4-9EF0-944DE5D62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427" y="265377"/>
            <a:ext cx="4531551" cy="205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Диаграмма ответов в Формах. Вопрос:   По вашему мнению, каких веществ вам может не хватать в питании? (несколько вариантов)  . Количество ответов: 26 ответов.">
            <a:extLst>
              <a:ext uri="{FF2B5EF4-FFF2-40B4-BE49-F238E27FC236}">
                <a16:creationId xmlns:a16="http://schemas.microsoft.com/office/drawing/2014/main" id="{DBBB89CE-54D1-69BB-30A3-3675B0C03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286" y="2199736"/>
            <a:ext cx="4123427" cy="209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иаграмма ответов в Формах. Вопрос:   Пробовали ли вы уже витамины/БАДы/функциональные снеки для восполнения дефицита?  . Количество ответов: 26 ответов.">
            <a:extLst>
              <a:ext uri="{FF2B5EF4-FFF2-40B4-BE49-F238E27FC236}">
                <a16:creationId xmlns:a16="http://schemas.microsoft.com/office/drawing/2014/main" id="{C41A4D00-B041-58B7-7145-702E7AED3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427" y="4303770"/>
            <a:ext cx="4034286" cy="182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Диаграмма ответов в Формах. Вопрос:   Почему вы принимаете или не принимаете БАДы / витамины? (выберите главную причину)  . Количество ответов: 26 ответов.">
            <a:extLst>
              <a:ext uri="{FF2B5EF4-FFF2-40B4-BE49-F238E27FC236}">
                <a16:creationId xmlns:a16="http://schemas.microsoft.com/office/drawing/2014/main" id="{DAE99274-EDE4-0D57-0B86-443C7B791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905" y="4427680"/>
            <a:ext cx="4034286" cy="182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Диаграмма ответов в Формах. Вопрос:   Какие доказательства эффективности продукта повысили бы ваше доверие? (несколько ответов)  . Количество ответов: 26 ответов.">
            <a:extLst>
              <a:ext uri="{FF2B5EF4-FFF2-40B4-BE49-F238E27FC236}">
                <a16:creationId xmlns:a16="http://schemas.microsoft.com/office/drawing/2014/main" id="{BDE53212-E75A-0DC5-E4B6-0AF4184DB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752" y="1951917"/>
            <a:ext cx="4123427" cy="209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Диаграмма ответов в Формах. Вопрос:   Если вы принимаете витамины/БАДы — в какой форме?  . Количество ответов: 26 ответов.">
            <a:extLst>
              <a:ext uri="{FF2B5EF4-FFF2-40B4-BE49-F238E27FC236}">
                <a16:creationId xmlns:a16="http://schemas.microsoft.com/office/drawing/2014/main" id="{C4C359B7-0064-6B03-4757-29BF4EB1B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784" y="300903"/>
            <a:ext cx="3724216" cy="177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Прямоугольник 16">
            <a:extLst>
              <a:ext uri="{FF2B5EF4-FFF2-40B4-BE49-F238E27FC236}">
                <a16:creationId xmlns:a16="http://schemas.microsoft.com/office/drawing/2014/main" id="{2C48CA2F-FCC0-0E05-9F42-26AC33FD75B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170D38"/>
          </a:solidFill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5F68E123-D24D-4624-9293-F81CF81F28C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" name="7">
              <a:extLst>
                <a:ext uri="{FF2B5EF4-FFF2-40B4-BE49-F238E27FC236}">
                  <a16:creationId xmlns:a16="http://schemas.microsoft.com/office/drawing/2014/main" id="{E23802E9-768C-A466-0101-4CA4B06B98F0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62168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D106-F14B-A914-0F3B-6425ABEC3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меню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DE8F8F-EA28-44A4-10EF-324BF2286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8B6AE0D1-940E-1CDF-93CD-48134DB867B1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  <a:solidFill>
            <a:srgbClr val="00B6D6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16F62EB4-BB1D-BEF1-6DCF-59275564FDE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 dirty="0"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0210C1B7-730A-82F1-EAC3-5BCF0CEDB413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76275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Легкая закуска, е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6129724-E787-5493-61D3-D1274EAD6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388194" cy="6858000"/>
          </a:xfrm>
          <a:prstGeom prst="rect">
            <a:avLst/>
          </a:prstGeom>
        </p:spPr>
      </p:pic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117D80C3-9831-D75D-F1A1-E4EABD64B7F0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23F5581-A404-DC16-D6CE-36625BBCAEE8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6B21C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16296F47-7310-4321-91C5-F87079968EBF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549450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92038-E0DC-31AA-ED42-DC514CE90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Легкая закуска, в помещении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977382-27F9-12FE-77A6-918D37E24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4F684309-FEB7-37F0-E416-AC8F33800631}"/>
              </a:ext>
            </a:extLst>
          </p:cNvPr>
          <p:cNvGrpSpPr/>
          <p:nvPr/>
        </p:nvGrpSpPr>
        <p:grpSpPr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CA4A016E-E006-436F-E340-50234B320307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6B21C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5E9494B2-D153-DF65-8D5A-C23E3D45F91F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840091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7">
            <a:extLst>
              <a:ext uri="{FF2B5EF4-FFF2-40B4-BE49-F238E27FC236}">
                <a16:creationId xmlns:a16="http://schemas.microsoft.com/office/drawing/2014/main" id="{A56C6813-5FBE-4C13-9DC1-2656CEA1FC63}"/>
              </a:ext>
            </a:extLst>
          </p:cNvPr>
          <p:cNvSpPr txBox="1"/>
          <p:nvPr/>
        </p:nvSpPr>
        <p:spPr>
          <a:xfrm>
            <a:off x="274116" y="6380056"/>
            <a:ext cx="468151" cy="19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5</a:t>
            </a:r>
            <a:endParaRPr dirty="0"/>
          </a:p>
        </p:txBody>
      </p:sp>
      <p:pic>
        <p:nvPicPr>
          <p:cNvPr id="14" name="Рисунок 13" descr="Изображение выглядит как текст, снимок экрана, Легкая закуска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ED2A8A3-D91D-72A5-38E8-6E3DC5061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99B5AFC1-B583-B2A8-399F-1FB7AA61E079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7ADD6C40-8C11-BB70-E5C0-B9C9BBF729D6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6B21C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" name="7">
              <a:extLst>
                <a:ext uri="{FF2B5EF4-FFF2-40B4-BE49-F238E27FC236}">
                  <a16:creationId xmlns:a16="http://schemas.microsoft.com/office/drawing/2014/main" id="{67396D63-965C-AE28-C521-8B48DE80F6DF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26833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BB607-CE11-D41F-8D13-410B65FFF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96C0E50-2C57-4159-1685-085C6B21D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8588DCC3-2EE6-B0ED-C1B0-8E9310BE82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080E3CDA-9A96-529A-64F0-E1F6F2CCF45D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50B3A31E-D16C-9A71-9495-FC9E54218453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9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75289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FEEE3-E9D0-E7B8-C386-94D73CBBD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5C6A9F3-9203-CE85-D9E1-3ED0B6B38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9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5236FD27-FCA0-7B15-9B42-9E2CE3498199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156B3D36-4C70-D3B0-B509-202AC1074E1E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A9EDC043-7405-FBB6-A675-DED40710023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10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038262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B2D25-4ACC-BD23-BB4B-925FA415B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исьм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0207D7D-83A1-623C-43D7-B12A95C44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3F9BC6B1-AE51-0129-0026-BFECC6ACFB9F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A38324CB-3528-7D28-2701-C359A7FF5785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01FCA23C-D243-A591-C1A8-FDD9D4A9EFD4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11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57588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5C5DC-9F20-3886-C53E-F357FED39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EADC8D2-3A8C-8820-EBC1-D2FFD88C4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B8BF743D-B42B-A5D0-356E-BA5E1B4A5A82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0D5C3B74-AFC4-6F45-380D-BA7322E6FB86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D1717CA9-D6A3-9791-2178-3FCF7FB3DE8F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12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944843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1860E-2404-838B-0351-765DE414C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Шрифт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14128A5-99EF-CA06-314B-F4B68F1A0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Прямоугольник 16">
            <a:extLst>
              <a:ext uri="{FF2B5EF4-FFF2-40B4-BE49-F238E27FC236}">
                <a16:creationId xmlns:a16="http://schemas.microsoft.com/office/drawing/2014/main" id="{ABB7A969-343B-6E8D-0DAA-D3C0C1C2886F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7" name="Прямоугольник">
              <a:extLst>
                <a:ext uri="{FF2B5EF4-FFF2-40B4-BE49-F238E27FC236}">
                  <a16:creationId xmlns:a16="http://schemas.microsoft.com/office/drawing/2014/main" id="{2CA2FF1A-6DFE-26A5-CA1C-1EFC21F31983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" name="7">
              <a:extLst>
                <a:ext uri="{FF2B5EF4-FFF2-40B4-BE49-F238E27FC236}">
                  <a16:creationId xmlns:a16="http://schemas.microsoft.com/office/drawing/2014/main" id="{E8971FFF-4D22-5C89-5293-E2232F402CB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13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93266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6C82D-5147-2514-712B-390B7DE3A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0FADD04-DABA-5F1D-8F95-C28600DDE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Прямоугольник 16">
            <a:extLst>
              <a:ext uri="{FF2B5EF4-FFF2-40B4-BE49-F238E27FC236}">
                <a16:creationId xmlns:a16="http://schemas.microsoft.com/office/drawing/2014/main" id="{C7CE6166-ABDF-83FB-37BE-C71AA7A28DF8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7" name="Прямоугольник">
              <a:extLst>
                <a:ext uri="{FF2B5EF4-FFF2-40B4-BE49-F238E27FC236}">
                  <a16:creationId xmlns:a16="http://schemas.microsoft.com/office/drawing/2014/main" id="{9842958C-281B-8917-E0BF-5627D8756CB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8" name="7">
              <a:extLst>
                <a:ext uri="{FF2B5EF4-FFF2-40B4-BE49-F238E27FC236}">
                  <a16:creationId xmlns:a16="http://schemas.microsoft.com/office/drawing/2014/main" id="{1CA804AD-DB50-474D-A59A-F3CF50D1369B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14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934202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7DDA5-DF30-6BAB-95FB-D07C77772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линия, диаграм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EFC114-3E80-AFBE-CBAC-8CC3EB5A8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6B77739E-953C-C283-94E2-84E6BCD644A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1C6A76EC-226C-029A-9E90-29776FDD2407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108E1149-7591-EA64-D1A3-75E0FF11AE8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15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786925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C112E-77E1-DFD4-4D4C-8B6464B8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FD9E57-2085-C678-E319-3F2558F1F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Прямоугольник 16">
            <a:extLst>
              <a:ext uri="{FF2B5EF4-FFF2-40B4-BE49-F238E27FC236}">
                <a16:creationId xmlns:a16="http://schemas.microsoft.com/office/drawing/2014/main" id="{3B4027FD-D433-7320-3FC0-27FB554F5D1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5" name="Прямоугольник">
              <a:extLst>
                <a:ext uri="{FF2B5EF4-FFF2-40B4-BE49-F238E27FC236}">
                  <a16:creationId xmlns:a16="http://schemas.microsoft.com/office/drawing/2014/main" id="{21795A80-EF20-8416-11DB-24D282DE586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6" name="7">
              <a:extLst>
                <a:ext uri="{FF2B5EF4-FFF2-40B4-BE49-F238E27FC236}">
                  <a16:creationId xmlns:a16="http://schemas.microsoft.com/office/drawing/2014/main" id="{585730C5-A9EB-A9BC-E117-934FD26FBA5C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67019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6F23-262B-D314-9849-B5435E65B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F43F0F1-0CF9-BBB4-25A0-2F2B49E7E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Прямоугольник 16">
            <a:extLst>
              <a:ext uri="{FF2B5EF4-FFF2-40B4-BE49-F238E27FC236}">
                <a16:creationId xmlns:a16="http://schemas.microsoft.com/office/drawing/2014/main" id="{00CA4A95-895D-FD94-F79E-639B5D605F3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953C9E38-F216-2D82-3160-3573B8CEF13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2" name="7">
              <a:extLst>
                <a:ext uri="{FF2B5EF4-FFF2-40B4-BE49-F238E27FC236}">
                  <a16:creationId xmlns:a16="http://schemas.microsoft.com/office/drawing/2014/main" id="{3CAE21AF-2C81-58DF-C71F-B1FFDCE5F67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009449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38A39-F09F-86A7-7B7A-9389FEAD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A52B82D-AAFA-A28C-D566-71555D26E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22CDB182-A036-FD3E-162B-65A52B9E019F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  <a:solidFill>
            <a:srgbClr val="0048FF"/>
          </a:solidFill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18E8A582-FA03-A19D-506A-AF07F1C49B82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8610DE04-7149-F0A0-0D65-EBE6FAA3470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18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241531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25</Words>
  <Application>Microsoft Macintosh PowerPoint</Application>
  <PresentationFormat>Широкоэкранный</PresentationFormat>
  <Paragraphs>20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Franklin Gothic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Надежда</dc:creator>
  <cp:lastModifiedBy>Анастасия Самошина </cp:lastModifiedBy>
  <cp:revision>27</cp:revision>
  <dcterms:created xsi:type="dcterms:W3CDTF">2023-10-12T18:43:30Z</dcterms:created>
  <dcterms:modified xsi:type="dcterms:W3CDTF">2025-12-12T00:25:21Z</dcterms:modified>
</cp:coreProperties>
</file>