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6"/>
  </p:notesMasterIdLst>
  <p:sldIdLst>
    <p:sldId id="256" r:id="rId2"/>
    <p:sldId id="260" r:id="rId3"/>
    <p:sldId id="259" r:id="rId4"/>
    <p:sldId id="268" r:id="rId5"/>
    <p:sldId id="264" r:id="rId6"/>
    <p:sldId id="313" r:id="rId7"/>
    <p:sldId id="262" r:id="rId8"/>
    <p:sldId id="312" r:id="rId9"/>
    <p:sldId id="274" r:id="rId10"/>
    <p:sldId id="314" r:id="rId11"/>
    <p:sldId id="315" r:id="rId12"/>
    <p:sldId id="280" r:id="rId13"/>
    <p:sldId id="316" r:id="rId14"/>
    <p:sldId id="281" r:id="rId15"/>
    <p:sldId id="317" r:id="rId16"/>
    <p:sldId id="279" r:id="rId17"/>
    <p:sldId id="318" r:id="rId18"/>
    <p:sldId id="275" r:id="rId19"/>
    <p:sldId id="319" r:id="rId20"/>
    <p:sldId id="287" r:id="rId21"/>
    <p:sldId id="272" r:id="rId22"/>
    <p:sldId id="320" r:id="rId23"/>
    <p:sldId id="321" r:id="rId24"/>
    <p:sldId id="290" r:id="rId25"/>
  </p:sldIdLst>
  <p:sldSz cx="9144000" cy="5143500" type="screen16x9"/>
  <p:notesSz cx="6858000" cy="9144000"/>
  <p:embeddedFontLst>
    <p:embeddedFont>
      <p:font typeface="Lexend" panose="020B0604020202020204" charset="0"/>
      <p:regular r:id="rId27"/>
      <p:bold r:id="rId28"/>
    </p:embeddedFont>
    <p:embeddedFont>
      <p:font typeface="Montserrat" panose="00000500000000000000" pitchFamily="2" charset="-52"/>
      <p:regular r:id="rId29"/>
      <p:bold r:id="rId30"/>
      <p:italic r:id="rId31"/>
      <p:boldItalic r:id="rId32"/>
    </p:embeddedFont>
    <p:embeddedFont>
      <p:font typeface="Montserrat ExtraBold" panose="00000900000000000000" pitchFamily="2" charset="-52"/>
      <p:bold r:id="rId33"/>
      <p:boldItalic r:id="rId34"/>
    </p:embeddedFont>
    <p:embeddedFont>
      <p:font typeface="Nunito Light" pitchFamily="2" charset="-52"/>
      <p:regular r:id="rId35"/>
      <p: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68">
          <p15:clr>
            <a:srgbClr val="747775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1A80"/>
    <a:srgbClr val="0E1462"/>
    <a:srgbClr val="0D13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F6C065C-40ED-4F73-B5A1-0B7530A2A92C}">
  <a:tblStyle styleId="{EF6C065C-40ED-4F73-B5A1-0B7530A2A92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029F27B-88A8-4C6C-B560-FA60176DB48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15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774" y="126"/>
      </p:cViewPr>
      <p:guideLst>
        <p:guide orient="horz" pos="56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4" name="Google Shape;1424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5" name="Google Shape;1495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9" name="Google Shape;1489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g25be11d7540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0" name="Google Shape;1700;g25be11d7540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7" name="Google Shape;1577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5" name="Google Shape;1495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2870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9" name="Google Shape;1509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g25be11d7540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0" name="Google Shape;1700;g25be11d7540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9955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gd5260bdd85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0" name="Google Shape;1840;gd5260bdd85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gd5260bdd85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0" name="Google Shape;1840;gd5260bdd85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24537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5" name="Google Shape;1495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6246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6" name="Google Shape;1936;g54dda1946d_4_26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7" name="Google Shape;1937;g54dda1946d_4_26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g25be11d7540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0" name="Google Shape;1700;g25be11d7540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15320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3" name="Google Shape;1963;g54dda1946d_4_2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4" name="Google Shape;1964;g54dda1946d_4_27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5" name="Google Shape;1495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51517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8" name="Google Shape;1908;g54dda1946d_4_27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9" name="Google Shape;1909;g54dda1946d_4_27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g25be11d7540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0" name="Google Shape;1700;g25be11d7540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94846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g54dda1946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0" name="Google Shape;1860;g54dda1946d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5" name="Google Shape;1495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95486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4" name="Google Shape;2144;g25be11d7540_0_1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5" name="Google Shape;2145;g25be11d7540_0_1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3" name="Google Shape;1823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4" name="Google Shape;1824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g25be11d7540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0" name="Google Shape;1700;g25be11d7540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16691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Google Shape;2215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6" name="Google Shape;2216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594487"/>
            <a:ext cx="7717500" cy="141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Font typeface="Montserrat ExtraBold"/>
              <a:buNone/>
              <a:defRPr sz="50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500"/>
              <a:buFont typeface="Montserrat ExtraBold"/>
              <a:buNone/>
              <a:defRPr sz="7500" b="0">
                <a:solidFill>
                  <a:srgbClr val="19191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500"/>
              <a:buFont typeface="Montserrat ExtraBold"/>
              <a:buNone/>
              <a:defRPr sz="7500" b="0">
                <a:solidFill>
                  <a:srgbClr val="19191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500"/>
              <a:buFont typeface="Montserrat ExtraBold"/>
              <a:buNone/>
              <a:defRPr sz="7500" b="0">
                <a:solidFill>
                  <a:srgbClr val="19191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500"/>
              <a:buFont typeface="Montserrat ExtraBold"/>
              <a:buNone/>
              <a:defRPr sz="7500" b="0">
                <a:solidFill>
                  <a:srgbClr val="19191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500"/>
              <a:buFont typeface="Montserrat ExtraBold"/>
              <a:buNone/>
              <a:defRPr sz="7500" b="0">
                <a:solidFill>
                  <a:srgbClr val="19191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500"/>
              <a:buFont typeface="Montserrat ExtraBold"/>
              <a:buNone/>
              <a:defRPr sz="7500" b="0">
                <a:solidFill>
                  <a:srgbClr val="19191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500"/>
              <a:buFont typeface="Montserrat ExtraBold"/>
              <a:buNone/>
              <a:defRPr sz="7500" b="0">
                <a:solidFill>
                  <a:srgbClr val="19191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500"/>
              <a:buFont typeface="Montserrat ExtraBold"/>
              <a:buNone/>
              <a:defRPr sz="7500" b="0">
                <a:solidFill>
                  <a:srgbClr val="19191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150" y="3025825"/>
            <a:ext cx="7717500" cy="3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-25"/>
            <a:ext cx="9144000" cy="5148225"/>
            <a:chOff x="0" y="-25"/>
            <a:chExt cx="9144000" cy="5148225"/>
          </a:xfrm>
        </p:grpSpPr>
        <p:sp>
          <p:nvSpPr>
            <p:cNvPr id="12" name="Google Shape;12;p2"/>
            <p:cNvSpPr/>
            <p:nvPr/>
          </p:nvSpPr>
          <p:spPr>
            <a:xfrm rot="10800000">
              <a:off x="6341700" y="-25"/>
              <a:ext cx="28023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0" y="4604000"/>
              <a:ext cx="28023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14;p2"/>
          <p:cNvGrpSpPr/>
          <p:nvPr/>
        </p:nvGrpSpPr>
        <p:grpSpPr>
          <a:xfrm>
            <a:off x="0" y="-1950"/>
            <a:ext cx="9157000" cy="5154000"/>
            <a:chOff x="0" y="-1950"/>
            <a:chExt cx="9157000" cy="5154000"/>
          </a:xfrm>
        </p:grpSpPr>
        <p:cxnSp>
          <p:nvCxnSpPr>
            <p:cNvPr id="15" name="Google Shape;15;p2"/>
            <p:cNvCxnSpPr/>
            <p:nvPr/>
          </p:nvCxnSpPr>
          <p:spPr>
            <a:xfrm rot="10800000">
              <a:off x="3062200" y="4908900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 rot="10800000">
              <a:off x="0" y="272075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 rot="10800000">
              <a:off x="272075" y="-1950"/>
              <a:ext cx="0" cy="515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8" name="Google Shape;18;p2"/>
          <p:cNvGrpSpPr/>
          <p:nvPr/>
        </p:nvGrpSpPr>
        <p:grpSpPr>
          <a:xfrm>
            <a:off x="459420" y="463852"/>
            <a:ext cx="8161570" cy="4214485"/>
            <a:chOff x="459420" y="463852"/>
            <a:chExt cx="8161570" cy="4214485"/>
          </a:xfrm>
        </p:grpSpPr>
        <p:grpSp>
          <p:nvGrpSpPr>
            <p:cNvPr id="19" name="Google Shape;19;p2"/>
            <p:cNvGrpSpPr/>
            <p:nvPr/>
          </p:nvGrpSpPr>
          <p:grpSpPr>
            <a:xfrm>
              <a:off x="459420" y="4354252"/>
              <a:ext cx="659820" cy="324085"/>
              <a:chOff x="754400" y="596000"/>
              <a:chExt cx="781500" cy="383850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754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74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9936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11132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12328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1352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1472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754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4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9936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11132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2328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352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1472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754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874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9936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11132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12328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1352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1472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754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874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9936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11132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12328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1352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1472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" name="Google Shape;48;p2"/>
            <p:cNvGrpSpPr/>
            <p:nvPr/>
          </p:nvGrpSpPr>
          <p:grpSpPr>
            <a:xfrm>
              <a:off x="7961170" y="463852"/>
              <a:ext cx="659820" cy="324085"/>
              <a:chOff x="754400" y="596000"/>
              <a:chExt cx="781500" cy="383850"/>
            </a:xfrm>
          </p:grpSpPr>
          <p:sp>
            <p:nvSpPr>
              <p:cNvPr id="49" name="Google Shape;49;p2"/>
              <p:cNvSpPr/>
              <p:nvPr/>
            </p:nvSpPr>
            <p:spPr>
              <a:xfrm>
                <a:off x="754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874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9936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11132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12328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1352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1472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754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874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9936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11132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12328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1352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1472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754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874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9936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11132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12328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1352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1472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754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874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9936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11132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12328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1352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472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7" name="Google Shape;77;p2"/>
          <p:cNvGrpSpPr/>
          <p:nvPr/>
        </p:nvGrpSpPr>
        <p:grpSpPr>
          <a:xfrm>
            <a:off x="538025" y="96875"/>
            <a:ext cx="9400275" cy="4507134"/>
            <a:chOff x="538025" y="96875"/>
            <a:chExt cx="9400275" cy="4507134"/>
          </a:xfrm>
        </p:grpSpPr>
        <p:sp>
          <p:nvSpPr>
            <p:cNvPr id="78" name="Google Shape;78;p2"/>
            <p:cNvSpPr/>
            <p:nvPr/>
          </p:nvSpPr>
          <p:spPr>
            <a:xfrm>
              <a:off x="538025" y="96875"/>
              <a:ext cx="350400" cy="350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347700" y="3013409"/>
              <a:ext cx="1590600" cy="1590600"/>
            </a:xfrm>
            <a:prstGeom prst="pie">
              <a:avLst>
                <a:gd name="adj1" fmla="val 5411027"/>
                <a:gd name="adj2" fmla="val 1620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"/>
          <p:cNvSpPr txBox="1">
            <a:spLocks noGrp="1"/>
          </p:cNvSpPr>
          <p:nvPr>
            <p:ph type="title"/>
          </p:nvPr>
        </p:nvSpPr>
        <p:spPr>
          <a:xfrm>
            <a:off x="2845225" y="1860775"/>
            <a:ext cx="5067600" cy="12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" name="Google Shape;82;p3"/>
          <p:cNvSpPr txBox="1">
            <a:spLocks noGrp="1"/>
          </p:cNvSpPr>
          <p:nvPr>
            <p:ph type="title" idx="2" hasCustomPrompt="1"/>
          </p:nvPr>
        </p:nvSpPr>
        <p:spPr>
          <a:xfrm>
            <a:off x="964400" y="2009725"/>
            <a:ext cx="1419300" cy="91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83" name="Google Shape;83;p3"/>
          <p:cNvGrpSpPr/>
          <p:nvPr/>
        </p:nvGrpSpPr>
        <p:grpSpPr>
          <a:xfrm flipH="1">
            <a:off x="6500" y="-25"/>
            <a:ext cx="9144000" cy="5148225"/>
            <a:chOff x="0" y="-25"/>
            <a:chExt cx="9144000" cy="5148225"/>
          </a:xfrm>
        </p:grpSpPr>
        <p:sp>
          <p:nvSpPr>
            <p:cNvPr id="84" name="Google Shape;84;p3"/>
            <p:cNvSpPr/>
            <p:nvPr/>
          </p:nvSpPr>
          <p:spPr>
            <a:xfrm rot="10800000">
              <a:off x="6341700" y="-25"/>
              <a:ext cx="28023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0" y="4604000"/>
              <a:ext cx="28023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" name="Google Shape;86;p3"/>
          <p:cNvGrpSpPr/>
          <p:nvPr/>
        </p:nvGrpSpPr>
        <p:grpSpPr>
          <a:xfrm flipH="1">
            <a:off x="-6500" y="-1950"/>
            <a:ext cx="9157000" cy="5154000"/>
            <a:chOff x="0" y="-1950"/>
            <a:chExt cx="9157000" cy="5154000"/>
          </a:xfrm>
        </p:grpSpPr>
        <p:cxnSp>
          <p:nvCxnSpPr>
            <p:cNvPr id="87" name="Google Shape;87;p3"/>
            <p:cNvCxnSpPr/>
            <p:nvPr/>
          </p:nvCxnSpPr>
          <p:spPr>
            <a:xfrm rot="10800000">
              <a:off x="3062200" y="4908900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" name="Google Shape;88;p3"/>
            <p:cNvCxnSpPr/>
            <p:nvPr/>
          </p:nvCxnSpPr>
          <p:spPr>
            <a:xfrm rot="10800000">
              <a:off x="0" y="272075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" name="Google Shape;89;p3"/>
            <p:cNvCxnSpPr/>
            <p:nvPr/>
          </p:nvCxnSpPr>
          <p:spPr>
            <a:xfrm rot="10800000">
              <a:off x="272075" y="-1950"/>
              <a:ext cx="0" cy="515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0" name="Google Shape;90;p3"/>
          <p:cNvGrpSpPr/>
          <p:nvPr/>
        </p:nvGrpSpPr>
        <p:grpSpPr>
          <a:xfrm flipH="1">
            <a:off x="529510" y="463852"/>
            <a:ext cx="8161570" cy="4214485"/>
            <a:chOff x="459420" y="463852"/>
            <a:chExt cx="8161570" cy="4214485"/>
          </a:xfrm>
        </p:grpSpPr>
        <p:grpSp>
          <p:nvGrpSpPr>
            <p:cNvPr id="91" name="Google Shape;91;p3"/>
            <p:cNvGrpSpPr/>
            <p:nvPr/>
          </p:nvGrpSpPr>
          <p:grpSpPr>
            <a:xfrm>
              <a:off x="459420" y="4354252"/>
              <a:ext cx="659820" cy="324085"/>
              <a:chOff x="754400" y="596000"/>
              <a:chExt cx="781500" cy="383850"/>
            </a:xfrm>
          </p:grpSpPr>
          <p:sp>
            <p:nvSpPr>
              <p:cNvPr id="92" name="Google Shape;92;p3"/>
              <p:cNvSpPr/>
              <p:nvPr/>
            </p:nvSpPr>
            <p:spPr>
              <a:xfrm>
                <a:off x="754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874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9936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11132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12328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1352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1472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3"/>
              <p:cNvSpPr/>
              <p:nvPr/>
            </p:nvSpPr>
            <p:spPr>
              <a:xfrm>
                <a:off x="754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3"/>
              <p:cNvSpPr/>
              <p:nvPr/>
            </p:nvSpPr>
            <p:spPr>
              <a:xfrm>
                <a:off x="874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9936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11132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3"/>
              <p:cNvSpPr/>
              <p:nvPr/>
            </p:nvSpPr>
            <p:spPr>
              <a:xfrm>
                <a:off x="12328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>
                <a:off x="1352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3"/>
              <p:cNvSpPr/>
              <p:nvPr/>
            </p:nvSpPr>
            <p:spPr>
              <a:xfrm>
                <a:off x="1472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3"/>
              <p:cNvSpPr/>
              <p:nvPr/>
            </p:nvSpPr>
            <p:spPr>
              <a:xfrm>
                <a:off x="754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>
                <a:off x="874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3"/>
              <p:cNvSpPr/>
              <p:nvPr/>
            </p:nvSpPr>
            <p:spPr>
              <a:xfrm>
                <a:off x="9936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3"/>
              <p:cNvSpPr/>
              <p:nvPr/>
            </p:nvSpPr>
            <p:spPr>
              <a:xfrm>
                <a:off x="11132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3"/>
              <p:cNvSpPr/>
              <p:nvPr/>
            </p:nvSpPr>
            <p:spPr>
              <a:xfrm>
                <a:off x="12328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3"/>
              <p:cNvSpPr/>
              <p:nvPr/>
            </p:nvSpPr>
            <p:spPr>
              <a:xfrm>
                <a:off x="1352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3"/>
              <p:cNvSpPr/>
              <p:nvPr/>
            </p:nvSpPr>
            <p:spPr>
              <a:xfrm>
                <a:off x="1472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3"/>
              <p:cNvSpPr/>
              <p:nvPr/>
            </p:nvSpPr>
            <p:spPr>
              <a:xfrm>
                <a:off x="754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3"/>
              <p:cNvSpPr/>
              <p:nvPr/>
            </p:nvSpPr>
            <p:spPr>
              <a:xfrm>
                <a:off x="874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3"/>
              <p:cNvSpPr/>
              <p:nvPr/>
            </p:nvSpPr>
            <p:spPr>
              <a:xfrm>
                <a:off x="9936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3"/>
              <p:cNvSpPr/>
              <p:nvPr/>
            </p:nvSpPr>
            <p:spPr>
              <a:xfrm>
                <a:off x="11132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3"/>
              <p:cNvSpPr/>
              <p:nvPr/>
            </p:nvSpPr>
            <p:spPr>
              <a:xfrm>
                <a:off x="12328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3"/>
              <p:cNvSpPr/>
              <p:nvPr/>
            </p:nvSpPr>
            <p:spPr>
              <a:xfrm>
                <a:off x="1352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3"/>
              <p:cNvSpPr/>
              <p:nvPr/>
            </p:nvSpPr>
            <p:spPr>
              <a:xfrm>
                <a:off x="1472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0" name="Google Shape;120;p3"/>
            <p:cNvGrpSpPr/>
            <p:nvPr/>
          </p:nvGrpSpPr>
          <p:grpSpPr>
            <a:xfrm>
              <a:off x="7961170" y="463852"/>
              <a:ext cx="659820" cy="324085"/>
              <a:chOff x="754400" y="596000"/>
              <a:chExt cx="781500" cy="383850"/>
            </a:xfrm>
          </p:grpSpPr>
          <p:sp>
            <p:nvSpPr>
              <p:cNvPr id="121" name="Google Shape;121;p3"/>
              <p:cNvSpPr/>
              <p:nvPr/>
            </p:nvSpPr>
            <p:spPr>
              <a:xfrm>
                <a:off x="754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3"/>
              <p:cNvSpPr/>
              <p:nvPr/>
            </p:nvSpPr>
            <p:spPr>
              <a:xfrm>
                <a:off x="874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3"/>
              <p:cNvSpPr/>
              <p:nvPr/>
            </p:nvSpPr>
            <p:spPr>
              <a:xfrm>
                <a:off x="9936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3"/>
              <p:cNvSpPr/>
              <p:nvPr/>
            </p:nvSpPr>
            <p:spPr>
              <a:xfrm>
                <a:off x="11132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3"/>
              <p:cNvSpPr/>
              <p:nvPr/>
            </p:nvSpPr>
            <p:spPr>
              <a:xfrm>
                <a:off x="12328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3"/>
              <p:cNvSpPr/>
              <p:nvPr/>
            </p:nvSpPr>
            <p:spPr>
              <a:xfrm>
                <a:off x="1352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3"/>
              <p:cNvSpPr/>
              <p:nvPr/>
            </p:nvSpPr>
            <p:spPr>
              <a:xfrm>
                <a:off x="1472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3"/>
              <p:cNvSpPr/>
              <p:nvPr/>
            </p:nvSpPr>
            <p:spPr>
              <a:xfrm>
                <a:off x="754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3"/>
              <p:cNvSpPr/>
              <p:nvPr/>
            </p:nvSpPr>
            <p:spPr>
              <a:xfrm>
                <a:off x="874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3"/>
              <p:cNvSpPr/>
              <p:nvPr/>
            </p:nvSpPr>
            <p:spPr>
              <a:xfrm>
                <a:off x="9936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>
                <a:off x="11132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>
                <a:off x="12328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3"/>
              <p:cNvSpPr/>
              <p:nvPr/>
            </p:nvSpPr>
            <p:spPr>
              <a:xfrm>
                <a:off x="1352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3"/>
              <p:cNvSpPr/>
              <p:nvPr/>
            </p:nvSpPr>
            <p:spPr>
              <a:xfrm>
                <a:off x="1472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754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3"/>
              <p:cNvSpPr/>
              <p:nvPr/>
            </p:nvSpPr>
            <p:spPr>
              <a:xfrm>
                <a:off x="874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>
                <a:off x="9936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>
                <a:off x="11132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>
                <a:off x="12328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>
                <a:off x="1352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3"/>
              <p:cNvSpPr/>
              <p:nvPr/>
            </p:nvSpPr>
            <p:spPr>
              <a:xfrm>
                <a:off x="1472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3"/>
              <p:cNvSpPr/>
              <p:nvPr/>
            </p:nvSpPr>
            <p:spPr>
              <a:xfrm>
                <a:off x="754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3"/>
              <p:cNvSpPr/>
              <p:nvPr/>
            </p:nvSpPr>
            <p:spPr>
              <a:xfrm>
                <a:off x="874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3"/>
              <p:cNvSpPr/>
              <p:nvPr/>
            </p:nvSpPr>
            <p:spPr>
              <a:xfrm>
                <a:off x="9936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3"/>
              <p:cNvSpPr/>
              <p:nvPr/>
            </p:nvSpPr>
            <p:spPr>
              <a:xfrm>
                <a:off x="11132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3"/>
              <p:cNvSpPr/>
              <p:nvPr/>
            </p:nvSpPr>
            <p:spPr>
              <a:xfrm>
                <a:off x="12328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3"/>
              <p:cNvSpPr/>
              <p:nvPr/>
            </p:nvSpPr>
            <p:spPr>
              <a:xfrm>
                <a:off x="1352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3"/>
              <p:cNvSpPr/>
              <p:nvPr/>
            </p:nvSpPr>
            <p:spPr>
              <a:xfrm>
                <a:off x="1472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9" name="Google Shape;149;p3"/>
          <p:cNvSpPr/>
          <p:nvPr/>
        </p:nvSpPr>
        <p:spPr>
          <a:xfrm rot="5400000">
            <a:off x="344850" y="4355284"/>
            <a:ext cx="1590600" cy="1590600"/>
          </a:xfrm>
          <a:prstGeom prst="pie">
            <a:avLst>
              <a:gd name="adj1" fmla="val 5411027"/>
              <a:gd name="adj2" fmla="val 1620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02" name="Google Shape;202;p6"/>
          <p:cNvGrpSpPr/>
          <p:nvPr/>
        </p:nvGrpSpPr>
        <p:grpSpPr>
          <a:xfrm>
            <a:off x="0" y="272075"/>
            <a:ext cx="9157000" cy="4636825"/>
            <a:chOff x="0" y="272075"/>
            <a:chExt cx="9157000" cy="4636825"/>
          </a:xfrm>
        </p:grpSpPr>
        <p:cxnSp>
          <p:nvCxnSpPr>
            <p:cNvPr id="203" name="Google Shape;203;p6"/>
            <p:cNvCxnSpPr/>
            <p:nvPr/>
          </p:nvCxnSpPr>
          <p:spPr>
            <a:xfrm rot="10800000">
              <a:off x="3062200" y="4908900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4" name="Google Shape;204;p6"/>
            <p:cNvCxnSpPr/>
            <p:nvPr/>
          </p:nvCxnSpPr>
          <p:spPr>
            <a:xfrm rot="10800000">
              <a:off x="0" y="272075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05" name="Google Shape;205;p6"/>
          <p:cNvSpPr/>
          <p:nvPr/>
        </p:nvSpPr>
        <p:spPr>
          <a:xfrm>
            <a:off x="88250" y="94625"/>
            <a:ext cx="350400" cy="350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6" name="Google Shape;206;p6"/>
          <p:cNvGrpSpPr/>
          <p:nvPr/>
        </p:nvGrpSpPr>
        <p:grpSpPr>
          <a:xfrm flipH="1">
            <a:off x="0" y="-228625"/>
            <a:ext cx="9220200" cy="5376725"/>
            <a:chOff x="-76200" y="-228625"/>
            <a:chExt cx="9220200" cy="5376725"/>
          </a:xfrm>
        </p:grpSpPr>
        <p:sp>
          <p:nvSpPr>
            <p:cNvPr id="207" name="Google Shape;207;p6"/>
            <p:cNvSpPr/>
            <p:nvPr/>
          </p:nvSpPr>
          <p:spPr>
            <a:xfrm rot="10800000" flipH="1">
              <a:off x="-76200" y="-228625"/>
              <a:ext cx="28023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6"/>
            <p:cNvSpPr/>
            <p:nvPr/>
          </p:nvSpPr>
          <p:spPr>
            <a:xfrm flipH="1">
              <a:off x="6793500" y="4724800"/>
              <a:ext cx="2350500" cy="4233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" name="Google Shape;209;p6"/>
          <p:cNvGrpSpPr/>
          <p:nvPr/>
        </p:nvGrpSpPr>
        <p:grpSpPr>
          <a:xfrm>
            <a:off x="8250195" y="68652"/>
            <a:ext cx="659820" cy="324085"/>
            <a:chOff x="754400" y="596000"/>
            <a:chExt cx="781500" cy="383850"/>
          </a:xfrm>
        </p:grpSpPr>
        <p:sp>
          <p:nvSpPr>
            <p:cNvPr id="210" name="Google Shape;210;p6"/>
            <p:cNvSpPr/>
            <p:nvPr/>
          </p:nvSpPr>
          <p:spPr>
            <a:xfrm>
              <a:off x="7544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8740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9936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11132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12328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13524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14720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6"/>
            <p:cNvSpPr/>
            <p:nvPr/>
          </p:nvSpPr>
          <p:spPr>
            <a:xfrm>
              <a:off x="7544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8740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9936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11132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12328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13524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14720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7544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8740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9936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11132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12328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13524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14720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7544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8740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9936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11132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12328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13524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14720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7"/>
          <p:cNvSpPr txBox="1">
            <a:spLocks noGrp="1"/>
          </p:cNvSpPr>
          <p:nvPr>
            <p:ph type="subTitle" idx="1"/>
          </p:nvPr>
        </p:nvSpPr>
        <p:spPr>
          <a:xfrm>
            <a:off x="1037050" y="1789700"/>
            <a:ext cx="38883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241" name="Google Shape;241;p7"/>
          <p:cNvGrpSpPr/>
          <p:nvPr/>
        </p:nvGrpSpPr>
        <p:grpSpPr>
          <a:xfrm flipH="1">
            <a:off x="0" y="4375"/>
            <a:ext cx="8884925" cy="5154000"/>
            <a:chOff x="272075" y="-1950"/>
            <a:chExt cx="8884925" cy="5154000"/>
          </a:xfrm>
        </p:grpSpPr>
        <p:cxnSp>
          <p:nvCxnSpPr>
            <p:cNvPr id="242" name="Google Shape;242;p7"/>
            <p:cNvCxnSpPr/>
            <p:nvPr/>
          </p:nvCxnSpPr>
          <p:spPr>
            <a:xfrm rot="10800000">
              <a:off x="3062200" y="4908900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3" name="Google Shape;243;p7"/>
            <p:cNvCxnSpPr/>
            <p:nvPr/>
          </p:nvCxnSpPr>
          <p:spPr>
            <a:xfrm rot="10800000">
              <a:off x="272075" y="-1950"/>
              <a:ext cx="0" cy="515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44" name="Google Shape;244;p7"/>
          <p:cNvSpPr/>
          <p:nvPr/>
        </p:nvSpPr>
        <p:spPr>
          <a:xfrm rot="5400000">
            <a:off x="-1698750" y="1698750"/>
            <a:ext cx="3810600" cy="413100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5" name="Google Shape;245;p7"/>
          <p:cNvGrpSpPr/>
          <p:nvPr/>
        </p:nvGrpSpPr>
        <p:grpSpPr>
          <a:xfrm flipH="1">
            <a:off x="8037760" y="4360577"/>
            <a:ext cx="659820" cy="324085"/>
            <a:chOff x="754400" y="596000"/>
            <a:chExt cx="781500" cy="383850"/>
          </a:xfrm>
        </p:grpSpPr>
        <p:sp>
          <p:nvSpPr>
            <p:cNvPr id="246" name="Google Shape;246;p7"/>
            <p:cNvSpPr/>
            <p:nvPr/>
          </p:nvSpPr>
          <p:spPr>
            <a:xfrm>
              <a:off x="7544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8740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9936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11132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12328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13524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7"/>
            <p:cNvSpPr/>
            <p:nvPr/>
          </p:nvSpPr>
          <p:spPr>
            <a:xfrm>
              <a:off x="14720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7544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7"/>
            <p:cNvSpPr/>
            <p:nvPr/>
          </p:nvSpPr>
          <p:spPr>
            <a:xfrm>
              <a:off x="8740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7"/>
            <p:cNvSpPr/>
            <p:nvPr/>
          </p:nvSpPr>
          <p:spPr>
            <a:xfrm>
              <a:off x="9936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11132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12328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13524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14720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7"/>
            <p:cNvSpPr/>
            <p:nvPr/>
          </p:nvSpPr>
          <p:spPr>
            <a:xfrm>
              <a:off x="7544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7"/>
            <p:cNvSpPr/>
            <p:nvPr/>
          </p:nvSpPr>
          <p:spPr>
            <a:xfrm>
              <a:off x="8740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7"/>
            <p:cNvSpPr/>
            <p:nvPr/>
          </p:nvSpPr>
          <p:spPr>
            <a:xfrm>
              <a:off x="9936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7"/>
            <p:cNvSpPr/>
            <p:nvPr/>
          </p:nvSpPr>
          <p:spPr>
            <a:xfrm>
              <a:off x="11132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12328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13524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7"/>
            <p:cNvSpPr/>
            <p:nvPr/>
          </p:nvSpPr>
          <p:spPr>
            <a:xfrm>
              <a:off x="14720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7"/>
            <p:cNvSpPr/>
            <p:nvPr/>
          </p:nvSpPr>
          <p:spPr>
            <a:xfrm>
              <a:off x="7544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7"/>
            <p:cNvSpPr/>
            <p:nvPr/>
          </p:nvSpPr>
          <p:spPr>
            <a:xfrm>
              <a:off x="8740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9936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11132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7"/>
            <p:cNvSpPr/>
            <p:nvPr/>
          </p:nvSpPr>
          <p:spPr>
            <a:xfrm>
              <a:off x="12328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13524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14720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4" name="Google Shape;274;p7"/>
          <p:cNvGrpSpPr/>
          <p:nvPr/>
        </p:nvGrpSpPr>
        <p:grpSpPr>
          <a:xfrm>
            <a:off x="820825" y="-563875"/>
            <a:ext cx="7216925" cy="6190554"/>
            <a:chOff x="820825" y="-563875"/>
            <a:chExt cx="7216925" cy="6190554"/>
          </a:xfrm>
        </p:grpSpPr>
        <p:sp>
          <p:nvSpPr>
            <p:cNvPr id="275" name="Google Shape;275;p7"/>
            <p:cNvSpPr/>
            <p:nvPr/>
          </p:nvSpPr>
          <p:spPr>
            <a:xfrm rot="-5400000" flipH="1">
              <a:off x="7072950" y="4661879"/>
              <a:ext cx="964800" cy="964800"/>
            </a:xfrm>
            <a:prstGeom prst="pie">
              <a:avLst>
                <a:gd name="adj1" fmla="val 5411027"/>
                <a:gd name="adj2" fmla="val 1620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7"/>
            <p:cNvSpPr/>
            <p:nvPr/>
          </p:nvSpPr>
          <p:spPr>
            <a:xfrm rot="5400000" flipH="1">
              <a:off x="820825" y="-563875"/>
              <a:ext cx="1008900" cy="1008900"/>
            </a:xfrm>
            <a:prstGeom prst="pie">
              <a:avLst>
                <a:gd name="adj1" fmla="val 5411027"/>
                <a:gd name="adj2" fmla="val 1620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9"/>
          <p:cNvSpPr txBox="1">
            <a:spLocks noGrp="1"/>
          </p:cNvSpPr>
          <p:nvPr>
            <p:ph type="title"/>
          </p:nvPr>
        </p:nvSpPr>
        <p:spPr>
          <a:xfrm>
            <a:off x="2135550" y="1499000"/>
            <a:ext cx="48729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Font typeface="Montserrat ExtraBold"/>
              <a:buNone/>
              <a:defRPr sz="80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9"/>
          <p:cNvSpPr txBox="1">
            <a:spLocks noGrp="1"/>
          </p:cNvSpPr>
          <p:nvPr>
            <p:ph type="subTitle" idx="1"/>
          </p:nvPr>
        </p:nvSpPr>
        <p:spPr>
          <a:xfrm>
            <a:off x="2135550" y="28487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350" name="Google Shape;350;p9"/>
          <p:cNvGrpSpPr/>
          <p:nvPr/>
        </p:nvGrpSpPr>
        <p:grpSpPr>
          <a:xfrm flipH="1">
            <a:off x="0" y="4375"/>
            <a:ext cx="8884925" cy="5154000"/>
            <a:chOff x="272075" y="-1950"/>
            <a:chExt cx="8884925" cy="5154000"/>
          </a:xfrm>
        </p:grpSpPr>
        <p:cxnSp>
          <p:nvCxnSpPr>
            <p:cNvPr id="351" name="Google Shape;351;p9"/>
            <p:cNvCxnSpPr/>
            <p:nvPr/>
          </p:nvCxnSpPr>
          <p:spPr>
            <a:xfrm rot="10800000">
              <a:off x="3062200" y="4908900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" name="Google Shape;352;p9"/>
            <p:cNvCxnSpPr/>
            <p:nvPr/>
          </p:nvCxnSpPr>
          <p:spPr>
            <a:xfrm rot="10800000">
              <a:off x="272075" y="-1950"/>
              <a:ext cx="0" cy="515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53" name="Google Shape;353;p9"/>
          <p:cNvGrpSpPr/>
          <p:nvPr/>
        </p:nvGrpSpPr>
        <p:grpSpPr>
          <a:xfrm>
            <a:off x="0" y="-25"/>
            <a:ext cx="9144000" cy="3810625"/>
            <a:chOff x="0" y="-25"/>
            <a:chExt cx="9144000" cy="3810625"/>
          </a:xfrm>
        </p:grpSpPr>
        <p:sp>
          <p:nvSpPr>
            <p:cNvPr id="354" name="Google Shape;354;p9"/>
            <p:cNvSpPr/>
            <p:nvPr/>
          </p:nvSpPr>
          <p:spPr>
            <a:xfrm rot="10800000">
              <a:off x="6341700" y="-25"/>
              <a:ext cx="28023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9"/>
            <p:cNvSpPr/>
            <p:nvPr/>
          </p:nvSpPr>
          <p:spPr>
            <a:xfrm rot="5400000">
              <a:off x="-1698750" y="1698750"/>
              <a:ext cx="3810600" cy="4131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6" name="Google Shape;356;p9"/>
          <p:cNvGrpSpPr/>
          <p:nvPr/>
        </p:nvGrpSpPr>
        <p:grpSpPr>
          <a:xfrm flipH="1">
            <a:off x="8037760" y="4360577"/>
            <a:ext cx="659820" cy="324085"/>
            <a:chOff x="754400" y="596000"/>
            <a:chExt cx="781500" cy="383850"/>
          </a:xfrm>
        </p:grpSpPr>
        <p:sp>
          <p:nvSpPr>
            <p:cNvPr id="357" name="Google Shape;357;p9"/>
            <p:cNvSpPr/>
            <p:nvPr/>
          </p:nvSpPr>
          <p:spPr>
            <a:xfrm>
              <a:off x="7544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9"/>
            <p:cNvSpPr/>
            <p:nvPr/>
          </p:nvSpPr>
          <p:spPr>
            <a:xfrm>
              <a:off x="8740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9"/>
            <p:cNvSpPr/>
            <p:nvPr/>
          </p:nvSpPr>
          <p:spPr>
            <a:xfrm>
              <a:off x="9936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11132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9"/>
            <p:cNvSpPr/>
            <p:nvPr/>
          </p:nvSpPr>
          <p:spPr>
            <a:xfrm>
              <a:off x="12328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9"/>
            <p:cNvSpPr/>
            <p:nvPr/>
          </p:nvSpPr>
          <p:spPr>
            <a:xfrm>
              <a:off x="13524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9"/>
            <p:cNvSpPr/>
            <p:nvPr/>
          </p:nvSpPr>
          <p:spPr>
            <a:xfrm>
              <a:off x="14720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9"/>
            <p:cNvSpPr/>
            <p:nvPr/>
          </p:nvSpPr>
          <p:spPr>
            <a:xfrm>
              <a:off x="7544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9"/>
            <p:cNvSpPr/>
            <p:nvPr/>
          </p:nvSpPr>
          <p:spPr>
            <a:xfrm>
              <a:off x="8740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9"/>
            <p:cNvSpPr/>
            <p:nvPr/>
          </p:nvSpPr>
          <p:spPr>
            <a:xfrm>
              <a:off x="9936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9"/>
            <p:cNvSpPr/>
            <p:nvPr/>
          </p:nvSpPr>
          <p:spPr>
            <a:xfrm>
              <a:off x="11132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9"/>
            <p:cNvSpPr/>
            <p:nvPr/>
          </p:nvSpPr>
          <p:spPr>
            <a:xfrm>
              <a:off x="12328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9"/>
            <p:cNvSpPr/>
            <p:nvPr/>
          </p:nvSpPr>
          <p:spPr>
            <a:xfrm>
              <a:off x="13524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9"/>
            <p:cNvSpPr/>
            <p:nvPr/>
          </p:nvSpPr>
          <p:spPr>
            <a:xfrm>
              <a:off x="14720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9"/>
            <p:cNvSpPr/>
            <p:nvPr/>
          </p:nvSpPr>
          <p:spPr>
            <a:xfrm>
              <a:off x="7544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9"/>
            <p:cNvSpPr/>
            <p:nvPr/>
          </p:nvSpPr>
          <p:spPr>
            <a:xfrm>
              <a:off x="8740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9"/>
            <p:cNvSpPr/>
            <p:nvPr/>
          </p:nvSpPr>
          <p:spPr>
            <a:xfrm>
              <a:off x="9936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9"/>
            <p:cNvSpPr/>
            <p:nvPr/>
          </p:nvSpPr>
          <p:spPr>
            <a:xfrm>
              <a:off x="11132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9"/>
            <p:cNvSpPr/>
            <p:nvPr/>
          </p:nvSpPr>
          <p:spPr>
            <a:xfrm>
              <a:off x="12328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9"/>
            <p:cNvSpPr/>
            <p:nvPr/>
          </p:nvSpPr>
          <p:spPr>
            <a:xfrm>
              <a:off x="13524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9"/>
            <p:cNvSpPr/>
            <p:nvPr/>
          </p:nvSpPr>
          <p:spPr>
            <a:xfrm>
              <a:off x="14720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9"/>
            <p:cNvSpPr/>
            <p:nvPr/>
          </p:nvSpPr>
          <p:spPr>
            <a:xfrm>
              <a:off x="7544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9"/>
            <p:cNvSpPr/>
            <p:nvPr/>
          </p:nvSpPr>
          <p:spPr>
            <a:xfrm>
              <a:off x="8740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9"/>
            <p:cNvSpPr/>
            <p:nvPr/>
          </p:nvSpPr>
          <p:spPr>
            <a:xfrm>
              <a:off x="9936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9"/>
            <p:cNvSpPr/>
            <p:nvPr/>
          </p:nvSpPr>
          <p:spPr>
            <a:xfrm>
              <a:off x="11132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9"/>
            <p:cNvSpPr/>
            <p:nvPr/>
          </p:nvSpPr>
          <p:spPr>
            <a:xfrm>
              <a:off x="12328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9"/>
            <p:cNvSpPr/>
            <p:nvPr/>
          </p:nvSpPr>
          <p:spPr>
            <a:xfrm>
              <a:off x="13524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9"/>
            <p:cNvSpPr/>
            <p:nvPr/>
          </p:nvSpPr>
          <p:spPr>
            <a:xfrm>
              <a:off x="14720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5" name="Google Shape;385;p9"/>
          <p:cNvGrpSpPr/>
          <p:nvPr/>
        </p:nvGrpSpPr>
        <p:grpSpPr>
          <a:xfrm>
            <a:off x="493075" y="-666426"/>
            <a:ext cx="7544675" cy="6293105"/>
            <a:chOff x="493075" y="-666426"/>
            <a:chExt cx="7544675" cy="6293105"/>
          </a:xfrm>
        </p:grpSpPr>
        <p:sp>
          <p:nvSpPr>
            <p:cNvPr id="386" name="Google Shape;386;p9"/>
            <p:cNvSpPr/>
            <p:nvPr/>
          </p:nvSpPr>
          <p:spPr>
            <a:xfrm rot="-5400000" flipH="1">
              <a:off x="7072950" y="4661879"/>
              <a:ext cx="964800" cy="964800"/>
            </a:xfrm>
            <a:prstGeom prst="pie">
              <a:avLst>
                <a:gd name="adj1" fmla="val 5411027"/>
                <a:gd name="adj2" fmla="val 1620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9"/>
            <p:cNvSpPr/>
            <p:nvPr/>
          </p:nvSpPr>
          <p:spPr>
            <a:xfrm rot="5400000" flipH="1">
              <a:off x="493075" y="-666426"/>
              <a:ext cx="1312800" cy="1312800"/>
            </a:xfrm>
            <a:prstGeom prst="pie">
              <a:avLst>
                <a:gd name="adj1" fmla="val 5411027"/>
                <a:gd name="adj2" fmla="val 1620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672000"/>
            <a:ext cx="6576000" cy="117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Font typeface="Montserrat ExtraBold"/>
              <a:buNone/>
              <a:defRPr sz="72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Font typeface="Montserrat ExtraBold"/>
              <a:buNone/>
              <a:defRPr sz="96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Font typeface="Montserrat ExtraBold"/>
              <a:buNone/>
              <a:defRPr sz="96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Font typeface="Montserrat ExtraBold"/>
              <a:buNone/>
              <a:defRPr sz="96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Font typeface="Montserrat ExtraBold"/>
              <a:buNone/>
              <a:defRPr sz="96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Font typeface="Montserrat ExtraBold"/>
              <a:buNone/>
              <a:defRPr sz="96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Font typeface="Montserrat ExtraBold"/>
              <a:buNone/>
              <a:defRPr sz="96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Font typeface="Montserrat ExtraBold"/>
              <a:buNone/>
              <a:defRPr sz="96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Font typeface="Montserrat ExtraBold"/>
              <a:buNone/>
              <a:defRPr sz="96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  <p:sp>
        <p:nvSpPr>
          <p:cNvPr id="393" name="Google Shape;393;p11"/>
          <p:cNvSpPr txBox="1">
            <a:spLocks noGrp="1"/>
          </p:cNvSpPr>
          <p:nvPr>
            <p:ph type="subTitle" idx="1"/>
          </p:nvPr>
        </p:nvSpPr>
        <p:spPr>
          <a:xfrm>
            <a:off x="1284000" y="2903975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394" name="Google Shape;394;p11"/>
          <p:cNvGrpSpPr/>
          <p:nvPr/>
        </p:nvGrpSpPr>
        <p:grpSpPr>
          <a:xfrm>
            <a:off x="259075" y="4375"/>
            <a:ext cx="8884925" cy="5154000"/>
            <a:chOff x="272075" y="-1950"/>
            <a:chExt cx="8884925" cy="5154000"/>
          </a:xfrm>
        </p:grpSpPr>
        <p:cxnSp>
          <p:nvCxnSpPr>
            <p:cNvPr id="395" name="Google Shape;395;p11"/>
            <p:cNvCxnSpPr/>
            <p:nvPr/>
          </p:nvCxnSpPr>
          <p:spPr>
            <a:xfrm rot="10800000">
              <a:off x="3062200" y="4908900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6" name="Google Shape;396;p11"/>
            <p:cNvCxnSpPr/>
            <p:nvPr/>
          </p:nvCxnSpPr>
          <p:spPr>
            <a:xfrm rot="10800000">
              <a:off x="272075" y="-1950"/>
              <a:ext cx="0" cy="515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97" name="Google Shape;397;p11"/>
          <p:cNvSpPr/>
          <p:nvPr/>
        </p:nvSpPr>
        <p:spPr>
          <a:xfrm rot="-5400000" flipH="1">
            <a:off x="7032150" y="1698750"/>
            <a:ext cx="3810600" cy="413100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8" name="Google Shape;398;p11"/>
          <p:cNvGrpSpPr/>
          <p:nvPr/>
        </p:nvGrpSpPr>
        <p:grpSpPr>
          <a:xfrm flipH="1">
            <a:off x="1106250" y="-563875"/>
            <a:ext cx="7216925" cy="6190554"/>
            <a:chOff x="820825" y="-563875"/>
            <a:chExt cx="7216925" cy="6190554"/>
          </a:xfrm>
        </p:grpSpPr>
        <p:sp>
          <p:nvSpPr>
            <p:cNvPr id="399" name="Google Shape;399;p11"/>
            <p:cNvSpPr/>
            <p:nvPr/>
          </p:nvSpPr>
          <p:spPr>
            <a:xfrm rot="-5400000" flipH="1">
              <a:off x="7072950" y="4661879"/>
              <a:ext cx="964800" cy="964800"/>
            </a:xfrm>
            <a:prstGeom prst="pie">
              <a:avLst>
                <a:gd name="adj1" fmla="val 5411027"/>
                <a:gd name="adj2" fmla="val 1620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1"/>
            <p:cNvSpPr/>
            <p:nvPr/>
          </p:nvSpPr>
          <p:spPr>
            <a:xfrm rot="5400000" flipH="1">
              <a:off x="820825" y="-563875"/>
              <a:ext cx="1008900" cy="1008900"/>
            </a:xfrm>
            <a:prstGeom prst="pie">
              <a:avLst>
                <a:gd name="adj1" fmla="val 5411027"/>
                <a:gd name="adj2" fmla="val 1620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1" name="Google Shape;401;p11"/>
          <p:cNvGrpSpPr/>
          <p:nvPr/>
        </p:nvGrpSpPr>
        <p:grpSpPr>
          <a:xfrm>
            <a:off x="446420" y="81277"/>
            <a:ext cx="6822495" cy="4603385"/>
            <a:chOff x="446420" y="81277"/>
            <a:chExt cx="6822495" cy="4603385"/>
          </a:xfrm>
        </p:grpSpPr>
        <p:grpSp>
          <p:nvGrpSpPr>
            <p:cNvPr id="402" name="Google Shape;402;p11"/>
            <p:cNvGrpSpPr/>
            <p:nvPr/>
          </p:nvGrpSpPr>
          <p:grpSpPr>
            <a:xfrm>
              <a:off x="446420" y="4360577"/>
              <a:ext cx="659820" cy="324085"/>
              <a:chOff x="754400" y="596000"/>
              <a:chExt cx="781500" cy="383850"/>
            </a:xfrm>
          </p:grpSpPr>
          <p:sp>
            <p:nvSpPr>
              <p:cNvPr id="403" name="Google Shape;403;p11"/>
              <p:cNvSpPr/>
              <p:nvPr/>
            </p:nvSpPr>
            <p:spPr>
              <a:xfrm>
                <a:off x="754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11"/>
              <p:cNvSpPr/>
              <p:nvPr/>
            </p:nvSpPr>
            <p:spPr>
              <a:xfrm>
                <a:off x="874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11"/>
              <p:cNvSpPr/>
              <p:nvPr/>
            </p:nvSpPr>
            <p:spPr>
              <a:xfrm>
                <a:off x="9936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11"/>
              <p:cNvSpPr/>
              <p:nvPr/>
            </p:nvSpPr>
            <p:spPr>
              <a:xfrm>
                <a:off x="11132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11"/>
              <p:cNvSpPr/>
              <p:nvPr/>
            </p:nvSpPr>
            <p:spPr>
              <a:xfrm>
                <a:off x="12328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11"/>
              <p:cNvSpPr/>
              <p:nvPr/>
            </p:nvSpPr>
            <p:spPr>
              <a:xfrm>
                <a:off x="1352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11"/>
              <p:cNvSpPr/>
              <p:nvPr/>
            </p:nvSpPr>
            <p:spPr>
              <a:xfrm>
                <a:off x="1472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11"/>
              <p:cNvSpPr/>
              <p:nvPr/>
            </p:nvSpPr>
            <p:spPr>
              <a:xfrm>
                <a:off x="754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11"/>
              <p:cNvSpPr/>
              <p:nvPr/>
            </p:nvSpPr>
            <p:spPr>
              <a:xfrm>
                <a:off x="874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11"/>
              <p:cNvSpPr/>
              <p:nvPr/>
            </p:nvSpPr>
            <p:spPr>
              <a:xfrm>
                <a:off x="9936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11"/>
              <p:cNvSpPr/>
              <p:nvPr/>
            </p:nvSpPr>
            <p:spPr>
              <a:xfrm>
                <a:off x="11132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11"/>
              <p:cNvSpPr/>
              <p:nvPr/>
            </p:nvSpPr>
            <p:spPr>
              <a:xfrm>
                <a:off x="12328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11"/>
              <p:cNvSpPr/>
              <p:nvPr/>
            </p:nvSpPr>
            <p:spPr>
              <a:xfrm>
                <a:off x="1352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11"/>
              <p:cNvSpPr/>
              <p:nvPr/>
            </p:nvSpPr>
            <p:spPr>
              <a:xfrm>
                <a:off x="1472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11"/>
              <p:cNvSpPr/>
              <p:nvPr/>
            </p:nvSpPr>
            <p:spPr>
              <a:xfrm>
                <a:off x="754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11"/>
              <p:cNvSpPr/>
              <p:nvPr/>
            </p:nvSpPr>
            <p:spPr>
              <a:xfrm>
                <a:off x="874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11"/>
              <p:cNvSpPr/>
              <p:nvPr/>
            </p:nvSpPr>
            <p:spPr>
              <a:xfrm>
                <a:off x="9936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11"/>
              <p:cNvSpPr/>
              <p:nvPr/>
            </p:nvSpPr>
            <p:spPr>
              <a:xfrm>
                <a:off x="11132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11"/>
              <p:cNvSpPr/>
              <p:nvPr/>
            </p:nvSpPr>
            <p:spPr>
              <a:xfrm>
                <a:off x="12328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11"/>
              <p:cNvSpPr/>
              <p:nvPr/>
            </p:nvSpPr>
            <p:spPr>
              <a:xfrm>
                <a:off x="1352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11"/>
              <p:cNvSpPr/>
              <p:nvPr/>
            </p:nvSpPr>
            <p:spPr>
              <a:xfrm>
                <a:off x="1472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11"/>
              <p:cNvSpPr/>
              <p:nvPr/>
            </p:nvSpPr>
            <p:spPr>
              <a:xfrm>
                <a:off x="754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11"/>
              <p:cNvSpPr/>
              <p:nvPr/>
            </p:nvSpPr>
            <p:spPr>
              <a:xfrm>
                <a:off x="874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11"/>
              <p:cNvSpPr/>
              <p:nvPr/>
            </p:nvSpPr>
            <p:spPr>
              <a:xfrm>
                <a:off x="9936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11"/>
              <p:cNvSpPr/>
              <p:nvPr/>
            </p:nvSpPr>
            <p:spPr>
              <a:xfrm>
                <a:off x="11132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11"/>
              <p:cNvSpPr/>
              <p:nvPr/>
            </p:nvSpPr>
            <p:spPr>
              <a:xfrm>
                <a:off x="12328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11"/>
              <p:cNvSpPr/>
              <p:nvPr/>
            </p:nvSpPr>
            <p:spPr>
              <a:xfrm>
                <a:off x="1352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11"/>
              <p:cNvSpPr/>
              <p:nvPr/>
            </p:nvSpPr>
            <p:spPr>
              <a:xfrm>
                <a:off x="1472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1" name="Google Shape;431;p11"/>
            <p:cNvGrpSpPr/>
            <p:nvPr/>
          </p:nvGrpSpPr>
          <p:grpSpPr>
            <a:xfrm>
              <a:off x="6609095" y="81277"/>
              <a:ext cx="659820" cy="324085"/>
              <a:chOff x="754400" y="596000"/>
              <a:chExt cx="781500" cy="383850"/>
            </a:xfrm>
          </p:grpSpPr>
          <p:sp>
            <p:nvSpPr>
              <p:cNvPr id="432" name="Google Shape;432;p11"/>
              <p:cNvSpPr/>
              <p:nvPr/>
            </p:nvSpPr>
            <p:spPr>
              <a:xfrm>
                <a:off x="754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11"/>
              <p:cNvSpPr/>
              <p:nvPr/>
            </p:nvSpPr>
            <p:spPr>
              <a:xfrm>
                <a:off x="874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11"/>
              <p:cNvSpPr/>
              <p:nvPr/>
            </p:nvSpPr>
            <p:spPr>
              <a:xfrm>
                <a:off x="9936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11"/>
              <p:cNvSpPr/>
              <p:nvPr/>
            </p:nvSpPr>
            <p:spPr>
              <a:xfrm>
                <a:off x="11132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11"/>
              <p:cNvSpPr/>
              <p:nvPr/>
            </p:nvSpPr>
            <p:spPr>
              <a:xfrm>
                <a:off x="12328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11"/>
              <p:cNvSpPr/>
              <p:nvPr/>
            </p:nvSpPr>
            <p:spPr>
              <a:xfrm>
                <a:off x="1352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11"/>
              <p:cNvSpPr/>
              <p:nvPr/>
            </p:nvSpPr>
            <p:spPr>
              <a:xfrm>
                <a:off x="1472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11"/>
              <p:cNvSpPr/>
              <p:nvPr/>
            </p:nvSpPr>
            <p:spPr>
              <a:xfrm>
                <a:off x="754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11"/>
              <p:cNvSpPr/>
              <p:nvPr/>
            </p:nvSpPr>
            <p:spPr>
              <a:xfrm>
                <a:off x="874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11"/>
              <p:cNvSpPr/>
              <p:nvPr/>
            </p:nvSpPr>
            <p:spPr>
              <a:xfrm>
                <a:off x="9936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11"/>
              <p:cNvSpPr/>
              <p:nvPr/>
            </p:nvSpPr>
            <p:spPr>
              <a:xfrm>
                <a:off x="11132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11"/>
              <p:cNvSpPr/>
              <p:nvPr/>
            </p:nvSpPr>
            <p:spPr>
              <a:xfrm>
                <a:off x="12328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11"/>
              <p:cNvSpPr/>
              <p:nvPr/>
            </p:nvSpPr>
            <p:spPr>
              <a:xfrm>
                <a:off x="1352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11"/>
              <p:cNvSpPr/>
              <p:nvPr/>
            </p:nvSpPr>
            <p:spPr>
              <a:xfrm>
                <a:off x="1472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11"/>
              <p:cNvSpPr/>
              <p:nvPr/>
            </p:nvSpPr>
            <p:spPr>
              <a:xfrm>
                <a:off x="754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11"/>
              <p:cNvSpPr/>
              <p:nvPr/>
            </p:nvSpPr>
            <p:spPr>
              <a:xfrm>
                <a:off x="874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11"/>
              <p:cNvSpPr/>
              <p:nvPr/>
            </p:nvSpPr>
            <p:spPr>
              <a:xfrm>
                <a:off x="9936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11"/>
              <p:cNvSpPr/>
              <p:nvPr/>
            </p:nvSpPr>
            <p:spPr>
              <a:xfrm>
                <a:off x="11132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11"/>
              <p:cNvSpPr/>
              <p:nvPr/>
            </p:nvSpPr>
            <p:spPr>
              <a:xfrm>
                <a:off x="12328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11"/>
              <p:cNvSpPr/>
              <p:nvPr/>
            </p:nvSpPr>
            <p:spPr>
              <a:xfrm>
                <a:off x="1352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11"/>
              <p:cNvSpPr/>
              <p:nvPr/>
            </p:nvSpPr>
            <p:spPr>
              <a:xfrm>
                <a:off x="1472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11"/>
              <p:cNvSpPr/>
              <p:nvPr/>
            </p:nvSpPr>
            <p:spPr>
              <a:xfrm>
                <a:off x="754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11"/>
              <p:cNvSpPr/>
              <p:nvPr/>
            </p:nvSpPr>
            <p:spPr>
              <a:xfrm>
                <a:off x="874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11"/>
              <p:cNvSpPr/>
              <p:nvPr/>
            </p:nvSpPr>
            <p:spPr>
              <a:xfrm>
                <a:off x="9936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11"/>
              <p:cNvSpPr/>
              <p:nvPr/>
            </p:nvSpPr>
            <p:spPr>
              <a:xfrm>
                <a:off x="11132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11"/>
              <p:cNvSpPr/>
              <p:nvPr/>
            </p:nvSpPr>
            <p:spPr>
              <a:xfrm>
                <a:off x="12328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11"/>
              <p:cNvSpPr/>
              <p:nvPr/>
            </p:nvSpPr>
            <p:spPr>
              <a:xfrm>
                <a:off x="1352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11"/>
              <p:cNvSpPr/>
              <p:nvPr/>
            </p:nvSpPr>
            <p:spPr>
              <a:xfrm>
                <a:off x="1472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63" name="Google Shape;463;p13"/>
          <p:cNvSpPr txBox="1">
            <a:spLocks noGrp="1"/>
          </p:cNvSpPr>
          <p:nvPr>
            <p:ph type="subTitle" idx="1"/>
          </p:nvPr>
        </p:nvSpPr>
        <p:spPr>
          <a:xfrm>
            <a:off x="1575050" y="1925475"/>
            <a:ext cx="2806200" cy="5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64" name="Google Shape;464;p13"/>
          <p:cNvSpPr txBox="1">
            <a:spLocks noGrp="1"/>
          </p:cNvSpPr>
          <p:nvPr>
            <p:ph type="subTitle" idx="2"/>
          </p:nvPr>
        </p:nvSpPr>
        <p:spPr>
          <a:xfrm>
            <a:off x="1575050" y="1533309"/>
            <a:ext cx="2806200" cy="51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465" name="Google Shape;465;p13"/>
          <p:cNvSpPr txBox="1">
            <a:spLocks noGrp="1"/>
          </p:cNvSpPr>
          <p:nvPr>
            <p:ph type="title" idx="3" hasCustomPrompt="1"/>
          </p:nvPr>
        </p:nvSpPr>
        <p:spPr>
          <a:xfrm>
            <a:off x="720000" y="1541050"/>
            <a:ext cx="855000" cy="8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66" name="Google Shape;466;p13"/>
          <p:cNvSpPr txBox="1">
            <a:spLocks noGrp="1"/>
          </p:cNvSpPr>
          <p:nvPr>
            <p:ph type="subTitle" idx="4"/>
          </p:nvPr>
        </p:nvSpPr>
        <p:spPr>
          <a:xfrm>
            <a:off x="1575050" y="3728350"/>
            <a:ext cx="2806200" cy="5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13"/>
          <p:cNvSpPr txBox="1">
            <a:spLocks noGrp="1"/>
          </p:cNvSpPr>
          <p:nvPr>
            <p:ph type="subTitle" idx="5"/>
          </p:nvPr>
        </p:nvSpPr>
        <p:spPr>
          <a:xfrm>
            <a:off x="1575050" y="3336184"/>
            <a:ext cx="2806200" cy="51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title" idx="6" hasCustomPrompt="1"/>
          </p:nvPr>
        </p:nvSpPr>
        <p:spPr>
          <a:xfrm>
            <a:off x="720000" y="3343925"/>
            <a:ext cx="855000" cy="8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69" name="Google Shape;469;p13"/>
          <p:cNvSpPr txBox="1">
            <a:spLocks noGrp="1"/>
          </p:cNvSpPr>
          <p:nvPr>
            <p:ph type="title" idx="7" hasCustomPrompt="1"/>
          </p:nvPr>
        </p:nvSpPr>
        <p:spPr>
          <a:xfrm>
            <a:off x="7579450" y="1541050"/>
            <a:ext cx="851400" cy="8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8" hasCustomPrompt="1"/>
          </p:nvPr>
        </p:nvSpPr>
        <p:spPr>
          <a:xfrm>
            <a:off x="7579450" y="3343925"/>
            <a:ext cx="851400" cy="8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9"/>
          </p:nvPr>
        </p:nvSpPr>
        <p:spPr>
          <a:xfrm>
            <a:off x="4773251" y="1925475"/>
            <a:ext cx="2806200" cy="5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13"/>
          </p:nvPr>
        </p:nvSpPr>
        <p:spPr>
          <a:xfrm>
            <a:off x="4773251" y="1533309"/>
            <a:ext cx="2806200" cy="51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subTitle" idx="14"/>
          </p:nvPr>
        </p:nvSpPr>
        <p:spPr>
          <a:xfrm>
            <a:off x="4773251" y="3728350"/>
            <a:ext cx="2806200" cy="5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74" name="Google Shape;474;p13"/>
          <p:cNvSpPr txBox="1">
            <a:spLocks noGrp="1"/>
          </p:cNvSpPr>
          <p:nvPr>
            <p:ph type="subTitle" idx="15"/>
          </p:nvPr>
        </p:nvSpPr>
        <p:spPr>
          <a:xfrm>
            <a:off x="4773251" y="3336184"/>
            <a:ext cx="2806200" cy="51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ExtraBold"/>
              <a:buNone/>
              <a:defRPr sz="20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grpSp>
        <p:nvGrpSpPr>
          <p:cNvPr id="475" name="Google Shape;475;p13"/>
          <p:cNvGrpSpPr/>
          <p:nvPr/>
        </p:nvGrpSpPr>
        <p:grpSpPr>
          <a:xfrm flipH="1">
            <a:off x="-13000" y="272075"/>
            <a:ext cx="9157000" cy="4636825"/>
            <a:chOff x="0" y="272075"/>
            <a:chExt cx="9157000" cy="4636825"/>
          </a:xfrm>
        </p:grpSpPr>
        <p:cxnSp>
          <p:nvCxnSpPr>
            <p:cNvPr id="476" name="Google Shape;476;p13"/>
            <p:cNvCxnSpPr/>
            <p:nvPr/>
          </p:nvCxnSpPr>
          <p:spPr>
            <a:xfrm rot="10800000">
              <a:off x="3062200" y="4908900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7" name="Google Shape;477;p13"/>
            <p:cNvCxnSpPr/>
            <p:nvPr/>
          </p:nvCxnSpPr>
          <p:spPr>
            <a:xfrm rot="10800000">
              <a:off x="0" y="272075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78" name="Google Shape;478;p13"/>
          <p:cNvSpPr/>
          <p:nvPr/>
        </p:nvSpPr>
        <p:spPr>
          <a:xfrm flipH="1">
            <a:off x="8705350" y="94625"/>
            <a:ext cx="350400" cy="350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13"/>
          <p:cNvSpPr/>
          <p:nvPr/>
        </p:nvSpPr>
        <p:spPr>
          <a:xfrm flipH="1">
            <a:off x="-794275" y="3013402"/>
            <a:ext cx="1178100" cy="1178100"/>
          </a:xfrm>
          <a:prstGeom prst="pie">
            <a:avLst>
              <a:gd name="adj1" fmla="val 5411027"/>
              <a:gd name="adj2" fmla="val 1620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0" name="Google Shape;480;p13"/>
          <p:cNvGrpSpPr/>
          <p:nvPr/>
        </p:nvGrpSpPr>
        <p:grpSpPr>
          <a:xfrm>
            <a:off x="-76200" y="-228625"/>
            <a:ext cx="9220200" cy="5376825"/>
            <a:chOff x="-76200" y="-228625"/>
            <a:chExt cx="9220200" cy="5376825"/>
          </a:xfrm>
        </p:grpSpPr>
        <p:sp>
          <p:nvSpPr>
            <p:cNvPr id="481" name="Google Shape;481;p13"/>
            <p:cNvSpPr/>
            <p:nvPr/>
          </p:nvSpPr>
          <p:spPr>
            <a:xfrm rot="10800000" flipH="1">
              <a:off x="-76200" y="-228625"/>
              <a:ext cx="28023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13"/>
            <p:cNvSpPr/>
            <p:nvPr/>
          </p:nvSpPr>
          <p:spPr>
            <a:xfrm flipH="1">
              <a:off x="6793500" y="4604000"/>
              <a:ext cx="23505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" name="Google Shape;483;p13"/>
          <p:cNvGrpSpPr/>
          <p:nvPr/>
        </p:nvGrpSpPr>
        <p:grpSpPr>
          <a:xfrm flipH="1">
            <a:off x="233985" y="68652"/>
            <a:ext cx="659820" cy="324085"/>
            <a:chOff x="754400" y="596000"/>
            <a:chExt cx="781500" cy="383850"/>
          </a:xfrm>
        </p:grpSpPr>
        <p:sp>
          <p:nvSpPr>
            <p:cNvPr id="484" name="Google Shape;484;p13"/>
            <p:cNvSpPr/>
            <p:nvPr/>
          </p:nvSpPr>
          <p:spPr>
            <a:xfrm>
              <a:off x="7544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3"/>
            <p:cNvSpPr/>
            <p:nvPr/>
          </p:nvSpPr>
          <p:spPr>
            <a:xfrm>
              <a:off x="8740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3"/>
            <p:cNvSpPr/>
            <p:nvPr/>
          </p:nvSpPr>
          <p:spPr>
            <a:xfrm>
              <a:off x="9936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13"/>
            <p:cNvSpPr/>
            <p:nvPr/>
          </p:nvSpPr>
          <p:spPr>
            <a:xfrm>
              <a:off x="11132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3"/>
            <p:cNvSpPr/>
            <p:nvPr/>
          </p:nvSpPr>
          <p:spPr>
            <a:xfrm>
              <a:off x="12328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3"/>
            <p:cNvSpPr/>
            <p:nvPr/>
          </p:nvSpPr>
          <p:spPr>
            <a:xfrm>
              <a:off x="13524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3"/>
            <p:cNvSpPr/>
            <p:nvPr/>
          </p:nvSpPr>
          <p:spPr>
            <a:xfrm>
              <a:off x="14720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3"/>
            <p:cNvSpPr/>
            <p:nvPr/>
          </p:nvSpPr>
          <p:spPr>
            <a:xfrm>
              <a:off x="7544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3"/>
            <p:cNvSpPr/>
            <p:nvPr/>
          </p:nvSpPr>
          <p:spPr>
            <a:xfrm>
              <a:off x="8740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3"/>
            <p:cNvSpPr/>
            <p:nvPr/>
          </p:nvSpPr>
          <p:spPr>
            <a:xfrm>
              <a:off x="9936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3"/>
            <p:cNvSpPr/>
            <p:nvPr/>
          </p:nvSpPr>
          <p:spPr>
            <a:xfrm>
              <a:off x="11132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3"/>
            <p:cNvSpPr/>
            <p:nvPr/>
          </p:nvSpPr>
          <p:spPr>
            <a:xfrm>
              <a:off x="12328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3"/>
            <p:cNvSpPr/>
            <p:nvPr/>
          </p:nvSpPr>
          <p:spPr>
            <a:xfrm>
              <a:off x="13524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3"/>
            <p:cNvSpPr/>
            <p:nvPr/>
          </p:nvSpPr>
          <p:spPr>
            <a:xfrm>
              <a:off x="14720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3"/>
            <p:cNvSpPr/>
            <p:nvPr/>
          </p:nvSpPr>
          <p:spPr>
            <a:xfrm>
              <a:off x="7544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3"/>
            <p:cNvSpPr/>
            <p:nvPr/>
          </p:nvSpPr>
          <p:spPr>
            <a:xfrm>
              <a:off x="8740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3"/>
            <p:cNvSpPr/>
            <p:nvPr/>
          </p:nvSpPr>
          <p:spPr>
            <a:xfrm>
              <a:off x="9936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3"/>
            <p:cNvSpPr/>
            <p:nvPr/>
          </p:nvSpPr>
          <p:spPr>
            <a:xfrm>
              <a:off x="11132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3"/>
            <p:cNvSpPr/>
            <p:nvPr/>
          </p:nvSpPr>
          <p:spPr>
            <a:xfrm>
              <a:off x="12328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3"/>
            <p:cNvSpPr/>
            <p:nvPr/>
          </p:nvSpPr>
          <p:spPr>
            <a:xfrm>
              <a:off x="13524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3"/>
            <p:cNvSpPr/>
            <p:nvPr/>
          </p:nvSpPr>
          <p:spPr>
            <a:xfrm>
              <a:off x="14720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3"/>
            <p:cNvSpPr/>
            <p:nvPr/>
          </p:nvSpPr>
          <p:spPr>
            <a:xfrm>
              <a:off x="7544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3"/>
            <p:cNvSpPr/>
            <p:nvPr/>
          </p:nvSpPr>
          <p:spPr>
            <a:xfrm>
              <a:off x="8740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3"/>
            <p:cNvSpPr/>
            <p:nvPr/>
          </p:nvSpPr>
          <p:spPr>
            <a:xfrm>
              <a:off x="9936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3"/>
            <p:cNvSpPr/>
            <p:nvPr/>
          </p:nvSpPr>
          <p:spPr>
            <a:xfrm>
              <a:off x="11132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3"/>
            <p:cNvSpPr/>
            <p:nvPr/>
          </p:nvSpPr>
          <p:spPr>
            <a:xfrm>
              <a:off x="12328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3"/>
            <p:cNvSpPr/>
            <p:nvPr/>
          </p:nvSpPr>
          <p:spPr>
            <a:xfrm>
              <a:off x="13524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3"/>
            <p:cNvSpPr/>
            <p:nvPr/>
          </p:nvSpPr>
          <p:spPr>
            <a:xfrm>
              <a:off x="14720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16"/>
          <p:cNvSpPr txBox="1">
            <a:spLocks noGrp="1"/>
          </p:cNvSpPr>
          <p:nvPr>
            <p:ph type="title"/>
          </p:nvPr>
        </p:nvSpPr>
        <p:spPr>
          <a:xfrm>
            <a:off x="720000" y="1637550"/>
            <a:ext cx="3350700" cy="10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16"/>
          <p:cNvSpPr txBox="1">
            <a:spLocks noGrp="1"/>
          </p:cNvSpPr>
          <p:nvPr>
            <p:ph type="subTitle" idx="1"/>
          </p:nvPr>
        </p:nvSpPr>
        <p:spPr>
          <a:xfrm>
            <a:off x="720000" y="2700750"/>
            <a:ext cx="3350700" cy="8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591" name="Google Shape;591;p16"/>
          <p:cNvGrpSpPr/>
          <p:nvPr/>
        </p:nvGrpSpPr>
        <p:grpSpPr>
          <a:xfrm>
            <a:off x="-6500" y="-25"/>
            <a:ext cx="9144000" cy="5148225"/>
            <a:chOff x="0" y="-25"/>
            <a:chExt cx="9144000" cy="5148225"/>
          </a:xfrm>
        </p:grpSpPr>
        <p:sp>
          <p:nvSpPr>
            <p:cNvPr id="592" name="Google Shape;592;p16"/>
            <p:cNvSpPr/>
            <p:nvPr/>
          </p:nvSpPr>
          <p:spPr>
            <a:xfrm rot="10800000">
              <a:off x="6341700" y="-25"/>
              <a:ext cx="28023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6"/>
            <p:cNvSpPr/>
            <p:nvPr/>
          </p:nvSpPr>
          <p:spPr>
            <a:xfrm>
              <a:off x="0" y="4604000"/>
              <a:ext cx="28023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4" name="Google Shape;594;p16"/>
          <p:cNvGrpSpPr/>
          <p:nvPr/>
        </p:nvGrpSpPr>
        <p:grpSpPr>
          <a:xfrm>
            <a:off x="-6500" y="-1950"/>
            <a:ext cx="9157000" cy="5154000"/>
            <a:chOff x="0" y="-1950"/>
            <a:chExt cx="9157000" cy="5154000"/>
          </a:xfrm>
        </p:grpSpPr>
        <p:cxnSp>
          <p:nvCxnSpPr>
            <p:cNvPr id="595" name="Google Shape;595;p16"/>
            <p:cNvCxnSpPr/>
            <p:nvPr/>
          </p:nvCxnSpPr>
          <p:spPr>
            <a:xfrm rot="10800000">
              <a:off x="3062200" y="4908900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6" name="Google Shape;596;p16"/>
            <p:cNvCxnSpPr/>
            <p:nvPr/>
          </p:nvCxnSpPr>
          <p:spPr>
            <a:xfrm rot="10800000">
              <a:off x="0" y="272075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7" name="Google Shape;597;p16"/>
            <p:cNvCxnSpPr/>
            <p:nvPr/>
          </p:nvCxnSpPr>
          <p:spPr>
            <a:xfrm rot="10800000">
              <a:off x="272075" y="-1950"/>
              <a:ext cx="0" cy="515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98" name="Google Shape;598;p16"/>
          <p:cNvGrpSpPr/>
          <p:nvPr/>
        </p:nvGrpSpPr>
        <p:grpSpPr>
          <a:xfrm>
            <a:off x="452920" y="463852"/>
            <a:ext cx="8161570" cy="4214485"/>
            <a:chOff x="459420" y="463852"/>
            <a:chExt cx="8161570" cy="4214485"/>
          </a:xfrm>
        </p:grpSpPr>
        <p:grpSp>
          <p:nvGrpSpPr>
            <p:cNvPr id="599" name="Google Shape;599;p16"/>
            <p:cNvGrpSpPr/>
            <p:nvPr/>
          </p:nvGrpSpPr>
          <p:grpSpPr>
            <a:xfrm>
              <a:off x="459420" y="4354252"/>
              <a:ext cx="659820" cy="324085"/>
              <a:chOff x="754400" y="596000"/>
              <a:chExt cx="781500" cy="383850"/>
            </a:xfrm>
          </p:grpSpPr>
          <p:sp>
            <p:nvSpPr>
              <p:cNvPr id="600" name="Google Shape;600;p16"/>
              <p:cNvSpPr/>
              <p:nvPr/>
            </p:nvSpPr>
            <p:spPr>
              <a:xfrm>
                <a:off x="754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16"/>
              <p:cNvSpPr/>
              <p:nvPr/>
            </p:nvSpPr>
            <p:spPr>
              <a:xfrm>
                <a:off x="874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16"/>
              <p:cNvSpPr/>
              <p:nvPr/>
            </p:nvSpPr>
            <p:spPr>
              <a:xfrm>
                <a:off x="9936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16"/>
              <p:cNvSpPr/>
              <p:nvPr/>
            </p:nvSpPr>
            <p:spPr>
              <a:xfrm>
                <a:off x="11132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16"/>
              <p:cNvSpPr/>
              <p:nvPr/>
            </p:nvSpPr>
            <p:spPr>
              <a:xfrm>
                <a:off x="12328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16"/>
              <p:cNvSpPr/>
              <p:nvPr/>
            </p:nvSpPr>
            <p:spPr>
              <a:xfrm>
                <a:off x="1352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16"/>
              <p:cNvSpPr/>
              <p:nvPr/>
            </p:nvSpPr>
            <p:spPr>
              <a:xfrm>
                <a:off x="1472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16"/>
              <p:cNvSpPr/>
              <p:nvPr/>
            </p:nvSpPr>
            <p:spPr>
              <a:xfrm>
                <a:off x="754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16"/>
              <p:cNvSpPr/>
              <p:nvPr/>
            </p:nvSpPr>
            <p:spPr>
              <a:xfrm>
                <a:off x="874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16"/>
              <p:cNvSpPr/>
              <p:nvPr/>
            </p:nvSpPr>
            <p:spPr>
              <a:xfrm>
                <a:off x="9936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16"/>
              <p:cNvSpPr/>
              <p:nvPr/>
            </p:nvSpPr>
            <p:spPr>
              <a:xfrm>
                <a:off x="11132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16"/>
              <p:cNvSpPr/>
              <p:nvPr/>
            </p:nvSpPr>
            <p:spPr>
              <a:xfrm>
                <a:off x="12328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16"/>
              <p:cNvSpPr/>
              <p:nvPr/>
            </p:nvSpPr>
            <p:spPr>
              <a:xfrm>
                <a:off x="1352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16"/>
              <p:cNvSpPr/>
              <p:nvPr/>
            </p:nvSpPr>
            <p:spPr>
              <a:xfrm>
                <a:off x="1472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16"/>
              <p:cNvSpPr/>
              <p:nvPr/>
            </p:nvSpPr>
            <p:spPr>
              <a:xfrm>
                <a:off x="754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16"/>
              <p:cNvSpPr/>
              <p:nvPr/>
            </p:nvSpPr>
            <p:spPr>
              <a:xfrm>
                <a:off x="874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16"/>
              <p:cNvSpPr/>
              <p:nvPr/>
            </p:nvSpPr>
            <p:spPr>
              <a:xfrm>
                <a:off x="9936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16"/>
              <p:cNvSpPr/>
              <p:nvPr/>
            </p:nvSpPr>
            <p:spPr>
              <a:xfrm>
                <a:off x="11132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16"/>
              <p:cNvSpPr/>
              <p:nvPr/>
            </p:nvSpPr>
            <p:spPr>
              <a:xfrm>
                <a:off x="12328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16"/>
              <p:cNvSpPr/>
              <p:nvPr/>
            </p:nvSpPr>
            <p:spPr>
              <a:xfrm>
                <a:off x="1352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16"/>
              <p:cNvSpPr/>
              <p:nvPr/>
            </p:nvSpPr>
            <p:spPr>
              <a:xfrm>
                <a:off x="1472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16"/>
              <p:cNvSpPr/>
              <p:nvPr/>
            </p:nvSpPr>
            <p:spPr>
              <a:xfrm>
                <a:off x="754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16"/>
              <p:cNvSpPr/>
              <p:nvPr/>
            </p:nvSpPr>
            <p:spPr>
              <a:xfrm>
                <a:off x="874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16"/>
              <p:cNvSpPr/>
              <p:nvPr/>
            </p:nvSpPr>
            <p:spPr>
              <a:xfrm>
                <a:off x="9936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16"/>
              <p:cNvSpPr/>
              <p:nvPr/>
            </p:nvSpPr>
            <p:spPr>
              <a:xfrm>
                <a:off x="11132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16"/>
              <p:cNvSpPr/>
              <p:nvPr/>
            </p:nvSpPr>
            <p:spPr>
              <a:xfrm>
                <a:off x="12328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16"/>
              <p:cNvSpPr/>
              <p:nvPr/>
            </p:nvSpPr>
            <p:spPr>
              <a:xfrm>
                <a:off x="1352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16"/>
              <p:cNvSpPr/>
              <p:nvPr/>
            </p:nvSpPr>
            <p:spPr>
              <a:xfrm>
                <a:off x="1472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8" name="Google Shape;628;p16"/>
            <p:cNvGrpSpPr/>
            <p:nvPr/>
          </p:nvGrpSpPr>
          <p:grpSpPr>
            <a:xfrm>
              <a:off x="7961170" y="463852"/>
              <a:ext cx="659820" cy="324085"/>
              <a:chOff x="754400" y="596000"/>
              <a:chExt cx="781500" cy="383850"/>
            </a:xfrm>
          </p:grpSpPr>
          <p:sp>
            <p:nvSpPr>
              <p:cNvPr id="629" name="Google Shape;629;p16"/>
              <p:cNvSpPr/>
              <p:nvPr/>
            </p:nvSpPr>
            <p:spPr>
              <a:xfrm>
                <a:off x="754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16"/>
              <p:cNvSpPr/>
              <p:nvPr/>
            </p:nvSpPr>
            <p:spPr>
              <a:xfrm>
                <a:off x="874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16"/>
              <p:cNvSpPr/>
              <p:nvPr/>
            </p:nvSpPr>
            <p:spPr>
              <a:xfrm>
                <a:off x="9936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16"/>
              <p:cNvSpPr/>
              <p:nvPr/>
            </p:nvSpPr>
            <p:spPr>
              <a:xfrm>
                <a:off x="11132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16"/>
              <p:cNvSpPr/>
              <p:nvPr/>
            </p:nvSpPr>
            <p:spPr>
              <a:xfrm>
                <a:off x="12328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16"/>
              <p:cNvSpPr/>
              <p:nvPr/>
            </p:nvSpPr>
            <p:spPr>
              <a:xfrm>
                <a:off x="1352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16"/>
              <p:cNvSpPr/>
              <p:nvPr/>
            </p:nvSpPr>
            <p:spPr>
              <a:xfrm>
                <a:off x="1472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16"/>
              <p:cNvSpPr/>
              <p:nvPr/>
            </p:nvSpPr>
            <p:spPr>
              <a:xfrm>
                <a:off x="754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16"/>
              <p:cNvSpPr/>
              <p:nvPr/>
            </p:nvSpPr>
            <p:spPr>
              <a:xfrm>
                <a:off x="874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16"/>
              <p:cNvSpPr/>
              <p:nvPr/>
            </p:nvSpPr>
            <p:spPr>
              <a:xfrm>
                <a:off x="9936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16"/>
              <p:cNvSpPr/>
              <p:nvPr/>
            </p:nvSpPr>
            <p:spPr>
              <a:xfrm>
                <a:off x="11132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16"/>
              <p:cNvSpPr/>
              <p:nvPr/>
            </p:nvSpPr>
            <p:spPr>
              <a:xfrm>
                <a:off x="12328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16"/>
              <p:cNvSpPr/>
              <p:nvPr/>
            </p:nvSpPr>
            <p:spPr>
              <a:xfrm>
                <a:off x="1352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16"/>
              <p:cNvSpPr/>
              <p:nvPr/>
            </p:nvSpPr>
            <p:spPr>
              <a:xfrm>
                <a:off x="1472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16"/>
              <p:cNvSpPr/>
              <p:nvPr/>
            </p:nvSpPr>
            <p:spPr>
              <a:xfrm>
                <a:off x="754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16"/>
              <p:cNvSpPr/>
              <p:nvPr/>
            </p:nvSpPr>
            <p:spPr>
              <a:xfrm>
                <a:off x="874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16"/>
              <p:cNvSpPr/>
              <p:nvPr/>
            </p:nvSpPr>
            <p:spPr>
              <a:xfrm>
                <a:off x="9936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16"/>
              <p:cNvSpPr/>
              <p:nvPr/>
            </p:nvSpPr>
            <p:spPr>
              <a:xfrm>
                <a:off x="11132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16"/>
              <p:cNvSpPr/>
              <p:nvPr/>
            </p:nvSpPr>
            <p:spPr>
              <a:xfrm>
                <a:off x="12328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16"/>
              <p:cNvSpPr/>
              <p:nvPr/>
            </p:nvSpPr>
            <p:spPr>
              <a:xfrm>
                <a:off x="1352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16"/>
              <p:cNvSpPr/>
              <p:nvPr/>
            </p:nvSpPr>
            <p:spPr>
              <a:xfrm>
                <a:off x="1472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16"/>
              <p:cNvSpPr/>
              <p:nvPr/>
            </p:nvSpPr>
            <p:spPr>
              <a:xfrm>
                <a:off x="754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16"/>
              <p:cNvSpPr/>
              <p:nvPr/>
            </p:nvSpPr>
            <p:spPr>
              <a:xfrm>
                <a:off x="874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16"/>
              <p:cNvSpPr/>
              <p:nvPr/>
            </p:nvSpPr>
            <p:spPr>
              <a:xfrm>
                <a:off x="9936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16"/>
              <p:cNvSpPr/>
              <p:nvPr/>
            </p:nvSpPr>
            <p:spPr>
              <a:xfrm>
                <a:off x="11132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16"/>
              <p:cNvSpPr/>
              <p:nvPr/>
            </p:nvSpPr>
            <p:spPr>
              <a:xfrm>
                <a:off x="12328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16"/>
              <p:cNvSpPr/>
              <p:nvPr/>
            </p:nvSpPr>
            <p:spPr>
              <a:xfrm>
                <a:off x="1352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16"/>
              <p:cNvSpPr/>
              <p:nvPr/>
            </p:nvSpPr>
            <p:spPr>
              <a:xfrm>
                <a:off x="1472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57" name="Google Shape;657;p16"/>
          <p:cNvSpPr/>
          <p:nvPr/>
        </p:nvSpPr>
        <p:spPr>
          <a:xfrm rot="-5400000" flipH="1">
            <a:off x="7208550" y="4355284"/>
            <a:ext cx="1590600" cy="1590600"/>
          </a:xfrm>
          <a:prstGeom prst="pie">
            <a:avLst>
              <a:gd name="adj1" fmla="val 5411027"/>
              <a:gd name="adj2" fmla="val 1620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18"/>
          <p:cNvSpPr txBox="1">
            <a:spLocks noGrp="1"/>
          </p:cNvSpPr>
          <p:nvPr>
            <p:ph type="title"/>
          </p:nvPr>
        </p:nvSpPr>
        <p:spPr>
          <a:xfrm flipH="1">
            <a:off x="964400" y="1860775"/>
            <a:ext cx="5067600" cy="12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29" name="Google Shape;729;p18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6493525" y="2009725"/>
            <a:ext cx="1419300" cy="91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730" name="Google Shape;730;p18"/>
          <p:cNvGrpSpPr/>
          <p:nvPr/>
        </p:nvGrpSpPr>
        <p:grpSpPr>
          <a:xfrm>
            <a:off x="-6500" y="-25"/>
            <a:ext cx="9144000" cy="5148225"/>
            <a:chOff x="0" y="-25"/>
            <a:chExt cx="9144000" cy="5148225"/>
          </a:xfrm>
        </p:grpSpPr>
        <p:sp>
          <p:nvSpPr>
            <p:cNvPr id="731" name="Google Shape;731;p18"/>
            <p:cNvSpPr/>
            <p:nvPr/>
          </p:nvSpPr>
          <p:spPr>
            <a:xfrm rot="10800000">
              <a:off x="6341700" y="-25"/>
              <a:ext cx="28023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8"/>
            <p:cNvSpPr/>
            <p:nvPr/>
          </p:nvSpPr>
          <p:spPr>
            <a:xfrm>
              <a:off x="0" y="4604000"/>
              <a:ext cx="28023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3" name="Google Shape;733;p18"/>
          <p:cNvGrpSpPr/>
          <p:nvPr/>
        </p:nvGrpSpPr>
        <p:grpSpPr>
          <a:xfrm>
            <a:off x="-6500" y="-1950"/>
            <a:ext cx="9157000" cy="5154000"/>
            <a:chOff x="0" y="-1950"/>
            <a:chExt cx="9157000" cy="5154000"/>
          </a:xfrm>
        </p:grpSpPr>
        <p:cxnSp>
          <p:nvCxnSpPr>
            <p:cNvPr id="734" name="Google Shape;734;p18"/>
            <p:cNvCxnSpPr/>
            <p:nvPr/>
          </p:nvCxnSpPr>
          <p:spPr>
            <a:xfrm rot="10800000">
              <a:off x="3062200" y="4908900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5" name="Google Shape;735;p18"/>
            <p:cNvCxnSpPr/>
            <p:nvPr/>
          </p:nvCxnSpPr>
          <p:spPr>
            <a:xfrm rot="10800000">
              <a:off x="0" y="272075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6" name="Google Shape;736;p18"/>
            <p:cNvCxnSpPr/>
            <p:nvPr/>
          </p:nvCxnSpPr>
          <p:spPr>
            <a:xfrm rot="10800000">
              <a:off x="272075" y="-1950"/>
              <a:ext cx="0" cy="515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37" name="Google Shape;737;p18"/>
          <p:cNvGrpSpPr/>
          <p:nvPr/>
        </p:nvGrpSpPr>
        <p:grpSpPr>
          <a:xfrm>
            <a:off x="452920" y="463852"/>
            <a:ext cx="8161570" cy="4214485"/>
            <a:chOff x="459420" y="463852"/>
            <a:chExt cx="8161570" cy="4214485"/>
          </a:xfrm>
        </p:grpSpPr>
        <p:grpSp>
          <p:nvGrpSpPr>
            <p:cNvPr id="738" name="Google Shape;738;p18"/>
            <p:cNvGrpSpPr/>
            <p:nvPr/>
          </p:nvGrpSpPr>
          <p:grpSpPr>
            <a:xfrm>
              <a:off x="459420" y="4354252"/>
              <a:ext cx="659820" cy="324085"/>
              <a:chOff x="754400" y="596000"/>
              <a:chExt cx="781500" cy="383850"/>
            </a:xfrm>
          </p:grpSpPr>
          <p:sp>
            <p:nvSpPr>
              <p:cNvPr id="739" name="Google Shape;739;p18"/>
              <p:cNvSpPr/>
              <p:nvPr/>
            </p:nvSpPr>
            <p:spPr>
              <a:xfrm>
                <a:off x="754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18"/>
              <p:cNvSpPr/>
              <p:nvPr/>
            </p:nvSpPr>
            <p:spPr>
              <a:xfrm>
                <a:off x="874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18"/>
              <p:cNvSpPr/>
              <p:nvPr/>
            </p:nvSpPr>
            <p:spPr>
              <a:xfrm>
                <a:off x="9936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18"/>
              <p:cNvSpPr/>
              <p:nvPr/>
            </p:nvSpPr>
            <p:spPr>
              <a:xfrm>
                <a:off x="11132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18"/>
              <p:cNvSpPr/>
              <p:nvPr/>
            </p:nvSpPr>
            <p:spPr>
              <a:xfrm>
                <a:off x="12328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18"/>
              <p:cNvSpPr/>
              <p:nvPr/>
            </p:nvSpPr>
            <p:spPr>
              <a:xfrm>
                <a:off x="1352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18"/>
              <p:cNvSpPr/>
              <p:nvPr/>
            </p:nvSpPr>
            <p:spPr>
              <a:xfrm>
                <a:off x="1472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18"/>
              <p:cNvSpPr/>
              <p:nvPr/>
            </p:nvSpPr>
            <p:spPr>
              <a:xfrm>
                <a:off x="754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18"/>
              <p:cNvSpPr/>
              <p:nvPr/>
            </p:nvSpPr>
            <p:spPr>
              <a:xfrm>
                <a:off x="874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18"/>
              <p:cNvSpPr/>
              <p:nvPr/>
            </p:nvSpPr>
            <p:spPr>
              <a:xfrm>
                <a:off x="9936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18"/>
              <p:cNvSpPr/>
              <p:nvPr/>
            </p:nvSpPr>
            <p:spPr>
              <a:xfrm>
                <a:off x="11132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18"/>
              <p:cNvSpPr/>
              <p:nvPr/>
            </p:nvSpPr>
            <p:spPr>
              <a:xfrm>
                <a:off x="12328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18"/>
              <p:cNvSpPr/>
              <p:nvPr/>
            </p:nvSpPr>
            <p:spPr>
              <a:xfrm>
                <a:off x="1352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18"/>
              <p:cNvSpPr/>
              <p:nvPr/>
            </p:nvSpPr>
            <p:spPr>
              <a:xfrm>
                <a:off x="1472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18"/>
              <p:cNvSpPr/>
              <p:nvPr/>
            </p:nvSpPr>
            <p:spPr>
              <a:xfrm>
                <a:off x="754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18"/>
              <p:cNvSpPr/>
              <p:nvPr/>
            </p:nvSpPr>
            <p:spPr>
              <a:xfrm>
                <a:off x="874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18"/>
              <p:cNvSpPr/>
              <p:nvPr/>
            </p:nvSpPr>
            <p:spPr>
              <a:xfrm>
                <a:off x="9936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18"/>
              <p:cNvSpPr/>
              <p:nvPr/>
            </p:nvSpPr>
            <p:spPr>
              <a:xfrm>
                <a:off x="11132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18"/>
              <p:cNvSpPr/>
              <p:nvPr/>
            </p:nvSpPr>
            <p:spPr>
              <a:xfrm>
                <a:off x="12328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18"/>
              <p:cNvSpPr/>
              <p:nvPr/>
            </p:nvSpPr>
            <p:spPr>
              <a:xfrm>
                <a:off x="1352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18"/>
              <p:cNvSpPr/>
              <p:nvPr/>
            </p:nvSpPr>
            <p:spPr>
              <a:xfrm>
                <a:off x="1472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18"/>
              <p:cNvSpPr/>
              <p:nvPr/>
            </p:nvSpPr>
            <p:spPr>
              <a:xfrm>
                <a:off x="754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18"/>
              <p:cNvSpPr/>
              <p:nvPr/>
            </p:nvSpPr>
            <p:spPr>
              <a:xfrm>
                <a:off x="874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18"/>
              <p:cNvSpPr/>
              <p:nvPr/>
            </p:nvSpPr>
            <p:spPr>
              <a:xfrm>
                <a:off x="9936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18"/>
              <p:cNvSpPr/>
              <p:nvPr/>
            </p:nvSpPr>
            <p:spPr>
              <a:xfrm>
                <a:off x="11132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18"/>
              <p:cNvSpPr/>
              <p:nvPr/>
            </p:nvSpPr>
            <p:spPr>
              <a:xfrm>
                <a:off x="12328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18"/>
              <p:cNvSpPr/>
              <p:nvPr/>
            </p:nvSpPr>
            <p:spPr>
              <a:xfrm>
                <a:off x="1352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18"/>
              <p:cNvSpPr/>
              <p:nvPr/>
            </p:nvSpPr>
            <p:spPr>
              <a:xfrm>
                <a:off x="1472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7" name="Google Shape;767;p18"/>
            <p:cNvGrpSpPr/>
            <p:nvPr/>
          </p:nvGrpSpPr>
          <p:grpSpPr>
            <a:xfrm>
              <a:off x="7961170" y="463852"/>
              <a:ext cx="659820" cy="324085"/>
              <a:chOff x="754400" y="596000"/>
              <a:chExt cx="781500" cy="383850"/>
            </a:xfrm>
          </p:grpSpPr>
          <p:sp>
            <p:nvSpPr>
              <p:cNvPr id="768" name="Google Shape;768;p18"/>
              <p:cNvSpPr/>
              <p:nvPr/>
            </p:nvSpPr>
            <p:spPr>
              <a:xfrm>
                <a:off x="754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18"/>
              <p:cNvSpPr/>
              <p:nvPr/>
            </p:nvSpPr>
            <p:spPr>
              <a:xfrm>
                <a:off x="874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18"/>
              <p:cNvSpPr/>
              <p:nvPr/>
            </p:nvSpPr>
            <p:spPr>
              <a:xfrm>
                <a:off x="9936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18"/>
              <p:cNvSpPr/>
              <p:nvPr/>
            </p:nvSpPr>
            <p:spPr>
              <a:xfrm>
                <a:off x="11132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18"/>
              <p:cNvSpPr/>
              <p:nvPr/>
            </p:nvSpPr>
            <p:spPr>
              <a:xfrm>
                <a:off x="12328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18"/>
              <p:cNvSpPr/>
              <p:nvPr/>
            </p:nvSpPr>
            <p:spPr>
              <a:xfrm>
                <a:off x="1352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18"/>
              <p:cNvSpPr/>
              <p:nvPr/>
            </p:nvSpPr>
            <p:spPr>
              <a:xfrm>
                <a:off x="1472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18"/>
              <p:cNvSpPr/>
              <p:nvPr/>
            </p:nvSpPr>
            <p:spPr>
              <a:xfrm>
                <a:off x="754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18"/>
              <p:cNvSpPr/>
              <p:nvPr/>
            </p:nvSpPr>
            <p:spPr>
              <a:xfrm>
                <a:off x="874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18"/>
              <p:cNvSpPr/>
              <p:nvPr/>
            </p:nvSpPr>
            <p:spPr>
              <a:xfrm>
                <a:off x="9936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18"/>
              <p:cNvSpPr/>
              <p:nvPr/>
            </p:nvSpPr>
            <p:spPr>
              <a:xfrm>
                <a:off x="11132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18"/>
              <p:cNvSpPr/>
              <p:nvPr/>
            </p:nvSpPr>
            <p:spPr>
              <a:xfrm>
                <a:off x="12328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18"/>
              <p:cNvSpPr/>
              <p:nvPr/>
            </p:nvSpPr>
            <p:spPr>
              <a:xfrm>
                <a:off x="1352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18"/>
              <p:cNvSpPr/>
              <p:nvPr/>
            </p:nvSpPr>
            <p:spPr>
              <a:xfrm>
                <a:off x="1472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18"/>
              <p:cNvSpPr/>
              <p:nvPr/>
            </p:nvSpPr>
            <p:spPr>
              <a:xfrm>
                <a:off x="754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18"/>
              <p:cNvSpPr/>
              <p:nvPr/>
            </p:nvSpPr>
            <p:spPr>
              <a:xfrm>
                <a:off x="874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18"/>
              <p:cNvSpPr/>
              <p:nvPr/>
            </p:nvSpPr>
            <p:spPr>
              <a:xfrm>
                <a:off x="9936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18"/>
              <p:cNvSpPr/>
              <p:nvPr/>
            </p:nvSpPr>
            <p:spPr>
              <a:xfrm>
                <a:off x="11132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18"/>
              <p:cNvSpPr/>
              <p:nvPr/>
            </p:nvSpPr>
            <p:spPr>
              <a:xfrm>
                <a:off x="12328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18"/>
              <p:cNvSpPr/>
              <p:nvPr/>
            </p:nvSpPr>
            <p:spPr>
              <a:xfrm>
                <a:off x="1352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18"/>
              <p:cNvSpPr/>
              <p:nvPr/>
            </p:nvSpPr>
            <p:spPr>
              <a:xfrm>
                <a:off x="1472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18"/>
              <p:cNvSpPr/>
              <p:nvPr/>
            </p:nvSpPr>
            <p:spPr>
              <a:xfrm>
                <a:off x="754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18"/>
              <p:cNvSpPr/>
              <p:nvPr/>
            </p:nvSpPr>
            <p:spPr>
              <a:xfrm>
                <a:off x="874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18"/>
              <p:cNvSpPr/>
              <p:nvPr/>
            </p:nvSpPr>
            <p:spPr>
              <a:xfrm>
                <a:off x="9936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18"/>
              <p:cNvSpPr/>
              <p:nvPr/>
            </p:nvSpPr>
            <p:spPr>
              <a:xfrm>
                <a:off x="11132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18"/>
              <p:cNvSpPr/>
              <p:nvPr/>
            </p:nvSpPr>
            <p:spPr>
              <a:xfrm>
                <a:off x="12328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18"/>
              <p:cNvSpPr/>
              <p:nvPr/>
            </p:nvSpPr>
            <p:spPr>
              <a:xfrm>
                <a:off x="1352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18"/>
              <p:cNvSpPr/>
              <p:nvPr/>
            </p:nvSpPr>
            <p:spPr>
              <a:xfrm>
                <a:off x="1472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96" name="Google Shape;796;p18"/>
          <p:cNvSpPr/>
          <p:nvPr/>
        </p:nvSpPr>
        <p:spPr>
          <a:xfrm rot="-5400000" flipH="1">
            <a:off x="7208550" y="4355284"/>
            <a:ext cx="1590600" cy="1590600"/>
          </a:xfrm>
          <a:prstGeom prst="pie">
            <a:avLst>
              <a:gd name="adj1" fmla="val 5411027"/>
              <a:gd name="adj2" fmla="val 1620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1"/>
          <p:cNvSpPr txBox="1">
            <a:spLocks noGrp="1"/>
          </p:cNvSpPr>
          <p:nvPr>
            <p:ph type="subTitle" idx="1"/>
          </p:nvPr>
        </p:nvSpPr>
        <p:spPr>
          <a:xfrm>
            <a:off x="803025" y="2579825"/>
            <a:ext cx="2305500" cy="14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83" name="Google Shape;883;p21"/>
          <p:cNvSpPr txBox="1">
            <a:spLocks noGrp="1"/>
          </p:cNvSpPr>
          <p:nvPr>
            <p:ph type="subTitle" idx="2"/>
          </p:nvPr>
        </p:nvSpPr>
        <p:spPr>
          <a:xfrm>
            <a:off x="3426022" y="2579825"/>
            <a:ext cx="2305500" cy="14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84" name="Google Shape;884;p21"/>
          <p:cNvSpPr txBox="1">
            <a:spLocks noGrp="1"/>
          </p:cNvSpPr>
          <p:nvPr>
            <p:ph type="subTitle" idx="3"/>
          </p:nvPr>
        </p:nvSpPr>
        <p:spPr>
          <a:xfrm>
            <a:off x="6049026" y="2579825"/>
            <a:ext cx="2305500" cy="14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85" name="Google Shape;885;p21"/>
          <p:cNvSpPr txBox="1">
            <a:spLocks noGrp="1"/>
          </p:cNvSpPr>
          <p:nvPr>
            <p:ph type="subTitle" idx="4"/>
          </p:nvPr>
        </p:nvSpPr>
        <p:spPr>
          <a:xfrm>
            <a:off x="803025" y="2190950"/>
            <a:ext cx="2305500" cy="38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86" name="Google Shape;886;p21"/>
          <p:cNvSpPr txBox="1">
            <a:spLocks noGrp="1"/>
          </p:cNvSpPr>
          <p:nvPr>
            <p:ph type="subTitle" idx="5"/>
          </p:nvPr>
        </p:nvSpPr>
        <p:spPr>
          <a:xfrm>
            <a:off x="3426031" y="2190950"/>
            <a:ext cx="2305500" cy="38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87" name="Google Shape;887;p21"/>
          <p:cNvSpPr txBox="1">
            <a:spLocks noGrp="1"/>
          </p:cNvSpPr>
          <p:nvPr>
            <p:ph type="subTitle" idx="6"/>
          </p:nvPr>
        </p:nvSpPr>
        <p:spPr>
          <a:xfrm>
            <a:off x="6049037" y="2190950"/>
            <a:ext cx="2305500" cy="38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grpSp>
        <p:nvGrpSpPr>
          <p:cNvPr id="888" name="Google Shape;888;p21"/>
          <p:cNvGrpSpPr/>
          <p:nvPr/>
        </p:nvGrpSpPr>
        <p:grpSpPr>
          <a:xfrm rot="10800000" flipH="1">
            <a:off x="0" y="239300"/>
            <a:ext cx="9157000" cy="4636825"/>
            <a:chOff x="0" y="272075"/>
            <a:chExt cx="9157000" cy="4636825"/>
          </a:xfrm>
        </p:grpSpPr>
        <p:cxnSp>
          <p:nvCxnSpPr>
            <p:cNvPr id="889" name="Google Shape;889;p21"/>
            <p:cNvCxnSpPr/>
            <p:nvPr/>
          </p:nvCxnSpPr>
          <p:spPr>
            <a:xfrm rot="10800000">
              <a:off x="3062200" y="4908900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0" name="Google Shape;890;p21"/>
            <p:cNvCxnSpPr/>
            <p:nvPr/>
          </p:nvCxnSpPr>
          <p:spPr>
            <a:xfrm rot="10800000">
              <a:off x="0" y="272075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91" name="Google Shape;891;p21"/>
          <p:cNvSpPr/>
          <p:nvPr/>
        </p:nvSpPr>
        <p:spPr>
          <a:xfrm rot="10800000" flipH="1">
            <a:off x="8760175" y="956698"/>
            <a:ext cx="1178100" cy="1178100"/>
          </a:xfrm>
          <a:prstGeom prst="pie">
            <a:avLst>
              <a:gd name="adj1" fmla="val 5411027"/>
              <a:gd name="adj2" fmla="val 1620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2" name="Google Shape;892;p21"/>
          <p:cNvGrpSpPr/>
          <p:nvPr/>
        </p:nvGrpSpPr>
        <p:grpSpPr>
          <a:xfrm rot="10800000">
            <a:off x="0" y="-233325"/>
            <a:ext cx="9220200" cy="5376825"/>
            <a:chOff x="-76200" y="-228625"/>
            <a:chExt cx="9220200" cy="5376825"/>
          </a:xfrm>
        </p:grpSpPr>
        <p:sp>
          <p:nvSpPr>
            <p:cNvPr id="893" name="Google Shape;893;p21"/>
            <p:cNvSpPr/>
            <p:nvPr/>
          </p:nvSpPr>
          <p:spPr>
            <a:xfrm rot="10800000" flipH="1">
              <a:off x="-76200" y="-228625"/>
              <a:ext cx="28023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21"/>
            <p:cNvSpPr/>
            <p:nvPr/>
          </p:nvSpPr>
          <p:spPr>
            <a:xfrm flipH="1">
              <a:off x="6793500" y="4604000"/>
              <a:ext cx="23505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5" name="Google Shape;895;p21"/>
          <p:cNvGrpSpPr/>
          <p:nvPr/>
        </p:nvGrpSpPr>
        <p:grpSpPr>
          <a:xfrm rot="10800000" flipH="1">
            <a:off x="8250195" y="4441951"/>
            <a:ext cx="659820" cy="324085"/>
            <a:chOff x="754400" y="596000"/>
            <a:chExt cx="781500" cy="383850"/>
          </a:xfrm>
        </p:grpSpPr>
        <p:sp>
          <p:nvSpPr>
            <p:cNvPr id="896" name="Google Shape;896;p21"/>
            <p:cNvSpPr/>
            <p:nvPr/>
          </p:nvSpPr>
          <p:spPr>
            <a:xfrm>
              <a:off x="7544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21"/>
            <p:cNvSpPr/>
            <p:nvPr/>
          </p:nvSpPr>
          <p:spPr>
            <a:xfrm>
              <a:off x="8740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21"/>
            <p:cNvSpPr/>
            <p:nvPr/>
          </p:nvSpPr>
          <p:spPr>
            <a:xfrm>
              <a:off x="9936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21"/>
            <p:cNvSpPr/>
            <p:nvPr/>
          </p:nvSpPr>
          <p:spPr>
            <a:xfrm>
              <a:off x="11132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1"/>
            <p:cNvSpPr/>
            <p:nvPr/>
          </p:nvSpPr>
          <p:spPr>
            <a:xfrm>
              <a:off x="12328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1"/>
            <p:cNvSpPr/>
            <p:nvPr/>
          </p:nvSpPr>
          <p:spPr>
            <a:xfrm>
              <a:off x="13524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21"/>
            <p:cNvSpPr/>
            <p:nvPr/>
          </p:nvSpPr>
          <p:spPr>
            <a:xfrm>
              <a:off x="14720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21"/>
            <p:cNvSpPr/>
            <p:nvPr/>
          </p:nvSpPr>
          <p:spPr>
            <a:xfrm>
              <a:off x="7544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21"/>
            <p:cNvSpPr/>
            <p:nvPr/>
          </p:nvSpPr>
          <p:spPr>
            <a:xfrm>
              <a:off x="8740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1"/>
            <p:cNvSpPr/>
            <p:nvPr/>
          </p:nvSpPr>
          <p:spPr>
            <a:xfrm>
              <a:off x="9936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1"/>
            <p:cNvSpPr/>
            <p:nvPr/>
          </p:nvSpPr>
          <p:spPr>
            <a:xfrm>
              <a:off x="11132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21"/>
            <p:cNvSpPr/>
            <p:nvPr/>
          </p:nvSpPr>
          <p:spPr>
            <a:xfrm>
              <a:off x="12328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1"/>
            <p:cNvSpPr/>
            <p:nvPr/>
          </p:nvSpPr>
          <p:spPr>
            <a:xfrm>
              <a:off x="13524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1"/>
            <p:cNvSpPr/>
            <p:nvPr/>
          </p:nvSpPr>
          <p:spPr>
            <a:xfrm>
              <a:off x="14720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21"/>
            <p:cNvSpPr/>
            <p:nvPr/>
          </p:nvSpPr>
          <p:spPr>
            <a:xfrm>
              <a:off x="7544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1"/>
            <p:cNvSpPr/>
            <p:nvPr/>
          </p:nvSpPr>
          <p:spPr>
            <a:xfrm>
              <a:off x="8740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1"/>
            <p:cNvSpPr/>
            <p:nvPr/>
          </p:nvSpPr>
          <p:spPr>
            <a:xfrm>
              <a:off x="9936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1"/>
            <p:cNvSpPr/>
            <p:nvPr/>
          </p:nvSpPr>
          <p:spPr>
            <a:xfrm>
              <a:off x="11132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1"/>
            <p:cNvSpPr/>
            <p:nvPr/>
          </p:nvSpPr>
          <p:spPr>
            <a:xfrm>
              <a:off x="12328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21"/>
            <p:cNvSpPr/>
            <p:nvPr/>
          </p:nvSpPr>
          <p:spPr>
            <a:xfrm>
              <a:off x="13524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21"/>
            <p:cNvSpPr/>
            <p:nvPr/>
          </p:nvSpPr>
          <p:spPr>
            <a:xfrm>
              <a:off x="14720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21"/>
            <p:cNvSpPr/>
            <p:nvPr/>
          </p:nvSpPr>
          <p:spPr>
            <a:xfrm>
              <a:off x="7544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1"/>
            <p:cNvSpPr/>
            <p:nvPr/>
          </p:nvSpPr>
          <p:spPr>
            <a:xfrm>
              <a:off x="8740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1"/>
            <p:cNvSpPr/>
            <p:nvPr/>
          </p:nvSpPr>
          <p:spPr>
            <a:xfrm>
              <a:off x="9936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1"/>
            <p:cNvSpPr/>
            <p:nvPr/>
          </p:nvSpPr>
          <p:spPr>
            <a:xfrm>
              <a:off x="11132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1"/>
            <p:cNvSpPr/>
            <p:nvPr/>
          </p:nvSpPr>
          <p:spPr>
            <a:xfrm>
              <a:off x="12328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21"/>
            <p:cNvSpPr/>
            <p:nvPr/>
          </p:nvSpPr>
          <p:spPr>
            <a:xfrm>
              <a:off x="13524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21"/>
            <p:cNvSpPr/>
            <p:nvPr/>
          </p:nvSpPr>
          <p:spPr>
            <a:xfrm>
              <a:off x="14720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8_1"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26"/>
          <p:cNvSpPr txBox="1">
            <a:spLocks noGrp="1"/>
          </p:cNvSpPr>
          <p:nvPr>
            <p:ph type="title" hasCustomPrompt="1"/>
          </p:nvPr>
        </p:nvSpPr>
        <p:spPr>
          <a:xfrm>
            <a:off x="1531375" y="1962150"/>
            <a:ext cx="9876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25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  <p:sp>
        <p:nvSpPr>
          <p:cNvPr id="1165" name="Google Shape;1165;p26"/>
          <p:cNvSpPr txBox="1">
            <a:spLocks noGrp="1"/>
          </p:cNvSpPr>
          <p:nvPr>
            <p:ph type="subTitle" idx="1"/>
          </p:nvPr>
        </p:nvSpPr>
        <p:spPr>
          <a:xfrm>
            <a:off x="938500" y="3476275"/>
            <a:ext cx="2173200" cy="7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66" name="Google Shape;1166;p26"/>
          <p:cNvSpPr txBox="1">
            <a:spLocks noGrp="1"/>
          </p:cNvSpPr>
          <p:nvPr>
            <p:ph type="subTitle" idx="2"/>
          </p:nvPr>
        </p:nvSpPr>
        <p:spPr>
          <a:xfrm>
            <a:off x="938500" y="3078450"/>
            <a:ext cx="2173200" cy="4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67" name="Google Shape;1167;p26"/>
          <p:cNvSpPr txBox="1">
            <a:spLocks noGrp="1"/>
          </p:cNvSpPr>
          <p:nvPr>
            <p:ph type="title" idx="3" hasCustomPrompt="1"/>
          </p:nvPr>
        </p:nvSpPr>
        <p:spPr>
          <a:xfrm>
            <a:off x="4078200" y="1962150"/>
            <a:ext cx="9876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25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  <p:sp>
        <p:nvSpPr>
          <p:cNvPr id="1168" name="Google Shape;1168;p26"/>
          <p:cNvSpPr txBox="1">
            <a:spLocks noGrp="1"/>
          </p:cNvSpPr>
          <p:nvPr>
            <p:ph type="subTitle" idx="4"/>
          </p:nvPr>
        </p:nvSpPr>
        <p:spPr>
          <a:xfrm>
            <a:off x="3485400" y="3476275"/>
            <a:ext cx="2173200" cy="7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69" name="Google Shape;1169;p26"/>
          <p:cNvSpPr txBox="1">
            <a:spLocks noGrp="1"/>
          </p:cNvSpPr>
          <p:nvPr>
            <p:ph type="subTitle" idx="5"/>
          </p:nvPr>
        </p:nvSpPr>
        <p:spPr>
          <a:xfrm>
            <a:off x="3485400" y="3078450"/>
            <a:ext cx="2173200" cy="4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70" name="Google Shape;1170;p26"/>
          <p:cNvSpPr txBox="1">
            <a:spLocks noGrp="1"/>
          </p:cNvSpPr>
          <p:nvPr>
            <p:ph type="title" idx="6" hasCustomPrompt="1"/>
          </p:nvPr>
        </p:nvSpPr>
        <p:spPr>
          <a:xfrm>
            <a:off x="6622725" y="1962150"/>
            <a:ext cx="9876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25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 ExtraBold"/>
              <a:buNone/>
              <a:defRPr sz="6000" b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t>xx%</a:t>
            </a:r>
          </a:p>
        </p:txBody>
      </p:sp>
      <p:sp>
        <p:nvSpPr>
          <p:cNvPr id="1171" name="Google Shape;1171;p26"/>
          <p:cNvSpPr txBox="1">
            <a:spLocks noGrp="1"/>
          </p:cNvSpPr>
          <p:nvPr>
            <p:ph type="subTitle" idx="7"/>
          </p:nvPr>
        </p:nvSpPr>
        <p:spPr>
          <a:xfrm>
            <a:off x="6032300" y="3476275"/>
            <a:ext cx="2173200" cy="7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72" name="Google Shape;1172;p26"/>
          <p:cNvSpPr txBox="1">
            <a:spLocks noGrp="1"/>
          </p:cNvSpPr>
          <p:nvPr>
            <p:ph type="subTitle" idx="8"/>
          </p:nvPr>
        </p:nvSpPr>
        <p:spPr>
          <a:xfrm>
            <a:off x="6032300" y="3078450"/>
            <a:ext cx="2173200" cy="4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73" name="Google Shape;1173;p26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174" name="Google Shape;1174;p26"/>
          <p:cNvGrpSpPr/>
          <p:nvPr/>
        </p:nvGrpSpPr>
        <p:grpSpPr>
          <a:xfrm flipH="1">
            <a:off x="6500" y="25"/>
            <a:ext cx="9144000" cy="5148175"/>
            <a:chOff x="0" y="25"/>
            <a:chExt cx="9144000" cy="5148175"/>
          </a:xfrm>
        </p:grpSpPr>
        <p:sp>
          <p:nvSpPr>
            <p:cNvPr id="1175" name="Google Shape;1175;p26"/>
            <p:cNvSpPr/>
            <p:nvPr/>
          </p:nvSpPr>
          <p:spPr>
            <a:xfrm rot="10800000">
              <a:off x="6341700" y="25"/>
              <a:ext cx="2802300" cy="3993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76" name="Google Shape;1176;p26"/>
            <p:cNvSpPr/>
            <p:nvPr/>
          </p:nvSpPr>
          <p:spPr>
            <a:xfrm>
              <a:off x="0" y="4741400"/>
              <a:ext cx="2802300" cy="4068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177" name="Google Shape;1177;p26"/>
          <p:cNvGrpSpPr/>
          <p:nvPr/>
        </p:nvGrpSpPr>
        <p:grpSpPr>
          <a:xfrm flipH="1">
            <a:off x="-6500" y="-1950"/>
            <a:ext cx="9157000" cy="5154000"/>
            <a:chOff x="0" y="-1950"/>
            <a:chExt cx="9157000" cy="5154000"/>
          </a:xfrm>
        </p:grpSpPr>
        <p:cxnSp>
          <p:nvCxnSpPr>
            <p:cNvPr id="1178" name="Google Shape;1178;p26"/>
            <p:cNvCxnSpPr/>
            <p:nvPr/>
          </p:nvCxnSpPr>
          <p:spPr>
            <a:xfrm rot="10800000">
              <a:off x="3062200" y="4908900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9" name="Google Shape;1179;p26"/>
            <p:cNvCxnSpPr/>
            <p:nvPr/>
          </p:nvCxnSpPr>
          <p:spPr>
            <a:xfrm rot="10800000">
              <a:off x="0" y="272075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0" name="Google Shape;1180;p26"/>
            <p:cNvCxnSpPr/>
            <p:nvPr/>
          </p:nvCxnSpPr>
          <p:spPr>
            <a:xfrm rot="10800000">
              <a:off x="272075" y="-1950"/>
              <a:ext cx="0" cy="515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81" name="Google Shape;1181;p26"/>
          <p:cNvGrpSpPr/>
          <p:nvPr/>
        </p:nvGrpSpPr>
        <p:grpSpPr>
          <a:xfrm flipH="1">
            <a:off x="8031260" y="4652252"/>
            <a:ext cx="659820" cy="324085"/>
            <a:chOff x="754400" y="596000"/>
            <a:chExt cx="781500" cy="383850"/>
          </a:xfrm>
        </p:grpSpPr>
        <p:sp>
          <p:nvSpPr>
            <p:cNvPr id="1182" name="Google Shape;1182;p26"/>
            <p:cNvSpPr/>
            <p:nvPr/>
          </p:nvSpPr>
          <p:spPr>
            <a:xfrm>
              <a:off x="7544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6"/>
            <p:cNvSpPr/>
            <p:nvPr/>
          </p:nvSpPr>
          <p:spPr>
            <a:xfrm>
              <a:off x="8740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6"/>
            <p:cNvSpPr/>
            <p:nvPr/>
          </p:nvSpPr>
          <p:spPr>
            <a:xfrm>
              <a:off x="9936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6"/>
            <p:cNvSpPr/>
            <p:nvPr/>
          </p:nvSpPr>
          <p:spPr>
            <a:xfrm>
              <a:off x="11132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6"/>
            <p:cNvSpPr/>
            <p:nvPr/>
          </p:nvSpPr>
          <p:spPr>
            <a:xfrm>
              <a:off x="12328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6"/>
            <p:cNvSpPr/>
            <p:nvPr/>
          </p:nvSpPr>
          <p:spPr>
            <a:xfrm>
              <a:off x="13524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6"/>
            <p:cNvSpPr/>
            <p:nvPr/>
          </p:nvSpPr>
          <p:spPr>
            <a:xfrm>
              <a:off x="14720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6"/>
            <p:cNvSpPr/>
            <p:nvPr/>
          </p:nvSpPr>
          <p:spPr>
            <a:xfrm>
              <a:off x="7544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6"/>
            <p:cNvSpPr/>
            <p:nvPr/>
          </p:nvSpPr>
          <p:spPr>
            <a:xfrm>
              <a:off x="8740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6"/>
            <p:cNvSpPr/>
            <p:nvPr/>
          </p:nvSpPr>
          <p:spPr>
            <a:xfrm>
              <a:off x="9936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6"/>
            <p:cNvSpPr/>
            <p:nvPr/>
          </p:nvSpPr>
          <p:spPr>
            <a:xfrm>
              <a:off x="11132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6"/>
            <p:cNvSpPr/>
            <p:nvPr/>
          </p:nvSpPr>
          <p:spPr>
            <a:xfrm>
              <a:off x="12328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6"/>
            <p:cNvSpPr/>
            <p:nvPr/>
          </p:nvSpPr>
          <p:spPr>
            <a:xfrm>
              <a:off x="13524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26"/>
            <p:cNvSpPr/>
            <p:nvPr/>
          </p:nvSpPr>
          <p:spPr>
            <a:xfrm>
              <a:off x="14720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26"/>
            <p:cNvSpPr/>
            <p:nvPr/>
          </p:nvSpPr>
          <p:spPr>
            <a:xfrm>
              <a:off x="7544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26"/>
            <p:cNvSpPr/>
            <p:nvPr/>
          </p:nvSpPr>
          <p:spPr>
            <a:xfrm>
              <a:off x="8740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26"/>
            <p:cNvSpPr/>
            <p:nvPr/>
          </p:nvSpPr>
          <p:spPr>
            <a:xfrm>
              <a:off x="9936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26"/>
            <p:cNvSpPr/>
            <p:nvPr/>
          </p:nvSpPr>
          <p:spPr>
            <a:xfrm>
              <a:off x="11132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26"/>
            <p:cNvSpPr/>
            <p:nvPr/>
          </p:nvSpPr>
          <p:spPr>
            <a:xfrm>
              <a:off x="12328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6"/>
            <p:cNvSpPr/>
            <p:nvPr/>
          </p:nvSpPr>
          <p:spPr>
            <a:xfrm>
              <a:off x="13524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26"/>
            <p:cNvSpPr/>
            <p:nvPr/>
          </p:nvSpPr>
          <p:spPr>
            <a:xfrm>
              <a:off x="14720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26"/>
            <p:cNvSpPr/>
            <p:nvPr/>
          </p:nvSpPr>
          <p:spPr>
            <a:xfrm>
              <a:off x="7544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6"/>
            <p:cNvSpPr/>
            <p:nvPr/>
          </p:nvSpPr>
          <p:spPr>
            <a:xfrm>
              <a:off x="8740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26"/>
            <p:cNvSpPr/>
            <p:nvPr/>
          </p:nvSpPr>
          <p:spPr>
            <a:xfrm>
              <a:off x="9936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26"/>
            <p:cNvSpPr/>
            <p:nvPr/>
          </p:nvSpPr>
          <p:spPr>
            <a:xfrm>
              <a:off x="11132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6"/>
            <p:cNvSpPr/>
            <p:nvPr/>
          </p:nvSpPr>
          <p:spPr>
            <a:xfrm>
              <a:off x="12328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26"/>
            <p:cNvSpPr/>
            <p:nvPr/>
          </p:nvSpPr>
          <p:spPr>
            <a:xfrm>
              <a:off x="13524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26"/>
            <p:cNvSpPr/>
            <p:nvPr/>
          </p:nvSpPr>
          <p:spPr>
            <a:xfrm>
              <a:off x="14720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0" name="Google Shape;1210;p26"/>
          <p:cNvGrpSpPr/>
          <p:nvPr/>
        </p:nvGrpSpPr>
        <p:grpSpPr>
          <a:xfrm rot="5400000" flipH="1">
            <a:off x="-5415" y="344677"/>
            <a:ext cx="659820" cy="324085"/>
            <a:chOff x="754400" y="596000"/>
            <a:chExt cx="781500" cy="383850"/>
          </a:xfrm>
        </p:grpSpPr>
        <p:sp>
          <p:nvSpPr>
            <p:cNvPr id="1211" name="Google Shape;1211;p26"/>
            <p:cNvSpPr/>
            <p:nvPr/>
          </p:nvSpPr>
          <p:spPr>
            <a:xfrm>
              <a:off x="7544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26"/>
            <p:cNvSpPr/>
            <p:nvPr/>
          </p:nvSpPr>
          <p:spPr>
            <a:xfrm>
              <a:off x="8740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26"/>
            <p:cNvSpPr/>
            <p:nvPr/>
          </p:nvSpPr>
          <p:spPr>
            <a:xfrm>
              <a:off x="9936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26"/>
            <p:cNvSpPr/>
            <p:nvPr/>
          </p:nvSpPr>
          <p:spPr>
            <a:xfrm>
              <a:off x="11132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26"/>
            <p:cNvSpPr/>
            <p:nvPr/>
          </p:nvSpPr>
          <p:spPr>
            <a:xfrm>
              <a:off x="12328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26"/>
            <p:cNvSpPr/>
            <p:nvPr/>
          </p:nvSpPr>
          <p:spPr>
            <a:xfrm>
              <a:off x="13524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6"/>
            <p:cNvSpPr/>
            <p:nvPr/>
          </p:nvSpPr>
          <p:spPr>
            <a:xfrm>
              <a:off x="14720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26"/>
            <p:cNvSpPr/>
            <p:nvPr/>
          </p:nvSpPr>
          <p:spPr>
            <a:xfrm>
              <a:off x="7544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26"/>
            <p:cNvSpPr/>
            <p:nvPr/>
          </p:nvSpPr>
          <p:spPr>
            <a:xfrm>
              <a:off x="8740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26"/>
            <p:cNvSpPr/>
            <p:nvPr/>
          </p:nvSpPr>
          <p:spPr>
            <a:xfrm>
              <a:off x="9936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26"/>
            <p:cNvSpPr/>
            <p:nvPr/>
          </p:nvSpPr>
          <p:spPr>
            <a:xfrm>
              <a:off x="11132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26"/>
            <p:cNvSpPr/>
            <p:nvPr/>
          </p:nvSpPr>
          <p:spPr>
            <a:xfrm>
              <a:off x="12328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26"/>
            <p:cNvSpPr/>
            <p:nvPr/>
          </p:nvSpPr>
          <p:spPr>
            <a:xfrm>
              <a:off x="13524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26"/>
            <p:cNvSpPr/>
            <p:nvPr/>
          </p:nvSpPr>
          <p:spPr>
            <a:xfrm>
              <a:off x="14720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26"/>
            <p:cNvSpPr/>
            <p:nvPr/>
          </p:nvSpPr>
          <p:spPr>
            <a:xfrm>
              <a:off x="7544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26"/>
            <p:cNvSpPr/>
            <p:nvPr/>
          </p:nvSpPr>
          <p:spPr>
            <a:xfrm>
              <a:off x="8740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26"/>
            <p:cNvSpPr/>
            <p:nvPr/>
          </p:nvSpPr>
          <p:spPr>
            <a:xfrm>
              <a:off x="9936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26"/>
            <p:cNvSpPr/>
            <p:nvPr/>
          </p:nvSpPr>
          <p:spPr>
            <a:xfrm>
              <a:off x="11132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26"/>
            <p:cNvSpPr/>
            <p:nvPr/>
          </p:nvSpPr>
          <p:spPr>
            <a:xfrm>
              <a:off x="12328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26"/>
            <p:cNvSpPr/>
            <p:nvPr/>
          </p:nvSpPr>
          <p:spPr>
            <a:xfrm>
              <a:off x="13524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26"/>
            <p:cNvSpPr/>
            <p:nvPr/>
          </p:nvSpPr>
          <p:spPr>
            <a:xfrm>
              <a:off x="14720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26"/>
            <p:cNvSpPr/>
            <p:nvPr/>
          </p:nvSpPr>
          <p:spPr>
            <a:xfrm>
              <a:off x="7544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26"/>
            <p:cNvSpPr/>
            <p:nvPr/>
          </p:nvSpPr>
          <p:spPr>
            <a:xfrm>
              <a:off x="8740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26"/>
            <p:cNvSpPr/>
            <p:nvPr/>
          </p:nvSpPr>
          <p:spPr>
            <a:xfrm>
              <a:off x="9936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26"/>
            <p:cNvSpPr/>
            <p:nvPr/>
          </p:nvSpPr>
          <p:spPr>
            <a:xfrm>
              <a:off x="11132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26"/>
            <p:cNvSpPr/>
            <p:nvPr/>
          </p:nvSpPr>
          <p:spPr>
            <a:xfrm>
              <a:off x="12328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26"/>
            <p:cNvSpPr/>
            <p:nvPr/>
          </p:nvSpPr>
          <p:spPr>
            <a:xfrm>
              <a:off x="13524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26"/>
            <p:cNvSpPr/>
            <p:nvPr/>
          </p:nvSpPr>
          <p:spPr>
            <a:xfrm>
              <a:off x="14720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9" name="Google Shape;1239;p26"/>
          <p:cNvSpPr/>
          <p:nvPr/>
        </p:nvSpPr>
        <p:spPr>
          <a:xfrm rot="5400000">
            <a:off x="344825" y="4604003"/>
            <a:ext cx="1143600" cy="1143600"/>
          </a:xfrm>
          <a:prstGeom prst="pie">
            <a:avLst>
              <a:gd name="adj1" fmla="val 5411027"/>
              <a:gd name="adj2" fmla="val 1620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27"/>
          <p:cNvSpPr txBox="1">
            <a:spLocks noGrp="1"/>
          </p:cNvSpPr>
          <p:nvPr>
            <p:ph type="title"/>
          </p:nvPr>
        </p:nvSpPr>
        <p:spPr>
          <a:xfrm>
            <a:off x="1880120" y="677525"/>
            <a:ext cx="53838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Font typeface="Montserrat ExtraBold"/>
              <a:buNone/>
              <a:defRPr sz="80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42" name="Google Shape;1242;p27"/>
          <p:cNvSpPr txBox="1">
            <a:spLocks noGrp="1"/>
          </p:cNvSpPr>
          <p:nvPr>
            <p:ph type="subTitle" idx="1"/>
          </p:nvPr>
        </p:nvSpPr>
        <p:spPr>
          <a:xfrm>
            <a:off x="1880075" y="1841450"/>
            <a:ext cx="53838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43" name="Google Shape;1243;p27"/>
          <p:cNvSpPr txBox="1"/>
          <p:nvPr/>
        </p:nvSpPr>
        <p:spPr>
          <a:xfrm>
            <a:off x="2099100" y="3611950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CREDITS: This presentation template was created by </a:t>
            </a:r>
            <a:r>
              <a:rPr lang="en" sz="10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and includes icons by </a:t>
            </a:r>
            <a:r>
              <a:rPr lang="en" sz="10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and infographics &amp; images by </a:t>
            </a:r>
            <a:r>
              <a:rPr lang="en" sz="10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1000" u="sng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44" name="Google Shape;1244;p27"/>
          <p:cNvGrpSpPr/>
          <p:nvPr/>
        </p:nvGrpSpPr>
        <p:grpSpPr>
          <a:xfrm flipH="1">
            <a:off x="0" y="-25"/>
            <a:ext cx="9144000" cy="5148225"/>
            <a:chOff x="0" y="-25"/>
            <a:chExt cx="9144000" cy="5148225"/>
          </a:xfrm>
        </p:grpSpPr>
        <p:sp>
          <p:nvSpPr>
            <p:cNvPr id="1245" name="Google Shape;1245;p27"/>
            <p:cNvSpPr/>
            <p:nvPr/>
          </p:nvSpPr>
          <p:spPr>
            <a:xfrm rot="10800000">
              <a:off x="6341700" y="-25"/>
              <a:ext cx="28023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27"/>
            <p:cNvSpPr/>
            <p:nvPr/>
          </p:nvSpPr>
          <p:spPr>
            <a:xfrm>
              <a:off x="0" y="4604000"/>
              <a:ext cx="28023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7" name="Google Shape;1247;p27"/>
          <p:cNvGrpSpPr/>
          <p:nvPr/>
        </p:nvGrpSpPr>
        <p:grpSpPr>
          <a:xfrm flipH="1">
            <a:off x="-13000" y="-1950"/>
            <a:ext cx="9157000" cy="5154000"/>
            <a:chOff x="0" y="-1950"/>
            <a:chExt cx="9157000" cy="5154000"/>
          </a:xfrm>
        </p:grpSpPr>
        <p:cxnSp>
          <p:nvCxnSpPr>
            <p:cNvPr id="1248" name="Google Shape;1248;p27"/>
            <p:cNvCxnSpPr/>
            <p:nvPr/>
          </p:nvCxnSpPr>
          <p:spPr>
            <a:xfrm rot="10800000">
              <a:off x="3062200" y="4908900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9" name="Google Shape;1249;p27"/>
            <p:cNvCxnSpPr/>
            <p:nvPr/>
          </p:nvCxnSpPr>
          <p:spPr>
            <a:xfrm rot="10800000">
              <a:off x="0" y="272075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0" name="Google Shape;1250;p27"/>
            <p:cNvCxnSpPr/>
            <p:nvPr/>
          </p:nvCxnSpPr>
          <p:spPr>
            <a:xfrm rot="10800000">
              <a:off x="272075" y="-1950"/>
              <a:ext cx="0" cy="515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51" name="Google Shape;1251;p27"/>
          <p:cNvGrpSpPr/>
          <p:nvPr/>
        </p:nvGrpSpPr>
        <p:grpSpPr>
          <a:xfrm flipH="1">
            <a:off x="523010" y="463852"/>
            <a:ext cx="8161570" cy="4214485"/>
            <a:chOff x="459420" y="463852"/>
            <a:chExt cx="8161570" cy="4214485"/>
          </a:xfrm>
        </p:grpSpPr>
        <p:grpSp>
          <p:nvGrpSpPr>
            <p:cNvPr id="1252" name="Google Shape;1252;p27"/>
            <p:cNvGrpSpPr/>
            <p:nvPr/>
          </p:nvGrpSpPr>
          <p:grpSpPr>
            <a:xfrm>
              <a:off x="459420" y="4354252"/>
              <a:ext cx="659820" cy="324085"/>
              <a:chOff x="754400" y="596000"/>
              <a:chExt cx="781500" cy="383850"/>
            </a:xfrm>
          </p:grpSpPr>
          <p:sp>
            <p:nvSpPr>
              <p:cNvPr id="1253" name="Google Shape;1253;p27"/>
              <p:cNvSpPr/>
              <p:nvPr/>
            </p:nvSpPr>
            <p:spPr>
              <a:xfrm>
                <a:off x="754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4" name="Google Shape;1254;p27"/>
              <p:cNvSpPr/>
              <p:nvPr/>
            </p:nvSpPr>
            <p:spPr>
              <a:xfrm>
                <a:off x="874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27"/>
              <p:cNvSpPr/>
              <p:nvPr/>
            </p:nvSpPr>
            <p:spPr>
              <a:xfrm>
                <a:off x="9936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27"/>
              <p:cNvSpPr/>
              <p:nvPr/>
            </p:nvSpPr>
            <p:spPr>
              <a:xfrm>
                <a:off x="11132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27"/>
              <p:cNvSpPr/>
              <p:nvPr/>
            </p:nvSpPr>
            <p:spPr>
              <a:xfrm>
                <a:off x="12328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27"/>
              <p:cNvSpPr/>
              <p:nvPr/>
            </p:nvSpPr>
            <p:spPr>
              <a:xfrm>
                <a:off x="1352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27"/>
              <p:cNvSpPr/>
              <p:nvPr/>
            </p:nvSpPr>
            <p:spPr>
              <a:xfrm>
                <a:off x="1472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0" name="Google Shape;1260;p27"/>
              <p:cNvSpPr/>
              <p:nvPr/>
            </p:nvSpPr>
            <p:spPr>
              <a:xfrm>
                <a:off x="754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1" name="Google Shape;1261;p27"/>
              <p:cNvSpPr/>
              <p:nvPr/>
            </p:nvSpPr>
            <p:spPr>
              <a:xfrm>
                <a:off x="874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27"/>
              <p:cNvSpPr/>
              <p:nvPr/>
            </p:nvSpPr>
            <p:spPr>
              <a:xfrm>
                <a:off x="9936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27"/>
              <p:cNvSpPr/>
              <p:nvPr/>
            </p:nvSpPr>
            <p:spPr>
              <a:xfrm>
                <a:off x="11132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4" name="Google Shape;1264;p27"/>
              <p:cNvSpPr/>
              <p:nvPr/>
            </p:nvSpPr>
            <p:spPr>
              <a:xfrm>
                <a:off x="12328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27"/>
              <p:cNvSpPr/>
              <p:nvPr/>
            </p:nvSpPr>
            <p:spPr>
              <a:xfrm>
                <a:off x="1352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6" name="Google Shape;1266;p27"/>
              <p:cNvSpPr/>
              <p:nvPr/>
            </p:nvSpPr>
            <p:spPr>
              <a:xfrm>
                <a:off x="1472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7" name="Google Shape;1267;p27"/>
              <p:cNvSpPr/>
              <p:nvPr/>
            </p:nvSpPr>
            <p:spPr>
              <a:xfrm>
                <a:off x="754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8" name="Google Shape;1268;p27"/>
              <p:cNvSpPr/>
              <p:nvPr/>
            </p:nvSpPr>
            <p:spPr>
              <a:xfrm>
                <a:off x="874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9" name="Google Shape;1269;p27"/>
              <p:cNvSpPr/>
              <p:nvPr/>
            </p:nvSpPr>
            <p:spPr>
              <a:xfrm>
                <a:off x="9936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0" name="Google Shape;1270;p27"/>
              <p:cNvSpPr/>
              <p:nvPr/>
            </p:nvSpPr>
            <p:spPr>
              <a:xfrm>
                <a:off x="11132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1" name="Google Shape;1271;p27"/>
              <p:cNvSpPr/>
              <p:nvPr/>
            </p:nvSpPr>
            <p:spPr>
              <a:xfrm>
                <a:off x="12328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27"/>
              <p:cNvSpPr/>
              <p:nvPr/>
            </p:nvSpPr>
            <p:spPr>
              <a:xfrm>
                <a:off x="1352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27"/>
              <p:cNvSpPr/>
              <p:nvPr/>
            </p:nvSpPr>
            <p:spPr>
              <a:xfrm>
                <a:off x="1472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4" name="Google Shape;1274;p27"/>
              <p:cNvSpPr/>
              <p:nvPr/>
            </p:nvSpPr>
            <p:spPr>
              <a:xfrm>
                <a:off x="754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27"/>
              <p:cNvSpPr/>
              <p:nvPr/>
            </p:nvSpPr>
            <p:spPr>
              <a:xfrm>
                <a:off x="874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27"/>
              <p:cNvSpPr/>
              <p:nvPr/>
            </p:nvSpPr>
            <p:spPr>
              <a:xfrm>
                <a:off x="9936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7" name="Google Shape;1277;p27"/>
              <p:cNvSpPr/>
              <p:nvPr/>
            </p:nvSpPr>
            <p:spPr>
              <a:xfrm>
                <a:off x="11132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27"/>
              <p:cNvSpPr/>
              <p:nvPr/>
            </p:nvSpPr>
            <p:spPr>
              <a:xfrm>
                <a:off x="12328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27"/>
              <p:cNvSpPr/>
              <p:nvPr/>
            </p:nvSpPr>
            <p:spPr>
              <a:xfrm>
                <a:off x="1352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27"/>
              <p:cNvSpPr/>
              <p:nvPr/>
            </p:nvSpPr>
            <p:spPr>
              <a:xfrm>
                <a:off x="1472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81" name="Google Shape;1281;p27"/>
            <p:cNvGrpSpPr/>
            <p:nvPr/>
          </p:nvGrpSpPr>
          <p:grpSpPr>
            <a:xfrm>
              <a:off x="7961170" y="463852"/>
              <a:ext cx="659820" cy="324085"/>
              <a:chOff x="754400" y="596000"/>
              <a:chExt cx="781500" cy="383850"/>
            </a:xfrm>
          </p:grpSpPr>
          <p:sp>
            <p:nvSpPr>
              <p:cNvPr id="1282" name="Google Shape;1282;p27"/>
              <p:cNvSpPr/>
              <p:nvPr/>
            </p:nvSpPr>
            <p:spPr>
              <a:xfrm>
                <a:off x="754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27"/>
              <p:cNvSpPr/>
              <p:nvPr/>
            </p:nvSpPr>
            <p:spPr>
              <a:xfrm>
                <a:off x="874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27"/>
              <p:cNvSpPr/>
              <p:nvPr/>
            </p:nvSpPr>
            <p:spPr>
              <a:xfrm>
                <a:off x="9936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5" name="Google Shape;1285;p27"/>
              <p:cNvSpPr/>
              <p:nvPr/>
            </p:nvSpPr>
            <p:spPr>
              <a:xfrm>
                <a:off x="11132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6" name="Google Shape;1286;p27"/>
              <p:cNvSpPr/>
              <p:nvPr/>
            </p:nvSpPr>
            <p:spPr>
              <a:xfrm>
                <a:off x="12328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27"/>
              <p:cNvSpPr/>
              <p:nvPr/>
            </p:nvSpPr>
            <p:spPr>
              <a:xfrm>
                <a:off x="1352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27"/>
              <p:cNvSpPr/>
              <p:nvPr/>
            </p:nvSpPr>
            <p:spPr>
              <a:xfrm>
                <a:off x="1472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27"/>
              <p:cNvSpPr/>
              <p:nvPr/>
            </p:nvSpPr>
            <p:spPr>
              <a:xfrm>
                <a:off x="754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27"/>
              <p:cNvSpPr/>
              <p:nvPr/>
            </p:nvSpPr>
            <p:spPr>
              <a:xfrm>
                <a:off x="874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27"/>
              <p:cNvSpPr/>
              <p:nvPr/>
            </p:nvSpPr>
            <p:spPr>
              <a:xfrm>
                <a:off x="9936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2" name="Google Shape;1292;p27"/>
              <p:cNvSpPr/>
              <p:nvPr/>
            </p:nvSpPr>
            <p:spPr>
              <a:xfrm>
                <a:off x="11132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27"/>
              <p:cNvSpPr/>
              <p:nvPr/>
            </p:nvSpPr>
            <p:spPr>
              <a:xfrm>
                <a:off x="12328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27"/>
              <p:cNvSpPr/>
              <p:nvPr/>
            </p:nvSpPr>
            <p:spPr>
              <a:xfrm>
                <a:off x="1352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27"/>
              <p:cNvSpPr/>
              <p:nvPr/>
            </p:nvSpPr>
            <p:spPr>
              <a:xfrm>
                <a:off x="1472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6" name="Google Shape;1296;p27"/>
              <p:cNvSpPr/>
              <p:nvPr/>
            </p:nvSpPr>
            <p:spPr>
              <a:xfrm>
                <a:off x="754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27"/>
              <p:cNvSpPr/>
              <p:nvPr/>
            </p:nvSpPr>
            <p:spPr>
              <a:xfrm>
                <a:off x="874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27"/>
              <p:cNvSpPr/>
              <p:nvPr/>
            </p:nvSpPr>
            <p:spPr>
              <a:xfrm>
                <a:off x="9936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27"/>
              <p:cNvSpPr/>
              <p:nvPr/>
            </p:nvSpPr>
            <p:spPr>
              <a:xfrm>
                <a:off x="11132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27"/>
              <p:cNvSpPr/>
              <p:nvPr/>
            </p:nvSpPr>
            <p:spPr>
              <a:xfrm>
                <a:off x="12328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27"/>
              <p:cNvSpPr/>
              <p:nvPr/>
            </p:nvSpPr>
            <p:spPr>
              <a:xfrm>
                <a:off x="1352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27"/>
              <p:cNvSpPr/>
              <p:nvPr/>
            </p:nvSpPr>
            <p:spPr>
              <a:xfrm>
                <a:off x="1472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27"/>
              <p:cNvSpPr/>
              <p:nvPr/>
            </p:nvSpPr>
            <p:spPr>
              <a:xfrm>
                <a:off x="754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4" name="Google Shape;1304;p27"/>
              <p:cNvSpPr/>
              <p:nvPr/>
            </p:nvSpPr>
            <p:spPr>
              <a:xfrm>
                <a:off x="874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5" name="Google Shape;1305;p27"/>
              <p:cNvSpPr/>
              <p:nvPr/>
            </p:nvSpPr>
            <p:spPr>
              <a:xfrm>
                <a:off x="9936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6" name="Google Shape;1306;p27"/>
              <p:cNvSpPr/>
              <p:nvPr/>
            </p:nvSpPr>
            <p:spPr>
              <a:xfrm>
                <a:off x="11132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7" name="Google Shape;1307;p27"/>
              <p:cNvSpPr/>
              <p:nvPr/>
            </p:nvSpPr>
            <p:spPr>
              <a:xfrm>
                <a:off x="12328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8" name="Google Shape;1308;p27"/>
              <p:cNvSpPr/>
              <p:nvPr/>
            </p:nvSpPr>
            <p:spPr>
              <a:xfrm>
                <a:off x="1352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9" name="Google Shape;1309;p27"/>
              <p:cNvSpPr/>
              <p:nvPr/>
            </p:nvSpPr>
            <p:spPr>
              <a:xfrm>
                <a:off x="1472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10" name="Google Shape;1310;p27"/>
          <p:cNvGrpSpPr/>
          <p:nvPr/>
        </p:nvGrpSpPr>
        <p:grpSpPr>
          <a:xfrm flipH="1">
            <a:off x="-794300" y="96875"/>
            <a:ext cx="9400275" cy="4507134"/>
            <a:chOff x="538025" y="96875"/>
            <a:chExt cx="9400275" cy="4507134"/>
          </a:xfrm>
        </p:grpSpPr>
        <p:sp>
          <p:nvSpPr>
            <p:cNvPr id="1311" name="Google Shape;1311;p27"/>
            <p:cNvSpPr/>
            <p:nvPr/>
          </p:nvSpPr>
          <p:spPr>
            <a:xfrm>
              <a:off x="538025" y="96875"/>
              <a:ext cx="350400" cy="350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27"/>
            <p:cNvSpPr/>
            <p:nvPr/>
          </p:nvSpPr>
          <p:spPr>
            <a:xfrm>
              <a:off x="8347700" y="3013409"/>
              <a:ext cx="1590600" cy="1590600"/>
            </a:xfrm>
            <a:prstGeom prst="pie">
              <a:avLst>
                <a:gd name="adj1" fmla="val 5411027"/>
                <a:gd name="adj2" fmla="val 1620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4" name="Google Shape;1314;p28"/>
          <p:cNvGrpSpPr/>
          <p:nvPr/>
        </p:nvGrpSpPr>
        <p:grpSpPr>
          <a:xfrm>
            <a:off x="259075" y="4375"/>
            <a:ext cx="8884925" cy="5154000"/>
            <a:chOff x="272075" y="-1950"/>
            <a:chExt cx="8884925" cy="5154000"/>
          </a:xfrm>
        </p:grpSpPr>
        <p:cxnSp>
          <p:nvCxnSpPr>
            <p:cNvPr id="1315" name="Google Shape;1315;p28"/>
            <p:cNvCxnSpPr/>
            <p:nvPr/>
          </p:nvCxnSpPr>
          <p:spPr>
            <a:xfrm rot="10800000">
              <a:off x="3062200" y="4908900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6" name="Google Shape;1316;p28"/>
            <p:cNvCxnSpPr/>
            <p:nvPr/>
          </p:nvCxnSpPr>
          <p:spPr>
            <a:xfrm rot="10800000">
              <a:off x="272075" y="-1950"/>
              <a:ext cx="0" cy="515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17" name="Google Shape;1317;p28"/>
          <p:cNvGrpSpPr/>
          <p:nvPr/>
        </p:nvGrpSpPr>
        <p:grpSpPr>
          <a:xfrm flipH="1">
            <a:off x="0" y="-25"/>
            <a:ext cx="9144000" cy="3810625"/>
            <a:chOff x="0" y="-25"/>
            <a:chExt cx="9144000" cy="3810625"/>
          </a:xfrm>
        </p:grpSpPr>
        <p:sp>
          <p:nvSpPr>
            <p:cNvPr id="1318" name="Google Shape;1318;p28"/>
            <p:cNvSpPr/>
            <p:nvPr/>
          </p:nvSpPr>
          <p:spPr>
            <a:xfrm rot="10800000">
              <a:off x="6341700" y="-25"/>
              <a:ext cx="2802300" cy="5442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28"/>
            <p:cNvSpPr/>
            <p:nvPr/>
          </p:nvSpPr>
          <p:spPr>
            <a:xfrm rot="5400000">
              <a:off x="-1698750" y="1698750"/>
              <a:ext cx="3810600" cy="413100"/>
            </a:xfrm>
            <a:prstGeom prst="round1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20" name="Google Shape;1320;p28"/>
          <p:cNvSpPr/>
          <p:nvPr/>
        </p:nvSpPr>
        <p:spPr>
          <a:xfrm rot="-5400000">
            <a:off x="3504100" y="-666426"/>
            <a:ext cx="1312800" cy="1312800"/>
          </a:xfrm>
          <a:prstGeom prst="pie">
            <a:avLst>
              <a:gd name="adj1" fmla="val 5411027"/>
              <a:gd name="adj2" fmla="val 1620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1" name="Google Shape;1321;p28"/>
          <p:cNvGrpSpPr/>
          <p:nvPr/>
        </p:nvGrpSpPr>
        <p:grpSpPr>
          <a:xfrm>
            <a:off x="446420" y="377465"/>
            <a:ext cx="8491295" cy="4034260"/>
            <a:chOff x="446420" y="377465"/>
            <a:chExt cx="8491295" cy="4034260"/>
          </a:xfrm>
        </p:grpSpPr>
        <p:grpSp>
          <p:nvGrpSpPr>
            <p:cNvPr id="1322" name="Google Shape;1322;p28"/>
            <p:cNvGrpSpPr/>
            <p:nvPr/>
          </p:nvGrpSpPr>
          <p:grpSpPr>
            <a:xfrm>
              <a:off x="446420" y="377465"/>
              <a:ext cx="659820" cy="324085"/>
              <a:chOff x="754400" y="596000"/>
              <a:chExt cx="781500" cy="383850"/>
            </a:xfrm>
          </p:grpSpPr>
          <p:sp>
            <p:nvSpPr>
              <p:cNvPr id="1323" name="Google Shape;1323;p28"/>
              <p:cNvSpPr/>
              <p:nvPr/>
            </p:nvSpPr>
            <p:spPr>
              <a:xfrm>
                <a:off x="754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28"/>
              <p:cNvSpPr/>
              <p:nvPr/>
            </p:nvSpPr>
            <p:spPr>
              <a:xfrm>
                <a:off x="874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28"/>
              <p:cNvSpPr/>
              <p:nvPr/>
            </p:nvSpPr>
            <p:spPr>
              <a:xfrm>
                <a:off x="9936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28"/>
              <p:cNvSpPr/>
              <p:nvPr/>
            </p:nvSpPr>
            <p:spPr>
              <a:xfrm>
                <a:off x="11132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28"/>
              <p:cNvSpPr/>
              <p:nvPr/>
            </p:nvSpPr>
            <p:spPr>
              <a:xfrm>
                <a:off x="12328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28"/>
              <p:cNvSpPr/>
              <p:nvPr/>
            </p:nvSpPr>
            <p:spPr>
              <a:xfrm>
                <a:off x="1352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28"/>
              <p:cNvSpPr/>
              <p:nvPr/>
            </p:nvSpPr>
            <p:spPr>
              <a:xfrm>
                <a:off x="1472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28"/>
              <p:cNvSpPr/>
              <p:nvPr/>
            </p:nvSpPr>
            <p:spPr>
              <a:xfrm>
                <a:off x="754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28"/>
              <p:cNvSpPr/>
              <p:nvPr/>
            </p:nvSpPr>
            <p:spPr>
              <a:xfrm>
                <a:off x="874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28"/>
              <p:cNvSpPr/>
              <p:nvPr/>
            </p:nvSpPr>
            <p:spPr>
              <a:xfrm>
                <a:off x="9936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28"/>
              <p:cNvSpPr/>
              <p:nvPr/>
            </p:nvSpPr>
            <p:spPr>
              <a:xfrm>
                <a:off x="11132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28"/>
              <p:cNvSpPr/>
              <p:nvPr/>
            </p:nvSpPr>
            <p:spPr>
              <a:xfrm>
                <a:off x="12328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28"/>
              <p:cNvSpPr/>
              <p:nvPr/>
            </p:nvSpPr>
            <p:spPr>
              <a:xfrm>
                <a:off x="1352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28"/>
              <p:cNvSpPr/>
              <p:nvPr/>
            </p:nvSpPr>
            <p:spPr>
              <a:xfrm>
                <a:off x="1472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28"/>
              <p:cNvSpPr/>
              <p:nvPr/>
            </p:nvSpPr>
            <p:spPr>
              <a:xfrm>
                <a:off x="754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28"/>
              <p:cNvSpPr/>
              <p:nvPr/>
            </p:nvSpPr>
            <p:spPr>
              <a:xfrm>
                <a:off x="874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28"/>
              <p:cNvSpPr/>
              <p:nvPr/>
            </p:nvSpPr>
            <p:spPr>
              <a:xfrm>
                <a:off x="9936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28"/>
              <p:cNvSpPr/>
              <p:nvPr/>
            </p:nvSpPr>
            <p:spPr>
              <a:xfrm>
                <a:off x="11132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1" name="Google Shape;1341;p28"/>
              <p:cNvSpPr/>
              <p:nvPr/>
            </p:nvSpPr>
            <p:spPr>
              <a:xfrm>
                <a:off x="12328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28"/>
              <p:cNvSpPr/>
              <p:nvPr/>
            </p:nvSpPr>
            <p:spPr>
              <a:xfrm>
                <a:off x="1352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28"/>
              <p:cNvSpPr/>
              <p:nvPr/>
            </p:nvSpPr>
            <p:spPr>
              <a:xfrm>
                <a:off x="1472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28"/>
              <p:cNvSpPr/>
              <p:nvPr/>
            </p:nvSpPr>
            <p:spPr>
              <a:xfrm>
                <a:off x="754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28"/>
              <p:cNvSpPr/>
              <p:nvPr/>
            </p:nvSpPr>
            <p:spPr>
              <a:xfrm>
                <a:off x="874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28"/>
              <p:cNvSpPr/>
              <p:nvPr/>
            </p:nvSpPr>
            <p:spPr>
              <a:xfrm>
                <a:off x="9936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28"/>
              <p:cNvSpPr/>
              <p:nvPr/>
            </p:nvSpPr>
            <p:spPr>
              <a:xfrm>
                <a:off x="11132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28"/>
              <p:cNvSpPr/>
              <p:nvPr/>
            </p:nvSpPr>
            <p:spPr>
              <a:xfrm>
                <a:off x="12328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28"/>
              <p:cNvSpPr/>
              <p:nvPr/>
            </p:nvSpPr>
            <p:spPr>
              <a:xfrm>
                <a:off x="1352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28"/>
              <p:cNvSpPr/>
              <p:nvPr/>
            </p:nvSpPr>
            <p:spPr>
              <a:xfrm>
                <a:off x="1472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51" name="Google Shape;1351;p28"/>
            <p:cNvGrpSpPr/>
            <p:nvPr/>
          </p:nvGrpSpPr>
          <p:grpSpPr>
            <a:xfrm>
              <a:off x="8277895" y="4087640"/>
              <a:ext cx="659820" cy="324085"/>
              <a:chOff x="754400" y="596000"/>
              <a:chExt cx="781500" cy="383850"/>
            </a:xfrm>
          </p:grpSpPr>
          <p:sp>
            <p:nvSpPr>
              <p:cNvPr id="1352" name="Google Shape;1352;p28"/>
              <p:cNvSpPr/>
              <p:nvPr/>
            </p:nvSpPr>
            <p:spPr>
              <a:xfrm>
                <a:off x="754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28"/>
              <p:cNvSpPr/>
              <p:nvPr/>
            </p:nvSpPr>
            <p:spPr>
              <a:xfrm>
                <a:off x="874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28"/>
              <p:cNvSpPr/>
              <p:nvPr/>
            </p:nvSpPr>
            <p:spPr>
              <a:xfrm>
                <a:off x="9936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28"/>
              <p:cNvSpPr/>
              <p:nvPr/>
            </p:nvSpPr>
            <p:spPr>
              <a:xfrm>
                <a:off x="11132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28"/>
              <p:cNvSpPr/>
              <p:nvPr/>
            </p:nvSpPr>
            <p:spPr>
              <a:xfrm>
                <a:off x="12328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28"/>
              <p:cNvSpPr/>
              <p:nvPr/>
            </p:nvSpPr>
            <p:spPr>
              <a:xfrm>
                <a:off x="13524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28"/>
              <p:cNvSpPr/>
              <p:nvPr/>
            </p:nvSpPr>
            <p:spPr>
              <a:xfrm>
                <a:off x="1472000" y="5960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28"/>
              <p:cNvSpPr/>
              <p:nvPr/>
            </p:nvSpPr>
            <p:spPr>
              <a:xfrm>
                <a:off x="754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28"/>
              <p:cNvSpPr/>
              <p:nvPr/>
            </p:nvSpPr>
            <p:spPr>
              <a:xfrm>
                <a:off x="874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28"/>
              <p:cNvSpPr/>
              <p:nvPr/>
            </p:nvSpPr>
            <p:spPr>
              <a:xfrm>
                <a:off x="9936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28"/>
              <p:cNvSpPr/>
              <p:nvPr/>
            </p:nvSpPr>
            <p:spPr>
              <a:xfrm>
                <a:off x="11132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28"/>
              <p:cNvSpPr/>
              <p:nvPr/>
            </p:nvSpPr>
            <p:spPr>
              <a:xfrm>
                <a:off x="12328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28"/>
              <p:cNvSpPr/>
              <p:nvPr/>
            </p:nvSpPr>
            <p:spPr>
              <a:xfrm>
                <a:off x="13524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28"/>
              <p:cNvSpPr/>
              <p:nvPr/>
            </p:nvSpPr>
            <p:spPr>
              <a:xfrm>
                <a:off x="1472000" y="6996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28"/>
              <p:cNvSpPr/>
              <p:nvPr/>
            </p:nvSpPr>
            <p:spPr>
              <a:xfrm>
                <a:off x="754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28"/>
              <p:cNvSpPr/>
              <p:nvPr/>
            </p:nvSpPr>
            <p:spPr>
              <a:xfrm>
                <a:off x="874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28"/>
              <p:cNvSpPr/>
              <p:nvPr/>
            </p:nvSpPr>
            <p:spPr>
              <a:xfrm>
                <a:off x="9936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28"/>
              <p:cNvSpPr/>
              <p:nvPr/>
            </p:nvSpPr>
            <p:spPr>
              <a:xfrm>
                <a:off x="11132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28"/>
              <p:cNvSpPr/>
              <p:nvPr/>
            </p:nvSpPr>
            <p:spPr>
              <a:xfrm>
                <a:off x="12328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28"/>
              <p:cNvSpPr/>
              <p:nvPr/>
            </p:nvSpPr>
            <p:spPr>
              <a:xfrm>
                <a:off x="13524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28"/>
              <p:cNvSpPr/>
              <p:nvPr/>
            </p:nvSpPr>
            <p:spPr>
              <a:xfrm>
                <a:off x="1472000" y="80330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28"/>
              <p:cNvSpPr/>
              <p:nvPr/>
            </p:nvSpPr>
            <p:spPr>
              <a:xfrm>
                <a:off x="754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28"/>
              <p:cNvSpPr/>
              <p:nvPr/>
            </p:nvSpPr>
            <p:spPr>
              <a:xfrm>
                <a:off x="874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28"/>
              <p:cNvSpPr/>
              <p:nvPr/>
            </p:nvSpPr>
            <p:spPr>
              <a:xfrm>
                <a:off x="9936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28"/>
              <p:cNvSpPr/>
              <p:nvPr/>
            </p:nvSpPr>
            <p:spPr>
              <a:xfrm>
                <a:off x="11132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28"/>
              <p:cNvSpPr/>
              <p:nvPr/>
            </p:nvSpPr>
            <p:spPr>
              <a:xfrm>
                <a:off x="12328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8" name="Google Shape;1378;p28"/>
              <p:cNvSpPr/>
              <p:nvPr/>
            </p:nvSpPr>
            <p:spPr>
              <a:xfrm>
                <a:off x="13524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9" name="Google Shape;1379;p28"/>
              <p:cNvSpPr/>
              <p:nvPr/>
            </p:nvSpPr>
            <p:spPr>
              <a:xfrm>
                <a:off x="1472000" y="915950"/>
                <a:ext cx="63900" cy="639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1" name="Google Shape;1381;p29"/>
          <p:cNvGrpSpPr/>
          <p:nvPr/>
        </p:nvGrpSpPr>
        <p:grpSpPr>
          <a:xfrm>
            <a:off x="0" y="272075"/>
            <a:ext cx="9157000" cy="4636825"/>
            <a:chOff x="0" y="272075"/>
            <a:chExt cx="9157000" cy="4636825"/>
          </a:xfrm>
        </p:grpSpPr>
        <p:cxnSp>
          <p:nvCxnSpPr>
            <p:cNvPr id="1382" name="Google Shape;1382;p29"/>
            <p:cNvCxnSpPr/>
            <p:nvPr/>
          </p:nvCxnSpPr>
          <p:spPr>
            <a:xfrm rot="10800000">
              <a:off x="3062200" y="4908900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3" name="Google Shape;1383;p29"/>
            <p:cNvCxnSpPr/>
            <p:nvPr/>
          </p:nvCxnSpPr>
          <p:spPr>
            <a:xfrm rot="10800000">
              <a:off x="0" y="272075"/>
              <a:ext cx="6094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84" name="Google Shape;1384;p29"/>
          <p:cNvGrpSpPr/>
          <p:nvPr/>
        </p:nvGrpSpPr>
        <p:grpSpPr>
          <a:xfrm flipH="1">
            <a:off x="8250460" y="1023590"/>
            <a:ext cx="659820" cy="324085"/>
            <a:chOff x="754400" y="596000"/>
            <a:chExt cx="781500" cy="383850"/>
          </a:xfrm>
        </p:grpSpPr>
        <p:sp>
          <p:nvSpPr>
            <p:cNvPr id="1385" name="Google Shape;1385;p29"/>
            <p:cNvSpPr/>
            <p:nvPr/>
          </p:nvSpPr>
          <p:spPr>
            <a:xfrm>
              <a:off x="7544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9"/>
            <p:cNvSpPr/>
            <p:nvPr/>
          </p:nvSpPr>
          <p:spPr>
            <a:xfrm>
              <a:off x="8740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9"/>
            <p:cNvSpPr/>
            <p:nvPr/>
          </p:nvSpPr>
          <p:spPr>
            <a:xfrm>
              <a:off x="9936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9"/>
            <p:cNvSpPr/>
            <p:nvPr/>
          </p:nvSpPr>
          <p:spPr>
            <a:xfrm>
              <a:off x="11132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29"/>
            <p:cNvSpPr/>
            <p:nvPr/>
          </p:nvSpPr>
          <p:spPr>
            <a:xfrm>
              <a:off x="12328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29"/>
            <p:cNvSpPr/>
            <p:nvPr/>
          </p:nvSpPr>
          <p:spPr>
            <a:xfrm>
              <a:off x="13524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9"/>
            <p:cNvSpPr/>
            <p:nvPr/>
          </p:nvSpPr>
          <p:spPr>
            <a:xfrm>
              <a:off x="1472000" y="5960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9"/>
            <p:cNvSpPr/>
            <p:nvPr/>
          </p:nvSpPr>
          <p:spPr>
            <a:xfrm>
              <a:off x="7544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29"/>
            <p:cNvSpPr/>
            <p:nvPr/>
          </p:nvSpPr>
          <p:spPr>
            <a:xfrm>
              <a:off x="8740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29"/>
            <p:cNvSpPr/>
            <p:nvPr/>
          </p:nvSpPr>
          <p:spPr>
            <a:xfrm>
              <a:off x="9936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9"/>
            <p:cNvSpPr/>
            <p:nvPr/>
          </p:nvSpPr>
          <p:spPr>
            <a:xfrm>
              <a:off x="11132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9"/>
            <p:cNvSpPr/>
            <p:nvPr/>
          </p:nvSpPr>
          <p:spPr>
            <a:xfrm>
              <a:off x="12328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29"/>
            <p:cNvSpPr/>
            <p:nvPr/>
          </p:nvSpPr>
          <p:spPr>
            <a:xfrm>
              <a:off x="13524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29"/>
            <p:cNvSpPr/>
            <p:nvPr/>
          </p:nvSpPr>
          <p:spPr>
            <a:xfrm>
              <a:off x="1472000" y="6996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29"/>
            <p:cNvSpPr/>
            <p:nvPr/>
          </p:nvSpPr>
          <p:spPr>
            <a:xfrm>
              <a:off x="7544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29"/>
            <p:cNvSpPr/>
            <p:nvPr/>
          </p:nvSpPr>
          <p:spPr>
            <a:xfrm>
              <a:off x="8740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29"/>
            <p:cNvSpPr/>
            <p:nvPr/>
          </p:nvSpPr>
          <p:spPr>
            <a:xfrm>
              <a:off x="9936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29"/>
            <p:cNvSpPr/>
            <p:nvPr/>
          </p:nvSpPr>
          <p:spPr>
            <a:xfrm>
              <a:off x="11132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29"/>
            <p:cNvSpPr/>
            <p:nvPr/>
          </p:nvSpPr>
          <p:spPr>
            <a:xfrm>
              <a:off x="12328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29"/>
            <p:cNvSpPr/>
            <p:nvPr/>
          </p:nvSpPr>
          <p:spPr>
            <a:xfrm>
              <a:off x="13524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29"/>
            <p:cNvSpPr/>
            <p:nvPr/>
          </p:nvSpPr>
          <p:spPr>
            <a:xfrm>
              <a:off x="1472000" y="80330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29"/>
            <p:cNvSpPr/>
            <p:nvPr/>
          </p:nvSpPr>
          <p:spPr>
            <a:xfrm>
              <a:off x="7544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29"/>
            <p:cNvSpPr/>
            <p:nvPr/>
          </p:nvSpPr>
          <p:spPr>
            <a:xfrm>
              <a:off x="8740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29"/>
            <p:cNvSpPr/>
            <p:nvPr/>
          </p:nvSpPr>
          <p:spPr>
            <a:xfrm>
              <a:off x="9936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29"/>
            <p:cNvSpPr/>
            <p:nvPr/>
          </p:nvSpPr>
          <p:spPr>
            <a:xfrm>
              <a:off x="11132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29"/>
            <p:cNvSpPr/>
            <p:nvPr/>
          </p:nvSpPr>
          <p:spPr>
            <a:xfrm>
              <a:off x="12328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29"/>
            <p:cNvSpPr/>
            <p:nvPr/>
          </p:nvSpPr>
          <p:spPr>
            <a:xfrm>
              <a:off x="13524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29"/>
            <p:cNvSpPr/>
            <p:nvPr/>
          </p:nvSpPr>
          <p:spPr>
            <a:xfrm>
              <a:off x="1472000" y="915950"/>
              <a:ext cx="63900" cy="63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3" name="Google Shape;1413;p29"/>
          <p:cNvGrpSpPr/>
          <p:nvPr/>
        </p:nvGrpSpPr>
        <p:grpSpPr>
          <a:xfrm>
            <a:off x="-806100" y="960734"/>
            <a:ext cx="9750400" cy="4132316"/>
            <a:chOff x="-806100" y="960734"/>
            <a:chExt cx="9750400" cy="4132316"/>
          </a:xfrm>
        </p:grpSpPr>
        <p:sp>
          <p:nvSpPr>
            <p:cNvPr id="1414" name="Google Shape;1414;p29"/>
            <p:cNvSpPr/>
            <p:nvPr/>
          </p:nvSpPr>
          <p:spPr>
            <a:xfrm>
              <a:off x="8593900" y="4742650"/>
              <a:ext cx="350400" cy="350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29"/>
            <p:cNvSpPr/>
            <p:nvPr/>
          </p:nvSpPr>
          <p:spPr>
            <a:xfrm flipH="1">
              <a:off x="-806100" y="960734"/>
              <a:ext cx="1590600" cy="1590600"/>
            </a:xfrm>
            <a:prstGeom prst="pie">
              <a:avLst>
                <a:gd name="adj1" fmla="val 5411027"/>
                <a:gd name="adj2" fmla="val 1620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●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○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■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●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○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■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●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○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■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5" r:id="rId5"/>
    <p:sldLayoutId id="2147483657" r:id="rId6"/>
    <p:sldLayoutId id="2147483658" r:id="rId7"/>
    <p:sldLayoutId id="2147483659" r:id="rId8"/>
    <p:sldLayoutId id="2147483662" r:id="rId9"/>
    <p:sldLayoutId id="2147483664" r:id="rId10"/>
    <p:sldLayoutId id="2147483667" r:id="rId11"/>
    <p:sldLayoutId id="2147483672" r:id="rId12"/>
    <p:sldLayoutId id="2147483673" r:id="rId13"/>
    <p:sldLayoutId id="2147483674" r:id="rId14"/>
    <p:sldLayoutId id="2147483675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49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p33"/>
          <p:cNvSpPr txBox="1">
            <a:spLocks noGrp="1"/>
          </p:cNvSpPr>
          <p:nvPr>
            <p:ph type="ctrTitle"/>
          </p:nvPr>
        </p:nvSpPr>
        <p:spPr>
          <a:xfrm>
            <a:off x="713225" y="2461658"/>
            <a:ext cx="7717500" cy="141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Модульная УЗВ-ферма по выращиванию клариевого сома</a:t>
            </a:r>
            <a:endParaRPr dirty="0"/>
          </a:p>
        </p:txBody>
      </p:sp>
      <p:sp>
        <p:nvSpPr>
          <p:cNvPr id="1427" name="Google Shape;1427;p33"/>
          <p:cNvSpPr txBox="1">
            <a:spLocks noGrp="1"/>
          </p:cNvSpPr>
          <p:nvPr>
            <p:ph type="subTitle" idx="1"/>
          </p:nvPr>
        </p:nvSpPr>
        <p:spPr>
          <a:xfrm>
            <a:off x="713225" y="3880958"/>
            <a:ext cx="7717500" cy="3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Нижегородская ГСХА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Тип разработки экономический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37"/>
          <p:cNvSpPr txBox="1">
            <a:spLocks noGrp="1"/>
          </p:cNvSpPr>
          <p:nvPr>
            <p:ph type="title"/>
          </p:nvPr>
        </p:nvSpPr>
        <p:spPr>
          <a:xfrm>
            <a:off x="2845225" y="1860775"/>
            <a:ext cx="5067600" cy="12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Пользователь и проблема</a:t>
            </a:r>
            <a:endParaRPr dirty="0"/>
          </a:p>
        </p:txBody>
      </p:sp>
      <p:sp>
        <p:nvSpPr>
          <p:cNvPr id="1498" name="Google Shape;1498;p37"/>
          <p:cNvSpPr txBox="1">
            <a:spLocks noGrp="1"/>
          </p:cNvSpPr>
          <p:nvPr>
            <p:ph type="title" idx="2"/>
          </p:nvPr>
        </p:nvSpPr>
        <p:spPr>
          <a:xfrm>
            <a:off x="964400" y="2009725"/>
            <a:ext cx="14193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cxnSp>
        <p:nvCxnSpPr>
          <p:cNvPr id="1499" name="Google Shape;1499;p37"/>
          <p:cNvCxnSpPr/>
          <p:nvPr/>
        </p:nvCxnSpPr>
        <p:spPr>
          <a:xfrm rot="10800000">
            <a:off x="2383700" y="1711975"/>
            <a:ext cx="0" cy="1469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851C9BE8-360C-C9EC-F7DE-96C00712A3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940757"/>
            <a:ext cx="3697682" cy="1549200"/>
          </a:xfrm>
        </p:spPr>
        <p:txBody>
          <a:bodyPr/>
          <a:lstStyle/>
          <a:p>
            <a:pPr marL="152400" indent="0">
              <a:buNone/>
            </a:pPr>
            <a:r>
              <a:rPr lang="ru-RU" sz="1400" dirty="0"/>
              <a:t>Частой проблемой для производителей рыбы является сезонность, дорогое оборудование, которое ввозится из-за границы, и трудоемкий процесс, требующий постоянного наблюдения, при больших размерах фермы.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77B72F-D936-772B-90EA-2091F34E74AC}"/>
              </a:ext>
            </a:extLst>
          </p:cNvPr>
          <p:cNvSpPr txBox="1"/>
          <p:nvPr/>
        </p:nvSpPr>
        <p:spPr>
          <a:xfrm>
            <a:off x="1670352" y="381000"/>
            <a:ext cx="650999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0B104B"/>
                </a:solidFill>
                <a:effectLst/>
                <a:uLnTx/>
                <a:uFillTx/>
                <a:latin typeface="Montserrat"/>
                <a:sym typeface="Montserrat"/>
              </a:rPr>
              <a:t>Пользователь и проблема</a:t>
            </a:r>
            <a:endParaRPr lang="ru-RU" sz="3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5068C5-CD6A-91AB-7D13-375C6D6181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9511" t="16131" r="8868" b="11935"/>
          <a:stretch/>
        </p:blipFill>
        <p:spPr>
          <a:xfrm>
            <a:off x="3926283" y="1087578"/>
            <a:ext cx="4730616" cy="32555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p45"/>
          <p:cNvSpPr txBox="1">
            <a:spLocks noGrp="1"/>
          </p:cNvSpPr>
          <p:nvPr>
            <p:ph type="title"/>
          </p:nvPr>
        </p:nvSpPr>
        <p:spPr>
          <a:xfrm flipH="1">
            <a:off x="964400" y="1860775"/>
            <a:ext cx="5067600" cy="12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Как уже решается проблема</a:t>
            </a:r>
            <a:endParaRPr dirty="0"/>
          </a:p>
        </p:txBody>
      </p:sp>
      <p:sp>
        <p:nvSpPr>
          <p:cNvPr id="1703" name="Google Shape;1703;p45"/>
          <p:cNvSpPr txBox="1">
            <a:spLocks noGrp="1"/>
          </p:cNvSpPr>
          <p:nvPr>
            <p:ph type="title" idx="2"/>
          </p:nvPr>
        </p:nvSpPr>
        <p:spPr>
          <a:xfrm flipH="1">
            <a:off x="6493525" y="2009725"/>
            <a:ext cx="14193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cxnSp>
        <p:nvCxnSpPr>
          <p:cNvPr id="1704" name="Google Shape;1704;p45"/>
          <p:cNvCxnSpPr/>
          <p:nvPr/>
        </p:nvCxnSpPr>
        <p:spPr>
          <a:xfrm rot="10800000">
            <a:off x="6493525" y="1711975"/>
            <a:ext cx="0" cy="1469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p41"/>
          <p:cNvSpPr txBox="1">
            <a:spLocks noGrp="1"/>
          </p:cNvSpPr>
          <p:nvPr>
            <p:ph type="subTitle" idx="4"/>
          </p:nvPr>
        </p:nvSpPr>
        <p:spPr>
          <a:xfrm>
            <a:off x="870776" y="3332159"/>
            <a:ext cx="2305500" cy="38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Закупка из-за границы модулей</a:t>
            </a:r>
          </a:p>
        </p:txBody>
      </p:sp>
      <p:sp>
        <p:nvSpPr>
          <p:cNvPr id="1584" name="Google Shape;1584;p41"/>
          <p:cNvSpPr txBox="1">
            <a:spLocks noGrp="1"/>
          </p:cNvSpPr>
          <p:nvPr>
            <p:ph type="subTitle" idx="5"/>
          </p:nvPr>
        </p:nvSpPr>
        <p:spPr>
          <a:xfrm>
            <a:off x="3419250" y="3325609"/>
            <a:ext cx="2305500" cy="38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Строятся большие фермы</a:t>
            </a:r>
          </a:p>
        </p:txBody>
      </p:sp>
      <p:sp>
        <p:nvSpPr>
          <p:cNvPr id="1585" name="Google Shape;1585;p41"/>
          <p:cNvSpPr txBox="1">
            <a:spLocks noGrp="1"/>
          </p:cNvSpPr>
          <p:nvPr>
            <p:ph type="subTitle" idx="6"/>
          </p:nvPr>
        </p:nvSpPr>
        <p:spPr>
          <a:xfrm>
            <a:off x="6042675" y="3325609"/>
            <a:ext cx="2305500" cy="38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Рыбу разводят в открытых водоёмах</a:t>
            </a:r>
          </a:p>
        </p:txBody>
      </p:sp>
      <p:cxnSp>
        <p:nvCxnSpPr>
          <p:cNvPr id="1586" name="Google Shape;1586;p41"/>
          <p:cNvCxnSpPr/>
          <p:nvPr/>
        </p:nvCxnSpPr>
        <p:spPr>
          <a:xfrm rot="10800000">
            <a:off x="718900" y="2740309"/>
            <a:ext cx="0" cy="1170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87" name="Google Shape;1587;p41"/>
          <p:cNvSpPr/>
          <p:nvPr/>
        </p:nvSpPr>
        <p:spPr>
          <a:xfrm>
            <a:off x="713225" y="1926459"/>
            <a:ext cx="647100" cy="64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88" name="Google Shape;1588;p41"/>
          <p:cNvCxnSpPr/>
          <p:nvPr/>
        </p:nvCxnSpPr>
        <p:spPr>
          <a:xfrm rot="10800000">
            <a:off x="3342325" y="2740309"/>
            <a:ext cx="0" cy="1170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89" name="Google Shape;1589;p41"/>
          <p:cNvSpPr/>
          <p:nvPr/>
        </p:nvSpPr>
        <p:spPr>
          <a:xfrm>
            <a:off x="3336650" y="1926459"/>
            <a:ext cx="647100" cy="64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90" name="Google Shape;1590;p41"/>
          <p:cNvCxnSpPr/>
          <p:nvPr/>
        </p:nvCxnSpPr>
        <p:spPr>
          <a:xfrm rot="10800000">
            <a:off x="5965750" y="2740309"/>
            <a:ext cx="0" cy="1170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91" name="Google Shape;1591;p41"/>
          <p:cNvSpPr/>
          <p:nvPr/>
        </p:nvSpPr>
        <p:spPr>
          <a:xfrm>
            <a:off x="5960075" y="1926459"/>
            <a:ext cx="647100" cy="64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92" name="Google Shape;1592;p41"/>
          <p:cNvGrpSpPr/>
          <p:nvPr/>
        </p:nvGrpSpPr>
        <p:grpSpPr>
          <a:xfrm>
            <a:off x="3468828" y="2071708"/>
            <a:ext cx="382758" cy="356595"/>
            <a:chOff x="2185128" y="2427549"/>
            <a:chExt cx="382758" cy="356595"/>
          </a:xfrm>
        </p:grpSpPr>
        <p:sp>
          <p:nvSpPr>
            <p:cNvPr id="1593" name="Google Shape;1593;p41"/>
            <p:cNvSpPr/>
            <p:nvPr/>
          </p:nvSpPr>
          <p:spPr>
            <a:xfrm>
              <a:off x="2313584" y="2612467"/>
              <a:ext cx="119417" cy="103853"/>
            </a:xfrm>
            <a:custGeom>
              <a:avLst/>
              <a:gdLst/>
              <a:ahLst/>
              <a:cxnLst/>
              <a:rect l="l" t="t" r="r" b="b"/>
              <a:pathLst>
                <a:path w="3752" h="3263" extrusionOk="0">
                  <a:moveTo>
                    <a:pt x="1882" y="0"/>
                  </a:moveTo>
                  <a:cubicBezTo>
                    <a:pt x="1775" y="0"/>
                    <a:pt x="1692" y="96"/>
                    <a:pt x="1692" y="203"/>
                  </a:cubicBezTo>
                  <a:lnTo>
                    <a:pt x="1692" y="2013"/>
                  </a:lnTo>
                  <a:lnTo>
                    <a:pt x="120" y="2917"/>
                  </a:lnTo>
                  <a:cubicBezTo>
                    <a:pt x="37" y="2977"/>
                    <a:pt x="1" y="3084"/>
                    <a:pt x="48" y="3179"/>
                  </a:cubicBezTo>
                  <a:cubicBezTo>
                    <a:pt x="84" y="3239"/>
                    <a:pt x="156" y="3263"/>
                    <a:pt x="215" y="3263"/>
                  </a:cubicBezTo>
                  <a:cubicBezTo>
                    <a:pt x="239" y="3263"/>
                    <a:pt x="275" y="3251"/>
                    <a:pt x="298" y="3239"/>
                  </a:cubicBezTo>
                  <a:lnTo>
                    <a:pt x="1870" y="2322"/>
                  </a:lnTo>
                  <a:lnTo>
                    <a:pt x="3430" y="3239"/>
                  </a:lnTo>
                  <a:cubicBezTo>
                    <a:pt x="3454" y="3251"/>
                    <a:pt x="3489" y="3263"/>
                    <a:pt x="3513" y="3263"/>
                  </a:cubicBezTo>
                  <a:cubicBezTo>
                    <a:pt x="3573" y="3263"/>
                    <a:pt x="3656" y="3239"/>
                    <a:pt x="3680" y="3179"/>
                  </a:cubicBezTo>
                  <a:cubicBezTo>
                    <a:pt x="3751" y="3072"/>
                    <a:pt x="3727" y="2965"/>
                    <a:pt x="3632" y="2906"/>
                  </a:cubicBezTo>
                  <a:lnTo>
                    <a:pt x="2073" y="2001"/>
                  </a:lnTo>
                  <a:lnTo>
                    <a:pt x="2073" y="203"/>
                  </a:lnTo>
                  <a:cubicBezTo>
                    <a:pt x="2073" y="96"/>
                    <a:pt x="1989" y="0"/>
                    <a:pt x="18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41"/>
            <p:cNvSpPr/>
            <p:nvPr/>
          </p:nvSpPr>
          <p:spPr>
            <a:xfrm>
              <a:off x="2311706" y="2427549"/>
              <a:ext cx="129633" cy="171327"/>
            </a:xfrm>
            <a:custGeom>
              <a:avLst/>
              <a:gdLst/>
              <a:ahLst/>
              <a:cxnLst/>
              <a:rect l="l" t="t" r="r" b="b"/>
              <a:pathLst>
                <a:path w="4073" h="5383" extrusionOk="0">
                  <a:moveTo>
                    <a:pt x="2084" y="369"/>
                  </a:moveTo>
                  <a:cubicBezTo>
                    <a:pt x="2584" y="369"/>
                    <a:pt x="2977" y="774"/>
                    <a:pt x="2977" y="1262"/>
                  </a:cubicBezTo>
                  <a:lnTo>
                    <a:pt x="2977" y="1381"/>
                  </a:lnTo>
                  <a:lnTo>
                    <a:pt x="2965" y="1381"/>
                  </a:lnTo>
                  <a:cubicBezTo>
                    <a:pt x="2703" y="1322"/>
                    <a:pt x="2620" y="965"/>
                    <a:pt x="2620" y="965"/>
                  </a:cubicBezTo>
                  <a:cubicBezTo>
                    <a:pt x="2608" y="893"/>
                    <a:pt x="2548" y="834"/>
                    <a:pt x="2477" y="810"/>
                  </a:cubicBezTo>
                  <a:cubicBezTo>
                    <a:pt x="2468" y="808"/>
                    <a:pt x="2458" y="807"/>
                    <a:pt x="2449" y="807"/>
                  </a:cubicBezTo>
                  <a:cubicBezTo>
                    <a:pt x="2385" y="807"/>
                    <a:pt x="2317" y="841"/>
                    <a:pt x="2286" y="893"/>
                  </a:cubicBezTo>
                  <a:cubicBezTo>
                    <a:pt x="1941" y="1369"/>
                    <a:pt x="1179" y="1369"/>
                    <a:pt x="1167" y="1369"/>
                  </a:cubicBezTo>
                  <a:cubicBezTo>
                    <a:pt x="1155" y="1369"/>
                    <a:pt x="1119" y="1369"/>
                    <a:pt x="1108" y="1381"/>
                  </a:cubicBezTo>
                  <a:lnTo>
                    <a:pt x="1108" y="1262"/>
                  </a:lnTo>
                  <a:cubicBezTo>
                    <a:pt x="1108" y="774"/>
                    <a:pt x="1512" y="369"/>
                    <a:pt x="2001" y="369"/>
                  </a:cubicBezTo>
                  <a:close/>
                  <a:moveTo>
                    <a:pt x="3132" y="1905"/>
                  </a:moveTo>
                  <a:cubicBezTo>
                    <a:pt x="3155" y="1929"/>
                    <a:pt x="3179" y="1953"/>
                    <a:pt x="3179" y="2000"/>
                  </a:cubicBezTo>
                  <a:cubicBezTo>
                    <a:pt x="3179" y="2048"/>
                    <a:pt x="3144" y="2096"/>
                    <a:pt x="3120" y="2119"/>
                  </a:cubicBezTo>
                  <a:lnTo>
                    <a:pt x="3120" y="1905"/>
                  </a:lnTo>
                  <a:close/>
                  <a:moveTo>
                    <a:pt x="977" y="1881"/>
                  </a:moveTo>
                  <a:lnTo>
                    <a:pt x="977" y="2143"/>
                  </a:lnTo>
                  <a:cubicBezTo>
                    <a:pt x="929" y="2108"/>
                    <a:pt x="893" y="2060"/>
                    <a:pt x="893" y="2000"/>
                  </a:cubicBezTo>
                  <a:cubicBezTo>
                    <a:pt x="893" y="1965"/>
                    <a:pt x="917" y="1929"/>
                    <a:pt x="941" y="1905"/>
                  </a:cubicBezTo>
                  <a:cubicBezTo>
                    <a:pt x="953" y="1905"/>
                    <a:pt x="953" y="1905"/>
                    <a:pt x="977" y="1881"/>
                  </a:cubicBezTo>
                  <a:close/>
                  <a:moveTo>
                    <a:pt x="2358" y="1346"/>
                  </a:moveTo>
                  <a:cubicBezTo>
                    <a:pt x="2429" y="1477"/>
                    <a:pt x="2548" y="1619"/>
                    <a:pt x="2715" y="1691"/>
                  </a:cubicBezTo>
                  <a:lnTo>
                    <a:pt x="2715" y="2227"/>
                  </a:lnTo>
                  <a:cubicBezTo>
                    <a:pt x="2739" y="2572"/>
                    <a:pt x="2465" y="2834"/>
                    <a:pt x="2132" y="2834"/>
                  </a:cubicBezTo>
                  <a:lnTo>
                    <a:pt x="1953" y="2834"/>
                  </a:lnTo>
                  <a:cubicBezTo>
                    <a:pt x="1631" y="2834"/>
                    <a:pt x="1346" y="2572"/>
                    <a:pt x="1346" y="2227"/>
                  </a:cubicBezTo>
                  <a:lnTo>
                    <a:pt x="1346" y="1738"/>
                  </a:lnTo>
                  <a:cubicBezTo>
                    <a:pt x="1596" y="1703"/>
                    <a:pt x="2024" y="1619"/>
                    <a:pt x="2358" y="1346"/>
                  </a:cubicBezTo>
                  <a:close/>
                  <a:moveTo>
                    <a:pt x="2262" y="3215"/>
                  </a:moveTo>
                  <a:lnTo>
                    <a:pt x="2262" y="3310"/>
                  </a:lnTo>
                  <a:lnTo>
                    <a:pt x="2251" y="3310"/>
                  </a:lnTo>
                  <a:lnTo>
                    <a:pt x="2048" y="3536"/>
                  </a:lnTo>
                  <a:lnTo>
                    <a:pt x="1846" y="3346"/>
                  </a:lnTo>
                  <a:lnTo>
                    <a:pt x="1846" y="3215"/>
                  </a:lnTo>
                  <a:close/>
                  <a:moveTo>
                    <a:pt x="2001" y="0"/>
                  </a:moveTo>
                  <a:cubicBezTo>
                    <a:pt x="1298" y="0"/>
                    <a:pt x="727" y="560"/>
                    <a:pt x="727" y="1262"/>
                  </a:cubicBezTo>
                  <a:lnTo>
                    <a:pt x="727" y="1584"/>
                  </a:lnTo>
                  <a:cubicBezTo>
                    <a:pt x="608" y="1691"/>
                    <a:pt x="536" y="1846"/>
                    <a:pt x="536" y="2000"/>
                  </a:cubicBezTo>
                  <a:cubicBezTo>
                    <a:pt x="536" y="2286"/>
                    <a:pt x="762" y="2524"/>
                    <a:pt x="1024" y="2536"/>
                  </a:cubicBezTo>
                  <a:cubicBezTo>
                    <a:pt x="1108" y="2762"/>
                    <a:pt x="1262" y="2953"/>
                    <a:pt x="1465" y="3072"/>
                  </a:cubicBezTo>
                  <a:lnTo>
                    <a:pt x="1465" y="3179"/>
                  </a:lnTo>
                  <a:lnTo>
                    <a:pt x="691" y="3477"/>
                  </a:lnTo>
                  <a:cubicBezTo>
                    <a:pt x="608" y="3512"/>
                    <a:pt x="0" y="3751"/>
                    <a:pt x="0" y="4525"/>
                  </a:cubicBezTo>
                  <a:lnTo>
                    <a:pt x="0" y="5191"/>
                  </a:lnTo>
                  <a:cubicBezTo>
                    <a:pt x="0" y="5298"/>
                    <a:pt x="96" y="5382"/>
                    <a:pt x="191" y="5382"/>
                  </a:cubicBezTo>
                  <a:lnTo>
                    <a:pt x="667" y="5382"/>
                  </a:lnTo>
                  <a:cubicBezTo>
                    <a:pt x="774" y="5382"/>
                    <a:pt x="869" y="5298"/>
                    <a:pt x="869" y="5191"/>
                  </a:cubicBezTo>
                  <a:cubicBezTo>
                    <a:pt x="869" y="5084"/>
                    <a:pt x="774" y="5001"/>
                    <a:pt x="667" y="5001"/>
                  </a:cubicBezTo>
                  <a:lnTo>
                    <a:pt x="369" y="5001"/>
                  </a:lnTo>
                  <a:lnTo>
                    <a:pt x="369" y="4501"/>
                  </a:lnTo>
                  <a:cubicBezTo>
                    <a:pt x="369" y="3989"/>
                    <a:pt x="786" y="3834"/>
                    <a:pt x="810" y="3822"/>
                  </a:cubicBezTo>
                  <a:lnTo>
                    <a:pt x="822" y="3822"/>
                  </a:lnTo>
                  <a:lnTo>
                    <a:pt x="1536" y="3536"/>
                  </a:lnTo>
                  <a:lnTo>
                    <a:pt x="1905" y="3905"/>
                  </a:lnTo>
                  <a:cubicBezTo>
                    <a:pt x="1941" y="3941"/>
                    <a:pt x="2001" y="3965"/>
                    <a:pt x="2036" y="3965"/>
                  </a:cubicBezTo>
                  <a:cubicBezTo>
                    <a:pt x="2084" y="3965"/>
                    <a:pt x="2143" y="3953"/>
                    <a:pt x="2179" y="3905"/>
                  </a:cubicBezTo>
                  <a:lnTo>
                    <a:pt x="2536" y="3536"/>
                  </a:lnTo>
                  <a:lnTo>
                    <a:pt x="3251" y="3822"/>
                  </a:lnTo>
                  <a:lnTo>
                    <a:pt x="3263" y="3822"/>
                  </a:lnTo>
                  <a:cubicBezTo>
                    <a:pt x="3275" y="3822"/>
                    <a:pt x="3691" y="3989"/>
                    <a:pt x="3691" y="4501"/>
                  </a:cubicBezTo>
                  <a:lnTo>
                    <a:pt x="3691" y="5001"/>
                  </a:lnTo>
                  <a:lnTo>
                    <a:pt x="1310" y="5001"/>
                  </a:lnTo>
                  <a:cubicBezTo>
                    <a:pt x="1203" y="5001"/>
                    <a:pt x="1119" y="5084"/>
                    <a:pt x="1119" y="5191"/>
                  </a:cubicBezTo>
                  <a:cubicBezTo>
                    <a:pt x="1119" y="5298"/>
                    <a:pt x="1203" y="5382"/>
                    <a:pt x="1310" y="5382"/>
                  </a:cubicBezTo>
                  <a:lnTo>
                    <a:pt x="3882" y="5382"/>
                  </a:lnTo>
                  <a:cubicBezTo>
                    <a:pt x="3888" y="5383"/>
                    <a:pt x="3894" y="5383"/>
                    <a:pt x="3900" y="5383"/>
                  </a:cubicBezTo>
                  <a:cubicBezTo>
                    <a:pt x="3989" y="5383"/>
                    <a:pt x="4072" y="5303"/>
                    <a:pt x="4072" y="5203"/>
                  </a:cubicBezTo>
                  <a:lnTo>
                    <a:pt x="4072" y="4536"/>
                  </a:lnTo>
                  <a:cubicBezTo>
                    <a:pt x="4072" y="3763"/>
                    <a:pt x="3477" y="3524"/>
                    <a:pt x="3382" y="3489"/>
                  </a:cubicBezTo>
                  <a:lnTo>
                    <a:pt x="2620" y="3191"/>
                  </a:lnTo>
                  <a:lnTo>
                    <a:pt x="2620" y="3096"/>
                  </a:lnTo>
                  <a:cubicBezTo>
                    <a:pt x="2834" y="2977"/>
                    <a:pt x="2977" y="2774"/>
                    <a:pt x="3048" y="2536"/>
                  </a:cubicBezTo>
                  <a:cubicBezTo>
                    <a:pt x="3322" y="2524"/>
                    <a:pt x="3548" y="2286"/>
                    <a:pt x="3548" y="2000"/>
                  </a:cubicBezTo>
                  <a:cubicBezTo>
                    <a:pt x="3548" y="1846"/>
                    <a:pt x="3465" y="1691"/>
                    <a:pt x="3346" y="1584"/>
                  </a:cubicBezTo>
                  <a:lnTo>
                    <a:pt x="3346" y="1262"/>
                  </a:lnTo>
                  <a:cubicBezTo>
                    <a:pt x="3346" y="560"/>
                    <a:pt x="2786" y="0"/>
                    <a:pt x="20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41"/>
            <p:cNvSpPr/>
            <p:nvPr/>
          </p:nvSpPr>
          <p:spPr>
            <a:xfrm>
              <a:off x="2438252" y="2611703"/>
              <a:ext cx="129633" cy="172441"/>
            </a:xfrm>
            <a:custGeom>
              <a:avLst/>
              <a:gdLst/>
              <a:ahLst/>
              <a:cxnLst/>
              <a:rect l="l" t="t" r="r" b="b"/>
              <a:pathLst>
                <a:path w="4073" h="5418" extrusionOk="0">
                  <a:moveTo>
                    <a:pt x="2085" y="370"/>
                  </a:moveTo>
                  <a:cubicBezTo>
                    <a:pt x="2573" y="370"/>
                    <a:pt x="2978" y="774"/>
                    <a:pt x="2978" y="1263"/>
                  </a:cubicBezTo>
                  <a:lnTo>
                    <a:pt x="2978" y="1382"/>
                  </a:lnTo>
                  <a:lnTo>
                    <a:pt x="2966" y="1382"/>
                  </a:lnTo>
                  <a:cubicBezTo>
                    <a:pt x="2692" y="1322"/>
                    <a:pt x="2620" y="965"/>
                    <a:pt x="2620" y="965"/>
                  </a:cubicBezTo>
                  <a:cubicBezTo>
                    <a:pt x="2608" y="894"/>
                    <a:pt x="2549" y="834"/>
                    <a:pt x="2466" y="822"/>
                  </a:cubicBezTo>
                  <a:cubicBezTo>
                    <a:pt x="2450" y="817"/>
                    <a:pt x="2435" y="815"/>
                    <a:pt x="2420" y="815"/>
                  </a:cubicBezTo>
                  <a:cubicBezTo>
                    <a:pt x="2365" y="815"/>
                    <a:pt x="2313" y="847"/>
                    <a:pt x="2275" y="894"/>
                  </a:cubicBezTo>
                  <a:cubicBezTo>
                    <a:pt x="1942" y="1370"/>
                    <a:pt x="1180" y="1382"/>
                    <a:pt x="1168" y="1382"/>
                  </a:cubicBezTo>
                  <a:lnTo>
                    <a:pt x="1096" y="1382"/>
                  </a:lnTo>
                  <a:lnTo>
                    <a:pt x="1096" y="1263"/>
                  </a:lnTo>
                  <a:cubicBezTo>
                    <a:pt x="1096" y="774"/>
                    <a:pt x="1501" y="370"/>
                    <a:pt x="1989" y="370"/>
                  </a:cubicBezTo>
                  <a:close/>
                  <a:moveTo>
                    <a:pt x="3132" y="1906"/>
                  </a:moveTo>
                  <a:cubicBezTo>
                    <a:pt x="3156" y="1929"/>
                    <a:pt x="3168" y="1965"/>
                    <a:pt x="3168" y="2013"/>
                  </a:cubicBezTo>
                  <a:cubicBezTo>
                    <a:pt x="3168" y="2048"/>
                    <a:pt x="3144" y="2096"/>
                    <a:pt x="3109" y="2132"/>
                  </a:cubicBezTo>
                  <a:lnTo>
                    <a:pt x="3109" y="1906"/>
                  </a:lnTo>
                  <a:close/>
                  <a:moveTo>
                    <a:pt x="965" y="1894"/>
                  </a:moveTo>
                  <a:lnTo>
                    <a:pt x="965" y="2144"/>
                  </a:lnTo>
                  <a:cubicBezTo>
                    <a:pt x="930" y="2108"/>
                    <a:pt x="894" y="2072"/>
                    <a:pt x="894" y="2013"/>
                  </a:cubicBezTo>
                  <a:cubicBezTo>
                    <a:pt x="894" y="1965"/>
                    <a:pt x="906" y="1929"/>
                    <a:pt x="942" y="1906"/>
                  </a:cubicBezTo>
                  <a:cubicBezTo>
                    <a:pt x="953" y="1906"/>
                    <a:pt x="953" y="1906"/>
                    <a:pt x="965" y="1894"/>
                  </a:cubicBezTo>
                  <a:close/>
                  <a:moveTo>
                    <a:pt x="2347" y="1358"/>
                  </a:moveTo>
                  <a:cubicBezTo>
                    <a:pt x="2430" y="1489"/>
                    <a:pt x="2549" y="1620"/>
                    <a:pt x="2704" y="1691"/>
                  </a:cubicBezTo>
                  <a:lnTo>
                    <a:pt x="2704" y="2227"/>
                  </a:lnTo>
                  <a:cubicBezTo>
                    <a:pt x="2739" y="2572"/>
                    <a:pt x="2454" y="2846"/>
                    <a:pt x="2132" y="2846"/>
                  </a:cubicBezTo>
                  <a:lnTo>
                    <a:pt x="1954" y="2846"/>
                  </a:lnTo>
                  <a:cubicBezTo>
                    <a:pt x="1620" y="2846"/>
                    <a:pt x="1334" y="2572"/>
                    <a:pt x="1334" y="2227"/>
                  </a:cubicBezTo>
                  <a:lnTo>
                    <a:pt x="1334" y="1739"/>
                  </a:lnTo>
                  <a:cubicBezTo>
                    <a:pt x="1596" y="1715"/>
                    <a:pt x="2025" y="1620"/>
                    <a:pt x="2347" y="1358"/>
                  </a:cubicBezTo>
                  <a:close/>
                  <a:moveTo>
                    <a:pt x="2263" y="3215"/>
                  </a:moveTo>
                  <a:lnTo>
                    <a:pt x="2251" y="3322"/>
                  </a:lnTo>
                  <a:lnTo>
                    <a:pt x="2037" y="3537"/>
                  </a:lnTo>
                  <a:lnTo>
                    <a:pt x="1846" y="3346"/>
                  </a:lnTo>
                  <a:lnTo>
                    <a:pt x="1846" y="3215"/>
                  </a:lnTo>
                  <a:close/>
                  <a:moveTo>
                    <a:pt x="1989" y="1"/>
                  </a:moveTo>
                  <a:cubicBezTo>
                    <a:pt x="1299" y="1"/>
                    <a:pt x="727" y="560"/>
                    <a:pt x="727" y="1263"/>
                  </a:cubicBezTo>
                  <a:lnTo>
                    <a:pt x="727" y="1596"/>
                  </a:lnTo>
                  <a:cubicBezTo>
                    <a:pt x="608" y="1691"/>
                    <a:pt x="537" y="1846"/>
                    <a:pt x="537" y="2013"/>
                  </a:cubicBezTo>
                  <a:cubicBezTo>
                    <a:pt x="537" y="2287"/>
                    <a:pt x="763" y="2525"/>
                    <a:pt x="1025" y="2549"/>
                  </a:cubicBezTo>
                  <a:cubicBezTo>
                    <a:pt x="1096" y="2763"/>
                    <a:pt x="1263" y="2965"/>
                    <a:pt x="1454" y="3084"/>
                  </a:cubicBezTo>
                  <a:lnTo>
                    <a:pt x="1454" y="3180"/>
                  </a:lnTo>
                  <a:lnTo>
                    <a:pt x="680" y="3477"/>
                  </a:lnTo>
                  <a:cubicBezTo>
                    <a:pt x="608" y="3513"/>
                    <a:pt x="1" y="3751"/>
                    <a:pt x="1" y="4525"/>
                  </a:cubicBezTo>
                  <a:lnTo>
                    <a:pt x="1" y="5192"/>
                  </a:lnTo>
                  <a:cubicBezTo>
                    <a:pt x="1" y="5299"/>
                    <a:pt x="84" y="5382"/>
                    <a:pt x="191" y="5382"/>
                  </a:cubicBezTo>
                  <a:lnTo>
                    <a:pt x="668" y="5382"/>
                  </a:lnTo>
                  <a:cubicBezTo>
                    <a:pt x="775" y="5382"/>
                    <a:pt x="858" y="5299"/>
                    <a:pt x="858" y="5192"/>
                  </a:cubicBezTo>
                  <a:cubicBezTo>
                    <a:pt x="858" y="5085"/>
                    <a:pt x="775" y="5001"/>
                    <a:pt x="668" y="5001"/>
                  </a:cubicBezTo>
                  <a:lnTo>
                    <a:pt x="370" y="5001"/>
                  </a:lnTo>
                  <a:lnTo>
                    <a:pt x="370" y="4537"/>
                  </a:lnTo>
                  <a:cubicBezTo>
                    <a:pt x="370" y="4013"/>
                    <a:pt x="787" y="3870"/>
                    <a:pt x="799" y="3858"/>
                  </a:cubicBezTo>
                  <a:lnTo>
                    <a:pt x="823" y="3858"/>
                  </a:lnTo>
                  <a:lnTo>
                    <a:pt x="1537" y="3572"/>
                  </a:lnTo>
                  <a:lnTo>
                    <a:pt x="1906" y="3942"/>
                  </a:lnTo>
                  <a:cubicBezTo>
                    <a:pt x="1930" y="3977"/>
                    <a:pt x="1989" y="4001"/>
                    <a:pt x="2037" y="4001"/>
                  </a:cubicBezTo>
                  <a:cubicBezTo>
                    <a:pt x="2085" y="4001"/>
                    <a:pt x="2144" y="3989"/>
                    <a:pt x="2168" y="3942"/>
                  </a:cubicBezTo>
                  <a:lnTo>
                    <a:pt x="2525" y="3572"/>
                  </a:lnTo>
                  <a:lnTo>
                    <a:pt x="3239" y="3858"/>
                  </a:lnTo>
                  <a:lnTo>
                    <a:pt x="3263" y="3858"/>
                  </a:lnTo>
                  <a:cubicBezTo>
                    <a:pt x="3275" y="3858"/>
                    <a:pt x="3692" y="4013"/>
                    <a:pt x="3692" y="4537"/>
                  </a:cubicBezTo>
                  <a:lnTo>
                    <a:pt x="3692" y="5025"/>
                  </a:lnTo>
                  <a:lnTo>
                    <a:pt x="1311" y="5025"/>
                  </a:lnTo>
                  <a:cubicBezTo>
                    <a:pt x="1204" y="5025"/>
                    <a:pt x="1120" y="5120"/>
                    <a:pt x="1120" y="5215"/>
                  </a:cubicBezTo>
                  <a:cubicBezTo>
                    <a:pt x="1120" y="5323"/>
                    <a:pt x="1204" y="5418"/>
                    <a:pt x="1311" y="5418"/>
                  </a:cubicBezTo>
                  <a:lnTo>
                    <a:pt x="3882" y="5418"/>
                  </a:lnTo>
                  <a:cubicBezTo>
                    <a:pt x="3990" y="5418"/>
                    <a:pt x="4073" y="5323"/>
                    <a:pt x="4073" y="5215"/>
                  </a:cubicBezTo>
                  <a:lnTo>
                    <a:pt x="4073" y="4537"/>
                  </a:lnTo>
                  <a:cubicBezTo>
                    <a:pt x="4061" y="3763"/>
                    <a:pt x="3454" y="3525"/>
                    <a:pt x="3382" y="3501"/>
                  </a:cubicBezTo>
                  <a:lnTo>
                    <a:pt x="2620" y="3203"/>
                  </a:lnTo>
                  <a:lnTo>
                    <a:pt x="2620" y="3096"/>
                  </a:lnTo>
                  <a:cubicBezTo>
                    <a:pt x="2823" y="2977"/>
                    <a:pt x="2978" y="2787"/>
                    <a:pt x="3049" y="2560"/>
                  </a:cubicBezTo>
                  <a:cubicBezTo>
                    <a:pt x="3323" y="2549"/>
                    <a:pt x="3537" y="2310"/>
                    <a:pt x="3537" y="2025"/>
                  </a:cubicBezTo>
                  <a:cubicBezTo>
                    <a:pt x="3537" y="1858"/>
                    <a:pt x="3466" y="1703"/>
                    <a:pt x="3347" y="1608"/>
                  </a:cubicBezTo>
                  <a:lnTo>
                    <a:pt x="3347" y="1263"/>
                  </a:lnTo>
                  <a:cubicBezTo>
                    <a:pt x="3347" y="560"/>
                    <a:pt x="2787" y="1"/>
                    <a:pt x="2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41"/>
            <p:cNvSpPr/>
            <p:nvPr/>
          </p:nvSpPr>
          <p:spPr>
            <a:xfrm>
              <a:off x="2185128" y="2611703"/>
              <a:ext cx="130015" cy="172441"/>
            </a:xfrm>
            <a:custGeom>
              <a:avLst/>
              <a:gdLst/>
              <a:ahLst/>
              <a:cxnLst/>
              <a:rect l="l" t="t" r="r" b="b"/>
              <a:pathLst>
                <a:path w="4085" h="5418" extrusionOk="0">
                  <a:moveTo>
                    <a:pt x="2084" y="370"/>
                  </a:moveTo>
                  <a:cubicBezTo>
                    <a:pt x="2584" y="370"/>
                    <a:pt x="2977" y="774"/>
                    <a:pt x="2977" y="1263"/>
                  </a:cubicBezTo>
                  <a:lnTo>
                    <a:pt x="2977" y="1382"/>
                  </a:lnTo>
                  <a:lnTo>
                    <a:pt x="2965" y="1382"/>
                  </a:lnTo>
                  <a:cubicBezTo>
                    <a:pt x="2703" y="1322"/>
                    <a:pt x="2620" y="965"/>
                    <a:pt x="2620" y="965"/>
                  </a:cubicBezTo>
                  <a:cubicBezTo>
                    <a:pt x="2608" y="894"/>
                    <a:pt x="2549" y="834"/>
                    <a:pt x="2477" y="822"/>
                  </a:cubicBezTo>
                  <a:cubicBezTo>
                    <a:pt x="2462" y="817"/>
                    <a:pt x="2446" y="815"/>
                    <a:pt x="2430" y="815"/>
                  </a:cubicBezTo>
                  <a:cubicBezTo>
                    <a:pt x="2372" y="815"/>
                    <a:pt x="2315" y="847"/>
                    <a:pt x="2287" y="894"/>
                  </a:cubicBezTo>
                  <a:cubicBezTo>
                    <a:pt x="1941" y="1370"/>
                    <a:pt x="1179" y="1382"/>
                    <a:pt x="1167" y="1382"/>
                  </a:cubicBezTo>
                  <a:lnTo>
                    <a:pt x="1108" y="1382"/>
                  </a:lnTo>
                  <a:lnTo>
                    <a:pt x="1108" y="1263"/>
                  </a:lnTo>
                  <a:cubicBezTo>
                    <a:pt x="1108" y="774"/>
                    <a:pt x="1513" y="370"/>
                    <a:pt x="2001" y="370"/>
                  </a:cubicBezTo>
                  <a:close/>
                  <a:moveTo>
                    <a:pt x="3132" y="1906"/>
                  </a:moveTo>
                  <a:cubicBezTo>
                    <a:pt x="3168" y="1929"/>
                    <a:pt x="3180" y="1965"/>
                    <a:pt x="3180" y="2013"/>
                  </a:cubicBezTo>
                  <a:cubicBezTo>
                    <a:pt x="3180" y="2048"/>
                    <a:pt x="3144" y="2096"/>
                    <a:pt x="3120" y="2132"/>
                  </a:cubicBezTo>
                  <a:lnTo>
                    <a:pt x="3120" y="1906"/>
                  </a:lnTo>
                  <a:close/>
                  <a:moveTo>
                    <a:pt x="977" y="1894"/>
                  </a:moveTo>
                  <a:lnTo>
                    <a:pt x="977" y="2144"/>
                  </a:lnTo>
                  <a:cubicBezTo>
                    <a:pt x="929" y="2108"/>
                    <a:pt x="905" y="2072"/>
                    <a:pt x="905" y="2013"/>
                  </a:cubicBezTo>
                  <a:cubicBezTo>
                    <a:pt x="905" y="1965"/>
                    <a:pt x="917" y="1929"/>
                    <a:pt x="941" y="1906"/>
                  </a:cubicBezTo>
                  <a:cubicBezTo>
                    <a:pt x="965" y="1906"/>
                    <a:pt x="965" y="1906"/>
                    <a:pt x="977" y="1894"/>
                  </a:cubicBezTo>
                  <a:close/>
                  <a:moveTo>
                    <a:pt x="2358" y="1358"/>
                  </a:moveTo>
                  <a:cubicBezTo>
                    <a:pt x="2429" y="1489"/>
                    <a:pt x="2549" y="1620"/>
                    <a:pt x="2715" y="1691"/>
                  </a:cubicBezTo>
                  <a:lnTo>
                    <a:pt x="2715" y="2227"/>
                  </a:lnTo>
                  <a:cubicBezTo>
                    <a:pt x="2727" y="2572"/>
                    <a:pt x="2465" y="2846"/>
                    <a:pt x="2132" y="2846"/>
                  </a:cubicBezTo>
                  <a:lnTo>
                    <a:pt x="1953" y="2846"/>
                  </a:lnTo>
                  <a:cubicBezTo>
                    <a:pt x="1632" y="2846"/>
                    <a:pt x="1346" y="2572"/>
                    <a:pt x="1346" y="2227"/>
                  </a:cubicBezTo>
                  <a:lnTo>
                    <a:pt x="1346" y="1739"/>
                  </a:lnTo>
                  <a:cubicBezTo>
                    <a:pt x="1596" y="1715"/>
                    <a:pt x="2037" y="1620"/>
                    <a:pt x="2358" y="1358"/>
                  </a:cubicBezTo>
                  <a:close/>
                  <a:moveTo>
                    <a:pt x="2275" y="3215"/>
                  </a:moveTo>
                  <a:lnTo>
                    <a:pt x="2251" y="3322"/>
                  </a:lnTo>
                  <a:lnTo>
                    <a:pt x="2048" y="3537"/>
                  </a:lnTo>
                  <a:lnTo>
                    <a:pt x="1858" y="3346"/>
                  </a:lnTo>
                  <a:lnTo>
                    <a:pt x="1858" y="3215"/>
                  </a:lnTo>
                  <a:close/>
                  <a:moveTo>
                    <a:pt x="2001" y="1"/>
                  </a:moveTo>
                  <a:cubicBezTo>
                    <a:pt x="1298" y="1"/>
                    <a:pt x="739" y="560"/>
                    <a:pt x="739" y="1263"/>
                  </a:cubicBezTo>
                  <a:lnTo>
                    <a:pt x="739" y="1596"/>
                  </a:lnTo>
                  <a:cubicBezTo>
                    <a:pt x="620" y="1691"/>
                    <a:pt x="536" y="1846"/>
                    <a:pt x="536" y="2013"/>
                  </a:cubicBezTo>
                  <a:cubicBezTo>
                    <a:pt x="536" y="2287"/>
                    <a:pt x="763" y="2525"/>
                    <a:pt x="1036" y="2549"/>
                  </a:cubicBezTo>
                  <a:cubicBezTo>
                    <a:pt x="1108" y="2763"/>
                    <a:pt x="1275" y="2965"/>
                    <a:pt x="1465" y="3084"/>
                  </a:cubicBezTo>
                  <a:lnTo>
                    <a:pt x="1465" y="3180"/>
                  </a:lnTo>
                  <a:lnTo>
                    <a:pt x="691" y="3477"/>
                  </a:lnTo>
                  <a:cubicBezTo>
                    <a:pt x="620" y="3513"/>
                    <a:pt x="1" y="3751"/>
                    <a:pt x="1" y="4525"/>
                  </a:cubicBezTo>
                  <a:lnTo>
                    <a:pt x="1" y="5192"/>
                  </a:lnTo>
                  <a:cubicBezTo>
                    <a:pt x="1" y="5299"/>
                    <a:pt x="96" y="5382"/>
                    <a:pt x="203" y="5382"/>
                  </a:cubicBezTo>
                  <a:lnTo>
                    <a:pt x="679" y="5382"/>
                  </a:lnTo>
                  <a:cubicBezTo>
                    <a:pt x="775" y="5382"/>
                    <a:pt x="870" y="5299"/>
                    <a:pt x="870" y="5192"/>
                  </a:cubicBezTo>
                  <a:cubicBezTo>
                    <a:pt x="870" y="5085"/>
                    <a:pt x="775" y="5001"/>
                    <a:pt x="679" y="5001"/>
                  </a:cubicBezTo>
                  <a:lnTo>
                    <a:pt x="382" y="5001"/>
                  </a:lnTo>
                  <a:lnTo>
                    <a:pt x="382" y="4537"/>
                  </a:lnTo>
                  <a:cubicBezTo>
                    <a:pt x="382" y="4013"/>
                    <a:pt x="798" y="3870"/>
                    <a:pt x="810" y="3858"/>
                  </a:cubicBezTo>
                  <a:lnTo>
                    <a:pt x="822" y="3858"/>
                  </a:lnTo>
                  <a:lnTo>
                    <a:pt x="1537" y="3572"/>
                  </a:lnTo>
                  <a:lnTo>
                    <a:pt x="1906" y="3942"/>
                  </a:lnTo>
                  <a:cubicBezTo>
                    <a:pt x="1941" y="3977"/>
                    <a:pt x="2001" y="4001"/>
                    <a:pt x="2048" y="4001"/>
                  </a:cubicBezTo>
                  <a:cubicBezTo>
                    <a:pt x="2084" y="4001"/>
                    <a:pt x="2144" y="3989"/>
                    <a:pt x="2179" y="3942"/>
                  </a:cubicBezTo>
                  <a:lnTo>
                    <a:pt x="2537" y="3572"/>
                  </a:lnTo>
                  <a:lnTo>
                    <a:pt x="3251" y="3858"/>
                  </a:lnTo>
                  <a:lnTo>
                    <a:pt x="3263" y="3858"/>
                  </a:lnTo>
                  <a:cubicBezTo>
                    <a:pt x="3275" y="3858"/>
                    <a:pt x="3692" y="4013"/>
                    <a:pt x="3692" y="4537"/>
                  </a:cubicBezTo>
                  <a:lnTo>
                    <a:pt x="3692" y="5025"/>
                  </a:lnTo>
                  <a:lnTo>
                    <a:pt x="1310" y="5025"/>
                  </a:lnTo>
                  <a:cubicBezTo>
                    <a:pt x="1215" y="5025"/>
                    <a:pt x="1120" y="5120"/>
                    <a:pt x="1120" y="5215"/>
                  </a:cubicBezTo>
                  <a:cubicBezTo>
                    <a:pt x="1120" y="5323"/>
                    <a:pt x="1215" y="5418"/>
                    <a:pt x="1310" y="5418"/>
                  </a:cubicBezTo>
                  <a:lnTo>
                    <a:pt x="3894" y="5418"/>
                  </a:lnTo>
                  <a:cubicBezTo>
                    <a:pt x="3989" y="5418"/>
                    <a:pt x="4084" y="5323"/>
                    <a:pt x="4084" y="5215"/>
                  </a:cubicBezTo>
                  <a:lnTo>
                    <a:pt x="4084" y="4537"/>
                  </a:lnTo>
                  <a:cubicBezTo>
                    <a:pt x="4061" y="3763"/>
                    <a:pt x="3465" y="3525"/>
                    <a:pt x="3382" y="3501"/>
                  </a:cubicBezTo>
                  <a:lnTo>
                    <a:pt x="2632" y="3203"/>
                  </a:lnTo>
                  <a:lnTo>
                    <a:pt x="2632" y="3096"/>
                  </a:lnTo>
                  <a:cubicBezTo>
                    <a:pt x="2834" y="2977"/>
                    <a:pt x="2977" y="2787"/>
                    <a:pt x="3061" y="2560"/>
                  </a:cubicBezTo>
                  <a:cubicBezTo>
                    <a:pt x="3322" y="2549"/>
                    <a:pt x="3549" y="2310"/>
                    <a:pt x="3549" y="2025"/>
                  </a:cubicBezTo>
                  <a:cubicBezTo>
                    <a:pt x="3549" y="1858"/>
                    <a:pt x="3477" y="1703"/>
                    <a:pt x="3358" y="1608"/>
                  </a:cubicBezTo>
                  <a:lnTo>
                    <a:pt x="3358" y="1263"/>
                  </a:lnTo>
                  <a:cubicBezTo>
                    <a:pt x="3358" y="560"/>
                    <a:pt x="2787" y="1"/>
                    <a:pt x="20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7" name="Google Shape;1597;p41"/>
          <p:cNvGrpSpPr/>
          <p:nvPr/>
        </p:nvGrpSpPr>
        <p:grpSpPr>
          <a:xfrm>
            <a:off x="870776" y="2084015"/>
            <a:ext cx="331993" cy="331993"/>
            <a:chOff x="870939" y="2439293"/>
            <a:chExt cx="331993" cy="331993"/>
          </a:xfrm>
        </p:grpSpPr>
        <p:sp>
          <p:nvSpPr>
            <p:cNvPr id="1598" name="Google Shape;1598;p41"/>
            <p:cNvSpPr/>
            <p:nvPr/>
          </p:nvSpPr>
          <p:spPr>
            <a:xfrm>
              <a:off x="870939" y="2439293"/>
              <a:ext cx="331993" cy="331993"/>
            </a:xfrm>
            <a:custGeom>
              <a:avLst/>
              <a:gdLst/>
              <a:ahLst/>
              <a:cxnLst/>
              <a:rect l="l" t="t" r="r" b="b"/>
              <a:pathLst>
                <a:path w="10431" h="10431" extrusionOk="0">
                  <a:moveTo>
                    <a:pt x="9490" y="298"/>
                  </a:moveTo>
                  <a:cubicBezTo>
                    <a:pt x="9835" y="298"/>
                    <a:pt x="10121" y="584"/>
                    <a:pt x="10121" y="917"/>
                  </a:cubicBezTo>
                  <a:lnTo>
                    <a:pt x="10121" y="9513"/>
                  </a:lnTo>
                  <a:cubicBezTo>
                    <a:pt x="10121" y="9847"/>
                    <a:pt x="9835" y="10132"/>
                    <a:pt x="9490" y="10132"/>
                  </a:cubicBezTo>
                  <a:lnTo>
                    <a:pt x="7037" y="10132"/>
                  </a:lnTo>
                  <a:lnTo>
                    <a:pt x="7037" y="9156"/>
                  </a:lnTo>
                  <a:cubicBezTo>
                    <a:pt x="7037" y="9055"/>
                    <a:pt x="6960" y="9004"/>
                    <a:pt x="6883" y="9004"/>
                  </a:cubicBezTo>
                  <a:cubicBezTo>
                    <a:pt x="6805" y="9004"/>
                    <a:pt x="6728" y="9055"/>
                    <a:pt x="6728" y="9156"/>
                  </a:cubicBezTo>
                  <a:lnTo>
                    <a:pt x="6728" y="10132"/>
                  </a:lnTo>
                  <a:lnTo>
                    <a:pt x="3644" y="10132"/>
                  </a:lnTo>
                  <a:lnTo>
                    <a:pt x="3644" y="298"/>
                  </a:lnTo>
                  <a:lnTo>
                    <a:pt x="6728" y="298"/>
                  </a:lnTo>
                  <a:lnTo>
                    <a:pt x="6728" y="8347"/>
                  </a:lnTo>
                  <a:cubicBezTo>
                    <a:pt x="6728" y="8442"/>
                    <a:pt x="6805" y="8489"/>
                    <a:pt x="6883" y="8489"/>
                  </a:cubicBezTo>
                  <a:cubicBezTo>
                    <a:pt x="6960" y="8489"/>
                    <a:pt x="7037" y="8442"/>
                    <a:pt x="7037" y="8347"/>
                  </a:cubicBezTo>
                  <a:lnTo>
                    <a:pt x="7037" y="298"/>
                  </a:lnTo>
                  <a:close/>
                  <a:moveTo>
                    <a:pt x="918" y="0"/>
                  </a:moveTo>
                  <a:cubicBezTo>
                    <a:pt x="417" y="0"/>
                    <a:pt x="1" y="417"/>
                    <a:pt x="1" y="917"/>
                  </a:cubicBezTo>
                  <a:lnTo>
                    <a:pt x="1" y="2096"/>
                  </a:lnTo>
                  <a:cubicBezTo>
                    <a:pt x="1" y="2191"/>
                    <a:pt x="78" y="2239"/>
                    <a:pt x="156" y="2239"/>
                  </a:cubicBezTo>
                  <a:cubicBezTo>
                    <a:pt x="233" y="2239"/>
                    <a:pt x="310" y="2191"/>
                    <a:pt x="310" y="2096"/>
                  </a:cubicBezTo>
                  <a:lnTo>
                    <a:pt x="310" y="917"/>
                  </a:lnTo>
                  <a:cubicBezTo>
                    <a:pt x="310" y="584"/>
                    <a:pt x="596" y="298"/>
                    <a:pt x="941" y="298"/>
                  </a:cubicBezTo>
                  <a:lnTo>
                    <a:pt x="3394" y="298"/>
                  </a:lnTo>
                  <a:lnTo>
                    <a:pt x="3394" y="10132"/>
                  </a:lnTo>
                  <a:lnTo>
                    <a:pt x="941" y="10132"/>
                  </a:lnTo>
                  <a:cubicBezTo>
                    <a:pt x="596" y="10132"/>
                    <a:pt x="310" y="9847"/>
                    <a:pt x="310" y="9513"/>
                  </a:cubicBezTo>
                  <a:lnTo>
                    <a:pt x="310" y="2965"/>
                  </a:lnTo>
                  <a:cubicBezTo>
                    <a:pt x="310" y="2864"/>
                    <a:pt x="233" y="2813"/>
                    <a:pt x="156" y="2813"/>
                  </a:cubicBezTo>
                  <a:cubicBezTo>
                    <a:pt x="78" y="2813"/>
                    <a:pt x="1" y="2864"/>
                    <a:pt x="1" y="2965"/>
                  </a:cubicBezTo>
                  <a:lnTo>
                    <a:pt x="1" y="9513"/>
                  </a:lnTo>
                  <a:cubicBezTo>
                    <a:pt x="1" y="10013"/>
                    <a:pt x="417" y="10430"/>
                    <a:pt x="918" y="10430"/>
                  </a:cubicBezTo>
                  <a:lnTo>
                    <a:pt x="9514" y="10430"/>
                  </a:lnTo>
                  <a:cubicBezTo>
                    <a:pt x="10014" y="10430"/>
                    <a:pt x="10431" y="10013"/>
                    <a:pt x="10431" y="9513"/>
                  </a:cubicBezTo>
                  <a:lnTo>
                    <a:pt x="10431" y="917"/>
                  </a:lnTo>
                  <a:cubicBezTo>
                    <a:pt x="10431" y="417"/>
                    <a:pt x="10014" y="0"/>
                    <a:pt x="95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41"/>
            <p:cNvSpPr/>
            <p:nvPr/>
          </p:nvSpPr>
          <p:spPr>
            <a:xfrm>
              <a:off x="908463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73" y="309"/>
                  </a:moveTo>
                  <a:cubicBezTo>
                    <a:pt x="844" y="309"/>
                    <a:pt x="989" y="471"/>
                    <a:pt x="989" y="655"/>
                  </a:cubicBezTo>
                  <a:cubicBezTo>
                    <a:pt x="989" y="846"/>
                    <a:pt x="846" y="1001"/>
                    <a:pt x="655" y="1001"/>
                  </a:cubicBezTo>
                  <a:cubicBezTo>
                    <a:pt x="453" y="1001"/>
                    <a:pt x="310" y="846"/>
                    <a:pt x="310" y="655"/>
                  </a:cubicBezTo>
                  <a:cubicBezTo>
                    <a:pt x="310" y="465"/>
                    <a:pt x="453" y="310"/>
                    <a:pt x="655" y="310"/>
                  </a:cubicBezTo>
                  <a:cubicBezTo>
                    <a:pt x="661" y="310"/>
                    <a:pt x="667" y="309"/>
                    <a:pt x="673" y="309"/>
                  </a:cubicBezTo>
                  <a:close/>
                  <a:moveTo>
                    <a:pt x="655" y="0"/>
                  </a:moveTo>
                  <a:cubicBezTo>
                    <a:pt x="274" y="0"/>
                    <a:pt x="0" y="286"/>
                    <a:pt x="0" y="655"/>
                  </a:cubicBezTo>
                  <a:cubicBezTo>
                    <a:pt x="0" y="1012"/>
                    <a:pt x="298" y="1310"/>
                    <a:pt x="655" y="1310"/>
                  </a:cubicBezTo>
                  <a:cubicBezTo>
                    <a:pt x="1012" y="1310"/>
                    <a:pt x="1310" y="1012"/>
                    <a:pt x="1310" y="655"/>
                  </a:cubicBezTo>
                  <a:cubicBezTo>
                    <a:pt x="1310" y="298"/>
                    <a:pt x="1012" y="0"/>
                    <a:pt x="6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41"/>
            <p:cNvSpPr/>
            <p:nvPr/>
          </p:nvSpPr>
          <p:spPr>
            <a:xfrm>
              <a:off x="1015690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6" y="310"/>
                  </a:moveTo>
                  <a:cubicBezTo>
                    <a:pt x="858" y="310"/>
                    <a:pt x="1001" y="465"/>
                    <a:pt x="1001" y="655"/>
                  </a:cubicBezTo>
                  <a:cubicBezTo>
                    <a:pt x="1001" y="846"/>
                    <a:pt x="858" y="1001"/>
                    <a:pt x="656" y="1001"/>
                  </a:cubicBezTo>
                  <a:cubicBezTo>
                    <a:pt x="465" y="1001"/>
                    <a:pt x="322" y="846"/>
                    <a:pt x="322" y="655"/>
                  </a:cubicBezTo>
                  <a:cubicBezTo>
                    <a:pt x="322" y="465"/>
                    <a:pt x="465" y="310"/>
                    <a:pt x="656" y="310"/>
                  </a:cubicBezTo>
                  <a:close/>
                  <a:moveTo>
                    <a:pt x="656" y="0"/>
                  </a:moveTo>
                  <a:cubicBezTo>
                    <a:pt x="299" y="0"/>
                    <a:pt x="1" y="298"/>
                    <a:pt x="1" y="655"/>
                  </a:cubicBezTo>
                  <a:cubicBezTo>
                    <a:pt x="1" y="1012"/>
                    <a:pt x="299" y="1310"/>
                    <a:pt x="656" y="1310"/>
                  </a:cubicBezTo>
                  <a:cubicBezTo>
                    <a:pt x="1013" y="1310"/>
                    <a:pt x="1311" y="1012"/>
                    <a:pt x="1311" y="655"/>
                  </a:cubicBezTo>
                  <a:cubicBezTo>
                    <a:pt x="1311" y="298"/>
                    <a:pt x="1013" y="0"/>
                    <a:pt x="6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41"/>
            <p:cNvSpPr/>
            <p:nvPr/>
          </p:nvSpPr>
          <p:spPr>
            <a:xfrm>
              <a:off x="1122567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5" y="310"/>
                  </a:moveTo>
                  <a:cubicBezTo>
                    <a:pt x="846" y="310"/>
                    <a:pt x="989" y="465"/>
                    <a:pt x="989" y="655"/>
                  </a:cubicBezTo>
                  <a:cubicBezTo>
                    <a:pt x="989" y="846"/>
                    <a:pt x="846" y="1001"/>
                    <a:pt x="655" y="1001"/>
                  </a:cubicBezTo>
                  <a:cubicBezTo>
                    <a:pt x="453" y="1001"/>
                    <a:pt x="310" y="846"/>
                    <a:pt x="310" y="655"/>
                  </a:cubicBezTo>
                  <a:cubicBezTo>
                    <a:pt x="310" y="465"/>
                    <a:pt x="453" y="310"/>
                    <a:pt x="655" y="310"/>
                  </a:cubicBezTo>
                  <a:close/>
                  <a:moveTo>
                    <a:pt x="655" y="0"/>
                  </a:moveTo>
                  <a:cubicBezTo>
                    <a:pt x="298" y="0"/>
                    <a:pt x="0" y="298"/>
                    <a:pt x="0" y="655"/>
                  </a:cubicBezTo>
                  <a:cubicBezTo>
                    <a:pt x="0" y="1012"/>
                    <a:pt x="298" y="1310"/>
                    <a:pt x="655" y="1310"/>
                  </a:cubicBezTo>
                  <a:cubicBezTo>
                    <a:pt x="1013" y="1310"/>
                    <a:pt x="1310" y="1012"/>
                    <a:pt x="1310" y="655"/>
                  </a:cubicBezTo>
                  <a:cubicBezTo>
                    <a:pt x="1310" y="298"/>
                    <a:pt x="1013" y="0"/>
                    <a:pt x="6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41"/>
            <p:cNvSpPr/>
            <p:nvPr/>
          </p:nvSpPr>
          <p:spPr>
            <a:xfrm>
              <a:off x="913015" y="2504094"/>
              <a:ext cx="31859" cy="9867"/>
            </a:xfrm>
            <a:custGeom>
              <a:avLst/>
              <a:gdLst/>
              <a:ahLst/>
              <a:cxnLst/>
              <a:rect l="l" t="t" r="r" b="b"/>
              <a:pathLst>
                <a:path w="1001" h="310" extrusionOk="0">
                  <a:moveTo>
                    <a:pt x="191" y="0"/>
                  </a:moveTo>
                  <a:cubicBezTo>
                    <a:pt x="0" y="12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0"/>
                    <a:pt x="8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41"/>
            <p:cNvSpPr/>
            <p:nvPr/>
          </p:nvSpPr>
          <p:spPr>
            <a:xfrm>
              <a:off x="913015" y="2532898"/>
              <a:ext cx="31859" cy="10248"/>
            </a:xfrm>
            <a:custGeom>
              <a:avLst/>
              <a:gdLst/>
              <a:ahLst/>
              <a:cxnLst/>
              <a:rect l="l" t="t" r="r" b="b"/>
              <a:pathLst>
                <a:path w="1001" h="322" extrusionOk="0">
                  <a:moveTo>
                    <a:pt x="191" y="0"/>
                  </a:moveTo>
                  <a:cubicBezTo>
                    <a:pt x="0" y="24"/>
                    <a:pt x="0" y="322"/>
                    <a:pt x="191" y="322"/>
                  </a:cubicBezTo>
                  <a:lnTo>
                    <a:pt x="810" y="322"/>
                  </a:lnTo>
                  <a:cubicBezTo>
                    <a:pt x="1000" y="322"/>
                    <a:pt x="1000" y="0"/>
                    <a:pt x="8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41"/>
            <p:cNvSpPr/>
            <p:nvPr/>
          </p:nvSpPr>
          <p:spPr>
            <a:xfrm>
              <a:off x="913015" y="2562052"/>
              <a:ext cx="31859" cy="9898"/>
            </a:xfrm>
            <a:custGeom>
              <a:avLst/>
              <a:gdLst/>
              <a:ahLst/>
              <a:cxnLst/>
              <a:rect l="l" t="t" r="r" b="b"/>
              <a:pathLst>
                <a:path w="1001" h="311" extrusionOk="0">
                  <a:moveTo>
                    <a:pt x="191" y="1"/>
                  </a:moveTo>
                  <a:cubicBezTo>
                    <a:pt x="0" y="13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1"/>
                    <a:pt x="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41"/>
            <p:cNvSpPr/>
            <p:nvPr/>
          </p:nvSpPr>
          <p:spPr>
            <a:xfrm>
              <a:off x="894428" y="2474908"/>
              <a:ext cx="69384" cy="167508"/>
            </a:xfrm>
            <a:custGeom>
              <a:avLst/>
              <a:gdLst/>
              <a:ahLst/>
              <a:cxnLst/>
              <a:rect l="l" t="t" r="r" b="b"/>
              <a:pathLst>
                <a:path w="2180" h="5263" extrusionOk="0">
                  <a:moveTo>
                    <a:pt x="1870" y="298"/>
                  </a:moveTo>
                  <a:lnTo>
                    <a:pt x="1870" y="3703"/>
                  </a:lnTo>
                  <a:lnTo>
                    <a:pt x="287" y="3703"/>
                  </a:lnTo>
                  <a:lnTo>
                    <a:pt x="287" y="298"/>
                  </a:lnTo>
                  <a:close/>
                  <a:moveTo>
                    <a:pt x="1882" y="4001"/>
                  </a:moveTo>
                  <a:lnTo>
                    <a:pt x="1882" y="4953"/>
                  </a:lnTo>
                  <a:lnTo>
                    <a:pt x="299" y="4953"/>
                  </a:lnTo>
                  <a:lnTo>
                    <a:pt x="299" y="4001"/>
                  </a:lnTo>
                  <a:close/>
                  <a:moveTo>
                    <a:pt x="156" y="0"/>
                  </a:moveTo>
                  <a:cubicBezTo>
                    <a:pt x="60" y="0"/>
                    <a:pt x="1" y="72"/>
                    <a:pt x="1" y="143"/>
                  </a:cubicBezTo>
                  <a:lnTo>
                    <a:pt x="1" y="5120"/>
                  </a:lnTo>
                  <a:cubicBezTo>
                    <a:pt x="1" y="5203"/>
                    <a:pt x="84" y="5263"/>
                    <a:pt x="156" y="5263"/>
                  </a:cubicBezTo>
                  <a:lnTo>
                    <a:pt x="2025" y="5263"/>
                  </a:lnTo>
                  <a:cubicBezTo>
                    <a:pt x="2108" y="5263"/>
                    <a:pt x="2180" y="5192"/>
                    <a:pt x="2180" y="5120"/>
                  </a:cubicBezTo>
                  <a:lnTo>
                    <a:pt x="2180" y="143"/>
                  </a:lnTo>
                  <a:cubicBezTo>
                    <a:pt x="2180" y="60"/>
                    <a:pt x="2108" y="0"/>
                    <a:pt x="20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41"/>
            <p:cNvSpPr/>
            <p:nvPr/>
          </p:nvSpPr>
          <p:spPr>
            <a:xfrm>
              <a:off x="1002068" y="2474145"/>
              <a:ext cx="69384" cy="168272"/>
            </a:xfrm>
            <a:custGeom>
              <a:avLst/>
              <a:gdLst/>
              <a:ahLst/>
              <a:cxnLst/>
              <a:rect l="l" t="t" r="r" b="b"/>
              <a:pathLst>
                <a:path w="2180" h="5287" extrusionOk="0">
                  <a:moveTo>
                    <a:pt x="1881" y="322"/>
                  </a:moveTo>
                  <a:lnTo>
                    <a:pt x="1881" y="3727"/>
                  </a:lnTo>
                  <a:lnTo>
                    <a:pt x="298" y="3727"/>
                  </a:lnTo>
                  <a:lnTo>
                    <a:pt x="298" y="322"/>
                  </a:lnTo>
                  <a:close/>
                  <a:moveTo>
                    <a:pt x="1881" y="4025"/>
                  </a:moveTo>
                  <a:lnTo>
                    <a:pt x="1881" y="4977"/>
                  </a:lnTo>
                  <a:lnTo>
                    <a:pt x="298" y="4977"/>
                  </a:lnTo>
                  <a:lnTo>
                    <a:pt x="298" y="4025"/>
                  </a:lnTo>
                  <a:close/>
                  <a:moveTo>
                    <a:pt x="155" y="1"/>
                  </a:moveTo>
                  <a:cubicBezTo>
                    <a:pt x="60" y="1"/>
                    <a:pt x="0" y="84"/>
                    <a:pt x="0" y="155"/>
                  </a:cubicBezTo>
                  <a:lnTo>
                    <a:pt x="0" y="5144"/>
                  </a:lnTo>
                  <a:cubicBezTo>
                    <a:pt x="0" y="5227"/>
                    <a:pt x="72" y="5287"/>
                    <a:pt x="155" y="5287"/>
                  </a:cubicBezTo>
                  <a:lnTo>
                    <a:pt x="2024" y="5287"/>
                  </a:lnTo>
                  <a:cubicBezTo>
                    <a:pt x="2120" y="5287"/>
                    <a:pt x="2179" y="5216"/>
                    <a:pt x="2179" y="5144"/>
                  </a:cubicBezTo>
                  <a:lnTo>
                    <a:pt x="2179" y="167"/>
                  </a:lnTo>
                  <a:cubicBezTo>
                    <a:pt x="2179" y="84"/>
                    <a:pt x="2120" y="1"/>
                    <a:pt x="20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41"/>
            <p:cNvSpPr/>
            <p:nvPr/>
          </p:nvSpPr>
          <p:spPr>
            <a:xfrm>
              <a:off x="1108531" y="2474145"/>
              <a:ext cx="69384" cy="168272"/>
            </a:xfrm>
            <a:custGeom>
              <a:avLst/>
              <a:gdLst/>
              <a:ahLst/>
              <a:cxnLst/>
              <a:rect l="l" t="t" r="r" b="b"/>
              <a:pathLst>
                <a:path w="2180" h="5287" extrusionOk="0">
                  <a:moveTo>
                    <a:pt x="1882" y="322"/>
                  </a:moveTo>
                  <a:lnTo>
                    <a:pt x="1882" y="3727"/>
                  </a:lnTo>
                  <a:lnTo>
                    <a:pt x="299" y="3727"/>
                  </a:lnTo>
                  <a:lnTo>
                    <a:pt x="299" y="322"/>
                  </a:lnTo>
                  <a:close/>
                  <a:moveTo>
                    <a:pt x="1882" y="4025"/>
                  </a:moveTo>
                  <a:lnTo>
                    <a:pt x="1882" y="4977"/>
                  </a:lnTo>
                  <a:lnTo>
                    <a:pt x="299" y="4977"/>
                  </a:lnTo>
                  <a:lnTo>
                    <a:pt x="299" y="4025"/>
                  </a:lnTo>
                  <a:close/>
                  <a:moveTo>
                    <a:pt x="156" y="1"/>
                  </a:moveTo>
                  <a:cubicBezTo>
                    <a:pt x="60" y="1"/>
                    <a:pt x="1" y="84"/>
                    <a:pt x="1" y="155"/>
                  </a:cubicBezTo>
                  <a:lnTo>
                    <a:pt x="1" y="5144"/>
                  </a:lnTo>
                  <a:cubicBezTo>
                    <a:pt x="1" y="5227"/>
                    <a:pt x="84" y="5287"/>
                    <a:pt x="156" y="5287"/>
                  </a:cubicBezTo>
                  <a:lnTo>
                    <a:pt x="2025" y="5287"/>
                  </a:lnTo>
                  <a:cubicBezTo>
                    <a:pt x="2120" y="5287"/>
                    <a:pt x="2180" y="5216"/>
                    <a:pt x="2180" y="5144"/>
                  </a:cubicBezTo>
                  <a:lnTo>
                    <a:pt x="2180" y="167"/>
                  </a:lnTo>
                  <a:cubicBezTo>
                    <a:pt x="2180" y="84"/>
                    <a:pt x="2120" y="1"/>
                    <a:pt x="20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41"/>
            <p:cNvSpPr/>
            <p:nvPr/>
          </p:nvSpPr>
          <p:spPr>
            <a:xfrm>
              <a:off x="1127118" y="2504094"/>
              <a:ext cx="31859" cy="9867"/>
            </a:xfrm>
            <a:custGeom>
              <a:avLst/>
              <a:gdLst/>
              <a:ahLst/>
              <a:cxnLst/>
              <a:rect l="l" t="t" r="r" b="b"/>
              <a:pathLst>
                <a:path w="1001" h="310" extrusionOk="0">
                  <a:moveTo>
                    <a:pt x="191" y="0"/>
                  </a:moveTo>
                  <a:cubicBezTo>
                    <a:pt x="0" y="12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0"/>
                    <a:pt x="8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41"/>
            <p:cNvSpPr/>
            <p:nvPr/>
          </p:nvSpPr>
          <p:spPr>
            <a:xfrm>
              <a:off x="1127118" y="2532898"/>
              <a:ext cx="31859" cy="10248"/>
            </a:xfrm>
            <a:custGeom>
              <a:avLst/>
              <a:gdLst/>
              <a:ahLst/>
              <a:cxnLst/>
              <a:rect l="l" t="t" r="r" b="b"/>
              <a:pathLst>
                <a:path w="1001" h="322" extrusionOk="0">
                  <a:moveTo>
                    <a:pt x="191" y="0"/>
                  </a:moveTo>
                  <a:cubicBezTo>
                    <a:pt x="0" y="24"/>
                    <a:pt x="0" y="322"/>
                    <a:pt x="191" y="322"/>
                  </a:cubicBezTo>
                  <a:lnTo>
                    <a:pt x="810" y="322"/>
                  </a:lnTo>
                  <a:cubicBezTo>
                    <a:pt x="1000" y="322"/>
                    <a:pt x="1000" y="0"/>
                    <a:pt x="8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41"/>
            <p:cNvSpPr/>
            <p:nvPr/>
          </p:nvSpPr>
          <p:spPr>
            <a:xfrm>
              <a:off x="1127118" y="2562052"/>
              <a:ext cx="31859" cy="9898"/>
            </a:xfrm>
            <a:custGeom>
              <a:avLst/>
              <a:gdLst/>
              <a:ahLst/>
              <a:cxnLst/>
              <a:rect l="l" t="t" r="r" b="b"/>
              <a:pathLst>
                <a:path w="1001" h="311" extrusionOk="0">
                  <a:moveTo>
                    <a:pt x="191" y="1"/>
                  </a:moveTo>
                  <a:cubicBezTo>
                    <a:pt x="0" y="13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1"/>
                    <a:pt x="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1"/>
            <p:cNvSpPr/>
            <p:nvPr/>
          </p:nvSpPr>
          <p:spPr>
            <a:xfrm>
              <a:off x="1020624" y="2504094"/>
              <a:ext cx="32241" cy="9867"/>
            </a:xfrm>
            <a:custGeom>
              <a:avLst/>
              <a:gdLst/>
              <a:ahLst/>
              <a:cxnLst/>
              <a:rect l="l" t="t" r="r" b="b"/>
              <a:pathLst>
                <a:path w="1013" h="310" extrusionOk="0">
                  <a:moveTo>
                    <a:pt x="203" y="0"/>
                  </a:moveTo>
                  <a:cubicBezTo>
                    <a:pt x="1" y="12"/>
                    <a:pt x="1" y="310"/>
                    <a:pt x="203" y="310"/>
                  </a:cubicBezTo>
                  <a:lnTo>
                    <a:pt x="822" y="310"/>
                  </a:lnTo>
                  <a:cubicBezTo>
                    <a:pt x="1013" y="310"/>
                    <a:pt x="1013" y="0"/>
                    <a:pt x="8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1"/>
            <p:cNvSpPr/>
            <p:nvPr/>
          </p:nvSpPr>
          <p:spPr>
            <a:xfrm>
              <a:off x="1020624" y="2532898"/>
              <a:ext cx="32241" cy="10248"/>
            </a:xfrm>
            <a:custGeom>
              <a:avLst/>
              <a:gdLst/>
              <a:ahLst/>
              <a:cxnLst/>
              <a:rect l="l" t="t" r="r" b="b"/>
              <a:pathLst>
                <a:path w="1013" h="322" extrusionOk="0">
                  <a:moveTo>
                    <a:pt x="203" y="0"/>
                  </a:moveTo>
                  <a:cubicBezTo>
                    <a:pt x="1" y="24"/>
                    <a:pt x="1" y="322"/>
                    <a:pt x="203" y="322"/>
                  </a:cubicBezTo>
                  <a:lnTo>
                    <a:pt x="822" y="322"/>
                  </a:lnTo>
                  <a:cubicBezTo>
                    <a:pt x="1013" y="322"/>
                    <a:pt x="1013" y="0"/>
                    <a:pt x="8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1"/>
            <p:cNvSpPr/>
            <p:nvPr/>
          </p:nvSpPr>
          <p:spPr>
            <a:xfrm>
              <a:off x="1020624" y="2562052"/>
              <a:ext cx="32241" cy="9898"/>
            </a:xfrm>
            <a:custGeom>
              <a:avLst/>
              <a:gdLst/>
              <a:ahLst/>
              <a:cxnLst/>
              <a:rect l="l" t="t" r="r" b="b"/>
              <a:pathLst>
                <a:path w="1013" h="311" extrusionOk="0">
                  <a:moveTo>
                    <a:pt x="203" y="1"/>
                  </a:moveTo>
                  <a:cubicBezTo>
                    <a:pt x="1" y="13"/>
                    <a:pt x="1" y="310"/>
                    <a:pt x="203" y="310"/>
                  </a:cubicBezTo>
                  <a:lnTo>
                    <a:pt x="822" y="310"/>
                  </a:lnTo>
                  <a:cubicBezTo>
                    <a:pt x="1013" y="310"/>
                    <a:pt x="1013" y="1"/>
                    <a:pt x="8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4" name="Google Shape;1614;p41"/>
          <p:cNvGrpSpPr/>
          <p:nvPr/>
        </p:nvGrpSpPr>
        <p:grpSpPr>
          <a:xfrm>
            <a:off x="6117628" y="2067326"/>
            <a:ext cx="334666" cy="365348"/>
            <a:chOff x="1314678" y="3358217"/>
            <a:chExt cx="334666" cy="365348"/>
          </a:xfrm>
        </p:grpSpPr>
        <p:sp>
          <p:nvSpPr>
            <p:cNvPr id="1615" name="Google Shape;1615;p41"/>
            <p:cNvSpPr/>
            <p:nvPr/>
          </p:nvSpPr>
          <p:spPr>
            <a:xfrm>
              <a:off x="1316588" y="3358217"/>
              <a:ext cx="332757" cy="365348"/>
            </a:xfrm>
            <a:custGeom>
              <a:avLst/>
              <a:gdLst/>
              <a:ahLst/>
              <a:cxnLst/>
              <a:rect l="l" t="t" r="r" b="b"/>
              <a:pathLst>
                <a:path w="10455" h="11479" extrusionOk="0">
                  <a:moveTo>
                    <a:pt x="1501" y="9300"/>
                  </a:moveTo>
                  <a:cubicBezTo>
                    <a:pt x="1655" y="9300"/>
                    <a:pt x="1786" y="9419"/>
                    <a:pt x="1786" y="9585"/>
                  </a:cubicBezTo>
                  <a:cubicBezTo>
                    <a:pt x="1786" y="9752"/>
                    <a:pt x="1667" y="9871"/>
                    <a:pt x="1501" y="9871"/>
                  </a:cubicBezTo>
                  <a:lnTo>
                    <a:pt x="584" y="9871"/>
                  </a:lnTo>
                  <a:cubicBezTo>
                    <a:pt x="429" y="9871"/>
                    <a:pt x="298" y="9752"/>
                    <a:pt x="298" y="9585"/>
                  </a:cubicBezTo>
                  <a:cubicBezTo>
                    <a:pt x="298" y="9431"/>
                    <a:pt x="417" y="9300"/>
                    <a:pt x="584" y="9300"/>
                  </a:cubicBezTo>
                  <a:close/>
                  <a:moveTo>
                    <a:pt x="9359" y="1013"/>
                  </a:moveTo>
                  <a:lnTo>
                    <a:pt x="9359" y="10443"/>
                  </a:lnTo>
                  <a:lnTo>
                    <a:pt x="9037" y="10443"/>
                  </a:lnTo>
                  <a:lnTo>
                    <a:pt x="9037" y="1013"/>
                  </a:lnTo>
                  <a:close/>
                  <a:moveTo>
                    <a:pt x="3048" y="1"/>
                  </a:moveTo>
                  <a:cubicBezTo>
                    <a:pt x="2965" y="1"/>
                    <a:pt x="2894" y="72"/>
                    <a:pt x="2894" y="156"/>
                  </a:cubicBezTo>
                  <a:cubicBezTo>
                    <a:pt x="2894" y="251"/>
                    <a:pt x="2965" y="322"/>
                    <a:pt x="3048" y="322"/>
                  </a:cubicBezTo>
                  <a:lnTo>
                    <a:pt x="8347" y="322"/>
                  </a:lnTo>
                  <a:cubicBezTo>
                    <a:pt x="8561" y="322"/>
                    <a:pt x="8728" y="489"/>
                    <a:pt x="8728" y="691"/>
                  </a:cubicBezTo>
                  <a:lnTo>
                    <a:pt x="8728" y="10776"/>
                  </a:lnTo>
                  <a:cubicBezTo>
                    <a:pt x="8728" y="10978"/>
                    <a:pt x="8561" y="11145"/>
                    <a:pt x="8347" y="11145"/>
                  </a:cubicBezTo>
                  <a:lnTo>
                    <a:pt x="1584" y="11145"/>
                  </a:lnTo>
                  <a:cubicBezTo>
                    <a:pt x="1370" y="11145"/>
                    <a:pt x="1203" y="10978"/>
                    <a:pt x="1203" y="10776"/>
                  </a:cubicBezTo>
                  <a:lnTo>
                    <a:pt x="1203" y="10204"/>
                  </a:lnTo>
                  <a:lnTo>
                    <a:pt x="1524" y="10204"/>
                  </a:lnTo>
                  <a:cubicBezTo>
                    <a:pt x="1858" y="10204"/>
                    <a:pt x="2132" y="9931"/>
                    <a:pt x="2132" y="9597"/>
                  </a:cubicBezTo>
                  <a:cubicBezTo>
                    <a:pt x="2132" y="9276"/>
                    <a:pt x="1846" y="8990"/>
                    <a:pt x="1524" y="8990"/>
                  </a:cubicBezTo>
                  <a:lnTo>
                    <a:pt x="1203" y="8990"/>
                  </a:lnTo>
                  <a:lnTo>
                    <a:pt x="1203" y="8621"/>
                  </a:lnTo>
                  <a:cubicBezTo>
                    <a:pt x="1203" y="8526"/>
                    <a:pt x="1132" y="8454"/>
                    <a:pt x="1048" y="8454"/>
                  </a:cubicBezTo>
                  <a:cubicBezTo>
                    <a:pt x="953" y="8454"/>
                    <a:pt x="882" y="8526"/>
                    <a:pt x="882" y="8621"/>
                  </a:cubicBezTo>
                  <a:lnTo>
                    <a:pt x="882" y="8990"/>
                  </a:lnTo>
                  <a:lnTo>
                    <a:pt x="608" y="8990"/>
                  </a:lnTo>
                  <a:cubicBezTo>
                    <a:pt x="274" y="8990"/>
                    <a:pt x="0" y="9276"/>
                    <a:pt x="0" y="9597"/>
                  </a:cubicBezTo>
                  <a:cubicBezTo>
                    <a:pt x="0" y="9931"/>
                    <a:pt x="286" y="10204"/>
                    <a:pt x="608" y="10204"/>
                  </a:cubicBezTo>
                  <a:lnTo>
                    <a:pt x="882" y="10204"/>
                  </a:lnTo>
                  <a:lnTo>
                    <a:pt x="882" y="10776"/>
                  </a:lnTo>
                  <a:cubicBezTo>
                    <a:pt x="882" y="11157"/>
                    <a:pt x="1191" y="11478"/>
                    <a:pt x="1584" y="11478"/>
                  </a:cubicBezTo>
                  <a:lnTo>
                    <a:pt x="9752" y="11478"/>
                  </a:lnTo>
                  <a:cubicBezTo>
                    <a:pt x="10133" y="11478"/>
                    <a:pt x="10454" y="11157"/>
                    <a:pt x="10454" y="10776"/>
                  </a:cubicBezTo>
                  <a:lnTo>
                    <a:pt x="10454" y="2156"/>
                  </a:lnTo>
                  <a:cubicBezTo>
                    <a:pt x="10454" y="2073"/>
                    <a:pt x="10371" y="1989"/>
                    <a:pt x="10287" y="1989"/>
                  </a:cubicBezTo>
                  <a:cubicBezTo>
                    <a:pt x="10192" y="1989"/>
                    <a:pt x="10121" y="2073"/>
                    <a:pt x="10121" y="2156"/>
                  </a:cubicBezTo>
                  <a:lnTo>
                    <a:pt x="10121" y="10776"/>
                  </a:lnTo>
                  <a:cubicBezTo>
                    <a:pt x="10121" y="10978"/>
                    <a:pt x="9954" y="11145"/>
                    <a:pt x="9752" y="11145"/>
                  </a:cubicBezTo>
                  <a:lnTo>
                    <a:pt x="8954" y="11145"/>
                  </a:lnTo>
                  <a:cubicBezTo>
                    <a:pt x="9014" y="11038"/>
                    <a:pt x="9061" y="10919"/>
                    <a:pt x="9061" y="10800"/>
                  </a:cubicBezTo>
                  <a:lnTo>
                    <a:pt x="9549" y="10800"/>
                  </a:lnTo>
                  <a:cubicBezTo>
                    <a:pt x="9645" y="10800"/>
                    <a:pt x="9716" y="10728"/>
                    <a:pt x="9716" y="10645"/>
                  </a:cubicBezTo>
                  <a:lnTo>
                    <a:pt x="9716" y="858"/>
                  </a:lnTo>
                  <a:cubicBezTo>
                    <a:pt x="9716" y="775"/>
                    <a:pt x="9645" y="691"/>
                    <a:pt x="9549" y="691"/>
                  </a:cubicBezTo>
                  <a:lnTo>
                    <a:pt x="9061" y="691"/>
                  </a:lnTo>
                  <a:cubicBezTo>
                    <a:pt x="9061" y="560"/>
                    <a:pt x="9014" y="441"/>
                    <a:pt x="8954" y="358"/>
                  </a:cubicBezTo>
                  <a:lnTo>
                    <a:pt x="9752" y="358"/>
                  </a:lnTo>
                  <a:cubicBezTo>
                    <a:pt x="9954" y="358"/>
                    <a:pt x="10121" y="525"/>
                    <a:pt x="10121" y="727"/>
                  </a:cubicBezTo>
                  <a:lnTo>
                    <a:pt x="10121" y="1430"/>
                  </a:lnTo>
                  <a:cubicBezTo>
                    <a:pt x="10097" y="1489"/>
                    <a:pt x="10168" y="1561"/>
                    <a:pt x="10276" y="1561"/>
                  </a:cubicBezTo>
                  <a:cubicBezTo>
                    <a:pt x="10359" y="1561"/>
                    <a:pt x="10430" y="1489"/>
                    <a:pt x="10430" y="1394"/>
                  </a:cubicBezTo>
                  <a:lnTo>
                    <a:pt x="10430" y="691"/>
                  </a:lnTo>
                  <a:cubicBezTo>
                    <a:pt x="10430" y="310"/>
                    <a:pt x="10121" y="1"/>
                    <a:pt x="97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1"/>
            <p:cNvSpPr/>
            <p:nvPr/>
          </p:nvSpPr>
          <p:spPr>
            <a:xfrm>
              <a:off x="1314678" y="3358981"/>
              <a:ext cx="79632" cy="254684"/>
            </a:xfrm>
            <a:custGeom>
              <a:avLst/>
              <a:gdLst/>
              <a:ahLst/>
              <a:cxnLst/>
              <a:rect l="l" t="t" r="r" b="b"/>
              <a:pathLst>
                <a:path w="2502" h="8002" extrusionOk="0">
                  <a:moveTo>
                    <a:pt x="1537" y="1537"/>
                  </a:moveTo>
                  <a:cubicBezTo>
                    <a:pt x="1680" y="1537"/>
                    <a:pt x="1811" y="1656"/>
                    <a:pt x="1811" y="1822"/>
                  </a:cubicBezTo>
                  <a:cubicBezTo>
                    <a:pt x="1811" y="1989"/>
                    <a:pt x="1692" y="2108"/>
                    <a:pt x="1537" y="2108"/>
                  </a:cubicBezTo>
                  <a:lnTo>
                    <a:pt x="608" y="2108"/>
                  </a:lnTo>
                  <a:cubicBezTo>
                    <a:pt x="465" y="2108"/>
                    <a:pt x="334" y="1989"/>
                    <a:pt x="334" y="1822"/>
                  </a:cubicBezTo>
                  <a:cubicBezTo>
                    <a:pt x="334" y="1668"/>
                    <a:pt x="453" y="1537"/>
                    <a:pt x="608" y="1537"/>
                  </a:cubicBezTo>
                  <a:close/>
                  <a:moveTo>
                    <a:pt x="1549" y="4132"/>
                  </a:moveTo>
                  <a:cubicBezTo>
                    <a:pt x="1692" y="4132"/>
                    <a:pt x="1835" y="4251"/>
                    <a:pt x="1835" y="4406"/>
                  </a:cubicBezTo>
                  <a:cubicBezTo>
                    <a:pt x="1835" y="4573"/>
                    <a:pt x="1715" y="4692"/>
                    <a:pt x="1549" y="4692"/>
                  </a:cubicBezTo>
                  <a:lnTo>
                    <a:pt x="632" y="4692"/>
                  </a:lnTo>
                  <a:cubicBezTo>
                    <a:pt x="465" y="4680"/>
                    <a:pt x="346" y="4561"/>
                    <a:pt x="346" y="4406"/>
                  </a:cubicBezTo>
                  <a:cubicBezTo>
                    <a:pt x="346" y="4263"/>
                    <a:pt x="465" y="4132"/>
                    <a:pt x="632" y="4132"/>
                  </a:cubicBezTo>
                  <a:close/>
                  <a:moveTo>
                    <a:pt x="1549" y="6704"/>
                  </a:moveTo>
                  <a:cubicBezTo>
                    <a:pt x="1715" y="6704"/>
                    <a:pt x="1835" y="6835"/>
                    <a:pt x="1835" y="6990"/>
                  </a:cubicBezTo>
                  <a:cubicBezTo>
                    <a:pt x="1835" y="7132"/>
                    <a:pt x="1715" y="7263"/>
                    <a:pt x="1549" y="7263"/>
                  </a:cubicBezTo>
                  <a:lnTo>
                    <a:pt x="632" y="7263"/>
                  </a:lnTo>
                  <a:cubicBezTo>
                    <a:pt x="477" y="7263"/>
                    <a:pt x="346" y="7144"/>
                    <a:pt x="346" y="6990"/>
                  </a:cubicBezTo>
                  <a:cubicBezTo>
                    <a:pt x="346" y="6823"/>
                    <a:pt x="465" y="6704"/>
                    <a:pt x="632" y="6704"/>
                  </a:cubicBezTo>
                  <a:close/>
                  <a:moveTo>
                    <a:pt x="1608" y="1"/>
                  </a:moveTo>
                  <a:cubicBezTo>
                    <a:pt x="1227" y="1"/>
                    <a:pt x="906" y="310"/>
                    <a:pt x="906" y="703"/>
                  </a:cubicBezTo>
                  <a:lnTo>
                    <a:pt x="906" y="1239"/>
                  </a:lnTo>
                  <a:lnTo>
                    <a:pt x="608" y="1239"/>
                  </a:lnTo>
                  <a:cubicBezTo>
                    <a:pt x="275" y="1239"/>
                    <a:pt x="1" y="1525"/>
                    <a:pt x="1" y="1846"/>
                  </a:cubicBezTo>
                  <a:cubicBezTo>
                    <a:pt x="1" y="2179"/>
                    <a:pt x="287" y="2465"/>
                    <a:pt x="608" y="2465"/>
                  </a:cubicBezTo>
                  <a:lnTo>
                    <a:pt x="906" y="2465"/>
                  </a:lnTo>
                  <a:lnTo>
                    <a:pt x="906" y="3799"/>
                  </a:lnTo>
                  <a:lnTo>
                    <a:pt x="608" y="3799"/>
                  </a:lnTo>
                  <a:cubicBezTo>
                    <a:pt x="275" y="3799"/>
                    <a:pt x="1" y="4084"/>
                    <a:pt x="1" y="4406"/>
                  </a:cubicBezTo>
                  <a:cubicBezTo>
                    <a:pt x="1" y="4739"/>
                    <a:pt x="287" y="5025"/>
                    <a:pt x="608" y="5025"/>
                  </a:cubicBezTo>
                  <a:lnTo>
                    <a:pt x="906" y="5025"/>
                  </a:lnTo>
                  <a:lnTo>
                    <a:pt x="906" y="6359"/>
                  </a:lnTo>
                  <a:lnTo>
                    <a:pt x="632" y="6359"/>
                  </a:lnTo>
                  <a:cubicBezTo>
                    <a:pt x="287" y="6359"/>
                    <a:pt x="13" y="6644"/>
                    <a:pt x="13" y="6966"/>
                  </a:cubicBezTo>
                  <a:cubicBezTo>
                    <a:pt x="13" y="7299"/>
                    <a:pt x="299" y="7585"/>
                    <a:pt x="632" y="7585"/>
                  </a:cubicBezTo>
                  <a:lnTo>
                    <a:pt x="906" y="7585"/>
                  </a:lnTo>
                  <a:lnTo>
                    <a:pt x="906" y="7835"/>
                  </a:lnTo>
                  <a:cubicBezTo>
                    <a:pt x="906" y="7918"/>
                    <a:pt x="977" y="8002"/>
                    <a:pt x="1073" y="8002"/>
                  </a:cubicBezTo>
                  <a:cubicBezTo>
                    <a:pt x="1168" y="8002"/>
                    <a:pt x="1239" y="7918"/>
                    <a:pt x="1239" y="7835"/>
                  </a:cubicBezTo>
                  <a:lnTo>
                    <a:pt x="1239" y="7585"/>
                  </a:lnTo>
                  <a:lnTo>
                    <a:pt x="1537" y="7585"/>
                  </a:lnTo>
                  <a:cubicBezTo>
                    <a:pt x="1882" y="7585"/>
                    <a:pt x="2144" y="7299"/>
                    <a:pt x="2144" y="6966"/>
                  </a:cubicBezTo>
                  <a:cubicBezTo>
                    <a:pt x="2144" y="6644"/>
                    <a:pt x="1858" y="6359"/>
                    <a:pt x="1537" y="6359"/>
                  </a:cubicBezTo>
                  <a:lnTo>
                    <a:pt x="1239" y="6359"/>
                  </a:lnTo>
                  <a:lnTo>
                    <a:pt x="1239" y="5025"/>
                  </a:lnTo>
                  <a:lnTo>
                    <a:pt x="1537" y="5025"/>
                  </a:lnTo>
                  <a:cubicBezTo>
                    <a:pt x="1882" y="5025"/>
                    <a:pt x="2144" y="4739"/>
                    <a:pt x="2144" y="4406"/>
                  </a:cubicBezTo>
                  <a:cubicBezTo>
                    <a:pt x="2144" y="4084"/>
                    <a:pt x="1858" y="3799"/>
                    <a:pt x="1537" y="3799"/>
                  </a:cubicBezTo>
                  <a:lnTo>
                    <a:pt x="1239" y="3799"/>
                  </a:lnTo>
                  <a:lnTo>
                    <a:pt x="1239" y="2465"/>
                  </a:lnTo>
                  <a:lnTo>
                    <a:pt x="1525" y="2465"/>
                  </a:lnTo>
                  <a:cubicBezTo>
                    <a:pt x="1858" y="2465"/>
                    <a:pt x="2132" y="2179"/>
                    <a:pt x="2132" y="1846"/>
                  </a:cubicBezTo>
                  <a:cubicBezTo>
                    <a:pt x="2132" y="1525"/>
                    <a:pt x="1846" y="1239"/>
                    <a:pt x="1525" y="1239"/>
                  </a:cubicBezTo>
                  <a:lnTo>
                    <a:pt x="1239" y="1239"/>
                  </a:lnTo>
                  <a:lnTo>
                    <a:pt x="1239" y="703"/>
                  </a:lnTo>
                  <a:cubicBezTo>
                    <a:pt x="1239" y="489"/>
                    <a:pt x="1406" y="334"/>
                    <a:pt x="1608" y="334"/>
                  </a:cubicBezTo>
                  <a:lnTo>
                    <a:pt x="2335" y="334"/>
                  </a:lnTo>
                  <a:cubicBezTo>
                    <a:pt x="2430" y="334"/>
                    <a:pt x="2501" y="251"/>
                    <a:pt x="2501" y="167"/>
                  </a:cubicBezTo>
                  <a:cubicBezTo>
                    <a:pt x="2501" y="72"/>
                    <a:pt x="2430" y="1"/>
                    <a:pt x="2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1"/>
            <p:cNvSpPr/>
            <p:nvPr/>
          </p:nvSpPr>
          <p:spPr>
            <a:xfrm>
              <a:off x="1411688" y="3629546"/>
              <a:ext cx="139118" cy="10662"/>
            </a:xfrm>
            <a:custGeom>
              <a:avLst/>
              <a:gdLst/>
              <a:ahLst/>
              <a:cxnLst/>
              <a:rect l="l" t="t" r="r" b="b"/>
              <a:pathLst>
                <a:path w="4371" h="335" extrusionOk="0">
                  <a:moveTo>
                    <a:pt x="168" y="1"/>
                  </a:moveTo>
                  <a:cubicBezTo>
                    <a:pt x="84" y="1"/>
                    <a:pt x="1" y="72"/>
                    <a:pt x="1" y="167"/>
                  </a:cubicBezTo>
                  <a:cubicBezTo>
                    <a:pt x="1" y="251"/>
                    <a:pt x="84" y="334"/>
                    <a:pt x="168" y="334"/>
                  </a:cubicBezTo>
                  <a:lnTo>
                    <a:pt x="4204" y="334"/>
                  </a:lnTo>
                  <a:cubicBezTo>
                    <a:pt x="4287" y="334"/>
                    <a:pt x="4371" y="251"/>
                    <a:pt x="4371" y="167"/>
                  </a:cubicBezTo>
                  <a:cubicBezTo>
                    <a:pt x="4371" y="72"/>
                    <a:pt x="4287" y="1"/>
                    <a:pt x="42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1"/>
            <p:cNvSpPr/>
            <p:nvPr/>
          </p:nvSpPr>
          <p:spPr>
            <a:xfrm>
              <a:off x="1412070" y="3652303"/>
              <a:ext cx="139118" cy="10630"/>
            </a:xfrm>
            <a:custGeom>
              <a:avLst/>
              <a:gdLst/>
              <a:ahLst/>
              <a:cxnLst/>
              <a:rect l="l" t="t" r="r" b="b"/>
              <a:pathLst>
                <a:path w="4371" h="334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72" y="333"/>
                    <a:pt x="168" y="333"/>
                  </a:cubicBezTo>
                  <a:lnTo>
                    <a:pt x="4204" y="333"/>
                  </a:lnTo>
                  <a:cubicBezTo>
                    <a:pt x="4299" y="333"/>
                    <a:pt x="4370" y="250"/>
                    <a:pt x="4370" y="167"/>
                  </a:cubicBezTo>
                  <a:cubicBezTo>
                    <a:pt x="4370" y="72"/>
                    <a:pt x="4299" y="0"/>
                    <a:pt x="42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1"/>
            <p:cNvSpPr/>
            <p:nvPr/>
          </p:nvSpPr>
          <p:spPr>
            <a:xfrm>
              <a:off x="1432153" y="3417352"/>
              <a:ext cx="83802" cy="191379"/>
            </a:xfrm>
            <a:custGeom>
              <a:avLst/>
              <a:gdLst/>
              <a:ahLst/>
              <a:cxnLst/>
              <a:rect l="l" t="t" r="r" b="b"/>
              <a:pathLst>
                <a:path w="2633" h="6013" extrusionOk="0">
                  <a:moveTo>
                    <a:pt x="1763" y="357"/>
                  </a:moveTo>
                  <a:cubicBezTo>
                    <a:pt x="1882" y="357"/>
                    <a:pt x="2037" y="405"/>
                    <a:pt x="2251" y="488"/>
                  </a:cubicBezTo>
                  <a:lnTo>
                    <a:pt x="2263" y="512"/>
                  </a:lnTo>
                  <a:lnTo>
                    <a:pt x="2096" y="1488"/>
                  </a:lnTo>
                  <a:cubicBezTo>
                    <a:pt x="2096" y="1500"/>
                    <a:pt x="2084" y="1500"/>
                    <a:pt x="2084" y="1500"/>
                  </a:cubicBezTo>
                  <a:lnTo>
                    <a:pt x="1596" y="1441"/>
                  </a:lnTo>
                  <a:lnTo>
                    <a:pt x="1561" y="1441"/>
                  </a:lnTo>
                  <a:cubicBezTo>
                    <a:pt x="965" y="1477"/>
                    <a:pt x="751" y="2143"/>
                    <a:pt x="751" y="2691"/>
                  </a:cubicBezTo>
                  <a:lnTo>
                    <a:pt x="751" y="3382"/>
                  </a:lnTo>
                  <a:cubicBezTo>
                    <a:pt x="751" y="3501"/>
                    <a:pt x="763" y="3822"/>
                    <a:pt x="894" y="4120"/>
                  </a:cubicBezTo>
                  <a:cubicBezTo>
                    <a:pt x="1025" y="4441"/>
                    <a:pt x="1263" y="4608"/>
                    <a:pt x="1561" y="4632"/>
                  </a:cubicBezTo>
                  <a:lnTo>
                    <a:pt x="1596" y="4632"/>
                  </a:lnTo>
                  <a:lnTo>
                    <a:pt x="2084" y="4572"/>
                  </a:lnTo>
                  <a:cubicBezTo>
                    <a:pt x="2096" y="4572"/>
                    <a:pt x="2096" y="4572"/>
                    <a:pt x="2096" y="4584"/>
                  </a:cubicBezTo>
                  <a:lnTo>
                    <a:pt x="2263" y="5572"/>
                  </a:lnTo>
                  <a:cubicBezTo>
                    <a:pt x="2263" y="5572"/>
                    <a:pt x="2263" y="5584"/>
                    <a:pt x="2251" y="5584"/>
                  </a:cubicBezTo>
                  <a:cubicBezTo>
                    <a:pt x="2037" y="5668"/>
                    <a:pt x="1882" y="5715"/>
                    <a:pt x="1763" y="5715"/>
                  </a:cubicBezTo>
                  <a:cubicBezTo>
                    <a:pt x="1608" y="5715"/>
                    <a:pt x="1251" y="5632"/>
                    <a:pt x="941" y="5298"/>
                  </a:cubicBezTo>
                  <a:cubicBezTo>
                    <a:pt x="537" y="4882"/>
                    <a:pt x="334" y="4227"/>
                    <a:pt x="334" y="3393"/>
                  </a:cubicBezTo>
                  <a:lnTo>
                    <a:pt x="334" y="2679"/>
                  </a:lnTo>
                  <a:cubicBezTo>
                    <a:pt x="334" y="1846"/>
                    <a:pt x="537" y="1191"/>
                    <a:pt x="941" y="774"/>
                  </a:cubicBezTo>
                  <a:cubicBezTo>
                    <a:pt x="1263" y="453"/>
                    <a:pt x="1620" y="357"/>
                    <a:pt x="1763" y="357"/>
                  </a:cubicBezTo>
                  <a:close/>
                  <a:moveTo>
                    <a:pt x="1775" y="0"/>
                  </a:moveTo>
                  <a:cubicBezTo>
                    <a:pt x="1525" y="0"/>
                    <a:pt x="1084" y="131"/>
                    <a:pt x="715" y="500"/>
                  </a:cubicBezTo>
                  <a:cubicBezTo>
                    <a:pt x="239" y="988"/>
                    <a:pt x="1" y="1715"/>
                    <a:pt x="1" y="2643"/>
                  </a:cubicBezTo>
                  <a:lnTo>
                    <a:pt x="1" y="3358"/>
                  </a:lnTo>
                  <a:cubicBezTo>
                    <a:pt x="1" y="4298"/>
                    <a:pt x="239" y="5013"/>
                    <a:pt x="715" y="5501"/>
                  </a:cubicBezTo>
                  <a:cubicBezTo>
                    <a:pt x="1084" y="5882"/>
                    <a:pt x="1525" y="6013"/>
                    <a:pt x="1775" y="6013"/>
                  </a:cubicBezTo>
                  <a:cubicBezTo>
                    <a:pt x="1965" y="6013"/>
                    <a:pt x="2215" y="5918"/>
                    <a:pt x="2394" y="5858"/>
                  </a:cubicBezTo>
                  <a:cubicBezTo>
                    <a:pt x="2549" y="5799"/>
                    <a:pt x="2632" y="5644"/>
                    <a:pt x="2608" y="5477"/>
                  </a:cubicBezTo>
                  <a:lnTo>
                    <a:pt x="2442" y="4489"/>
                  </a:lnTo>
                  <a:cubicBezTo>
                    <a:pt x="2419" y="4307"/>
                    <a:pt x="2255" y="4190"/>
                    <a:pt x="2075" y="4190"/>
                  </a:cubicBezTo>
                  <a:cubicBezTo>
                    <a:pt x="2066" y="4190"/>
                    <a:pt x="2058" y="4191"/>
                    <a:pt x="2049" y="4191"/>
                  </a:cubicBezTo>
                  <a:lnTo>
                    <a:pt x="1573" y="4251"/>
                  </a:lnTo>
                  <a:cubicBezTo>
                    <a:pt x="1108" y="4215"/>
                    <a:pt x="1108" y="3382"/>
                    <a:pt x="1108" y="3334"/>
                  </a:cubicBezTo>
                  <a:lnTo>
                    <a:pt x="1108" y="2643"/>
                  </a:lnTo>
                  <a:cubicBezTo>
                    <a:pt x="1108" y="2643"/>
                    <a:pt x="1108" y="2644"/>
                    <a:pt x="1108" y="2644"/>
                  </a:cubicBezTo>
                  <a:cubicBezTo>
                    <a:pt x="1084" y="2644"/>
                    <a:pt x="1088" y="1798"/>
                    <a:pt x="1561" y="1762"/>
                  </a:cubicBezTo>
                  <a:lnTo>
                    <a:pt x="2037" y="1822"/>
                  </a:lnTo>
                  <a:cubicBezTo>
                    <a:pt x="2053" y="1824"/>
                    <a:pt x="2068" y="1825"/>
                    <a:pt x="2084" y="1825"/>
                  </a:cubicBezTo>
                  <a:cubicBezTo>
                    <a:pt x="2263" y="1825"/>
                    <a:pt x="2397" y="1700"/>
                    <a:pt x="2430" y="1524"/>
                  </a:cubicBezTo>
                  <a:lnTo>
                    <a:pt x="2596" y="536"/>
                  </a:lnTo>
                  <a:cubicBezTo>
                    <a:pt x="2620" y="369"/>
                    <a:pt x="2537" y="203"/>
                    <a:pt x="2382" y="143"/>
                  </a:cubicBezTo>
                  <a:cubicBezTo>
                    <a:pt x="2215" y="72"/>
                    <a:pt x="1965" y="0"/>
                    <a:pt x="17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Google Shape;1702;p45">
            <a:extLst>
              <a:ext uri="{FF2B5EF4-FFF2-40B4-BE49-F238E27FC236}">
                <a16:creationId xmlns:a16="http://schemas.microsoft.com/office/drawing/2014/main" id="{BF566240-0EC3-2147-4610-9830306E2B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flipH="1">
            <a:off x="389942" y="215292"/>
            <a:ext cx="6653517" cy="12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Как уже решается проблема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37"/>
          <p:cNvSpPr txBox="1">
            <a:spLocks noGrp="1"/>
          </p:cNvSpPr>
          <p:nvPr>
            <p:ph type="title"/>
          </p:nvPr>
        </p:nvSpPr>
        <p:spPr>
          <a:xfrm>
            <a:off x="2845225" y="1860775"/>
            <a:ext cx="5067600" cy="12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Решение</a:t>
            </a:r>
            <a:endParaRPr dirty="0"/>
          </a:p>
        </p:txBody>
      </p:sp>
      <p:sp>
        <p:nvSpPr>
          <p:cNvPr id="1498" name="Google Shape;1498;p37"/>
          <p:cNvSpPr txBox="1">
            <a:spLocks noGrp="1"/>
          </p:cNvSpPr>
          <p:nvPr>
            <p:ph type="title" idx="2"/>
          </p:nvPr>
        </p:nvSpPr>
        <p:spPr>
          <a:xfrm>
            <a:off x="964400" y="2009725"/>
            <a:ext cx="14193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3</a:t>
            </a:r>
            <a:endParaRPr dirty="0"/>
          </a:p>
        </p:txBody>
      </p:sp>
      <p:cxnSp>
        <p:nvCxnSpPr>
          <p:cNvPr id="1499" name="Google Shape;1499;p37"/>
          <p:cNvCxnSpPr/>
          <p:nvPr/>
        </p:nvCxnSpPr>
        <p:spPr>
          <a:xfrm rot="10800000">
            <a:off x="2383700" y="1711975"/>
            <a:ext cx="0" cy="1469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097874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3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Решение</a:t>
            </a:r>
            <a:endParaRPr dirty="0"/>
          </a:p>
        </p:txBody>
      </p:sp>
      <p:sp>
        <p:nvSpPr>
          <p:cNvPr id="1512" name="Google Shape;1512;p39"/>
          <p:cNvSpPr txBox="1">
            <a:spLocks noGrp="1"/>
          </p:cNvSpPr>
          <p:nvPr>
            <p:ph type="subTitle" idx="1"/>
          </p:nvPr>
        </p:nvSpPr>
        <p:spPr>
          <a:xfrm>
            <a:off x="322046" y="1048517"/>
            <a:ext cx="8026400" cy="11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Для рыбных хозяйств мы предлагаем модульные установки, которые позволят разместить УЗВ-ферму при минимальных требованиях к месту производства. </a:t>
            </a:r>
          </a:p>
        </p:txBody>
      </p:sp>
      <p:sp>
        <p:nvSpPr>
          <p:cNvPr id="1513" name="Google Shape;1513;p39"/>
          <p:cNvSpPr/>
          <p:nvPr/>
        </p:nvSpPr>
        <p:spPr>
          <a:xfrm>
            <a:off x="7950491" y="-526975"/>
            <a:ext cx="1944000" cy="19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927073-CF54-19E4-41B5-FBFE09E73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737" y="1759131"/>
            <a:ext cx="5634526" cy="29393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p45"/>
          <p:cNvSpPr txBox="1">
            <a:spLocks noGrp="1"/>
          </p:cNvSpPr>
          <p:nvPr>
            <p:ph type="title"/>
          </p:nvPr>
        </p:nvSpPr>
        <p:spPr>
          <a:xfrm flipH="1">
            <a:off x="964400" y="1860775"/>
            <a:ext cx="5067600" cy="12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Рынок</a:t>
            </a:r>
            <a:endParaRPr dirty="0"/>
          </a:p>
        </p:txBody>
      </p:sp>
      <p:sp>
        <p:nvSpPr>
          <p:cNvPr id="1703" name="Google Shape;1703;p45"/>
          <p:cNvSpPr txBox="1">
            <a:spLocks noGrp="1"/>
          </p:cNvSpPr>
          <p:nvPr>
            <p:ph type="title" idx="2"/>
          </p:nvPr>
        </p:nvSpPr>
        <p:spPr>
          <a:xfrm flipH="1">
            <a:off x="6493525" y="2009725"/>
            <a:ext cx="14193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4</a:t>
            </a:r>
            <a:endParaRPr dirty="0"/>
          </a:p>
        </p:txBody>
      </p:sp>
      <p:cxnSp>
        <p:nvCxnSpPr>
          <p:cNvPr id="1704" name="Google Shape;1704;p45"/>
          <p:cNvCxnSpPr/>
          <p:nvPr/>
        </p:nvCxnSpPr>
        <p:spPr>
          <a:xfrm rot="10800000">
            <a:off x="6493525" y="1711975"/>
            <a:ext cx="0" cy="1469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57190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51"/>
          <p:cNvSpPr txBox="1">
            <a:spLocks noGrp="1"/>
          </p:cNvSpPr>
          <p:nvPr>
            <p:ph type="subTitle" idx="2"/>
          </p:nvPr>
        </p:nvSpPr>
        <p:spPr>
          <a:xfrm>
            <a:off x="5685166" y="1815470"/>
            <a:ext cx="2173200" cy="4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 России</a:t>
            </a:r>
            <a:endParaRPr dirty="0"/>
          </a:p>
        </p:txBody>
      </p:sp>
      <p:sp>
        <p:nvSpPr>
          <p:cNvPr id="1845" name="Google Shape;1845;p51"/>
          <p:cNvSpPr txBox="1">
            <a:spLocks noGrp="1"/>
          </p:cNvSpPr>
          <p:nvPr>
            <p:ph type="subTitle" idx="5"/>
          </p:nvPr>
        </p:nvSpPr>
        <p:spPr>
          <a:xfrm>
            <a:off x="5287882" y="2764503"/>
            <a:ext cx="2967767" cy="4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 Нижегородской области</a:t>
            </a:r>
            <a:endParaRPr dirty="0"/>
          </a:p>
        </p:txBody>
      </p:sp>
      <p:sp>
        <p:nvSpPr>
          <p:cNvPr id="1847" name="Google Shape;1847;p51"/>
          <p:cNvSpPr txBox="1">
            <a:spLocks noGrp="1"/>
          </p:cNvSpPr>
          <p:nvPr>
            <p:ph type="subTitle" idx="8"/>
          </p:nvPr>
        </p:nvSpPr>
        <p:spPr>
          <a:xfrm>
            <a:off x="5685166" y="3713536"/>
            <a:ext cx="2173200" cy="4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Клариевый</a:t>
            </a:r>
            <a:r>
              <a:rPr lang="ru-RU" dirty="0"/>
              <a:t> сом</a:t>
            </a:r>
            <a:endParaRPr dirty="0"/>
          </a:p>
        </p:txBody>
      </p:sp>
      <p:sp>
        <p:nvSpPr>
          <p:cNvPr id="1850" name="Google Shape;1850;p51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Рынок потребления</a:t>
            </a:r>
            <a:endParaRPr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0BA4752F-46B2-3975-4D83-C61CE9A75000}"/>
              </a:ext>
            </a:extLst>
          </p:cNvPr>
          <p:cNvSpPr/>
          <p:nvPr/>
        </p:nvSpPr>
        <p:spPr>
          <a:xfrm>
            <a:off x="1038507" y="1237333"/>
            <a:ext cx="3533493" cy="3461141"/>
          </a:xfrm>
          <a:prstGeom prst="ellipse">
            <a:avLst/>
          </a:prstGeom>
          <a:solidFill>
            <a:schemeClr val="tx1"/>
          </a:solidFill>
          <a:ln>
            <a:solidFill>
              <a:srgbClr val="0D13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82468CD-F727-1637-18C2-DEBEB873C665}"/>
              </a:ext>
            </a:extLst>
          </p:cNvPr>
          <p:cNvSpPr/>
          <p:nvPr/>
        </p:nvSpPr>
        <p:spPr>
          <a:xfrm>
            <a:off x="1564758" y="2204740"/>
            <a:ext cx="2551110" cy="2493734"/>
          </a:xfrm>
          <a:prstGeom prst="ellipse">
            <a:avLst/>
          </a:prstGeom>
          <a:solidFill>
            <a:srgbClr val="0E1462"/>
          </a:solidFill>
          <a:ln>
            <a:solidFill>
              <a:srgbClr val="0E14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A2B6B68-EE15-165A-4235-19DFDDAA0F69}"/>
              </a:ext>
            </a:extLst>
          </p:cNvPr>
          <p:cNvSpPr/>
          <p:nvPr/>
        </p:nvSpPr>
        <p:spPr>
          <a:xfrm>
            <a:off x="2031617" y="3088453"/>
            <a:ext cx="1566592" cy="1610022"/>
          </a:xfrm>
          <a:prstGeom prst="ellipse">
            <a:avLst/>
          </a:prstGeom>
          <a:solidFill>
            <a:srgbClr val="121A80"/>
          </a:solidFill>
          <a:ln>
            <a:solidFill>
              <a:srgbClr val="121A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4 314,5 тонн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93EF37-C3CE-4DE6-3C1D-5414EBAFEB24}"/>
              </a:ext>
            </a:extLst>
          </p:cNvPr>
          <p:cNvSpPr txBox="1"/>
          <p:nvPr/>
        </p:nvSpPr>
        <p:spPr>
          <a:xfrm>
            <a:off x="1849713" y="1677355"/>
            <a:ext cx="193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3 168,82 тыс. тонны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EE0808-BC99-09BB-7545-44DF1B1B9129}"/>
              </a:ext>
            </a:extLst>
          </p:cNvPr>
          <p:cNvSpPr txBox="1"/>
          <p:nvPr/>
        </p:nvSpPr>
        <p:spPr>
          <a:xfrm>
            <a:off x="2116667" y="2561068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-52"/>
                <a:cs typeface="Arial"/>
                <a:sym typeface="Arial"/>
              </a:rPr>
              <a:t>86 290,88 тонн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51"/>
          <p:cNvSpPr txBox="1">
            <a:spLocks noGrp="1"/>
          </p:cNvSpPr>
          <p:nvPr>
            <p:ph type="subTitle" idx="2"/>
          </p:nvPr>
        </p:nvSpPr>
        <p:spPr>
          <a:xfrm>
            <a:off x="5685166" y="1815470"/>
            <a:ext cx="2173200" cy="4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 России хозяйств</a:t>
            </a:r>
            <a:endParaRPr dirty="0"/>
          </a:p>
        </p:txBody>
      </p:sp>
      <p:sp>
        <p:nvSpPr>
          <p:cNvPr id="1845" name="Google Shape;1845;p51"/>
          <p:cNvSpPr txBox="1">
            <a:spLocks noGrp="1"/>
          </p:cNvSpPr>
          <p:nvPr>
            <p:ph type="subTitle" idx="5"/>
          </p:nvPr>
        </p:nvSpPr>
        <p:spPr>
          <a:xfrm>
            <a:off x="5005018" y="2768873"/>
            <a:ext cx="3533493" cy="4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 России занимаются выращиванием сома</a:t>
            </a:r>
            <a:endParaRPr dirty="0"/>
          </a:p>
        </p:txBody>
      </p:sp>
      <p:sp>
        <p:nvSpPr>
          <p:cNvPr id="1847" name="Google Shape;1847;p51"/>
          <p:cNvSpPr txBox="1">
            <a:spLocks noGrp="1"/>
          </p:cNvSpPr>
          <p:nvPr>
            <p:ph type="subTitle" idx="8"/>
          </p:nvPr>
        </p:nvSpPr>
        <p:spPr>
          <a:xfrm>
            <a:off x="5287882" y="3713536"/>
            <a:ext cx="2967767" cy="4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 Нижегородской области</a:t>
            </a:r>
            <a:endParaRPr dirty="0"/>
          </a:p>
        </p:txBody>
      </p:sp>
      <p:sp>
        <p:nvSpPr>
          <p:cNvPr id="1850" name="Google Shape;1850;p51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Рынок модулей</a:t>
            </a:r>
            <a:endParaRPr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0BA4752F-46B2-3975-4D83-C61CE9A75000}"/>
              </a:ext>
            </a:extLst>
          </p:cNvPr>
          <p:cNvSpPr/>
          <p:nvPr/>
        </p:nvSpPr>
        <p:spPr>
          <a:xfrm>
            <a:off x="1038507" y="1237333"/>
            <a:ext cx="3533493" cy="3461141"/>
          </a:xfrm>
          <a:prstGeom prst="ellipse">
            <a:avLst/>
          </a:prstGeom>
          <a:solidFill>
            <a:schemeClr val="tx1"/>
          </a:solidFill>
          <a:ln>
            <a:solidFill>
              <a:srgbClr val="0D13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82468CD-F727-1637-18C2-DEBEB873C665}"/>
              </a:ext>
            </a:extLst>
          </p:cNvPr>
          <p:cNvSpPr/>
          <p:nvPr/>
        </p:nvSpPr>
        <p:spPr>
          <a:xfrm>
            <a:off x="1564758" y="2204740"/>
            <a:ext cx="2551110" cy="2493734"/>
          </a:xfrm>
          <a:prstGeom prst="ellipse">
            <a:avLst/>
          </a:prstGeom>
          <a:solidFill>
            <a:srgbClr val="0E1462"/>
          </a:solidFill>
          <a:ln>
            <a:solidFill>
              <a:srgbClr val="0E14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A2B6B68-EE15-165A-4235-19DFDDAA0F69}"/>
              </a:ext>
            </a:extLst>
          </p:cNvPr>
          <p:cNvSpPr/>
          <p:nvPr/>
        </p:nvSpPr>
        <p:spPr>
          <a:xfrm>
            <a:off x="2031617" y="3088453"/>
            <a:ext cx="1566592" cy="1610022"/>
          </a:xfrm>
          <a:prstGeom prst="ellipse">
            <a:avLst/>
          </a:prstGeom>
          <a:solidFill>
            <a:srgbClr val="121A80"/>
          </a:solidFill>
          <a:ln>
            <a:solidFill>
              <a:srgbClr val="121A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93EF37-C3CE-4DE6-3C1D-5414EBAFEB24}"/>
              </a:ext>
            </a:extLst>
          </p:cNvPr>
          <p:cNvSpPr txBox="1"/>
          <p:nvPr/>
        </p:nvSpPr>
        <p:spPr>
          <a:xfrm>
            <a:off x="1849713" y="1677355"/>
            <a:ext cx="193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3000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EE0808-BC99-09BB-7545-44DF1B1B9129}"/>
              </a:ext>
            </a:extLst>
          </p:cNvPr>
          <p:cNvSpPr txBox="1"/>
          <p:nvPr/>
        </p:nvSpPr>
        <p:spPr>
          <a:xfrm>
            <a:off x="1887813" y="2561068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dirty="0">
                <a:solidFill>
                  <a:srgbClr val="FFFFFF"/>
                </a:solidFill>
                <a:latin typeface="Montserrat" panose="00000500000000000000" pitchFamily="2" charset="-52"/>
              </a:rPr>
              <a:t>150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-5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8009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37"/>
          <p:cNvSpPr txBox="1">
            <a:spLocks noGrp="1"/>
          </p:cNvSpPr>
          <p:nvPr>
            <p:ph type="title"/>
          </p:nvPr>
        </p:nvSpPr>
        <p:spPr>
          <a:xfrm>
            <a:off x="2845225" y="1860775"/>
            <a:ext cx="5067600" cy="12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Бизнес модель</a:t>
            </a:r>
            <a:endParaRPr dirty="0"/>
          </a:p>
        </p:txBody>
      </p:sp>
      <p:sp>
        <p:nvSpPr>
          <p:cNvPr id="1498" name="Google Shape;1498;p37"/>
          <p:cNvSpPr txBox="1">
            <a:spLocks noGrp="1"/>
          </p:cNvSpPr>
          <p:nvPr>
            <p:ph type="title" idx="2"/>
          </p:nvPr>
        </p:nvSpPr>
        <p:spPr>
          <a:xfrm>
            <a:off x="964400" y="2009725"/>
            <a:ext cx="14193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5</a:t>
            </a:r>
            <a:endParaRPr dirty="0"/>
          </a:p>
        </p:txBody>
      </p:sp>
      <p:cxnSp>
        <p:nvCxnSpPr>
          <p:cNvPr id="1499" name="Google Shape;1499;p37"/>
          <p:cNvCxnSpPr/>
          <p:nvPr/>
        </p:nvCxnSpPr>
        <p:spPr>
          <a:xfrm rot="10800000">
            <a:off x="2383700" y="1711975"/>
            <a:ext cx="0" cy="1469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247820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0" name="Google Shape;1940;p5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Бизнес-модели</a:t>
            </a:r>
            <a:endParaRPr dirty="0"/>
          </a:p>
        </p:txBody>
      </p:sp>
      <p:sp>
        <p:nvSpPr>
          <p:cNvPr id="1941" name="Google Shape;1941;p57"/>
          <p:cNvSpPr txBox="1"/>
          <p:nvPr/>
        </p:nvSpPr>
        <p:spPr>
          <a:xfrm flipH="1">
            <a:off x="804668" y="2254350"/>
            <a:ext cx="2445621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Поиск клиентов</a:t>
            </a:r>
            <a:endParaRPr sz="2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2" name="Google Shape;1942;p57"/>
          <p:cNvSpPr/>
          <p:nvPr/>
        </p:nvSpPr>
        <p:spPr>
          <a:xfrm>
            <a:off x="920319" y="1396450"/>
            <a:ext cx="647100" cy="64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3" name="Google Shape;1943;p57"/>
          <p:cNvSpPr txBox="1">
            <a:spLocks noGrp="1"/>
          </p:cNvSpPr>
          <p:nvPr>
            <p:ph type="subTitle" idx="4294967295"/>
          </p:nvPr>
        </p:nvSpPr>
        <p:spPr>
          <a:xfrm>
            <a:off x="804669" y="2478236"/>
            <a:ext cx="1986000" cy="14461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Собственный сайт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Участие в проектах Минсельхоза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Онлайн-портал «Мой Бизнес»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Реклама на онлайн площадках</a:t>
            </a:r>
            <a:endParaRPr sz="1400" dirty="0"/>
          </a:p>
        </p:txBody>
      </p:sp>
      <p:sp>
        <p:nvSpPr>
          <p:cNvPr id="1944" name="Google Shape;1944;p57"/>
          <p:cNvSpPr txBox="1">
            <a:spLocks noGrp="1"/>
          </p:cNvSpPr>
          <p:nvPr>
            <p:ph type="subTitle" idx="4294967295"/>
          </p:nvPr>
        </p:nvSpPr>
        <p:spPr>
          <a:xfrm>
            <a:off x="3663669" y="2478236"/>
            <a:ext cx="1986000" cy="11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Продажа и монтаж оборудования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Продажа дополнительного оборудования для переработки</a:t>
            </a:r>
          </a:p>
          <a:p>
            <a:pPr marL="0" indent="0">
              <a:buNone/>
            </a:pPr>
            <a:endParaRPr dirty="0"/>
          </a:p>
        </p:txBody>
      </p:sp>
      <p:sp>
        <p:nvSpPr>
          <p:cNvPr id="1946" name="Google Shape;1946;p57"/>
          <p:cNvSpPr txBox="1"/>
          <p:nvPr/>
        </p:nvSpPr>
        <p:spPr>
          <a:xfrm flipH="1">
            <a:off x="3663669" y="2254350"/>
            <a:ext cx="15744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Продажа</a:t>
            </a:r>
            <a:endParaRPr sz="2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7" name="Google Shape;1947;p57"/>
          <p:cNvSpPr txBox="1"/>
          <p:nvPr/>
        </p:nvSpPr>
        <p:spPr>
          <a:xfrm flipH="1">
            <a:off x="6063045" y="2515827"/>
            <a:ext cx="2595929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Агентские вознаграждения</a:t>
            </a:r>
            <a:endParaRPr sz="2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8" name="Google Shape;1948;p57"/>
          <p:cNvSpPr/>
          <p:nvPr/>
        </p:nvSpPr>
        <p:spPr>
          <a:xfrm>
            <a:off x="3745719" y="1396450"/>
            <a:ext cx="647100" cy="64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9" name="Google Shape;1949;p57"/>
          <p:cNvSpPr/>
          <p:nvPr/>
        </p:nvSpPr>
        <p:spPr>
          <a:xfrm>
            <a:off x="6150418" y="1377777"/>
            <a:ext cx="647100" cy="64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53" name="Google Shape;1953;p57"/>
          <p:cNvCxnSpPr>
            <a:cxnSpLocks/>
          </p:cNvCxnSpPr>
          <p:nvPr/>
        </p:nvCxnSpPr>
        <p:spPr>
          <a:xfrm flipV="1">
            <a:off x="6063045" y="2235665"/>
            <a:ext cx="3548" cy="1802935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54" name="Google Shape;1954;p57"/>
          <p:cNvCxnSpPr>
            <a:cxnSpLocks/>
          </p:cNvCxnSpPr>
          <p:nvPr/>
        </p:nvCxnSpPr>
        <p:spPr>
          <a:xfrm flipV="1">
            <a:off x="3661894" y="2254338"/>
            <a:ext cx="0" cy="1784262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55" name="Google Shape;1955;p57"/>
          <p:cNvCxnSpPr>
            <a:cxnSpLocks/>
          </p:cNvCxnSpPr>
          <p:nvPr/>
        </p:nvCxnSpPr>
        <p:spPr>
          <a:xfrm flipV="1">
            <a:off x="812894" y="2254338"/>
            <a:ext cx="0" cy="184352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56" name="Google Shape;1956;p57"/>
          <p:cNvSpPr/>
          <p:nvPr/>
        </p:nvSpPr>
        <p:spPr>
          <a:xfrm>
            <a:off x="3882693" y="1502488"/>
            <a:ext cx="408524" cy="408524"/>
          </a:xfrm>
          <a:custGeom>
            <a:avLst/>
            <a:gdLst/>
            <a:ahLst/>
            <a:cxnLst/>
            <a:rect l="l" t="t" r="r" b="b"/>
            <a:pathLst>
              <a:path w="11693" h="11693" extrusionOk="0">
                <a:moveTo>
                  <a:pt x="10252" y="584"/>
                </a:moveTo>
                <a:lnTo>
                  <a:pt x="10252" y="1263"/>
                </a:lnTo>
                <a:cubicBezTo>
                  <a:pt x="10252" y="1358"/>
                  <a:pt x="10323" y="1429"/>
                  <a:pt x="10406" y="1429"/>
                </a:cubicBezTo>
                <a:lnTo>
                  <a:pt x="11097" y="1429"/>
                </a:lnTo>
                <a:lnTo>
                  <a:pt x="9609" y="2918"/>
                </a:lnTo>
                <a:lnTo>
                  <a:pt x="9001" y="2918"/>
                </a:lnTo>
                <a:lnTo>
                  <a:pt x="9978" y="1941"/>
                </a:lnTo>
                <a:cubicBezTo>
                  <a:pt x="10037" y="1882"/>
                  <a:pt x="10037" y="1751"/>
                  <a:pt x="9978" y="1691"/>
                </a:cubicBezTo>
                <a:cubicBezTo>
                  <a:pt x="9948" y="1667"/>
                  <a:pt x="9903" y="1656"/>
                  <a:pt x="9859" y="1656"/>
                </a:cubicBezTo>
                <a:cubicBezTo>
                  <a:pt x="9814" y="1656"/>
                  <a:pt x="9769" y="1667"/>
                  <a:pt x="9740" y="1691"/>
                </a:cubicBezTo>
                <a:lnTo>
                  <a:pt x="8763" y="2679"/>
                </a:lnTo>
                <a:lnTo>
                  <a:pt x="8763" y="2072"/>
                </a:lnTo>
                <a:lnTo>
                  <a:pt x="10252" y="584"/>
                </a:lnTo>
                <a:close/>
                <a:moveTo>
                  <a:pt x="4739" y="2537"/>
                </a:moveTo>
                <a:cubicBezTo>
                  <a:pt x="5894" y="2537"/>
                  <a:pt x="6942" y="2977"/>
                  <a:pt x="7739" y="3703"/>
                </a:cubicBezTo>
                <a:lnTo>
                  <a:pt x="4620" y="6811"/>
                </a:lnTo>
                <a:cubicBezTo>
                  <a:pt x="4560" y="6870"/>
                  <a:pt x="4560" y="7001"/>
                  <a:pt x="4620" y="7049"/>
                </a:cubicBezTo>
                <a:cubicBezTo>
                  <a:pt x="4656" y="7085"/>
                  <a:pt x="4703" y="7097"/>
                  <a:pt x="4739" y="7097"/>
                </a:cubicBezTo>
                <a:cubicBezTo>
                  <a:pt x="4787" y="7097"/>
                  <a:pt x="4834" y="7085"/>
                  <a:pt x="4858" y="7049"/>
                </a:cubicBezTo>
                <a:lnTo>
                  <a:pt x="5632" y="6275"/>
                </a:lnTo>
                <a:cubicBezTo>
                  <a:pt x="5775" y="6478"/>
                  <a:pt x="5846" y="6692"/>
                  <a:pt x="5846" y="6930"/>
                </a:cubicBezTo>
                <a:cubicBezTo>
                  <a:pt x="5846" y="7549"/>
                  <a:pt x="5358" y="8037"/>
                  <a:pt x="4739" y="8037"/>
                </a:cubicBezTo>
                <a:cubicBezTo>
                  <a:pt x="4132" y="8037"/>
                  <a:pt x="3644" y="7549"/>
                  <a:pt x="3644" y="6930"/>
                </a:cubicBezTo>
                <a:cubicBezTo>
                  <a:pt x="3644" y="6323"/>
                  <a:pt x="4132" y="5835"/>
                  <a:pt x="4739" y="5835"/>
                </a:cubicBezTo>
                <a:cubicBezTo>
                  <a:pt x="4822" y="5835"/>
                  <a:pt x="4882" y="5835"/>
                  <a:pt x="4953" y="5847"/>
                </a:cubicBezTo>
                <a:cubicBezTo>
                  <a:pt x="4962" y="5848"/>
                  <a:pt x="4970" y="5848"/>
                  <a:pt x="4979" y="5848"/>
                </a:cubicBezTo>
                <a:cubicBezTo>
                  <a:pt x="5055" y="5848"/>
                  <a:pt x="5133" y="5801"/>
                  <a:pt x="5144" y="5716"/>
                </a:cubicBezTo>
                <a:cubicBezTo>
                  <a:pt x="5156" y="5620"/>
                  <a:pt x="5096" y="5537"/>
                  <a:pt x="5013" y="5525"/>
                </a:cubicBezTo>
                <a:cubicBezTo>
                  <a:pt x="4918" y="5513"/>
                  <a:pt x="4834" y="5489"/>
                  <a:pt x="4739" y="5489"/>
                </a:cubicBezTo>
                <a:cubicBezTo>
                  <a:pt x="3941" y="5489"/>
                  <a:pt x="3298" y="6144"/>
                  <a:pt x="3298" y="6942"/>
                </a:cubicBezTo>
                <a:cubicBezTo>
                  <a:pt x="3298" y="7740"/>
                  <a:pt x="3953" y="8383"/>
                  <a:pt x="4739" y="8383"/>
                </a:cubicBezTo>
                <a:cubicBezTo>
                  <a:pt x="5549" y="8383"/>
                  <a:pt x="6192" y="7728"/>
                  <a:pt x="6192" y="6942"/>
                </a:cubicBezTo>
                <a:cubicBezTo>
                  <a:pt x="6192" y="6609"/>
                  <a:pt x="6084" y="6299"/>
                  <a:pt x="5870" y="6049"/>
                </a:cubicBezTo>
                <a:lnTo>
                  <a:pt x="6406" y="5513"/>
                </a:lnTo>
                <a:cubicBezTo>
                  <a:pt x="6751" y="5906"/>
                  <a:pt x="6942" y="6418"/>
                  <a:pt x="6942" y="6942"/>
                </a:cubicBezTo>
                <a:cubicBezTo>
                  <a:pt x="6942" y="8156"/>
                  <a:pt x="5965" y="9133"/>
                  <a:pt x="4739" y="9133"/>
                </a:cubicBezTo>
                <a:cubicBezTo>
                  <a:pt x="3525" y="9133"/>
                  <a:pt x="2536" y="8156"/>
                  <a:pt x="2536" y="6942"/>
                </a:cubicBezTo>
                <a:cubicBezTo>
                  <a:pt x="2536" y="5716"/>
                  <a:pt x="3525" y="4739"/>
                  <a:pt x="4739" y="4739"/>
                </a:cubicBezTo>
                <a:cubicBezTo>
                  <a:pt x="5120" y="4739"/>
                  <a:pt x="5477" y="4823"/>
                  <a:pt x="5787" y="5001"/>
                </a:cubicBezTo>
                <a:cubicBezTo>
                  <a:pt x="5812" y="5016"/>
                  <a:pt x="5840" y="5022"/>
                  <a:pt x="5868" y="5022"/>
                </a:cubicBezTo>
                <a:cubicBezTo>
                  <a:pt x="5930" y="5022"/>
                  <a:pt x="5992" y="4988"/>
                  <a:pt x="6025" y="4930"/>
                </a:cubicBezTo>
                <a:cubicBezTo>
                  <a:pt x="6073" y="4834"/>
                  <a:pt x="6037" y="4739"/>
                  <a:pt x="5953" y="4692"/>
                </a:cubicBezTo>
                <a:cubicBezTo>
                  <a:pt x="5572" y="4501"/>
                  <a:pt x="5156" y="4370"/>
                  <a:pt x="4739" y="4370"/>
                </a:cubicBezTo>
                <a:cubicBezTo>
                  <a:pt x="3346" y="4370"/>
                  <a:pt x="2203" y="5525"/>
                  <a:pt x="2203" y="6918"/>
                </a:cubicBezTo>
                <a:cubicBezTo>
                  <a:pt x="2203" y="8323"/>
                  <a:pt x="3346" y="9466"/>
                  <a:pt x="4739" y="9466"/>
                </a:cubicBezTo>
                <a:cubicBezTo>
                  <a:pt x="6144" y="9466"/>
                  <a:pt x="7287" y="8323"/>
                  <a:pt x="7287" y="6918"/>
                </a:cubicBezTo>
                <a:cubicBezTo>
                  <a:pt x="7287" y="6299"/>
                  <a:pt x="7061" y="5716"/>
                  <a:pt x="6668" y="5239"/>
                </a:cubicBezTo>
                <a:lnTo>
                  <a:pt x="7204" y="4704"/>
                </a:lnTo>
                <a:cubicBezTo>
                  <a:pt x="7751" y="5311"/>
                  <a:pt x="8049" y="6085"/>
                  <a:pt x="8049" y="6918"/>
                </a:cubicBezTo>
                <a:cubicBezTo>
                  <a:pt x="8049" y="8740"/>
                  <a:pt x="6561" y="10228"/>
                  <a:pt x="4739" y="10228"/>
                </a:cubicBezTo>
                <a:cubicBezTo>
                  <a:pt x="2929" y="10228"/>
                  <a:pt x="1441" y="8740"/>
                  <a:pt x="1441" y="6918"/>
                </a:cubicBezTo>
                <a:cubicBezTo>
                  <a:pt x="1441" y="5108"/>
                  <a:pt x="2929" y="3620"/>
                  <a:pt x="4739" y="3620"/>
                </a:cubicBezTo>
                <a:cubicBezTo>
                  <a:pt x="5382" y="3620"/>
                  <a:pt x="5989" y="3799"/>
                  <a:pt x="6525" y="4132"/>
                </a:cubicBezTo>
                <a:cubicBezTo>
                  <a:pt x="6558" y="4151"/>
                  <a:pt x="6594" y="4161"/>
                  <a:pt x="6628" y="4161"/>
                </a:cubicBezTo>
                <a:cubicBezTo>
                  <a:pt x="6679" y="4161"/>
                  <a:pt x="6727" y="4139"/>
                  <a:pt x="6763" y="4096"/>
                </a:cubicBezTo>
                <a:cubicBezTo>
                  <a:pt x="6811" y="4025"/>
                  <a:pt x="6799" y="3918"/>
                  <a:pt x="6727" y="3858"/>
                </a:cubicBezTo>
                <a:cubicBezTo>
                  <a:pt x="6144" y="3477"/>
                  <a:pt x="5453" y="3275"/>
                  <a:pt x="4763" y="3275"/>
                </a:cubicBezTo>
                <a:cubicBezTo>
                  <a:pt x="2751" y="3275"/>
                  <a:pt x="1108" y="4918"/>
                  <a:pt x="1108" y="6918"/>
                </a:cubicBezTo>
                <a:cubicBezTo>
                  <a:pt x="1108" y="8930"/>
                  <a:pt x="2751" y="10573"/>
                  <a:pt x="4763" y="10573"/>
                </a:cubicBezTo>
                <a:cubicBezTo>
                  <a:pt x="6763" y="10573"/>
                  <a:pt x="8406" y="8930"/>
                  <a:pt x="8406" y="6918"/>
                </a:cubicBezTo>
                <a:cubicBezTo>
                  <a:pt x="8406" y="6013"/>
                  <a:pt x="8061" y="5132"/>
                  <a:pt x="7454" y="4465"/>
                </a:cubicBezTo>
                <a:lnTo>
                  <a:pt x="7989" y="3930"/>
                </a:lnTo>
                <a:cubicBezTo>
                  <a:pt x="8704" y="4739"/>
                  <a:pt x="9144" y="5775"/>
                  <a:pt x="9144" y="6942"/>
                </a:cubicBezTo>
                <a:cubicBezTo>
                  <a:pt x="9144" y="9359"/>
                  <a:pt x="7168" y="11347"/>
                  <a:pt x="4739" y="11347"/>
                </a:cubicBezTo>
                <a:cubicBezTo>
                  <a:pt x="2322" y="11347"/>
                  <a:pt x="334" y="9359"/>
                  <a:pt x="334" y="6942"/>
                </a:cubicBezTo>
                <a:cubicBezTo>
                  <a:pt x="334" y="4513"/>
                  <a:pt x="2322" y="2537"/>
                  <a:pt x="4739" y="2537"/>
                </a:cubicBezTo>
                <a:close/>
                <a:moveTo>
                  <a:pt x="10403" y="1"/>
                </a:moveTo>
                <a:cubicBezTo>
                  <a:pt x="10360" y="1"/>
                  <a:pt x="10315" y="16"/>
                  <a:pt x="10275" y="48"/>
                </a:cubicBezTo>
                <a:lnTo>
                  <a:pt x="8466" y="1882"/>
                </a:lnTo>
                <a:cubicBezTo>
                  <a:pt x="8430" y="1906"/>
                  <a:pt x="8418" y="1953"/>
                  <a:pt x="8418" y="1989"/>
                </a:cubicBezTo>
                <a:lnTo>
                  <a:pt x="8418" y="3025"/>
                </a:lnTo>
                <a:lnTo>
                  <a:pt x="7978" y="3465"/>
                </a:lnTo>
                <a:cubicBezTo>
                  <a:pt x="7120" y="2679"/>
                  <a:pt x="5989" y="2203"/>
                  <a:pt x="4739" y="2203"/>
                </a:cubicBezTo>
                <a:cubicBezTo>
                  <a:pt x="2120" y="2203"/>
                  <a:pt x="0" y="4334"/>
                  <a:pt x="0" y="6954"/>
                </a:cubicBezTo>
                <a:cubicBezTo>
                  <a:pt x="0" y="9573"/>
                  <a:pt x="2120" y="11692"/>
                  <a:pt x="4739" y="11692"/>
                </a:cubicBezTo>
                <a:cubicBezTo>
                  <a:pt x="7358" y="11692"/>
                  <a:pt x="9490" y="9573"/>
                  <a:pt x="9490" y="6954"/>
                </a:cubicBezTo>
                <a:cubicBezTo>
                  <a:pt x="9490" y="5704"/>
                  <a:pt x="9013" y="4573"/>
                  <a:pt x="8228" y="3715"/>
                </a:cubicBezTo>
                <a:lnTo>
                  <a:pt x="8668" y="3275"/>
                </a:lnTo>
                <a:lnTo>
                  <a:pt x="9704" y="3275"/>
                </a:lnTo>
                <a:cubicBezTo>
                  <a:pt x="9740" y="3275"/>
                  <a:pt x="9787" y="3263"/>
                  <a:pt x="9823" y="3227"/>
                </a:cubicBezTo>
                <a:lnTo>
                  <a:pt x="11645" y="1394"/>
                </a:lnTo>
                <a:cubicBezTo>
                  <a:pt x="11680" y="1346"/>
                  <a:pt x="11692" y="1263"/>
                  <a:pt x="11668" y="1203"/>
                </a:cubicBezTo>
                <a:cubicBezTo>
                  <a:pt x="11633" y="1144"/>
                  <a:pt x="11573" y="1096"/>
                  <a:pt x="11502" y="1096"/>
                </a:cubicBezTo>
                <a:lnTo>
                  <a:pt x="10573" y="1096"/>
                </a:lnTo>
                <a:lnTo>
                  <a:pt x="10573" y="179"/>
                </a:lnTo>
                <a:cubicBezTo>
                  <a:pt x="10573" y="108"/>
                  <a:pt x="10537" y="48"/>
                  <a:pt x="10466" y="12"/>
                </a:cubicBezTo>
                <a:cubicBezTo>
                  <a:pt x="10446" y="5"/>
                  <a:pt x="10425" y="1"/>
                  <a:pt x="1040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57" name="Google Shape;1957;p57"/>
          <p:cNvGrpSpPr/>
          <p:nvPr/>
        </p:nvGrpSpPr>
        <p:grpSpPr>
          <a:xfrm>
            <a:off x="6289273" y="1517735"/>
            <a:ext cx="369389" cy="367782"/>
            <a:chOff x="3996113" y="4291176"/>
            <a:chExt cx="336512" cy="335048"/>
          </a:xfrm>
        </p:grpSpPr>
        <p:sp>
          <p:nvSpPr>
            <p:cNvPr id="1958" name="Google Shape;1958;p57"/>
            <p:cNvSpPr/>
            <p:nvPr/>
          </p:nvSpPr>
          <p:spPr>
            <a:xfrm>
              <a:off x="4082143" y="4323386"/>
              <a:ext cx="111810" cy="219833"/>
            </a:xfrm>
            <a:custGeom>
              <a:avLst/>
              <a:gdLst/>
              <a:ahLst/>
              <a:cxnLst/>
              <a:rect l="l" t="t" r="r" b="b"/>
              <a:pathLst>
                <a:path w="3513" h="6907" extrusionOk="0">
                  <a:moveTo>
                    <a:pt x="1751" y="322"/>
                  </a:moveTo>
                  <a:cubicBezTo>
                    <a:pt x="1846" y="322"/>
                    <a:pt x="1929" y="394"/>
                    <a:pt x="1929" y="501"/>
                  </a:cubicBezTo>
                  <a:lnTo>
                    <a:pt x="1929" y="942"/>
                  </a:lnTo>
                  <a:cubicBezTo>
                    <a:pt x="1929" y="1037"/>
                    <a:pt x="2001" y="1096"/>
                    <a:pt x="2084" y="1096"/>
                  </a:cubicBezTo>
                  <a:cubicBezTo>
                    <a:pt x="2691" y="1108"/>
                    <a:pt x="3179" y="1596"/>
                    <a:pt x="3179" y="2204"/>
                  </a:cubicBezTo>
                  <a:lnTo>
                    <a:pt x="3179" y="2525"/>
                  </a:lnTo>
                  <a:cubicBezTo>
                    <a:pt x="3179" y="2608"/>
                    <a:pt x="3108" y="2704"/>
                    <a:pt x="3001" y="2704"/>
                  </a:cubicBezTo>
                  <a:cubicBezTo>
                    <a:pt x="2917" y="2704"/>
                    <a:pt x="2822" y="2620"/>
                    <a:pt x="2822" y="2525"/>
                  </a:cubicBezTo>
                  <a:lnTo>
                    <a:pt x="2822" y="2204"/>
                  </a:lnTo>
                  <a:cubicBezTo>
                    <a:pt x="2834" y="1787"/>
                    <a:pt x="2501" y="1454"/>
                    <a:pt x="2060" y="1454"/>
                  </a:cubicBezTo>
                  <a:lnTo>
                    <a:pt x="1608" y="1454"/>
                  </a:lnTo>
                  <a:cubicBezTo>
                    <a:pt x="1096" y="1454"/>
                    <a:pt x="679" y="1870"/>
                    <a:pt x="679" y="2370"/>
                  </a:cubicBezTo>
                  <a:cubicBezTo>
                    <a:pt x="679" y="2882"/>
                    <a:pt x="1096" y="3299"/>
                    <a:pt x="1608" y="3299"/>
                  </a:cubicBezTo>
                  <a:lnTo>
                    <a:pt x="1917" y="3299"/>
                  </a:lnTo>
                  <a:cubicBezTo>
                    <a:pt x="2620" y="3299"/>
                    <a:pt x="3191" y="3859"/>
                    <a:pt x="3191" y="4573"/>
                  </a:cubicBezTo>
                  <a:cubicBezTo>
                    <a:pt x="3191" y="5216"/>
                    <a:pt x="2715" y="5764"/>
                    <a:pt x="2084" y="5835"/>
                  </a:cubicBezTo>
                  <a:cubicBezTo>
                    <a:pt x="2001" y="5859"/>
                    <a:pt x="1941" y="5918"/>
                    <a:pt x="1941" y="5990"/>
                  </a:cubicBezTo>
                  <a:lnTo>
                    <a:pt x="1941" y="6454"/>
                  </a:lnTo>
                  <a:cubicBezTo>
                    <a:pt x="1941" y="6538"/>
                    <a:pt x="1870" y="6633"/>
                    <a:pt x="1762" y="6633"/>
                  </a:cubicBezTo>
                  <a:cubicBezTo>
                    <a:pt x="1667" y="6633"/>
                    <a:pt x="1584" y="6549"/>
                    <a:pt x="1584" y="6454"/>
                  </a:cubicBezTo>
                  <a:lnTo>
                    <a:pt x="1584" y="6002"/>
                  </a:lnTo>
                  <a:cubicBezTo>
                    <a:pt x="1584" y="5918"/>
                    <a:pt x="1512" y="5859"/>
                    <a:pt x="1441" y="5859"/>
                  </a:cubicBezTo>
                  <a:cubicBezTo>
                    <a:pt x="834" y="5835"/>
                    <a:pt x="334" y="5347"/>
                    <a:pt x="334" y="4740"/>
                  </a:cubicBezTo>
                  <a:cubicBezTo>
                    <a:pt x="334" y="4644"/>
                    <a:pt x="417" y="4561"/>
                    <a:pt x="512" y="4561"/>
                  </a:cubicBezTo>
                  <a:cubicBezTo>
                    <a:pt x="608" y="4561"/>
                    <a:pt x="691" y="4633"/>
                    <a:pt x="691" y="4740"/>
                  </a:cubicBezTo>
                  <a:cubicBezTo>
                    <a:pt x="691" y="5156"/>
                    <a:pt x="1036" y="5502"/>
                    <a:pt x="1453" y="5502"/>
                  </a:cubicBezTo>
                  <a:lnTo>
                    <a:pt x="1929" y="5502"/>
                  </a:lnTo>
                  <a:cubicBezTo>
                    <a:pt x="2441" y="5502"/>
                    <a:pt x="2858" y="5085"/>
                    <a:pt x="2858" y="4573"/>
                  </a:cubicBezTo>
                  <a:cubicBezTo>
                    <a:pt x="2858" y="4073"/>
                    <a:pt x="2441" y="3656"/>
                    <a:pt x="1929" y="3656"/>
                  </a:cubicBezTo>
                  <a:lnTo>
                    <a:pt x="1608" y="3656"/>
                  </a:lnTo>
                  <a:cubicBezTo>
                    <a:pt x="905" y="3656"/>
                    <a:pt x="322" y="3085"/>
                    <a:pt x="322" y="2370"/>
                  </a:cubicBezTo>
                  <a:cubicBezTo>
                    <a:pt x="322" y="1727"/>
                    <a:pt x="798" y="1180"/>
                    <a:pt x="1441" y="1108"/>
                  </a:cubicBezTo>
                  <a:cubicBezTo>
                    <a:pt x="1512" y="1096"/>
                    <a:pt x="1572" y="1037"/>
                    <a:pt x="1572" y="953"/>
                  </a:cubicBezTo>
                  <a:lnTo>
                    <a:pt x="1572" y="501"/>
                  </a:lnTo>
                  <a:cubicBezTo>
                    <a:pt x="1572" y="406"/>
                    <a:pt x="1643" y="322"/>
                    <a:pt x="1751" y="322"/>
                  </a:cubicBezTo>
                  <a:close/>
                  <a:moveTo>
                    <a:pt x="1762" y="1"/>
                  </a:moveTo>
                  <a:cubicBezTo>
                    <a:pt x="1500" y="1"/>
                    <a:pt x="1274" y="227"/>
                    <a:pt x="1274" y="501"/>
                  </a:cubicBezTo>
                  <a:lnTo>
                    <a:pt x="1274" y="823"/>
                  </a:lnTo>
                  <a:cubicBezTo>
                    <a:pt x="548" y="977"/>
                    <a:pt x="24" y="1608"/>
                    <a:pt x="24" y="2370"/>
                  </a:cubicBezTo>
                  <a:cubicBezTo>
                    <a:pt x="24" y="3251"/>
                    <a:pt x="738" y="3954"/>
                    <a:pt x="1608" y="3954"/>
                  </a:cubicBezTo>
                  <a:lnTo>
                    <a:pt x="1917" y="3954"/>
                  </a:lnTo>
                  <a:cubicBezTo>
                    <a:pt x="2262" y="3954"/>
                    <a:pt x="2524" y="4216"/>
                    <a:pt x="2524" y="4561"/>
                  </a:cubicBezTo>
                  <a:cubicBezTo>
                    <a:pt x="2524" y="4906"/>
                    <a:pt x="2262" y="5168"/>
                    <a:pt x="1917" y="5168"/>
                  </a:cubicBezTo>
                  <a:lnTo>
                    <a:pt x="1441" y="5168"/>
                  </a:lnTo>
                  <a:cubicBezTo>
                    <a:pt x="1191" y="5168"/>
                    <a:pt x="977" y="4966"/>
                    <a:pt x="977" y="4704"/>
                  </a:cubicBezTo>
                  <a:cubicBezTo>
                    <a:pt x="977" y="4442"/>
                    <a:pt x="750" y="4216"/>
                    <a:pt x="488" y="4216"/>
                  </a:cubicBezTo>
                  <a:cubicBezTo>
                    <a:pt x="215" y="4216"/>
                    <a:pt x="0" y="4442"/>
                    <a:pt x="0" y="4704"/>
                  </a:cubicBezTo>
                  <a:cubicBezTo>
                    <a:pt x="0" y="5442"/>
                    <a:pt x="548" y="6037"/>
                    <a:pt x="1250" y="6121"/>
                  </a:cubicBezTo>
                  <a:lnTo>
                    <a:pt x="1250" y="6418"/>
                  </a:lnTo>
                  <a:cubicBezTo>
                    <a:pt x="1250" y="6692"/>
                    <a:pt x="1465" y="6907"/>
                    <a:pt x="1739" y="6907"/>
                  </a:cubicBezTo>
                  <a:cubicBezTo>
                    <a:pt x="2001" y="6907"/>
                    <a:pt x="2227" y="6692"/>
                    <a:pt x="2227" y="6418"/>
                  </a:cubicBezTo>
                  <a:lnTo>
                    <a:pt x="2227" y="6121"/>
                  </a:lnTo>
                  <a:cubicBezTo>
                    <a:pt x="2953" y="5978"/>
                    <a:pt x="3477" y="5335"/>
                    <a:pt x="3477" y="4573"/>
                  </a:cubicBezTo>
                  <a:cubicBezTo>
                    <a:pt x="3477" y="3692"/>
                    <a:pt x="2763" y="3001"/>
                    <a:pt x="1905" y="3001"/>
                  </a:cubicBezTo>
                  <a:lnTo>
                    <a:pt x="1608" y="3001"/>
                  </a:lnTo>
                  <a:cubicBezTo>
                    <a:pt x="1262" y="3001"/>
                    <a:pt x="989" y="2728"/>
                    <a:pt x="989" y="2382"/>
                  </a:cubicBezTo>
                  <a:cubicBezTo>
                    <a:pt x="989" y="2037"/>
                    <a:pt x="1262" y="1775"/>
                    <a:pt x="1608" y="1775"/>
                  </a:cubicBezTo>
                  <a:lnTo>
                    <a:pt x="2084" y="1775"/>
                  </a:lnTo>
                  <a:cubicBezTo>
                    <a:pt x="2334" y="1775"/>
                    <a:pt x="2536" y="1989"/>
                    <a:pt x="2536" y="2239"/>
                  </a:cubicBezTo>
                  <a:lnTo>
                    <a:pt x="2536" y="2549"/>
                  </a:lnTo>
                  <a:cubicBezTo>
                    <a:pt x="2524" y="2799"/>
                    <a:pt x="2751" y="3013"/>
                    <a:pt x="3013" y="3013"/>
                  </a:cubicBezTo>
                  <a:cubicBezTo>
                    <a:pt x="3286" y="3013"/>
                    <a:pt x="3513" y="2787"/>
                    <a:pt x="3513" y="2525"/>
                  </a:cubicBezTo>
                  <a:lnTo>
                    <a:pt x="3513" y="2204"/>
                  </a:lnTo>
                  <a:cubicBezTo>
                    <a:pt x="3513" y="1477"/>
                    <a:pt x="2953" y="882"/>
                    <a:pt x="2262" y="799"/>
                  </a:cubicBezTo>
                  <a:lnTo>
                    <a:pt x="2262" y="501"/>
                  </a:lnTo>
                  <a:cubicBezTo>
                    <a:pt x="2262" y="227"/>
                    <a:pt x="2036" y="1"/>
                    <a:pt x="17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57"/>
            <p:cNvSpPr/>
            <p:nvPr/>
          </p:nvSpPr>
          <p:spPr>
            <a:xfrm>
              <a:off x="4226894" y="4523485"/>
              <a:ext cx="52324" cy="51942"/>
            </a:xfrm>
            <a:custGeom>
              <a:avLst/>
              <a:gdLst/>
              <a:ahLst/>
              <a:cxnLst/>
              <a:rect l="l" t="t" r="r" b="b"/>
              <a:pathLst>
                <a:path w="1644" h="1632" extrusionOk="0">
                  <a:moveTo>
                    <a:pt x="822" y="310"/>
                  </a:moveTo>
                  <a:cubicBezTo>
                    <a:pt x="1108" y="310"/>
                    <a:pt x="1322" y="536"/>
                    <a:pt x="1322" y="822"/>
                  </a:cubicBezTo>
                  <a:cubicBezTo>
                    <a:pt x="1322" y="1096"/>
                    <a:pt x="1108" y="1322"/>
                    <a:pt x="822" y="1322"/>
                  </a:cubicBezTo>
                  <a:cubicBezTo>
                    <a:pt x="536" y="1322"/>
                    <a:pt x="310" y="1096"/>
                    <a:pt x="310" y="822"/>
                  </a:cubicBezTo>
                  <a:cubicBezTo>
                    <a:pt x="310" y="536"/>
                    <a:pt x="536" y="310"/>
                    <a:pt x="822" y="310"/>
                  </a:cubicBezTo>
                  <a:close/>
                  <a:moveTo>
                    <a:pt x="822" y="0"/>
                  </a:moveTo>
                  <a:cubicBezTo>
                    <a:pt x="370" y="0"/>
                    <a:pt x="0" y="370"/>
                    <a:pt x="0" y="822"/>
                  </a:cubicBezTo>
                  <a:cubicBezTo>
                    <a:pt x="0" y="1263"/>
                    <a:pt x="370" y="1632"/>
                    <a:pt x="822" y="1632"/>
                  </a:cubicBezTo>
                  <a:cubicBezTo>
                    <a:pt x="1263" y="1632"/>
                    <a:pt x="1644" y="1263"/>
                    <a:pt x="1644" y="822"/>
                  </a:cubicBezTo>
                  <a:cubicBezTo>
                    <a:pt x="1644" y="370"/>
                    <a:pt x="1263" y="0"/>
                    <a:pt x="8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57"/>
            <p:cNvSpPr/>
            <p:nvPr/>
          </p:nvSpPr>
          <p:spPr>
            <a:xfrm>
              <a:off x="3996113" y="4291176"/>
              <a:ext cx="336512" cy="335048"/>
            </a:xfrm>
            <a:custGeom>
              <a:avLst/>
              <a:gdLst/>
              <a:ahLst/>
              <a:cxnLst/>
              <a:rect l="l" t="t" r="r" b="b"/>
              <a:pathLst>
                <a:path w="10573" h="10527" extrusionOk="0">
                  <a:moveTo>
                    <a:pt x="8216" y="5930"/>
                  </a:moveTo>
                  <a:lnTo>
                    <a:pt x="8335" y="6537"/>
                  </a:lnTo>
                  <a:cubicBezTo>
                    <a:pt x="8359" y="6597"/>
                    <a:pt x="8394" y="6645"/>
                    <a:pt x="8442" y="6657"/>
                  </a:cubicBezTo>
                  <a:cubicBezTo>
                    <a:pt x="8502" y="6668"/>
                    <a:pt x="8549" y="6692"/>
                    <a:pt x="8609" y="6716"/>
                  </a:cubicBezTo>
                  <a:cubicBezTo>
                    <a:pt x="8631" y="6729"/>
                    <a:pt x="8653" y="6734"/>
                    <a:pt x="8674" y="6734"/>
                  </a:cubicBezTo>
                  <a:cubicBezTo>
                    <a:pt x="8710" y="6734"/>
                    <a:pt x="8745" y="6719"/>
                    <a:pt x="8775" y="6704"/>
                  </a:cubicBezTo>
                  <a:lnTo>
                    <a:pt x="9252" y="6311"/>
                  </a:lnTo>
                  <a:lnTo>
                    <a:pt x="9561" y="6585"/>
                  </a:lnTo>
                  <a:lnTo>
                    <a:pt x="9264" y="7121"/>
                  </a:lnTo>
                  <a:cubicBezTo>
                    <a:pt x="9228" y="7157"/>
                    <a:pt x="9228" y="7216"/>
                    <a:pt x="9264" y="7276"/>
                  </a:cubicBezTo>
                  <a:cubicBezTo>
                    <a:pt x="9287" y="7323"/>
                    <a:pt x="9323" y="7371"/>
                    <a:pt x="9347" y="7430"/>
                  </a:cubicBezTo>
                  <a:cubicBezTo>
                    <a:pt x="9383" y="7478"/>
                    <a:pt x="9430" y="7514"/>
                    <a:pt x="9490" y="7514"/>
                  </a:cubicBezTo>
                  <a:lnTo>
                    <a:pt x="10109" y="7538"/>
                  </a:lnTo>
                  <a:lnTo>
                    <a:pt x="10180" y="7942"/>
                  </a:lnTo>
                  <a:lnTo>
                    <a:pt x="9645" y="8157"/>
                  </a:lnTo>
                  <a:cubicBezTo>
                    <a:pt x="9585" y="8181"/>
                    <a:pt x="9561" y="8240"/>
                    <a:pt x="9549" y="8276"/>
                  </a:cubicBezTo>
                  <a:cubicBezTo>
                    <a:pt x="9549" y="8335"/>
                    <a:pt x="9526" y="8383"/>
                    <a:pt x="9514" y="8442"/>
                  </a:cubicBezTo>
                  <a:cubicBezTo>
                    <a:pt x="9502" y="8502"/>
                    <a:pt x="9514" y="8562"/>
                    <a:pt x="9561" y="8597"/>
                  </a:cubicBezTo>
                  <a:lnTo>
                    <a:pt x="10014" y="8990"/>
                  </a:lnTo>
                  <a:lnTo>
                    <a:pt x="9811" y="9347"/>
                  </a:lnTo>
                  <a:lnTo>
                    <a:pt x="9228" y="9157"/>
                  </a:lnTo>
                  <a:cubicBezTo>
                    <a:pt x="9213" y="9154"/>
                    <a:pt x="9198" y="9152"/>
                    <a:pt x="9184" y="9152"/>
                  </a:cubicBezTo>
                  <a:cubicBezTo>
                    <a:pt x="9141" y="9152"/>
                    <a:pt x="9103" y="9166"/>
                    <a:pt x="9085" y="9193"/>
                  </a:cubicBezTo>
                  <a:cubicBezTo>
                    <a:pt x="9037" y="9228"/>
                    <a:pt x="8990" y="9264"/>
                    <a:pt x="8954" y="9288"/>
                  </a:cubicBezTo>
                  <a:cubicBezTo>
                    <a:pt x="8906" y="9324"/>
                    <a:pt x="8871" y="9383"/>
                    <a:pt x="8895" y="9443"/>
                  </a:cubicBezTo>
                  <a:lnTo>
                    <a:pt x="8978" y="10050"/>
                  </a:lnTo>
                  <a:lnTo>
                    <a:pt x="8597" y="10181"/>
                  </a:lnTo>
                  <a:lnTo>
                    <a:pt x="8264" y="9669"/>
                  </a:lnTo>
                  <a:cubicBezTo>
                    <a:pt x="8228" y="9621"/>
                    <a:pt x="8192" y="9585"/>
                    <a:pt x="8133" y="9585"/>
                  </a:cubicBezTo>
                  <a:lnTo>
                    <a:pt x="7954" y="9585"/>
                  </a:lnTo>
                  <a:cubicBezTo>
                    <a:pt x="7894" y="9585"/>
                    <a:pt x="7847" y="9621"/>
                    <a:pt x="7811" y="9669"/>
                  </a:cubicBezTo>
                  <a:lnTo>
                    <a:pt x="7490" y="10181"/>
                  </a:lnTo>
                  <a:lnTo>
                    <a:pt x="7097" y="10050"/>
                  </a:lnTo>
                  <a:lnTo>
                    <a:pt x="7192" y="9443"/>
                  </a:lnTo>
                  <a:cubicBezTo>
                    <a:pt x="7204" y="9383"/>
                    <a:pt x="7180" y="9324"/>
                    <a:pt x="7132" y="9288"/>
                  </a:cubicBezTo>
                  <a:cubicBezTo>
                    <a:pt x="7085" y="9264"/>
                    <a:pt x="7037" y="9216"/>
                    <a:pt x="7001" y="9193"/>
                  </a:cubicBezTo>
                  <a:cubicBezTo>
                    <a:pt x="6970" y="9161"/>
                    <a:pt x="6933" y="9145"/>
                    <a:pt x="6897" y="9145"/>
                  </a:cubicBezTo>
                  <a:cubicBezTo>
                    <a:pt x="6880" y="9145"/>
                    <a:pt x="6863" y="9149"/>
                    <a:pt x="6847" y="9157"/>
                  </a:cubicBezTo>
                  <a:lnTo>
                    <a:pt x="6275" y="9347"/>
                  </a:lnTo>
                  <a:lnTo>
                    <a:pt x="6061" y="8990"/>
                  </a:lnTo>
                  <a:lnTo>
                    <a:pt x="6525" y="8597"/>
                  </a:lnTo>
                  <a:cubicBezTo>
                    <a:pt x="6573" y="8550"/>
                    <a:pt x="6585" y="8502"/>
                    <a:pt x="6573" y="8442"/>
                  </a:cubicBezTo>
                  <a:cubicBezTo>
                    <a:pt x="6549" y="8383"/>
                    <a:pt x="6537" y="8335"/>
                    <a:pt x="6537" y="8276"/>
                  </a:cubicBezTo>
                  <a:cubicBezTo>
                    <a:pt x="6537" y="8216"/>
                    <a:pt x="6489" y="8169"/>
                    <a:pt x="6430" y="8157"/>
                  </a:cubicBezTo>
                  <a:lnTo>
                    <a:pt x="5847" y="7942"/>
                  </a:lnTo>
                  <a:lnTo>
                    <a:pt x="5930" y="7538"/>
                  </a:lnTo>
                  <a:lnTo>
                    <a:pt x="6549" y="7514"/>
                  </a:lnTo>
                  <a:cubicBezTo>
                    <a:pt x="6609" y="7514"/>
                    <a:pt x="6656" y="7490"/>
                    <a:pt x="6680" y="7430"/>
                  </a:cubicBezTo>
                  <a:cubicBezTo>
                    <a:pt x="6716" y="7383"/>
                    <a:pt x="6740" y="7323"/>
                    <a:pt x="6775" y="7276"/>
                  </a:cubicBezTo>
                  <a:cubicBezTo>
                    <a:pt x="6811" y="7240"/>
                    <a:pt x="6811" y="7180"/>
                    <a:pt x="6775" y="7121"/>
                  </a:cubicBezTo>
                  <a:lnTo>
                    <a:pt x="6478" y="6585"/>
                  </a:lnTo>
                  <a:lnTo>
                    <a:pt x="6787" y="6311"/>
                  </a:lnTo>
                  <a:lnTo>
                    <a:pt x="7263" y="6704"/>
                  </a:lnTo>
                  <a:cubicBezTo>
                    <a:pt x="7293" y="6719"/>
                    <a:pt x="7327" y="6729"/>
                    <a:pt x="7363" y="6729"/>
                  </a:cubicBezTo>
                  <a:cubicBezTo>
                    <a:pt x="7385" y="6729"/>
                    <a:pt x="7407" y="6725"/>
                    <a:pt x="7430" y="6716"/>
                  </a:cubicBezTo>
                  <a:cubicBezTo>
                    <a:pt x="7478" y="6704"/>
                    <a:pt x="7537" y="6668"/>
                    <a:pt x="7597" y="6657"/>
                  </a:cubicBezTo>
                  <a:cubicBezTo>
                    <a:pt x="7656" y="6645"/>
                    <a:pt x="7680" y="6597"/>
                    <a:pt x="7704" y="6537"/>
                  </a:cubicBezTo>
                  <a:lnTo>
                    <a:pt x="7823" y="5930"/>
                  </a:lnTo>
                  <a:close/>
                  <a:moveTo>
                    <a:pt x="4454" y="1"/>
                  </a:moveTo>
                  <a:cubicBezTo>
                    <a:pt x="3739" y="1"/>
                    <a:pt x="3025" y="180"/>
                    <a:pt x="2382" y="513"/>
                  </a:cubicBezTo>
                  <a:cubicBezTo>
                    <a:pt x="2310" y="561"/>
                    <a:pt x="2287" y="644"/>
                    <a:pt x="2322" y="715"/>
                  </a:cubicBezTo>
                  <a:cubicBezTo>
                    <a:pt x="2354" y="770"/>
                    <a:pt x="2405" y="799"/>
                    <a:pt x="2458" y="799"/>
                  </a:cubicBezTo>
                  <a:cubicBezTo>
                    <a:pt x="2485" y="799"/>
                    <a:pt x="2512" y="791"/>
                    <a:pt x="2537" y="775"/>
                  </a:cubicBezTo>
                  <a:cubicBezTo>
                    <a:pt x="3132" y="465"/>
                    <a:pt x="3787" y="299"/>
                    <a:pt x="4454" y="299"/>
                  </a:cubicBezTo>
                  <a:cubicBezTo>
                    <a:pt x="6728" y="299"/>
                    <a:pt x="8597" y="2168"/>
                    <a:pt x="8597" y="4442"/>
                  </a:cubicBezTo>
                  <a:cubicBezTo>
                    <a:pt x="8597" y="4847"/>
                    <a:pt x="8537" y="5228"/>
                    <a:pt x="8430" y="5621"/>
                  </a:cubicBezTo>
                  <a:lnTo>
                    <a:pt x="7740" y="5621"/>
                  </a:lnTo>
                  <a:cubicBezTo>
                    <a:pt x="7668" y="5621"/>
                    <a:pt x="7609" y="5656"/>
                    <a:pt x="7597" y="5728"/>
                  </a:cubicBezTo>
                  <a:lnTo>
                    <a:pt x="7466" y="6371"/>
                  </a:lnTo>
                  <a:lnTo>
                    <a:pt x="7442" y="6371"/>
                  </a:lnTo>
                  <a:lnTo>
                    <a:pt x="6942" y="5966"/>
                  </a:lnTo>
                  <a:cubicBezTo>
                    <a:pt x="6912" y="5948"/>
                    <a:pt x="6879" y="5939"/>
                    <a:pt x="6847" y="5939"/>
                  </a:cubicBezTo>
                  <a:cubicBezTo>
                    <a:pt x="6814" y="5939"/>
                    <a:pt x="6781" y="5948"/>
                    <a:pt x="6751" y="5966"/>
                  </a:cubicBezTo>
                  <a:lnTo>
                    <a:pt x="6239" y="6407"/>
                  </a:lnTo>
                  <a:cubicBezTo>
                    <a:pt x="6180" y="6442"/>
                    <a:pt x="6168" y="6537"/>
                    <a:pt x="6216" y="6597"/>
                  </a:cubicBezTo>
                  <a:lnTo>
                    <a:pt x="6525" y="7180"/>
                  </a:lnTo>
                  <a:cubicBezTo>
                    <a:pt x="6525" y="7180"/>
                    <a:pt x="6525" y="7192"/>
                    <a:pt x="6513" y="7192"/>
                  </a:cubicBezTo>
                  <a:lnTo>
                    <a:pt x="5858" y="7204"/>
                  </a:lnTo>
                  <a:cubicBezTo>
                    <a:pt x="5775" y="7204"/>
                    <a:pt x="5716" y="7264"/>
                    <a:pt x="5704" y="7335"/>
                  </a:cubicBezTo>
                  <a:lnTo>
                    <a:pt x="5585" y="7990"/>
                  </a:lnTo>
                  <a:cubicBezTo>
                    <a:pt x="5573" y="8073"/>
                    <a:pt x="5620" y="8145"/>
                    <a:pt x="5680" y="8157"/>
                  </a:cubicBezTo>
                  <a:lnTo>
                    <a:pt x="6013" y="8288"/>
                  </a:lnTo>
                  <a:cubicBezTo>
                    <a:pt x="5525" y="8502"/>
                    <a:pt x="5001" y="8585"/>
                    <a:pt x="4454" y="8585"/>
                  </a:cubicBezTo>
                  <a:cubicBezTo>
                    <a:pt x="2179" y="8585"/>
                    <a:pt x="322" y="6728"/>
                    <a:pt x="322" y="4454"/>
                  </a:cubicBezTo>
                  <a:cubicBezTo>
                    <a:pt x="322" y="3168"/>
                    <a:pt x="894" y="2001"/>
                    <a:pt x="1894" y="1203"/>
                  </a:cubicBezTo>
                  <a:cubicBezTo>
                    <a:pt x="1965" y="1144"/>
                    <a:pt x="1965" y="1061"/>
                    <a:pt x="1929" y="989"/>
                  </a:cubicBezTo>
                  <a:cubicBezTo>
                    <a:pt x="1895" y="942"/>
                    <a:pt x="1850" y="921"/>
                    <a:pt x="1804" y="921"/>
                  </a:cubicBezTo>
                  <a:cubicBezTo>
                    <a:pt x="1769" y="921"/>
                    <a:pt x="1734" y="933"/>
                    <a:pt x="1703" y="953"/>
                  </a:cubicBezTo>
                  <a:cubicBezTo>
                    <a:pt x="632" y="1799"/>
                    <a:pt x="1" y="3085"/>
                    <a:pt x="1" y="4454"/>
                  </a:cubicBezTo>
                  <a:cubicBezTo>
                    <a:pt x="1" y="5645"/>
                    <a:pt x="465" y="6764"/>
                    <a:pt x="1298" y="7597"/>
                  </a:cubicBezTo>
                  <a:cubicBezTo>
                    <a:pt x="2132" y="8431"/>
                    <a:pt x="3251" y="8883"/>
                    <a:pt x="4442" y="8883"/>
                  </a:cubicBezTo>
                  <a:cubicBezTo>
                    <a:pt x="5001" y="8883"/>
                    <a:pt x="5537" y="8788"/>
                    <a:pt x="6049" y="8585"/>
                  </a:cubicBezTo>
                  <a:lnTo>
                    <a:pt x="6049" y="8585"/>
                  </a:lnTo>
                  <a:lnTo>
                    <a:pt x="5775" y="8823"/>
                  </a:lnTo>
                  <a:cubicBezTo>
                    <a:pt x="5716" y="8871"/>
                    <a:pt x="5704" y="8966"/>
                    <a:pt x="5751" y="9026"/>
                  </a:cubicBezTo>
                  <a:lnTo>
                    <a:pt x="6073" y="9585"/>
                  </a:lnTo>
                  <a:cubicBezTo>
                    <a:pt x="6101" y="9632"/>
                    <a:pt x="6158" y="9664"/>
                    <a:pt x="6211" y="9664"/>
                  </a:cubicBezTo>
                  <a:cubicBezTo>
                    <a:pt x="6225" y="9664"/>
                    <a:pt x="6239" y="9662"/>
                    <a:pt x="6251" y="9657"/>
                  </a:cubicBezTo>
                  <a:lnTo>
                    <a:pt x="6882" y="9455"/>
                  </a:lnTo>
                  <a:cubicBezTo>
                    <a:pt x="6882" y="9455"/>
                    <a:pt x="6894" y="9455"/>
                    <a:pt x="6894" y="9466"/>
                  </a:cubicBezTo>
                  <a:lnTo>
                    <a:pt x="6787" y="10121"/>
                  </a:lnTo>
                  <a:cubicBezTo>
                    <a:pt x="6775" y="10193"/>
                    <a:pt x="6823" y="10276"/>
                    <a:pt x="6894" y="10288"/>
                  </a:cubicBezTo>
                  <a:lnTo>
                    <a:pt x="7525" y="10514"/>
                  </a:lnTo>
                  <a:cubicBezTo>
                    <a:pt x="7537" y="10514"/>
                    <a:pt x="7549" y="10526"/>
                    <a:pt x="7585" y="10526"/>
                  </a:cubicBezTo>
                  <a:cubicBezTo>
                    <a:pt x="7644" y="10526"/>
                    <a:pt x="7680" y="10490"/>
                    <a:pt x="7716" y="10455"/>
                  </a:cubicBezTo>
                  <a:lnTo>
                    <a:pt x="8061" y="9883"/>
                  </a:lnTo>
                  <a:lnTo>
                    <a:pt x="8073" y="9883"/>
                  </a:lnTo>
                  <a:lnTo>
                    <a:pt x="8418" y="10455"/>
                  </a:lnTo>
                  <a:cubicBezTo>
                    <a:pt x="8445" y="10499"/>
                    <a:pt x="8497" y="10523"/>
                    <a:pt x="8547" y="10523"/>
                  </a:cubicBezTo>
                  <a:cubicBezTo>
                    <a:pt x="8565" y="10523"/>
                    <a:pt x="8582" y="10520"/>
                    <a:pt x="8597" y="10514"/>
                  </a:cubicBezTo>
                  <a:lnTo>
                    <a:pt x="9216" y="10288"/>
                  </a:lnTo>
                  <a:cubicBezTo>
                    <a:pt x="9287" y="10252"/>
                    <a:pt x="9323" y="10193"/>
                    <a:pt x="9323" y="10121"/>
                  </a:cubicBezTo>
                  <a:lnTo>
                    <a:pt x="9216" y="9466"/>
                  </a:lnTo>
                  <a:cubicBezTo>
                    <a:pt x="9216" y="9466"/>
                    <a:pt x="9228" y="9466"/>
                    <a:pt x="9228" y="9455"/>
                  </a:cubicBezTo>
                  <a:lnTo>
                    <a:pt x="9859" y="9657"/>
                  </a:lnTo>
                  <a:cubicBezTo>
                    <a:pt x="9878" y="9666"/>
                    <a:pt x="9897" y="9671"/>
                    <a:pt x="9916" y="9671"/>
                  </a:cubicBezTo>
                  <a:cubicBezTo>
                    <a:pt x="9966" y="9671"/>
                    <a:pt x="10011" y="9638"/>
                    <a:pt x="10038" y="9585"/>
                  </a:cubicBezTo>
                  <a:lnTo>
                    <a:pt x="10359" y="9026"/>
                  </a:lnTo>
                  <a:cubicBezTo>
                    <a:pt x="10395" y="8966"/>
                    <a:pt x="10395" y="8871"/>
                    <a:pt x="10335" y="8823"/>
                  </a:cubicBezTo>
                  <a:lnTo>
                    <a:pt x="9847" y="8395"/>
                  </a:lnTo>
                  <a:lnTo>
                    <a:pt x="9847" y="8383"/>
                  </a:lnTo>
                  <a:lnTo>
                    <a:pt x="10454" y="8145"/>
                  </a:lnTo>
                  <a:cubicBezTo>
                    <a:pt x="10460" y="8146"/>
                    <a:pt x="10465" y="8146"/>
                    <a:pt x="10470" y="8146"/>
                  </a:cubicBezTo>
                  <a:cubicBezTo>
                    <a:pt x="10532" y="8146"/>
                    <a:pt x="10572" y="8080"/>
                    <a:pt x="10561" y="8014"/>
                  </a:cubicBezTo>
                  <a:lnTo>
                    <a:pt x="10442" y="7359"/>
                  </a:lnTo>
                  <a:cubicBezTo>
                    <a:pt x="10419" y="7288"/>
                    <a:pt x="10359" y="7240"/>
                    <a:pt x="10288" y="7228"/>
                  </a:cubicBezTo>
                  <a:lnTo>
                    <a:pt x="9633" y="7204"/>
                  </a:lnTo>
                  <a:cubicBezTo>
                    <a:pt x="9633" y="7204"/>
                    <a:pt x="9633" y="7192"/>
                    <a:pt x="9621" y="7192"/>
                  </a:cubicBezTo>
                  <a:lnTo>
                    <a:pt x="9930" y="6609"/>
                  </a:lnTo>
                  <a:cubicBezTo>
                    <a:pt x="9966" y="6549"/>
                    <a:pt x="9942" y="6466"/>
                    <a:pt x="9907" y="6418"/>
                  </a:cubicBezTo>
                  <a:lnTo>
                    <a:pt x="9395" y="5990"/>
                  </a:lnTo>
                  <a:cubicBezTo>
                    <a:pt x="9365" y="5966"/>
                    <a:pt x="9332" y="5954"/>
                    <a:pt x="9299" y="5954"/>
                  </a:cubicBezTo>
                  <a:cubicBezTo>
                    <a:pt x="9267" y="5954"/>
                    <a:pt x="9234" y="5966"/>
                    <a:pt x="9204" y="5990"/>
                  </a:cubicBezTo>
                  <a:lnTo>
                    <a:pt x="8692" y="6395"/>
                  </a:lnTo>
                  <a:lnTo>
                    <a:pt x="8680" y="6395"/>
                  </a:lnTo>
                  <a:lnTo>
                    <a:pt x="8609" y="6049"/>
                  </a:lnTo>
                  <a:lnTo>
                    <a:pt x="8609" y="6037"/>
                  </a:lnTo>
                  <a:cubicBezTo>
                    <a:pt x="8799" y="5525"/>
                    <a:pt x="8895" y="5002"/>
                    <a:pt x="8895" y="4454"/>
                  </a:cubicBezTo>
                  <a:cubicBezTo>
                    <a:pt x="8895" y="3263"/>
                    <a:pt x="8430" y="2144"/>
                    <a:pt x="7597" y="1311"/>
                  </a:cubicBezTo>
                  <a:cubicBezTo>
                    <a:pt x="6763" y="477"/>
                    <a:pt x="5644" y="1"/>
                    <a:pt x="4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61" name="Google Shape;1961;p57"/>
          <p:cNvSpPr/>
          <p:nvPr/>
        </p:nvSpPr>
        <p:spPr>
          <a:xfrm>
            <a:off x="1021919" y="1532901"/>
            <a:ext cx="408537" cy="373596"/>
          </a:xfrm>
          <a:custGeom>
            <a:avLst/>
            <a:gdLst/>
            <a:ahLst/>
            <a:cxnLst/>
            <a:rect l="l" t="t" r="r" b="b"/>
            <a:pathLst>
              <a:path w="12228" h="11183" extrusionOk="0">
                <a:moveTo>
                  <a:pt x="4560" y="3991"/>
                </a:moveTo>
                <a:cubicBezTo>
                  <a:pt x="4739" y="3991"/>
                  <a:pt x="4894" y="4146"/>
                  <a:pt x="4894" y="4324"/>
                </a:cubicBezTo>
                <a:cubicBezTo>
                  <a:pt x="4894" y="4503"/>
                  <a:pt x="4739" y="4646"/>
                  <a:pt x="4560" y="4646"/>
                </a:cubicBezTo>
                <a:cubicBezTo>
                  <a:pt x="4382" y="4646"/>
                  <a:pt x="4239" y="4503"/>
                  <a:pt x="4239" y="4324"/>
                </a:cubicBezTo>
                <a:cubicBezTo>
                  <a:pt x="4251" y="4134"/>
                  <a:pt x="4382" y="3991"/>
                  <a:pt x="4560" y="3991"/>
                </a:cubicBezTo>
                <a:close/>
                <a:moveTo>
                  <a:pt x="5930" y="1419"/>
                </a:moveTo>
                <a:lnTo>
                  <a:pt x="5930" y="2003"/>
                </a:lnTo>
                <a:lnTo>
                  <a:pt x="5941" y="4051"/>
                </a:lnTo>
                <a:lnTo>
                  <a:pt x="5965" y="5872"/>
                </a:lnTo>
                <a:lnTo>
                  <a:pt x="1619" y="4908"/>
                </a:lnTo>
                <a:cubicBezTo>
                  <a:pt x="1869" y="3801"/>
                  <a:pt x="2548" y="2848"/>
                  <a:pt x="3489" y="2229"/>
                </a:cubicBezTo>
                <a:lnTo>
                  <a:pt x="4275" y="3670"/>
                </a:lnTo>
                <a:cubicBezTo>
                  <a:pt x="4025" y="3777"/>
                  <a:pt x="3858" y="4027"/>
                  <a:pt x="3858" y="4313"/>
                </a:cubicBezTo>
                <a:cubicBezTo>
                  <a:pt x="3858" y="4694"/>
                  <a:pt x="4179" y="5027"/>
                  <a:pt x="4572" y="5027"/>
                </a:cubicBezTo>
                <a:cubicBezTo>
                  <a:pt x="4965" y="5027"/>
                  <a:pt x="5287" y="4705"/>
                  <a:pt x="5287" y="4313"/>
                </a:cubicBezTo>
                <a:cubicBezTo>
                  <a:pt x="5287" y="3967"/>
                  <a:pt x="5037" y="3670"/>
                  <a:pt x="4715" y="3610"/>
                </a:cubicBezTo>
                <a:lnTo>
                  <a:pt x="3846" y="2015"/>
                </a:lnTo>
                <a:cubicBezTo>
                  <a:pt x="4477" y="1657"/>
                  <a:pt x="5168" y="1455"/>
                  <a:pt x="5930" y="1419"/>
                </a:cubicBezTo>
                <a:close/>
                <a:moveTo>
                  <a:pt x="6287" y="4265"/>
                </a:moveTo>
                <a:cubicBezTo>
                  <a:pt x="7227" y="4348"/>
                  <a:pt x="7965" y="5158"/>
                  <a:pt x="7965" y="6122"/>
                </a:cubicBezTo>
                <a:cubicBezTo>
                  <a:pt x="7965" y="6491"/>
                  <a:pt x="7846" y="6872"/>
                  <a:pt x="7644" y="7170"/>
                </a:cubicBezTo>
                <a:lnTo>
                  <a:pt x="6287" y="6039"/>
                </a:lnTo>
                <a:lnTo>
                  <a:pt x="6287" y="4265"/>
                </a:lnTo>
                <a:close/>
                <a:moveTo>
                  <a:pt x="6477" y="348"/>
                </a:moveTo>
                <a:cubicBezTo>
                  <a:pt x="9501" y="526"/>
                  <a:pt x="11871" y="3039"/>
                  <a:pt x="11871" y="6063"/>
                </a:cubicBezTo>
                <a:cubicBezTo>
                  <a:pt x="11835" y="7349"/>
                  <a:pt x="11454" y="8539"/>
                  <a:pt x="10728" y="9516"/>
                </a:cubicBezTo>
                <a:cubicBezTo>
                  <a:pt x="10692" y="9563"/>
                  <a:pt x="10644" y="9575"/>
                  <a:pt x="10609" y="9575"/>
                </a:cubicBezTo>
                <a:cubicBezTo>
                  <a:pt x="10561" y="9575"/>
                  <a:pt x="10513" y="9563"/>
                  <a:pt x="10490" y="9527"/>
                </a:cubicBezTo>
                <a:lnTo>
                  <a:pt x="9537" y="8730"/>
                </a:lnTo>
                <a:cubicBezTo>
                  <a:pt x="10013" y="8123"/>
                  <a:pt x="10311" y="7384"/>
                  <a:pt x="10394" y="6610"/>
                </a:cubicBezTo>
                <a:cubicBezTo>
                  <a:pt x="10406" y="6491"/>
                  <a:pt x="10323" y="6396"/>
                  <a:pt x="10204" y="6396"/>
                </a:cubicBezTo>
                <a:cubicBezTo>
                  <a:pt x="10097" y="6396"/>
                  <a:pt x="10025" y="6468"/>
                  <a:pt x="10013" y="6551"/>
                </a:cubicBezTo>
                <a:cubicBezTo>
                  <a:pt x="9930" y="7206"/>
                  <a:pt x="9680" y="7849"/>
                  <a:pt x="9299" y="8384"/>
                </a:cubicBezTo>
                <a:cubicBezTo>
                  <a:pt x="9275" y="8396"/>
                  <a:pt x="9263" y="8432"/>
                  <a:pt x="9251" y="8444"/>
                </a:cubicBezTo>
                <a:cubicBezTo>
                  <a:pt x="9251" y="8444"/>
                  <a:pt x="9251" y="8456"/>
                  <a:pt x="9239" y="8456"/>
                </a:cubicBezTo>
                <a:lnTo>
                  <a:pt x="7954" y="7372"/>
                </a:lnTo>
                <a:cubicBezTo>
                  <a:pt x="8227" y="7003"/>
                  <a:pt x="8370" y="6539"/>
                  <a:pt x="8370" y="6075"/>
                </a:cubicBezTo>
                <a:cubicBezTo>
                  <a:pt x="8370" y="4908"/>
                  <a:pt x="7465" y="3920"/>
                  <a:pt x="6299" y="3836"/>
                </a:cubicBezTo>
                <a:lnTo>
                  <a:pt x="6287" y="2146"/>
                </a:lnTo>
                <a:lnTo>
                  <a:pt x="6418" y="2146"/>
                </a:lnTo>
                <a:cubicBezTo>
                  <a:pt x="6453" y="2146"/>
                  <a:pt x="6501" y="2146"/>
                  <a:pt x="6525" y="2169"/>
                </a:cubicBezTo>
                <a:cubicBezTo>
                  <a:pt x="8358" y="2360"/>
                  <a:pt x="9811" y="3812"/>
                  <a:pt x="10025" y="5646"/>
                </a:cubicBezTo>
                <a:cubicBezTo>
                  <a:pt x="10037" y="5753"/>
                  <a:pt x="10109" y="5813"/>
                  <a:pt x="10216" y="5813"/>
                </a:cubicBezTo>
                <a:cubicBezTo>
                  <a:pt x="10335" y="5813"/>
                  <a:pt x="10430" y="5706"/>
                  <a:pt x="10406" y="5598"/>
                </a:cubicBezTo>
                <a:cubicBezTo>
                  <a:pt x="10192" y="3503"/>
                  <a:pt x="8430" y="1848"/>
                  <a:pt x="6299" y="1765"/>
                </a:cubicBezTo>
                <a:lnTo>
                  <a:pt x="6299" y="526"/>
                </a:lnTo>
                <a:cubicBezTo>
                  <a:pt x="6299" y="479"/>
                  <a:pt x="6322" y="443"/>
                  <a:pt x="6346" y="407"/>
                </a:cubicBezTo>
                <a:cubicBezTo>
                  <a:pt x="6382" y="360"/>
                  <a:pt x="6418" y="348"/>
                  <a:pt x="6477" y="348"/>
                </a:cubicBezTo>
                <a:close/>
                <a:moveTo>
                  <a:pt x="1477" y="5277"/>
                </a:moveTo>
                <a:lnTo>
                  <a:pt x="5870" y="6241"/>
                </a:lnTo>
                <a:lnTo>
                  <a:pt x="4667" y="10575"/>
                </a:lnTo>
                <a:cubicBezTo>
                  <a:pt x="2774" y="9980"/>
                  <a:pt x="1405" y="8206"/>
                  <a:pt x="1405" y="6110"/>
                </a:cubicBezTo>
                <a:cubicBezTo>
                  <a:pt x="1405" y="5825"/>
                  <a:pt x="1441" y="5539"/>
                  <a:pt x="1477" y="5277"/>
                </a:cubicBezTo>
                <a:close/>
                <a:moveTo>
                  <a:pt x="6215" y="6468"/>
                </a:moveTo>
                <a:lnTo>
                  <a:pt x="7549" y="7599"/>
                </a:lnTo>
                <a:lnTo>
                  <a:pt x="9132" y="8920"/>
                </a:lnTo>
                <a:lnTo>
                  <a:pt x="9573" y="9289"/>
                </a:lnTo>
                <a:cubicBezTo>
                  <a:pt x="8680" y="10266"/>
                  <a:pt x="7430" y="10813"/>
                  <a:pt x="6108" y="10813"/>
                </a:cubicBezTo>
                <a:cubicBezTo>
                  <a:pt x="5739" y="10813"/>
                  <a:pt x="5382" y="10766"/>
                  <a:pt x="5037" y="10694"/>
                </a:cubicBezTo>
                <a:lnTo>
                  <a:pt x="6215" y="6468"/>
                </a:lnTo>
                <a:close/>
                <a:moveTo>
                  <a:pt x="6429" y="1"/>
                </a:moveTo>
                <a:cubicBezTo>
                  <a:pt x="6297" y="1"/>
                  <a:pt x="6159" y="59"/>
                  <a:pt x="6060" y="157"/>
                </a:cubicBezTo>
                <a:cubicBezTo>
                  <a:pt x="5953" y="264"/>
                  <a:pt x="5882" y="407"/>
                  <a:pt x="5882" y="562"/>
                </a:cubicBezTo>
                <a:lnTo>
                  <a:pt x="5882" y="1038"/>
                </a:lnTo>
                <a:cubicBezTo>
                  <a:pt x="5084" y="1062"/>
                  <a:pt x="4310" y="1288"/>
                  <a:pt x="3620" y="1669"/>
                </a:cubicBezTo>
                <a:lnTo>
                  <a:pt x="3191" y="872"/>
                </a:lnTo>
                <a:cubicBezTo>
                  <a:pt x="3155" y="812"/>
                  <a:pt x="3084" y="764"/>
                  <a:pt x="3024" y="764"/>
                </a:cubicBezTo>
                <a:lnTo>
                  <a:pt x="393" y="764"/>
                </a:lnTo>
                <a:lnTo>
                  <a:pt x="393" y="443"/>
                </a:lnTo>
                <a:cubicBezTo>
                  <a:pt x="393" y="336"/>
                  <a:pt x="298" y="241"/>
                  <a:pt x="203" y="241"/>
                </a:cubicBezTo>
                <a:cubicBezTo>
                  <a:pt x="95" y="241"/>
                  <a:pt x="0" y="336"/>
                  <a:pt x="0" y="443"/>
                </a:cubicBezTo>
                <a:lnTo>
                  <a:pt x="0" y="1467"/>
                </a:lnTo>
                <a:cubicBezTo>
                  <a:pt x="0" y="1574"/>
                  <a:pt x="95" y="1657"/>
                  <a:pt x="203" y="1657"/>
                </a:cubicBezTo>
                <a:cubicBezTo>
                  <a:pt x="298" y="1657"/>
                  <a:pt x="393" y="1562"/>
                  <a:pt x="393" y="1467"/>
                </a:cubicBezTo>
                <a:lnTo>
                  <a:pt x="393" y="1157"/>
                </a:lnTo>
                <a:lnTo>
                  <a:pt x="2917" y="1157"/>
                </a:lnTo>
                <a:lnTo>
                  <a:pt x="3310" y="1872"/>
                </a:lnTo>
                <a:cubicBezTo>
                  <a:pt x="3024" y="2062"/>
                  <a:pt x="2762" y="2277"/>
                  <a:pt x="2501" y="2527"/>
                </a:cubicBezTo>
                <a:cubicBezTo>
                  <a:pt x="1548" y="3467"/>
                  <a:pt x="1036" y="4753"/>
                  <a:pt x="1036" y="6098"/>
                </a:cubicBezTo>
                <a:cubicBezTo>
                  <a:pt x="1036" y="8885"/>
                  <a:pt x="3310" y="11182"/>
                  <a:pt x="6120" y="11182"/>
                </a:cubicBezTo>
                <a:cubicBezTo>
                  <a:pt x="7573" y="11182"/>
                  <a:pt x="8918" y="10575"/>
                  <a:pt x="9882" y="9516"/>
                </a:cubicBezTo>
                <a:lnTo>
                  <a:pt x="10240" y="9813"/>
                </a:lnTo>
                <a:cubicBezTo>
                  <a:pt x="10347" y="9908"/>
                  <a:pt x="10466" y="9944"/>
                  <a:pt x="10597" y="9944"/>
                </a:cubicBezTo>
                <a:lnTo>
                  <a:pt x="10656" y="9944"/>
                </a:lnTo>
                <a:cubicBezTo>
                  <a:pt x="10811" y="9932"/>
                  <a:pt x="10942" y="9837"/>
                  <a:pt x="11037" y="9718"/>
                </a:cubicBezTo>
                <a:cubicBezTo>
                  <a:pt x="11823" y="8670"/>
                  <a:pt x="12228" y="7420"/>
                  <a:pt x="12228" y="6098"/>
                </a:cubicBezTo>
                <a:cubicBezTo>
                  <a:pt x="12228" y="2884"/>
                  <a:pt x="9692" y="205"/>
                  <a:pt x="6465" y="2"/>
                </a:cubicBezTo>
                <a:cubicBezTo>
                  <a:pt x="6453" y="1"/>
                  <a:pt x="6441" y="1"/>
                  <a:pt x="642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00701D-4C1D-5E6C-05A1-6026B53DC961}"/>
              </a:ext>
            </a:extLst>
          </p:cNvPr>
          <p:cNvSpPr txBox="1"/>
          <p:nvPr/>
        </p:nvSpPr>
        <p:spPr>
          <a:xfrm>
            <a:off x="6063045" y="2820965"/>
            <a:ext cx="2207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04B"/>
              </a:buClr>
              <a:buSzPts val="1200"/>
              <a:buFont typeface="Arial" panose="020B0604020202020204" pitchFamily="34" charset="0"/>
              <a:buChar char="•"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B104B"/>
              </a:solidFill>
              <a:effectLst/>
              <a:uLnTx/>
              <a:uFillTx/>
              <a:sym typeface="Lexend"/>
            </a:endParaRPr>
          </a:p>
        </p:txBody>
      </p:sp>
      <p:sp>
        <p:nvSpPr>
          <p:cNvPr id="8" name="Google Shape;1943;p57">
            <a:extLst>
              <a:ext uri="{FF2B5EF4-FFF2-40B4-BE49-F238E27FC236}">
                <a16:creationId xmlns:a16="http://schemas.microsoft.com/office/drawing/2014/main" id="{2501D28B-6946-F5EA-B023-D2B89870D771}"/>
              </a:ext>
            </a:extLst>
          </p:cNvPr>
          <p:cNvSpPr txBox="1">
            <a:spLocks/>
          </p:cNvSpPr>
          <p:nvPr/>
        </p:nvSpPr>
        <p:spPr>
          <a:xfrm>
            <a:off x="6127696" y="2724387"/>
            <a:ext cx="2531277" cy="1446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●"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○"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■"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●"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○"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■"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●"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○"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■"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За поставки малька и корма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За обслуживание фермы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Реализация продукции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p45"/>
          <p:cNvSpPr txBox="1">
            <a:spLocks noGrp="1"/>
          </p:cNvSpPr>
          <p:nvPr>
            <p:ph type="title"/>
          </p:nvPr>
        </p:nvSpPr>
        <p:spPr>
          <a:xfrm flipH="1">
            <a:off x="964400" y="1860775"/>
            <a:ext cx="5067600" cy="12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Анализ конкурентов</a:t>
            </a:r>
            <a:endParaRPr dirty="0"/>
          </a:p>
        </p:txBody>
      </p:sp>
      <p:sp>
        <p:nvSpPr>
          <p:cNvPr id="1703" name="Google Shape;1703;p45"/>
          <p:cNvSpPr txBox="1">
            <a:spLocks noGrp="1"/>
          </p:cNvSpPr>
          <p:nvPr>
            <p:ph type="title" idx="2"/>
          </p:nvPr>
        </p:nvSpPr>
        <p:spPr>
          <a:xfrm flipH="1">
            <a:off x="6493525" y="2009725"/>
            <a:ext cx="14193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6</a:t>
            </a:r>
            <a:endParaRPr dirty="0"/>
          </a:p>
        </p:txBody>
      </p:sp>
      <p:cxnSp>
        <p:nvCxnSpPr>
          <p:cNvPr id="1704" name="Google Shape;1704;p45"/>
          <p:cNvCxnSpPr/>
          <p:nvPr/>
        </p:nvCxnSpPr>
        <p:spPr>
          <a:xfrm rot="10800000">
            <a:off x="6493525" y="1711975"/>
            <a:ext cx="0" cy="1469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118930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" name="Google Shape;1966;p5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Анализ конкурента</a:t>
            </a:r>
            <a:endParaRPr dirty="0"/>
          </a:p>
        </p:txBody>
      </p:sp>
      <p:graphicFrame>
        <p:nvGraphicFramePr>
          <p:cNvPr id="1967" name="Google Shape;1967;p58"/>
          <p:cNvGraphicFramePr/>
          <p:nvPr>
            <p:extLst>
              <p:ext uri="{D42A27DB-BD31-4B8C-83A1-F6EECF244321}">
                <p14:modId xmlns:p14="http://schemas.microsoft.com/office/powerpoint/2010/main" val="3653123670"/>
              </p:ext>
            </p:extLst>
          </p:nvPr>
        </p:nvGraphicFramePr>
        <p:xfrm>
          <a:off x="952258" y="1201526"/>
          <a:ext cx="7239484" cy="3281169"/>
        </p:xfrm>
        <a:graphic>
          <a:graphicData uri="http://schemas.openxmlformats.org/drawingml/2006/table">
            <a:tbl>
              <a:tblPr>
                <a:noFill/>
                <a:tableStyleId>{F029F27B-88A8-4C6C-B560-FA60176DB487}</a:tableStyleId>
              </a:tblPr>
              <a:tblGrid>
                <a:gridCol w="2258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5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5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ООО «</a:t>
                      </a:r>
                      <a:r>
                        <a:rPr lang="ru-RU" b="1" dirty="0" err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ГлавРыба</a:t>
                      </a:r>
                      <a:r>
                        <a:rPr lang="ru-RU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-НН»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Мы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55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Наличие помещения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Нужно</a:t>
                      </a:r>
                      <a:endParaRPr sz="1200" dirty="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Не нужно</a:t>
                      </a:r>
                      <a:endParaRPr sz="1200" dirty="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2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Площадь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90</a:t>
                      </a:r>
                      <a:endParaRPr sz="1200" dirty="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60</a:t>
                      </a:r>
                      <a:endParaRPr sz="1200" dirty="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8945093"/>
                  </a:ext>
                </a:extLst>
              </a:tr>
              <a:tr h="410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Начало продажи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 месяца</a:t>
                      </a:r>
                      <a:endParaRPr sz="1200" dirty="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 месяцев</a:t>
                      </a:r>
                      <a:endParaRPr sz="1200" dirty="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Реализация продукции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есть</a:t>
                      </a:r>
                      <a:endParaRPr sz="1200" dirty="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есть</a:t>
                      </a:r>
                      <a:endParaRPr sz="1200" dirty="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Коммуникации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Вода, электричество, газ</a:t>
                      </a:r>
                      <a:endParaRPr sz="1200" dirty="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Вода, электричество, газ</a:t>
                      </a:r>
                      <a:endParaRPr sz="1200" dirty="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Производительность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60</a:t>
                      </a:r>
                      <a:endParaRPr sz="1200" dirty="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12</a:t>
                      </a:r>
                      <a:endParaRPr sz="1200" dirty="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Стоимость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8 000 000</a:t>
                      </a:r>
                      <a:endParaRPr sz="1200" dirty="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4 000 000</a:t>
                      </a:r>
                      <a:endParaRPr sz="1200" dirty="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37"/>
          <p:cNvSpPr txBox="1">
            <a:spLocks noGrp="1"/>
          </p:cNvSpPr>
          <p:nvPr>
            <p:ph type="title"/>
          </p:nvPr>
        </p:nvSpPr>
        <p:spPr>
          <a:xfrm>
            <a:off x="2845225" y="1860775"/>
            <a:ext cx="5067600" cy="12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Road Map </a:t>
            </a:r>
            <a:r>
              <a:rPr lang="ru-RU" dirty="0"/>
              <a:t>на будущее</a:t>
            </a:r>
            <a:endParaRPr dirty="0"/>
          </a:p>
        </p:txBody>
      </p:sp>
      <p:sp>
        <p:nvSpPr>
          <p:cNvPr id="1498" name="Google Shape;1498;p37"/>
          <p:cNvSpPr txBox="1">
            <a:spLocks noGrp="1"/>
          </p:cNvSpPr>
          <p:nvPr>
            <p:ph type="title" idx="2"/>
          </p:nvPr>
        </p:nvSpPr>
        <p:spPr>
          <a:xfrm>
            <a:off x="964400" y="2009725"/>
            <a:ext cx="14193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7</a:t>
            </a:r>
            <a:endParaRPr dirty="0"/>
          </a:p>
        </p:txBody>
      </p:sp>
      <p:cxnSp>
        <p:nvCxnSpPr>
          <p:cNvPr id="1499" name="Google Shape;1499;p37"/>
          <p:cNvCxnSpPr/>
          <p:nvPr/>
        </p:nvCxnSpPr>
        <p:spPr>
          <a:xfrm rot="10800000">
            <a:off x="2383700" y="1711975"/>
            <a:ext cx="0" cy="1469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823401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p5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Дорожная карта</a:t>
            </a:r>
            <a:endParaRPr dirty="0"/>
          </a:p>
        </p:txBody>
      </p:sp>
      <p:sp>
        <p:nvSpPr>
          <p:cNvPr id="1912" name="Google Shape;1912;p56"/>
          <p:cNvSpPr txBox="1"/>
          <p:nvPr/>
        </p:nvSpPr>
        <p:spPr>
          <a:xfrm flipH="1">
            <a:off x="713167" y="1515575"/>
            <a:ext cx="1812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Создание презентации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01.2024</a:t>
            </a:r>
            <a:endParaRPr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3" name="Google Shape;1913;p56"/>
          <p:cNvSpPr txBox="1"/>
          <p:nvPr/>
        </p:nvSpPr>
        <p:spPr>
          <a:xfrm flipH="1">
            <a:off x="2677067" y="1511499"/>
            <a:ext cx="1812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Выступления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04.2024</a:t>
            </a:r>
            <a:endParaRPr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4" name="Google Shape;1914;p56"/>
          <p:cNvSpPr txBox="1"/>
          <p:nvPr/>
        </p:nvSpPr>
        <p:spPr>
          <a:xfrm flipH="1">
            <a:off x="4640967" y="1520776"/>
            <a:ext cx="1812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Создание </a:t>
            </a:r>
            <a:r>
              <a:rPr lang="en-US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MVP</a:t>
            </a:r>
            <a:endParaRPr lang="ru-RU"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07.2024</a:t>
            </a:r>
            <a:endParaRPr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5" name="Google Shape;1915;p56"/>
          <p:cNvSpPr txBox="1"/>
          <p:nvPr/>
        </p:nvSpPr>
        <p:spPr>
          <a:xfrm flipH="1">
            <a:off x="6572225" y="1526147"/>
            <a:ext cx="1812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Доработка </a:t>
            </a:r>
            <a:r>
              <a:rPr lang="en-US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MVP</a:t>
            </a:r>
            <a:endParaRPr lang="ru-RU"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10.2024</a:t>
            </a:r>
            <a:endParaRPr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6" name="Google Shape;1916;p56"/>
          <p:cNvSpPr txBox="1"/>
          <p:nvPr/>
        </p:nvSpPr>
        <p:spPr>
          <a:xfrm flipH="1">
            <a:off x="713167" y="3609274"/>
            <a:ext cx="1812300" cy="596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Создание проектной модели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02.2024</a:t>
            </a:r>
            <a:endParaRPr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7" name="Google Shape;1917;p56"/>
          <p:cNvSpPr txBox="1"/>
          <p:nvPr/>
        </p:nvSpPr>
        <p:spPr>
          <a:xfrm flipH="1">
            <a:off x="2677067" y="3689323"/>
            <a:ext cx="1812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Поиск инвесторов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06.2024</a:t>
            </a:r>
            <a:endParaRPr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8" name="Google Shape;1918;p56"/>
          <p:cNvSpPr txBox="1"/>
          <p:nvPr/>
        </p:nvSpPr>
        <p:spPr>
          <a:xfrm flipH="1">
            <a:off x="4640967" y="3689323"/>
            <a:ext cx="1812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Маркетинг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08.2024</a:t>
            </a:r>
            <a:endParaRPr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9" name="Google Shape;1919;p56"/>
          <p:cNvSpPr txBox="1"/>
          <p:nvPr/>
        </p:nvSpPr>
        <p:spPr>
          <a:xfrm flipH="1">
            <a:off x="6604867" y="3689323"/>
            <a:ext cx="1812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Начало продаж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11.2024</a:t>
            </a:r>
            <a:endParaRPr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0" name="Google Shape;1920;p56"/>
          <p:cNvSpPr/>
          <p:nvPr/>
        </p:nvSpPr>
        <p:spPr>
          <a:xfrm>
            <a:off x="832125" y="1835375"/>
            <a:ext cx="1574400" cy="4329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Этап</a:t>
            </a:r>
            <a:r>
              <a:rPr lang="en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 sz="2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1" name="Google Shape;1921;p56"/>
          <p:cNvSpPr/>
          <p:nvPr/>
        </p:nvSpPr>
        <p:spPr>
          <a:xfrm>
            <a:off x="832125" y="3176375"/>
            <a:ext cx="1574400" cy="4329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Этап</a:t>
            </a:r>
            <a:r>
              <a:rPr lang="en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2</a:t>
            </a:r>
            <a:endParaRPr sz="2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2" name="Google Shape;1922;p56"/>
          <p:cNvSpPr/>
          <p:nvPr/>
        </p:nvSpPr>
        <p:spPr>
          <a:xfrm>
            <a:off x="2796025" y="1835375"/>
            <a:ext cx="1574400" cy="4329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Этап</a:t>
            </a:r>
            <a:r>
              <a:rPr lang="en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3</a:t>
            </a:r>
            <a:endParaRPr sz="2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3" name="Google Shape;1923;p56"/>
          <p:cNvSpPr/>
          <p:nvPr/>
        </p:nvSpPr>
        <p:spPr>
          <a:xfrm>
            <a:off x="2796025" y="3176375"/>
            <a:ext cx="1574400" cy="4329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Этап</a:t>
            </a:r>
            <a:r>
              <a:rPr lang="en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4</a:t>
            </a:r>
            <a:endParaRPr sz="2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4" name="Google Shape;1924;p56"/>
          <p:cNvSpPr/>
          <p:nvPr/>
        </p:nvSpPr>
        <p:spPr>
          <a:xfrm>
            <a:off x="4759925" y="1835375"/>
            <a:ext cx="1574400" cy="4329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Этап</a:t>
            </a:r>
            <a:r>
              <a:rPr lang="en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5</a:t>
            </a:r>
            <a:endParaRPr sz="2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5" name="Google Shape;1925;p56"/>
          <p:cNvSpPr/>
          <p:nvPr/>
        </p:nvSpPr>
        <p:spPr>
          <a:xfrm>
            <a:off x="4759925" y="3176375"/>
            <a:ext cx="1574400" cy="4329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Этап</a:t>
            </a:r>
            <a:r>
              <a:rPr lang="en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6</a:t>
            </a:r>
            <a:endParaRPr sz="2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6" name="Google Shape;1926;p56"/>
          <p:cNvSpPr/>
          <p:nvPr/>
        </p:nvSpPr>
        <p:spPr>
          <a:xfrm>
            <a:off x="6723825" y="1835375"/>
            <a:ext cx="1574400" cy="4329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Этап</a:t>
            </a:r>
            <a:r>
              <a:rPr lang="en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7</a:t>
            </a:r>
            <a:endParaRPr sz="2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7" name="Google Shape;1927;p56"/>
          <p:cNvSpPr/>
          <p:nvPr/>
        </p:nvSpPr>
        <p:spPr>
          <a:xfrm>
            <a:off x="6723825" y="3176375"/>
            <a:ext cx="1574400" cy="4329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Этап</a:t>
            </a:r>
            <a:r>
              <a:rPr lang="en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8</a:t>
            </a:r>
            <a:endParaRPr sz="2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28" name="Google Shape;1928;p56"/>
          <p:cNvCxnSpPr>
            <a:stCxn id="1920" idx="2"/>
            <a:endCxn id="1921" idx="0"/>
          </p:cNvCxnSpPr>
          <p:nvPr/>
        </p:nvCxnSpPr>
        <p:spPr>
          <a:xfrm rot="-5400000" flipH="1">
            <a:off x="1165575" y="2722025"/>
            <a:ext cx="9081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1929" name="Google Shape;1929;p56"/>
          <p:cNvCxnSpPr>
            <a:stCxn id="1921" idx="3"/>
            <a:endCxn id="1922" idx="1"/>
          </p:cNvCxnSpPr>
          <p:nvPr/>
        </p:nvCxnSpPr>
        <p:spPr>
          <a:xfrm rot="10800000" flipH="1">
            <a:off x="2406525" y="2051825"/>
            <a:ext cx="389400" cy="1341000"/>
          </a:xfrm>
          <a:prstGeom prst="bentConnector3">
            <a:avLst>
              <a:gd name="adj1" fmla="val 5001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1930" name="Google Shape;1930;p56"/>
          <p:cNvCxnSpPr>
            <a:stCxn id="1922" idx="2"/>
            <a:endCxn id="1923" idx="0"/>
          </p:cNvCxnSpPr>
          <p:nvPr/>
        </p:nvCxnSpPr>
        <p:spPr>
          <a:xfrm rot="-5400000" flipH="1">
            <a:off x="3129475" y="2722025"/>
            <a:ext cx="9081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1931" name="Google Shape;1931;p56"/>
          <p:cNvCxnSpPr>
            <a:stCxn id="1923" idx="3"/>
            <a:endCxn id="1924" idx="1"/>
          </p:cNvCxnSpPr>
          <p:nvPr/>
        </p:nvCxnSpPr>
        <p:spPr>
          <a:xfrm rot="10800000" flipH="1">
            <a:off x="4370425" y="2051825"/>
            <a:ext cx="389400" cy="1341000"/>
          </a:xfrm>
          <a:prstGeom prst="bentConnector3">
            <a:avLst>
              <a:gd name="adj1" fmla="val 5001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1932" name="Google Shape;1932;p56"/>
          <p:cNvCxnSpPr>
            <a:stCxn id="1924" idx="2"/>
            <a:endCxn id="1925" idx="0"/>
          </p:cNvCxnSpPr>
          <p:nvPr/>
        </p:nvCxnSpPr>
        <p:spPr>
          <a:xfrm rot="-5400000" flipH="1">
            <a:off x="5093375" y="2722025"/>
            <a:ext cx="9081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1933" name="Google Shape;1933;p56"/>
          <p:cNvCxnSpPr>
            <a:stCxn id="1925" idx="3"/>
            <a:endCxn id="1926" idx="1"/>
          </p:cNvCxnSpPr>
          <p:nvPr/>
        </p:nvCxnSpPr>
        <p:spPr>
          <a:xfrm rot="10800000" flipH="1">
            <a:off x="6334325" y="2051825"/>
            <a:ext cx="389400" cy="1341000"/>
          </a:xfrm>
          <a:prstGeom prst="bentConnector3">
            <a:avLst>
              <a:gd name="adj1" fmla="val 5001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1934" name="Google Shape;1934;p56"/>
          <p:cNvCxnSpPr>
            <a:stCxn id="1926" idx="2"/>
            <a:endCxn id="1927" idx="0"/>
          </p:cNvCxnSpPr>
          <p:nvPr/>
        </p:nvCxnSpPr>
        <p:spPr>
          <a:xfrm rot="-5400000" flipH="1">
            <a:off x="7057275" y="2722025"/>
            <a:ext cx="9081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diamond" w="med" len="me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p45"/>
          <p:cNvSpPr txBox="1">
            <a:spLocks noGrp="1"/>
          </p:cNvSpPr>
          <p:nvPr>
            <p:ph type="title"/>
          </p:nvPr>
        </p:nvSpPr>
        <p:spPr>
          <a:xfrm flipH="1">
            <a:off x="964400" y="1860775"/>
            <a:ext cx="5067600" cy="12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Трекшен</a:t>
            </a:r>
            <a:endParaRPr dirty="0"/>
          </a:p>
        </p:txBody>
      </p:sp>
      <p:sp>
        <p:nvSpPr>
          <p:cNvPr id="1703" name="Google Shape;1703;p45"/>
          <p:cNvSpPr txBox="1">
            <a:spLocks noGrp="1"/>
          </p:cNvSpPr>
          <p:nvPr>
            <p:ph type="title" idx="2"/>
          </p:nvPr>
        </p:nvSpPr>
        <p:spPr>
          <a:xfrm flipH="1">
            <a:off x="6493525" y="2009725"/>
            <a:ext cx="14193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8</a:t>
            </a:r>
            <a:endParaRPr dirty="0"/>
          </a:p>
        </p:txBody>
      </p:sp>
      <p:cxnSp>
        <p:nvCxnSpPr>
          <p:cNvPr id="1704" name="Google Shape;1704;p45"/>
          <p:cNvCxnSpPr/>
          <p:nvPr/>
        </p:nvCxnSpPr>
        <p:spPr>
          <a:xfrm rot="10800000">
            <a:off x="6493525" y="1711975"/>
            <a:ext cx="0" cy="1469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522311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p52"/>
          <p:cNvSpPr/>
          <p:nvPr/>
        </p:nvSpPr>
        <p:spPr>
          <a:xfrm>
            <a:off x="6787700" y="1946500"/>
            <a:ext cx="2064600" cy="2064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63" name="Google Shape;1863;p52"/>
          <p:cNvGrpSpPr/>
          <p:nvPr/>
        </p:nvGrpSpPr>
        <p:grpSpPr>
          <a:xfrm>
            <a:off x="4565580" y="1260432"/>
            <a:ext cx="3432984" cy="2496295"/>
            <a:chOff x="331763" y="414153"/>
            <a:chExt cx="6903246" cy="5019697"/>
          </a:xfrm>
        </p:grpSpPr>
        <p:sp>
          <p:nvSpPr>
            <p:cNvPr id="1864" name="Google Shape;1864;p52"/>
            <p:cNvSpPr/>
            <p:nvPr/>
          </p:nvSpPr>
          <p:spPr>
            <a:xfrm>
              <a:off x="2953125" y="4725150"/>
              <a:ext cx="1660725" cy="708700"/>
            </a:xfrm>
            <a:custGeom>
              <a:avLst/>
              <a:gdLst/>
              <a:ahLst/>
              <a:cxnLst/>
              <a:rect l="l" t="t" r="r" b="b"/>
              <a:pathLst>
                <a:path w="66429" h="28348" extrusionOk="0">
                  <a:moveTo>
                    <a:pt x="6889" y="1"/>
                  </a:moveTo>
                  <a:lnTo>
                    <a:pt x="1" y="28347"/>
                  </a:lnTo>
                  <a:lnTo>
                    <a:pt x="66429" y="28347"/>
                  </a:lnTo>
                  <a:lnTo>
                    <a:pt x="59475" y="1"/>
                  </a:lnTo>
                  <a:lnTo>
                    <a:pt x="33182" y="464"/>
                  </a:lnTo>
                  <a:lnTo>
                    <a:pt x="6889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52"/>
            <p:cNvSpPr/>
            <p:nvPr/>
          </p:nvSpPr>
          <p:spPr>
            <a:xfrm>
              <a:off x="331763" y="414153"/>
              <a:ext cx="6903246" cy="4353879"/>
            </a:xfrm>
            <a:custGeom>
              <a:avLst/>
              <a:gdLst/>
              <a:ahLst/>
              <a:cxnLst/>
              <a:rect l="l" t="t" r="r" b="b"/>
              <a:pathLst>
                <a:path w="248162" h="181204" extrusionOk="0">
                  <a:moveTo>
                    <a:pt x="4636" y="0"/>
                  </a:moveTo>
                  <a:cubicBezTo>
                    <a:pt x="2053" y="0"/>
                    <a:pt x="0" y="2053"/>
                    <a:pt x="0" y="4636"/>
                  </a:cubicBezTo>
                  <a:lnTo>
                    <a:pt x="0" y="176634"/>
                  </a:lnTo>
                  <a:cubicBezTo>
                    <a:pt x="0" y="179151"/>
                    <a:pt x="2053" y="181204"/>
                    <a:pt x="4636" y="181204"/>
                  </a:cubicBezTo>
                  <a:lnTo>
                    <a:pt x="243526" y="181204"/>
                  </a:lnTo>
                  <a:cubicBezTo>
                    <a:pt x="246109" y="181204"/>
                    <a:pt x="248162" y="179151"/>
                    <a:pt x="248162" y="176634"/>
                  </a:cubicBezTo>
                  <a:lnTo>
                    <a:pt x="248162" y="4636"/>
                  </a:lnTo>
                  <a:cubicBezTo>
                    <a:pt x="248162" y="2053"/>
                    <a:pt x="246109" y="0"/>
                    <a:pt x="243526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52"/>
            <p:cNvSpPr/>
            <p:nvPr/>
          </p:nvSpPr>
          <p:spPr>
            <a:xfrm>
              <a:off x="547300" y="600323"/>
              <a:ext cx="6472159" cy="3981525"/>
            </a:xfrm>
            <a:custGeom>
              <a:avLst/>
              <a:gdLst/>
              <a:ahLst/>
              <a:cxnLst/>
              <a:rect l="l" t="t" r="r" b="b"/>
              <a:pathLst>
                <a:path w="232665" h="165707" extrusionOk="0">
                  <a:moveTo>
                    <a:pt x="1" y="1"/>
                  </a:moveTo>
                  <a:lnTo>
                    <a:pt x="1" y="24307"/>
                  </a:lnTo>
                  <a:lnTo>
                    <a:pt x="1" y="165707"/>
                  </a:lnTo>
                  <a:lnTo>
                    <a:pt x="232665" y="165707"/>
                  </a:lnTo>
                  <a:lnTo>
                    <a:pt x="232665" y="121532"/>
                  </a:lnTo>
                  <a:lnTo>
                    <a:pt x="2326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52"/>
            <p:cNvSpPr/>
            <p:nvPr/>
          </p:nvSpPr>
          <p:spPr>
            <a:xfrm>
              <a:off x="2772650" y="5206975"/>
              <a:ext cx="2020025" cy="226875"/>
            </a:xfrm>
            <a:custGeom>
              <a:avLst/>
              <a:gdLst/>
              <a:ahLst/>
              <a:cxnLst/>
              <a:rect l="l" t="t" r="r" b="b"/>
              <a:pathLst>
                <a:path w="80801" h="9075" extrusionOk="0">
                  <a:moveTo>
                    <a:pt x="4571" y="1"/>
                  </a:moveTo>
                  <a:cubicBezTo>
                    <a:pt x="2054" y="1"/>
                    <a:pt x="1" y="2054"/>
                    <a:pt x="1" y="4570"/>
                  </a:cubicBezTo>
                  <a:cubicBezTo>
                    <a:pt x="1" y="7021"/>
                    <a:pt x="2054" y="9074"/>
                    <a:pt x="4571" y="9074"/>
                  </a:cubicBezTo>
                  <a:lnTo>
                    <a:pt x="76297" y="9074"/>
                  </a:lnTo>
                  <a:cubicBezTo>
                    <a:pt x="78814" y="9074"/>
                    <a:pt x="80801" y="7021"/>
                    <a:pt x="80801" y="4570"/>
                  </a:cubicBezTo>
                  <a:cubicBezTo>
                    <a:pt x="80801" y="2054"/>
                    <a:pt x="78814" y="1"/>
                    <a:pt x="76297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69" name="Google Shape;1869;p52"/>
          <p:cNvSpPr txBox="1">
            <a:spLocks noGrp="1"/>
          </p:cNvSpPr>
          <p:nvPr>
            <p:ph type="title"/>
          </p:nvPr>
        </p:nvSpPr>
        <p:spPr>
          <a:xfrm>
            <a:off x="711071" y="1260432"/>
            <a:ext cx="3350700" cy="10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Трекшен</a:t>
            </a:r>
            <a:endParaRPr dirty="0"/>
          </a:p>
        </p:txBody>
      </p:sp>
      <p:sp>
        <p:nvSpPr>
          <p:cNvPr id="1870" name="Google Shape;1870;p52"/>
          <p:cNvSpPr txBox="1">
            <a:spLocks noGrp="1"/>
          </p:cNvSpPr>
          <p:nvPr>
            <p:ph type="subTitle" idx="1"/>
          </p:nvPr>
        </p:nvSpPr>
        <p:spPr>
          <a:xfrm>
            <a:off x="711071" y="2323632"/>
            <a:ext cx="2760262" cy="8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На данный момент разработан макетный образец, чтобы продемонстрировать его ключевые характеристики. Исследован рынок продукции.</a:t>
            </a:r>
            <a:endParaRPr sz="14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EB4670-21B4-0756-7EBD-85497A71DF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45" t="1955" r="5610" b="2078"/>
          <a:stretch/>
        </p:blipFill>
        <p:spPr>
          <a:xfrm rot="16200000">
            <a:off x="5311970" y="745896"/>
            <a:ext cx="1961699" cy="321255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37"/>
          <p:cNvSpPr txBox="1">
            <a:spLocks noGrp="1"/>
          </p:cNvSpPr>
          <p:nvPr>
            <p:ph type="title"/>
          </p:nvPr>
        </p:nvSpPr>
        <p:spPr>
          <a:xfrm>
            <a:off x="2845225" y="1860775"/>
            <a:ext cx="5067600" cy="12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Модель монетизации</a:t>
            </a:r>
            <a:endParaRPr dirty="0"/>
          </a:p>
        </p:txBody>
      </p:sp>
      <p:sp>
        <p:nvSpPr>
          <p:cNvPr id="1498" name="Google Shape;1498;p37"/>
          <p:cNvSpPr txBox="1">
            <a:spLocks noGrp="1"/>
          </p:cNvSpPr>
          <p:nvPr>
            <p:ph type="title" idx="2"/>
          </p:nvPr>
        </p:nvSpPr>
        <p:spPr>
          <a:xfrm>
            <a:off x="964400" y="2009725"/>
            <a:ext cx="14193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9</a:t>
            </a:r>
            <a:endParaRPr dirty="0"/>
          </a:p>
        </p:txBody>
      </p:sp>
      <p:cxnSp>
        <p:nvCxnSpPr>
          <p:cNvPr id="1499" name="Google Shape;1499;p37"/>
          <p:cNvCxnSpPr/>
          <p:nvPr/>
        </p:nvCxnSpPr>
        <p:spPr>
          <a:xfrm rot="10800000">
            <a:off x="2383700" y="1711975"/>
            <a:ext cx="0" cy="1469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880953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" name="Google Shape;2147;p6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Модель монетизации</a:t>
            </a:r>
            <a:endParaRPr dirty="0"/>
          </a:p>
        </p:txBody>
      </p:sp>
      <p:graphicFrame>
        <p:nvGraphicFramePr>
          <p:cNvPr id="2148" name="Google Shape;2148;p64"/>
          <p:cNvGraphicFramePr/>
          <p:nvPr>
            <p:extLst>
              <p:ext uri="{D42A27DB-BD31-4B8C-83A1-F6EECF244321}">
                <p14:modId xmlns:p14="http://schemas.microsoft.com/office/powerpoint/2010/main" val="3906631833"/>
              </p:ext>
            </p:extLst>
          </p:nvPr>
        </p:nvGraphicFramePr>
        <p:xfrm>
          <a:off x="939800" y="1297421"/>
          <a:ext cx="7484200" cy="3132900"/>
        </p:xfrm>
        <a:graphic>
          <a:graphicData uri="http://schemas.openxmlformats.org/drawingml/2006/table">
            <a:tbl>
              <a:tblPr>
                <a:noFill/>
                <a:tableStyleId>{F029F27B-88A8-4C6C-B560-FA60176DB487}</a:tableStyleId>
              </a:tblPr>
              <a:tblGrid>
                <a:gridCol w="3310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3733">
                  <a:extLst>
                    <a:ext uri="{9D8B030D-6E8A-4147-A177-3AD203B41FA5}">
                      <a16:colId xmlns:a16="http://schemas.microsoft.com/office/drawing/2014/main" val="2081462044"/>
                    </a:ext>
                  </a:extLst>
                </a:gridCol>
              </a:tblGrid>
              <a:tr h="522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3 200 000 р</a:t>
                      </a:r>
                      <a:endParaRPr b="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Стоимость модульной установки с монтажом</a:t>
                      </a:r>
                      <a:endParaRPr b="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1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300 000р</a:t>
                      </a: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Маркетинг</a:t>
                      </a:r>
                      <a:endParaRPr lang="ru-RU" b="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1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500 000р </a:t>
                      </a: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 </a:t>
                      </a: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B104B"/>
                          </a:solidFill>
                          <a:effectLst/>
                          <a:uLnTx/>
                          <a:uFillTx/>
                          <a:latin typeface="Lexend"/>
                          <a:ea typeface="Lexend"/>
                          <a:cs typeface="Lexend"/>
                          <a:sym typeface="Lexend"/>
                        </a:rPr>
                        <a:t>Прибыль</a:t>
                      </a:r>
                      <a:endParaRPr lang="ru-RU" b="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850888"/>
                  </a:ext>
                </a:extLst>
              </a:tr>
              <a:tr h="52215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Дополнительно</a:t>
                      </a:r>
                      <a:endParaRPr b="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60 000 р</a:t>
                      </a:r>
                      <a:endParaRPr b="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Стоимость малька для начала разведения (3000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шт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b="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600 000 р</a:t>
                      </a:r>
                      <a:endParaRPr b="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Корм для рыбы на 6 месяцев</a:t>
                      </a:r>
                      <a:endParaRPr b="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p49"/>
          <p:cNvSpPr txBox="1">
            <a:spLocks noGrp="1"/>
          </p:cNvSpPr>
          <p:nvPr>
            <p:ph type="title"/>
          </p:nvPr>
        </p:nvSpPr>
        <p:spPr>
          <a:xfrm>
            <a:off x="1284000" y="1672000"/>
            <a:ext cx="6576000" cy="117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4 000 000 </a:t>
            </a:r>
            <a:endParaRPr dirty="0"/>
          </a:p>
        </p:txBody>
      </p:sp>
      <p:sp>
        <p:nvSpPr>
          <p:cNvPr id="1827" name="Google Shape;1827;p49"/>
          <p:cNvSpPr txBox="1">
            <a:spLocks noGrp="1"/>
          </p:cNvSpPr>
          <p:nvPr>
            <p:ph type="subTitle" idx="1"/>
          </p:nvPr>
        </p:nvSpPr>
        <p:spPr>
          <a:xfrm>
            <a:off x="1284000" y="2903975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Стоимость для покупателя</a:t>
            </a:r>
            <a:endParaRPr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p45"/>
          <p:cNvSpPr txBox="1">
            <a:spLocks noGrp="1"/>
          </p:cNvSpPr>
          <p:nvPr>
            <p:ph type="title"/>
          </p:nvPr>
        </p:nvSpPr>
        <p:spPr>
          <a:xfrm flipH="1">
            <a:off x="964400" y="1860775"/>
            <a:ext cx="5067600" cy="12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Команда</a:t>
            </a:r>
            <a:endParaRPr dirty="0"/>
          </a:p>
        </p:txBody>
      </p:sp>
      <p:sp>
        <p:nvSpPr>
          <p:cNvPr id="1703" name="Google Shape;1703;p45"/>
          <p:cNvSpPr txBox="1">
            <a:spLocks noGrp="1"/>
          </p:cNvSpPr>
          <p:nvPr>
            <p:ph type="title" idx="2"/>
          </p:nvPr>
        </p:nvSpPr>
        <p:spPr>
          <a:xfrm flipH="1">
            <a:off x="6493525" y="2009725"/>
            <a:ext cx="14193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10</a:t>
            </a:r>
            <a:endParaRPr dirty="0"/>
          </a:p>
        </p:txBody>
      </p:sp>
      <p:cxnSp>
        <p:nvCxnSpPr>
          <p:cNvPr id="1704" name="Google Shape;1704;p45"/>
          <p:cNvCxnSpPr/>
          <p:nvPr/>
        </p:nvCxnSpPr>
        <p:spPr>
          <a:xfrm rot="10800000">
            <a:off x="6493525" y="1711975"/>
            <a:ext cx="0" cy="1469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678502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6C499-E4E5-267F-0502-26676202D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314A33E-CBEF-88CB-F5F1-696FB21CF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1940" y="2047591"/>
            <a:ext cx="851400" cy="510000"/>
          </a:xfrm>
        </p:spPr>
        <p:txBody>
          <a:bodyPr/>
          <a:lstStyle/>
          <a:p>
            <a:r>
              <a:rPr lang="ru-RU" sz="1400" dirty="0"/>
              <a:t>Лидер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0D6789EA-6208-F408-A291-9C8FA6E893FB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190240" y="1655425"/>
            <a:ext cx="2806200" cy="510000"/>
          </a:xfrm>
        </p:spPr>
        <p:txBody>
          <a:bodyPr/>
          <a:lstStyle/>
          <a:p>
            <a:pPr algn="just"/>
            <a:r>
              <a:rPr lang="ru-RU" dirty="0"/>
              <a:t>Алакборова Динара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1019310-738A-6CE8-EBD4-303A32B0D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1476893"/>
            <a:ext cx="599293" cy="654782"/>
          </a:xfrm>
          <a:prstGeom prst="rect">
            <a:avLst/>
          </a:prstGeom>
        </p:spPr>
      </p:pic>
      <p:sp>
        <p:nvSpPr>
          <p:cNvPr id="11" name="Подзаголовок 10">
            <a:extLst>
              <a:ext uri="{FF2B5EF4-FFF2-40B4-BE49-F238E27FC236}">
                <a16:creationId xmlns:a16="http://schemas.microsoft.com/office/drawing/2014/main" id="{F150C0D0-12F1-5F45-1987-F3EDED25184C}"/>
              </a:ext>
            </a:extLst>
          </p:cNvPr>
          <p:cNvSpPr>
            <a:spLocks noGrp="1"/>
          </p:cNvSpPr>
          <p:nvPr>
            <p:ph type="subTitle" idx="9"/>
          </p:nvPr>
        </p:nvSpPr>
        <p:spPr>
          <a:xfrm>
            <a:off x="4337628" y="2047466"/>
            <a:ext cx="1236856" cy="510000"/>
          </a:xfrm>
        </p:spPr>
        <p:txBody>
          <a:bodyPr/>
          <a:lstStyle/>
          <a:p>
            <a:pPr algn="ctr"/>
            <a:r>
              <a:rPr lang="ru-RU" sz="1400" dirty="0"/>
              <a:t>Финансист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60C1C1FC-019F-F0A1-1DEF-4C356E3118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073508" y="1549284"/>
            <a:ext cx="2203282" cy="510000"/>
          </a:xfrm>
        </p:spPr>
        <p:txBody>
          <a:bodyPr anchor="ctr"/>
          <a:lstStyle/>
          <a:p>
            <a:pPr algn="l"/>
            <a:r>
              <a:rPr lang="ru-RU" dirty="0"/>
              <a:t>Куликова Ирина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C30355D-0E69-56E8-3C4E-E9BAAAA81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152" y="1476893"/>
            <a:ext cx="499411" cy="65478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C9F0F0E-8347-5238-4F2A-69F36C78E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914" y="1476893"/>
            <a:ext cx="499411" cy="658316"/>
          </a:xfrm>
          <a:prstGeom prst="rect">
            <a:avLst/>
          </a:prstGeom>
        </p:spPr>
      </p:pic>
      <p:sp>
        <p:nvSpPr>
          <p:cNvPr id="31" name="Подзаголовок 10">
            <a:extLst>
              <a:ext uri="{FF2B5EF4-FFF2-40B4-BE49-F238E27FC236}">
                <a16:creationId xmlns:a16="http://schemas.microsoft.com/office/drawing/2014/main" id="{8A89BA76-C508-6D9C-E0FE-31E2F714792B}"/>
              </a:ext>
            </a:extLst>
          </p:cNvPr>
          <p:cNvSpPr txBox="1">
            <a:spLocks/>
          </p:cNvSpPr>
          <p:nvPr/>
        </p:nvSpPr>
        <p:spPr>
          <a:xfrm>
            <a:off x="6864102" y="2054733"/>
            <a:ext cx="1353456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marR="0" lvl="2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marR="0" lvl="3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marR="0" lvl="4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marR="0" lvl="5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marR="0" lvl="6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marR="0" lvl="7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marR="0" lvl="8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 algn="ctr"/>
            <a:r>
              <a:rPr lang="ru-RU" sz="1400" dirty="0"/>
              <a:t>Маркетолог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B639C00-36CF-7AEB-21BC-80EE71DDCC9F}"/>
              </a:ext>
            </a:extLst>
          </p:cNvPr>
          <p:cNvSpPr txBox="1"/>
          <p:nvPr/>
        </p:nvSpPr>
        <p:spPr>
          <a:xfrm>
            <a:off x="6632074" y="1481648"/>
            <a:ext cx="24426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04B"/>
              </a:buClr>
              <a:buSzPts val="2000"/>
              <a:buFont typeface="Montserrat ExtraBold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B104B"/>
                </a:solidFill>
                <a:effectLst/>
                <a:uLnTx/>
                <a:uFillTx/>
                <a:latin typeface="Montserrat ExtraBold"/>
                <a:sym typeface="Montserrat ExtraBold"/>
              </a:rPr>
              <a:t>Спичкова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B104B"/>
                </a:solidFill>
                <a:effectLst/>
                <a:uLnTx/>
                <a:uFillTx/>
                <a:latin typeface="Montserrat ExtraBold"/>
                <a:sym typeface="Montserrat ExtraBold"/>
              </a:rPr>
              <a:t> Ирина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E7601A79-E85E-BB8C-9391-F1F9CE829E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6753" y="3069836"/>
            <a:ext cx="513263" cy="65831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6030ADB8-4B99-77EB-55B0-8B6D84F607C0}"/>
              </a:ext>
            </a:extLst>
          </p:cNvPr>
          <p:cNvSpPr txBox="1"/>
          <p:nvPr/>
        </p:nvSpPr>
        <p:spPr>
          <a:xfrm>
            <a:off x="2111034" y="3023959"/>
            <a:ext cx="169971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457200" marR="0" lvl="0" indent="-3048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04B"/>
              </a:buClr>
              <a:buSzPts val="2000"/>
              <a:buFont typeface="Montserrat ExtraBold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B104B"/>
                </a:solidFill>
                <a:effectLst/>
                <a:uLnTx/>
                <a:uFillTx/>
                <a:latin typeface="Montserrat ExtraBold"/>
                <a:sym typeface="Montserrat ExtraBold"/>
              </a:rPr>
              <a:t>Чирков Вадим</a:t>
            </a:r>
          </a:p>
        </p:txBody>
      </p:sp>
      <p:sp>
        <p:nvSpPr>
          <p:cNvPr id="40" name="Подзаголовок 10">
            <a:extLst>
              <a:ext uri="{FF2B5EF4-FFF2-40B4-BE49-F238E27FC236}">
                <a16:creationId xmlns:a16="http://schemas.microsoft.com/office/drawing/2014/main" id="{0B9BF64B-C92A-B388-47ED-96FF850F81EA}"/>
              </a:ext>
            </a:extLst>
          </p:cNvPr>
          <p:cNvSpPr txBox="1">
            <a:spLocks/>
          </p:cNvSpPr>
          <p:nvPr/>
        </p:nvSpPr>
        <p:spPr>
          <a:xfrm>
            <a:off x="2456835" y="3645485"/>
            <a:ext cx="1353456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marR="0" lvl="2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marR="0" lvl="3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marR="0" lvl="4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marR="0" lvl="5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marR="0" lvl="6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marR="0" lvl="7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marR="0" lvl="8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 algn="ctr"/>
            <a:r>
              <a:rPr lang="ru-RU" sz="1400" dirty="0"/>
              <a:t>Инженер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9E4FB39C-7374-8AB3-3ACC-4EEC65AA5C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7247" y="3066143"/>
            <a:ext cx="499411" cy="662009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AFFB918A-8F18-3900-42F7-D3EEBEF6E5FC}"/>
              </a:ext>
            </a:extLst>
          </p:cNvPr>
          <p:cNvSpPr txBox="1"/>
          <p:nvPr/>
        </p:nvSpPr>
        <p:spPr>
          <a:xfrm>
            <a:off x="4618428" y="3069836"/>
            <a:ext cx="2409877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457200" marR="0" lvl="0" indent="-3048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04B"/>
              </a:buClr>
              <a:buSzPts val="2000"/>
              <a:buFont typeface="Montserrat ExtraBold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B104B"/>
                </a:solidFill>
                <a:effectLst/>
                <a:uLnTx/>
                <a:uFillTx/>
                <a:latin typeface="Montserrat ExtraBold"/>
                <a:cs typeface="Arial"/>
                <a:sym typeface="Montserrat ExtraBold"/>
              </a:rPr>
              <a:t>Шевелева Александра</a:t>
            </a:r>
          </a:p>
        </p:txBody>
      </p:sp>
      <p:sp>
        <p:nvSpPr>
          <p:cNvPr id="44" name="Подзаголовок 10">
            <a:extLst>
              <a:ext uri="{FF2B5EF4-FFF2-40B4-BE49-F238E27FC236}">
                <a16:creationId xmlns:a16="http://schemas.microsoft.com/office/drawing/2014/main" id="{BCB9A840-50CF-0AA7-4FE6-27B86A1034D7}"/>
              </a:ext>
            </a:extLst>
          </p:cNvPr>
          <p:cNvSpPr txBox="1">
            <a:spLocks/>
          </p:cNvSpPr>
          <p:nvPr/>
        </p:nvSpPr>
        <p:spPr>
          <a:xfrm>
            <a:off x="5510646" y="3649975"/>
            <a:ext cx="1353456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marR="0" lvl="2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marR="0" lvl="3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marR="0" lvl="4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marR="0" lvl="5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marR="0" lvl="6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marR="0" lvl="7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marR="0" lvl="8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None/>
              <a:defRPr sz="1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 algn="ctr"/>
            <a:r>
              <a:rPr lang="ru-RU" sz="1400" dirty="0"/>
              <a:t>Логист</a:t>
            </a:r>
          </a:p>
        </p:txBody>
      </p:sp>
    </p:spTree>
    <p:extLst>
      <p:ext uri="{BB962C8B-B14F-4D97-AF65-F5344CB8AC3E}">
        <p14:creationId xmlns:p14="http://schemas.microsoft.com/office/powerpoint/2010/main" val="13589083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8" name="Google Shape;2218;p67"/>
          <p:cNvSpPr txBox="1">
            <a:spLocks noGrp="1"/>
          </p:cNvSpPr>
          <p:nvPr>
            <p:ph type="title"/>
          </p:nvPr>
        </p:nvSpPr>
        <p:spPr>
          <a:xfrm>
            <a:off x="1880100" y="1435100"/>
            <a:ext cx="53838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Спасибо</a:t>
            </a:r>
            <a:endParaRPr dirty="0"/>
          </a:p>
        </p:txBody>
      </p:sp>
      <p:sp>
        <p:nvSpPr>
          <p:cNvPr id="2219" name="Google Shape;2219;p67"/>
          <p:cNvSpPr txBox="1">
            <a:spLocks noGrp="1"/>
          </p:cNvSpPr>
          <p:nvPr>
            <p:ph type="subTitle" idx="1"/>
          </p:nvPr>
        </p:nvSpPr>
        <p:spPr>
          <a:xfrm>
            <a:off x="1880080" y="2599025"/>
            <a:ext cx="53838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Алакборова Динара</a:t>
            </a:r>
            <a:endParaRPr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dinara.alakborova@yandex.ru </a:t>
            </a:r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+</a:t>
            </a:r>
            <a:r>
              <a:rPr lang="ru-RU" dirty="0"/>
              <a:t>7 905 866 41 26</a:t>
            </a:r>
            <a:endParaRPr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3881AE7-CA5E-FE72-ABB1-76C9953090F7}"/>
              </a:ext>
            </a:extLst>
          </p:cNvPr>
          <p:cNvSpPr/>
          <p:nvPr/>
        </p:nvSpPr>
        <p:spPr>
          <a:xfrm>
            <a:off x="2257269" y="3708400"/>
            <a:ext cx="4888598" cy="635366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usiness Template with Transitions by Slidesgo">
  <a:themeElements>
    <a:clrScheme name="Simple Light">
      <a:dk1>
        <a:srgbClr val="0B104B"/>
      </a:dk1>
      <a:lt1>
        <a:srgbClr val="FFFFFF"/>
      </a:lt1>
      <a:dk2>
        <a:srgbClr val="D44343"/>
      </a:dk2>
      <a:lt2>
        <a:srgbClr val="F7C8C8"/>
      </a:lt2>
      <a:accent1>
        <a:srgbClr val="EFEFE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380</Words>
  <Application>Microsoft Office PowerPoint</Application>
  <PresentationFormat>Экран (16:9)</PresentationFormat>
  <Paragraphs>138</Paragraphs>
  <Slides>24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Montserrat ExtraBold</vt:lpstr>
      <vt:lpstr>Montserrat</vt:lpstr>
      <vt:lpstr>Lexend</vt:lpstr>
      <vt:lpstr>Arial</vt:lpstr>
      <vt:lpstr>Nunito Light</vt:lpstr>
      <vt:lpstr>Business Template with Transitions by Slidesgo</vt:lpstr>
      <vt:lpstr>Модульная УЗВ-ферма по выращиванию клариевого сома</vt:lpstr>
      <vt:lpstr>Пользователь и проблема</vt:lpstr>
      <vt:lpstr>Презентация PowerPoint</vt:lpstr>
      <vt:lpstr>Как уже решается проблема</vt:lpstr>
      <vt:lpstr>Как уже решается проблема</vt:lpstr>
      <vt:lpstr>Решение</vt:lpstr>
      <vt:lpstr>Решение</vt:lpstr>
      <vt:lpstr>Рынок</vt:lpstr>
      <vt:lpstr>Рынок потребления</vt:lpstr>
      <vt:lpstr>Рынок модулей</vt:lpstr>
      <vt:lpstr>Бизнес модель</vt:lpstr>
      <vt:lpstr>Бизнес-модели</vt:lpstr>
      <vt:lpstr>Анализ конкурентов</vt:lpstr>
      <vt:lpstr>Анализ конкурента</vt:lpstr>
      <vt:lpstr>Road Map на будущее</vt:lpstr>
      <vt:lpstr>Дорожная карта</vt:lpstr>
      <vt:lpstr>Трекшен</vt:lpstr>
      <vt:lpstr>Трекшен</vt:lpstr>
      <vt:lpstr>Модель монетизации</vt:lpstr>
      <vt:lpstr>Модель монетизации</vt:lpstr>
      <vt:lpstr>4 000 000 </vt:lpstr>
      <vt:lpstr>Команда</vt:lpstr>
      <vt:lpstr>Команда</vt:lpstr>
      <vt:lpstr>Спасибо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Модульная УЗВ-ферма по выращиванию клариевого сома</dc:title>
  <cp:lastModifiedBy>Vадим Chiрков</cp:lastModifiedBy>
  <cp:revision>11</cp:revision>
  <dcterms:modified xsi:type="dcterms:W3CDTF">2023-12-09T20:19:15Z</dcterms:modified>
</cp:coreProperties>
</file>