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546F6-5908-264C-BE88-F7D0896C9F03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18AE7-C034-8C41-A85F-F161AAE7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7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оценки качества воды поверхностных водоёмов по бактериопланктону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Бактериопланктон – важный биоиндикатор, отражающий экологическое состояние водоёмов.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Бактериопланктон участвует в биогеохимических процессах и формировании пищевых цепей. Исторически методы мониторинга развивались вместе с ростом понимания его роли. Антропогенное воздействие существенно меняет микробиологический состав водоёмов.
</a:t>
            </a:r>
            <a:endParaRPr lang="en-US" sz="1384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бактериопланктона для мониторинга водных экосистем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Pseudomonas широко распространены в пресных водах, адаптированы к разным условиям и участвуют в разложении органики. Их метаболическая активность важна для самоочищения водоёмов.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Pseudomonas – универсальные бактерии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Cyanobacteria обеспечивают фотосинтез и фиксируют атмосферный азот. Их способность к массовым цветениям влияет на качество воды и биоценоз.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как первичные продуценты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Actinobacteria способствуют минерализации сложных органических веществ. Их присутствие отражает структуру и стабильность микробных сообществ.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Actinobacteria – важные разлагатели органики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543200" y="365350"/>
            <a:ext cx="7724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бактериопланктона в пресных водах
</a:t>
            </a:r>
            <a:endParaRPr lang="en-US" sz="23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станция,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увеличивается летом, что стимулирует рост бактериопланктона до максимума в июле и августе.
Численность бактериопланктона тесно связана с температурой и уровнем питательных веществ, что объясняет снижение зимой.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численности бактериопланктона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075" y="1996751"/>
            <a:ext cx="4063200" cy="147589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распределение бактериопланктона по глубинам и показывает максимальную концентрацию на поверхности.
Максимальная бактериальная концентрация наблюдается на поверхности, что связано с доступом к кислороду и свету.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экологической станции,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бактериопланктона в различных слоях водоёма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отбора проб применяются пробоотборники Нансена и Меркеля, обеспечивающие чистоту и стандартность выборки из разных слоев водоёма.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 культуральные методы позволяют идентифицировать виды и определять жизнеспособность бактерий, дополняясь ПЦР-диагностикой для точного анализа состава.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всех этапов анализа критична для воспроизводимости результатов и корректной оценки качества 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отбора и анализа бактериопланктона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Азотфильтрующие бактерии и аммоний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аммония стимулирует рост азотфильтрующих бактерий, меняя состав микрофлоры и биогеохимические процессы в водоёме.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 при органическом загрязнении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загрязнения способствуют появлению патогенных видов, ухудшая санитарное состояние и повышая риски для здоровья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бактериопланктон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Гидробиологический центр,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и разнообразие видов снижается в природных водоёмах по сравнению с урбанизированными.
Антропогенное давление увеличивает бактериальное загрязнение и изменяет микрофлору водоёмов.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бактериопланктона: урбанизированные vs природные водоёмы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00" y="1837005"/>
            <a:ext cx="4063200" cy="181648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и международные стандарты,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классификацию водоёмов по концентрации бактериопланктона и наличию патогенов, что важно для экологического мониторинга.
Высокие концентрации и наличие патогенов указывают на ухудшение качества воды и требуют меры контроля.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качества воды по бактериологическим показателям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среды регулирует выживаемость видов, формируя состав сообществ и их функциональные свойства.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существенно влияет на скорость метаболизма бактерий, определяя их активность и численность в разные сезоны.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энергию для фотосинтезирующих бактерий и взаимосвязи с фитопланктоном, определяя экосистемные процессы.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отражает ионный баланс, влияя на адаптацию и распределение микробов в водоёмах различного типа.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бактериопланктон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цианобактерий приводит к выделению токсинов, пагубно влияющих на водных обитателей. Это способствует снижению биоразнообразия и нарушению природного баланса, что усложняет восстановление водоёмов.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токсинов и угрозы для экосистемы
</a:t>
            </a:r>
            <a:endParaRPr lang="en-US" sz="1349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бактериопланктоне могут ухудшать качество воды, приводя к увеличению содержания патогенных микроорганизмов. Это создает риски для здоровья населения, вызывая заболевания через водные пути передачи.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качество питьевой воды и здоровье человека
</a:t>
            </a:r>
            <a:endParaRPr lang="en-US" sz="1120" dirty="0"/>
          </a:p>
        </p:txBody>
      </p:sp>
      <p:sp>
        <p:nvSpPr>
          <p:cNvPr id="11" name="Text 5"/>
          <p:cNvSpPr txBox="1"/>
          <p:nvPr/>
        </p:nvSpPr>
        <p:spPr>
          <a:xfrm>
            <a:off x="543200" y="365350"/>
            <a:ext cx="7724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изменения бактериопланктона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служба водных ресурсов,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в летние месяцы, совпадающие с увеличением антропогенной нагрузки на водоёмы.
Увеличение биомассы свидетельствует о возрастании влияния загрязнений и усложнении экосистемной устойчивости.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показателей биомассы бактериопланктона за 5 лет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по чувствительности, стоимости и времени анализа. Выбор зависит от целей мониторинга и условий отбора проб.
ПЦР эффективна для быстрого, точного анализа, культуральные методы — более доступные, а микроскопия подходит для комплексной оценки.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мониторингу, 2022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 оценки бактериального загрязнения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– Внедрение автоматизированных датчиков
</a:t>
            </a: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устройства для непрерывного измерения бактериальной активности в реальном времени.
</a:t>
            </a:r>
            <a:endParaRPr lang="en-US" sz="1055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0039"/>
              </a:lnSpc>
              <a:buNone/>
            </a:pPr>
            <a:r>
              <a:rPr lang="en-US" sz="11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– Использование дистанционного зондирования
</a:t>
            </a:r>
            <a:r>
              <a:rPr lang="en-US" sz="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спутниковых данных и дронов для определения масштабов цветения и загрязнения воды.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– Развитие биоинформатики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больших данных позволил точнее идентифицировать виды и динамику бактериопланктона.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0039"/>
              </a:lnSpc>
              <a:buNone/>
            </a:pPr>
            <a:r>
              <a:rPr lang="en-US" sz="10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– Системы раннего предупреждения
</a:t>
            </a:r>
            <a:r>
              <a:rPr lang="en-US" sz="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интегрированные платформы для мониторинга и прогнозирования высоких концентраций бактерий.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мониторинга бактериопланктона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Бактериопланктон — надёжный показатель экологического состояния водоёмов. Современные методы мониторинга обеспечивают эффективное управление и защиту водных ресурсов.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оценке качества воды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София Бобровская</cp:lastModifiedBy>
  <cp:revision>2</cp:revision>
  <dcterms:created xsi:type="dcterms:W3CDTF">2025-11-13T08:19:24Z</dcterms:created>
  <dcterms:modified xsi:type="dcterms:W3CDTF">2025-11-13T08:22:56Z</dcterms:modified>
</cp:coreProperties>
</file>