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7054"/>
    <p:restoredTop sz="94686"/>
  </p:normalViewPr>
  <p:slideViewPr>
    <p:cSldViewPr snapToGrid="0">
      <p:cViewPr>
        <p:scale>
          <a:sx n="16" d="100"/>
          <a:sy n="16" d="100"/>
        </p:scale>
        <p:origin x="1392" y="20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0AA938-12E3-127C-F472-8CF9D86844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6D2FB29-0667-2F64-EC0A-8A431835BA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75DD29C-83C8-8D6C-4D15-073B54254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FCD56-EB23-3E45-BD4B-2287DC1DC05F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3340AF-62C5-AD39-DE3E-52A30DAEA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54B30DC-5386-043E-E8F5-76FF5E113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4A5FB-6FC4-A24C-AAFD-8B95B78D5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435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D4D364-7577-63F3-8B2B-9B4CA6E8A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EA218C-52F7-4FBD-51C3-2CB50AAD62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C1F99EE-F70F-2000-F9CB-57D06320A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FCD56-EB23-3E45-BD4B-2287DC1DC05F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F2B5C1-56AF-D076-6DDA-61B41DD66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0D1B43-2F3D-D471-03D6-538D64341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4A5FB-6FC4-A24C-AAFD-8B95B78D5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1333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0231A8-0CD3-3AC0-D6FD-1360ECFDD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D039D03-2BD7-9B50-BDED-EDA5243258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19774DE-AF0B-27C7-9B2D-12154518D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FCD56-EB23-3E45-BD4B-2287DC1DC05F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DD1035A-9222-D919-E180-59B681EDD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15AC919-E477-F25D-BD61-1504C5898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4A5FB-6FC4-A24C-AAFD-8B95B78D5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726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C4FA8F-40F4-2ED6-BAF5-EB709CCC8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B699F98-E0F7-DFCF-31B6-7CEF05822A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6067E6C-4FE0-5374-89B7-2A4EF30556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724F0DC-9D86-25E7-99EC-857D13B13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FCD56-EB23-3E45-BD4B-2287DC1DC05F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D4B27A0-E7DB-9CA9-B1B9-750B9B6E7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64F6F3C-81E9-F3D3-3FFE-1371038CB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4A5FB-6FC4-A24C-AAFD-8B95B78D5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0418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6A5818-2AE1-9298-3223-A77856EBD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BF01B5-11C0-A0CE-3CB6-88CB3C35CF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B6B6DA3-C1A3-40BA-E808-90CDF93AEC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B0817A7-26F9-8C03-3961-2F5D6BE9D1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DFDFE2D-A4C0-B7B6-BF86-3C769CEE52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318156A-E210-CF34-F4B8-B1CF15F9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FCD56-EB23-3E45-BD4B-2287DC1DC05F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6A245F7-D2BB-0C2A-97EC-1A49EB6A7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DD6ACAA-0BB5-E47A-331E-DA16E1BB1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4A5FB-6FC4-A24C-AAFD-8B95B78D5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5922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A0F8C7-59F8-836C-A618-FA0D963E8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9A8CD34-C2FF-AD9D-DA55-497BEE0D0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FCD56-EB23-3E45-BD4B-2287DC1DC05F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59FB5F5-0624-3919-5B97-BF978C922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CC3AA05-1926-250B-5D11-0D6EED7D0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4A5FB-6FC4-A24C-AAFD-8B95B78D5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6860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6F87E7B-5F75-84F7-4E71-3B9E39789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FCD56-EB23-3E45-BD4B-2287DC1DC05F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3B1DCF9-C3B2-7F5C-2441-8A7AA551D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7B4420A-F6D7-4EFE-D5DB-A0C61604F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4A5FB-6FC4-A24C-AAFD-8B95B78D5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4619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098F96-135F-98CA-B7F5-C8AC01DB1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2E8F59-A049-C520-E8CD-3F2658492B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C6DA912-1328-21CA-D889-7A35E487A7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1D63D5E-F2A8-AB41-AE88-CE1B1D3AC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FCD56-EB23-3E45-BD4B-2287DC1DC05F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8C87D38-6FCC-259F-4661-1246E097A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331C2F5-9542-2A11-7BCE-8975D39A3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4A5FB-6FC4-A24C-AAFD-8B95B78D5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2455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936962-EC2E-B438-960F-6187CADDC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DA65513-F8AC-0098-1E14-158DF8D39E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848AF3A-65C1-FC76-2AC6-C68F838C7B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9A55E8A-B3C2-1B20-BBC9-E4E7A5D48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FCD56-EB23-3E45-BD4B-2287DC1DC05F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8A54BCF-8E02-ECD3-C7AA-3EA908CE4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7F31B86-BEC2-DEB8-8B2E-6898B330E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4A5FB-6FC4-A24C-AAFD-8B95B78D5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7402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C556A7-EFCF-6789-60FC-B6ED49E4F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E8C846F-C6D2-C46B-0693-07E393752D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AD970FA-06D6-0451-ADAD-D61002F4A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FCD56-EB23-3E45-BD4B-2287DC1DC05F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C32A567-8FBC-EE1B-229F-C82A87BE5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4F97123-6501-E1D9-EF33-98E2880DC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4A5FB-6FC4-A24C-AAFD-8B95B78D5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267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B69AC29-EFAB-0FB9-7847-A0FF0A04EB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A0349B5-08BA-11A2-990A-319971DEA2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89C6814-45F1-A153-5B2B-F89BE65C4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FCD56-EB23-3E45-BD4B-2287DC1DC05F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739319E-63EB-01BA-A218-454B9D7D2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7B44402-2EC8-D18E-69A4-7F6645481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4A5FB-6FC4-A24C-AAFD-8B95B78D5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4013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3A5B61-6C2B-87FE-2C0A-6C831083B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6953E9-914D-DB9B-426D-C9D96A819D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9862930-1412-5D86-A0B9-AE8889B006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1FCD56-EB23-3E45-BD4B-2287DC1DC05F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8E47DA-4D97-F62E-C135-B2362877DD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E7518A-F908-26B8-9E7A-CD3C7430FE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94A5FB-6FC4-A24C-AAFD-8B95B78D5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27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2708FB25-9AA2-A579-38D4-91077059C1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085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Шрифт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45310F80-3DD5-A212-2AED-78314886FE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782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Человеческое лицо, улыбка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AC4C0667-7B43-969D-9880-2665E8333D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33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Шрифт, документ&#10;&#10;Автоматически созданное описание">
            <a:extLst>
              <a:ext uri="{FF2B5EF4-FFF2-40B4-BE49-F238E27FC236}">
                <a16:creationId xmlns:a16="http://schemas.microsoft.com/office/drawing/2014/main" id="{7A2AAE61-A7CA-06E4-9967-B6C2DE285F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106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78FAB76C-84E0-861C-FB00-8D9392A181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3403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меню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DDBF0FA-2880-B396-7C55-0E793EFD1D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753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меню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3C244246-2C2B-733C-3265-C03FDD81F0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258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меню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C1FC24F9-4949-3A90-DFEB-417F4E651E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6069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FE3BD717-011D-8AA4-AC40-2097545963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4739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Человеческое лицо, снимок экрана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D6CEE5B4-0CBB-3CEE-24D3-A4D457408F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4467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визитная карточка&#10;&#10;Автоматически созданное описание">
            <a:extLst>
              <a:ext uri="{FF2B5EF4-FFF2-40B4-BE49-F238E27FC236}">
                <a16:creationId xmlns:a16="http://schemas.microsoft.com/office/drawing/2014/main" id="{E856242F-85C3-4D96-B653-DCCAFD2104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2316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ABECDCB3-7655-8657-58B0-3EC0187BD6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20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Мультимедийное программное обеспечение, программное обеспечение&#10;&#10;Автоматически созданное описание">
            <a:extLst>
              <a:ext uri="{FF2B5EF4-FFF2-40B4-BE49-F238E27FC236}">
                <a16:creationId xmlns:a16="http://schemas.microsoft.com/office/drawing/2014/main" id="{EED83D4D-BEE1-BC34-96D8-7E820A025A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8899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Шрифт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74227777-294B-829C-4C1C-814B9B31CE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7854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компьютер, программное обеспечение&#10;&#10;Автоматически созданное описание">
            <a:extLst>
              <a:ext uri="{FF2B5EF4-FFF2-40B4-BE49-F238E27FC236}">
                <a16:creationId xmlns:a16="http://schemas.microsoft.com/office/drawing/2014/main" id="{9962FF86-41CF-2C8D-C081-47D8362273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6804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документ, снимок экран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6379F5EE-824F-E8A9-371C-D5DA56DD82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0887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Веб-сайт, Реклама в Интернете, веб-страница&#10;&#10;Автоматически созданное описание">
            <a:extLst>
              <a:ext uri="{FF2B5EF4-FFF2-40B4-BE49-F238E27FC236}">
                <a16:creationId xmlns:a16="http://schemas.microsoft.com/office/drawing/2014/main" id="{361ABB6E-0457-7739-FD91-75576B1231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6593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DB944073-6C62-C0E0-9781-CAC54A9372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7057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текст, человек, Веб-сайт, Мультимедийное программное обеспечение&#10;&#10;Автоматически созданное описание">
            <a:extLst>
              <a:ext uri="{FF2B5EF4-FFF2-40B4-BE49-F238E27FC236}">
                <a16:creationId xmlns:a16="http://schemas.microsoft.com/office/drawing/2014/main" id="{3CDD803E-C077-E414-F12D-622CAFD346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912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BC9C2E32-7597-0D2E-352C-EEA4E5215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9236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текст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C5642AF8-59B3-A85D-0ED9-8ECE415C62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9537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0</Words>
  <Application>Microsoft Macintosh PowerPoint</Application>
  <PresentationFormat>Широкоэкранный</PresentationFormat>
  <Paragraphs>0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Денис Шестаков</dc:creator>
  <cp:lastModifiedBy>Денис Шестаков</cp:lastModifiedBy>
  <cp:revision>6</cp:revision>
  <dcterms:created xsi:type="dcterms:W3CDTF">2023-11-12T12:08:22Z</dcterms:created>
  <dcterms:modified xsi:type="dcterms:W3CDTF">2023-11-18T10:21:18Z</dcterms:modified>
</cp:coreProperties>
</file>