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40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37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98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2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9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7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73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11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64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705CD-C6B3-4E4F-BD11-9C8B22F14AA3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31AD-CD06-420E-8087-3D22AC3F0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39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6199632" y="1200755"/>
            <a:ext cx="1463040" cy="1386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404567" y="3877056"/>
            <a:ext cx="1627632" cy="1627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-1033272" y="-777240"/>
            <a:ext cx="4151422" cy="4690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9408" y="1200755"/>
            <a:ext cx="9144000" cy="2387600"/>
          </a:xfrm>
        </p:spPr>
        <p:txBody>
          <a:bodyPr/>
          <a:lstStyle/>
          <a:p>
            <a:r>
              <a:rPr lang="ru-RU" dirty="0" smtClean="0"/>
              <a:t>ССБ</a:t>
            </a:r>
            <a:br>
              <a:rPr lang="ru-RU" dirty="0" smtClean="0"/>
            </a:br>
            <a:r>
              <a:rPr lang="ru-RU" dirty="0" smtClean="0"/>
              <a:t>сессия с бубликом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13632"/>
            <a:ext cx="9144000" cy="1344168"/>
          </a:xfrm>
        </p:spPr>
        <p:txBody>
          <a:bodyPr/>
          <a:lstStyle/>
          <a:p>
            <a:r>
              <a:rPr lang="ru-RU" dirty="0" smtClean="0"/>
              <a:t>Московская государственная академия ветеринарной медицины и биотехнологии – МВА имени К.И. Скрябина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7" y="1"/>
            <a:ext cx="3096606" cy="3438144"/>
          </a:xfrm>
          <a:prstGeom prst="rect">
            <a:avLst/>
          </a:prstGeom>
        </p:spPr>
      </p:pic>
      <p:sp>
        <p:nvSpPr>
          <p:cNvPr id="6" name="Текст 2"/>
          <p:cNvSpPr txBox="1">
            <a:spLocks/>
          </p:cNvSpPr>
          <p:nvPr/>
        </p:nvSpPr>
        <p:spPr>
          <a:xfrm>
            <a:off x="3218383" y="5558219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Инициативная разработка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897112" y="-521208"/>
            <a:ext cx="4340352" cy="2540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988552" y="5157216"/>
            <a:ext cx="1344168" cy="1353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8975129" y="1138444"/>
            <a:ext cx="3017520" cy="297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501667" y="4424363"/>
            <a:ext cx="2066544" cy="213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897473" y="2225406"/>
            <a:ext cx="1042416" cy="1014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-118872" y="6399975"/>
            <a:ext cx="2148840" cy="540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344547" y="8208"/>
            <a:ext cx="7306056" cy="1792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0844" y="210089"/>
            <a:ext cx="10515600" cy="1325563"/>
          </a:xfrm>
        </p:spPr>
        <p:txBody>
          <a:bodyPr/>
          <a:lstStyle/>
          <a:p>
            <a:r>
              <a:rPr lang="ru-RU" dirty="0" smtClean="0"/>
              <a:t>Пользователи и проблемы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750781" y="2099025"/>
            <a:ext cx="5183188" cy="3684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Каждый студент сталкивался с проблемой выучить и выписать все билеты для подготовки к сессии. Наше приложение поможет студентам подготовиться к экзаменам затратив в разы меньше времени. Следовательно пользователями нашего проекта будут являться студенты)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31" y="3173412"/>
            <a:ext cx="1428103" cy="3684588"/>
          </a:xfrm>
        </p:spPr>
      </p:pic>
    </p:spTree>
    <p:extLst>
      <p:ext uri="{BB962C8B-B14F-4D97-AF65-F5344CB8AC3E}">
        <p14:creationId xmlns:p14="http://schemas.microsoft.com/office/powerpoint/2010/main" val="187390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10607040" y="1901952"/>
            <a:ext cx="2322576" cy="21305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291072" y="5358384"/>
            <a:ext cx="1335024" cy="1289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1955" y="3108960"/>
            <a:ext cx="2185757" cy="2249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-1567543" y="-362047"/>
            <a:ext cx="11793927" cy="20527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571" y="1538"/>
            <a:ext cx="10515600" cy="1325563"/>
          </a:xfrm>
        </p:spPr>
        <p:txBody>
          <a:bodyPr/>
          <a:lstStyle/>
          <a:p>
            <a:r>
              <a:rPr lang="ru-RU" dirty="0" smtClean="0"/>
              <a:t>Как уже решается данная проблема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 данной проблемой каждый студент разбирается по своему. Кто то покупает выписанные билеты и конспекты у студентов со старшекурсников, кто то тратит недели чтобы выписать всю информацию которая поможет в </a:t>
            </a:r>
            <a:r>
              <a:rPr lang="ru-RU" dirty="0" err="1" smtClean="0"/>
              <a:t>здачи</a:t>
            </a:r>
            <a:r>
              <a:rPr lang="ru-RU" dirty="0" smtClean="0"/>
              <a:t> сессии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64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-774440" y="-551969"/>
            <a:ext cx="2136710" cy="2388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98820" y="642349"/>
            <a:ext cx="13395960" cy="72969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1966823" y="1836667"/>
            <a:ext cx="7116792" cy="43529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Наше приложение и будет решением вышесказанной проблемы) Благодаря </a:t>
            </a:r>
            <a:r>
              <a:rPr lang="ru-RU" dirty="0" err="1" smtClean="0"/>
              <a:t>ссб</a:t>
            </a:r>
            <a:r>
              <a:rPr lang="ru-RU" dirty="0" smtClean="0"/>
              <a:t> студент будет быстро и просто готовиться к сессии  </a:t>
            </a:r>
            <a:endParaRPr lang="ru-RU" dirty="0"/>
          </a:p>
        </p:txBody>
      </p:sp>
      <p:pic>
        <p:nvPicPr>
          <p:cNvPr id="8" name="Объект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828"/>
            <a:ext cx="1486146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0457808" y="5290457"/>
            <a:ext cx="2015413" cy="1996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220270" y="1048543"/>
            <a:ext cx="961052" cy="866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368779" y="3821113"/>
            <a:ext cx="2155372" cy="2206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-857088" y="-793102"/>
            <a:ext cx="6941976" cy="47026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проблемы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1" y="2505075"/>
            <a:ext cx="1989061" cy="3684588"/>
          </a:xfrm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Среднее и выше образование будет всегда, наши бабушки и дедушки выписывали ответы на билеты и до сих пор каждый год студенты переписывают и тратят кучу часов для подготовки с сессии. Почему не систематизировать процесс</a:t>
            </a:r>
            <a:r>
              <a:rPr lang="en-US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9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4478782" y="3606173"/>
            <a:ext cx="3200400" cy="30126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ьная выноска 8"/>
          <p:cNvSpPr/>
          <p:nvPr/>
        </p:nvSpPr>
        <p:spPr>
          <a:xfrm>
            <a:off x="6871283" y="562834"/>
            <a:ext cx="3768788" cy="101460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-1581912" y="-866505"/>
            <a:ext cx="5294376" cy="29458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6356"/>
            <a:ext cx="10515600" cy="1325563"/>
          </a:xfrm>
        </p:spPr>
        <p:txBody>
          <a:bodyPr/>
          <a:lstStyle/>
          <a:p>
            <a:r>
              <a:rPr lang="ru-RU" dirty="0" smtClean="0"/>
              <a:t>Команда ССБ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11388" y="2003038"/>
            <a:ext cx="5157787" cy="3684588"/>
          </a:xfrm>
        </p:spPr>
        <p:txBody>
          <a:bodyPr/>
          <a:lstStyle/>
          <a:p>
            <a:r>
              <a:rPr lang="ru-RU" dirty="0" smtClean="0"/>
              <a:t>Варвара </a:t>
            </a:r>
          </a:p>
          <a:p>
            <a:r>
              <a:rPr lang="ru-RU" dirty="0" smtClean="0"/>
              <a:t>Виктория</a:t>
            </a:r>
          </a:p>
          <a:p>
            <a:r>
              <a:rPr lang="ru-RU" dirty="0" smtClean="0"/>
              <a:t>София</a:t>
            </a:r>
          </a:p>
          <a:p>
            <a:r>
              <a:rPr lang="ru-RU" dirty="0" smtClean="0"/>
              <a:t>Дарья</a:t>
            </a:r>
          </a:p>
          <a:p>
            <a:r>
              <a:rPr lang="ru-RU" dirty="0" smtClean="0"/>
              <a:t>Влада</a:t>
            </a:r>
          </a:p>
          <a:p>
            <a:r>
              <a:rPr lang="ru-RU" dirty="0" smtClean="0"/>
              <a:t>Олеся </a:t>
            </a:r>
          </a:p>
          <a:p>
            <a:r>
              <a:rPr lang="ru-RU" dirty="0" smtClean="0"/>
              <a:t>Мария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137687" y="445295"/>
            <a:ext cx="5183188" cy="823912"/>
          </a:xfrm>
        </p:spPr>
        <p:txBody>
          <a:bodyPr/>
          <a:lstStyle/>
          <a:p>
            <a:r>
              <a:rPr lang="ru-RU" dirty="0" smtClean="0"/>
              <a:t>И конечно я- Бублик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958" y="1694976"/>
            <a:ext cx="2158434" cy="4615803"/>
          </a:xfrm>
        </p:spPr>
      </p:pic>
      <p:sp>
        <p:nvSpPr>
          <p:cNvPr id="10" name="Овал 9"/>
          <p:cNvSpPr/>
          <p:nvPr/>
        </p:nvSpPr>
        <p:spPr>
          <a:xfrm>
            <a:off x="10259568" y="4974336"/>
            <a:ext cx="2673096" cy="25968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-1045486" y="4002877"/>
            <a:ext cx="2323322" cy="23079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82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169</Words>
  <Application>Microsoft Office PowerPoint</Application>
  <PresentationFormat>Широкоэкранный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ССБ сессия с бубликом</vt:lpstr>
      <vt:lpstr>Пользователи и проблемы</vt:lpstr>
      <vt:lpstr>Как уже решается данная проблема</vt:lpstr>
      <vt:lpstr>Решение</vt:lpstr>
      <vt:lpstr>Актуальность проблемы</vt:lpstr>
      <vt:lpstr>Команда ССБ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ССБ сессия с бубликом</dc:title>
  <dc:creator>User</dc:creator>
  <cp:lastModifiedBy>User</cp:lastModifiedBy>
  <cp:revision>12</cp:revision>
  <dcterms:created xsi:type="dcterms:W3CDTF">2024-10-25T14:55:16Z</dcterms:created>
  <dcterms:modified xsi:type="dcterms:W3CDTF">2024-10-25T18:46:22Z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